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73" r:id="rId1"/>
  </p:sldMasterIdLst>
  <p:notesMasterIdLst>
    <p:notesMasterId r:id="rId19"/>
  </p:notesMasterIdLst>
  <p:sldIdLst>
    <p:sldId id="333" r:id="rId2"/>
    <p:sldId id="381" r:id="rId3"/>
    <p:sldId id="361" r:id="rId4"/>
    <p:sldId id="311" r:id="rId5"/>
    <p:sldId id="318" r:id="rId6"/>
    <p:sldId id="312" r:id="rId7"/>
    <p:sldId id="319" r:id="rId8"/>
    <p:sldId id="313" r:id="rId9"/>
    <p:sldId id="322" r:id="rId10"/>
    <p:sldId id="314" r:id="rId11"/>
    <p:sldId id="323" r:id="rId12"/>
    <p:sldId id="315" r:id="rId13"/>
    <p:sldId id="385" r:id="rId14"/>
    <p:sldId id="549" r:id="rId15"/>
    <p:sldId id="550" r:id="rId16"/>
    <p:sldId id="551" r:id="rId17"/>
    <p:sldId id="552" r:id="rId18"/>
  </p:sldIdLst>
  <p:sldSz cx="9144000" cy="5143500" type="screen16x9"/>
  <p:notesSz cx="6858000" cy="9144000"/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D0F2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>
        <p:scale>
          <a:sx n="120" d="100"/>
          <a:sy n="120" d="100"/>
        </p:scale>
        <p:origin x="756" y="51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4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6FBF-4B59-BA35-891475994A2F}"/>
              </c:ext>
            </c:extLst>
          </c:dPt>
          <c:dPt>
            <c:idx val="1"/>
            <c:bubble3D val="0"/>
            <c:spPr>
              <a:solidFill>
                <a:schemeClr val="bg2">
                  <a:alpha val="25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6FBF-4B59-BA35-891475994A2F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6FBF-4B59-BA35-891475994A2F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6FBF-4B59-BA35-891475994A2F}"/>
              </c:ext>
            </c:extLst>
          </c:dPt>
          <c:cat>
            <c:strRef>
              <c:f>Sheet1!$A$2:$A$5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75</c:v>
                </c:pt>
                <c:pt idx="1">
                  <c:v>25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6FBF-4B59-BA35-891475994A2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4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2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95CF-4075-B61C-EBA4D4B0D0B2}"/>
              </c:ext>
            </c:extLst>
          </c:dPt>
          <c:dPt>
            <c:idx val="1"/>
            <c:bubble3D val="0"/>
            <c:spPr>
              <a:solidFill>
                <a:schemeClr val="bg2">
                  <a:alpha val="25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95CF-4075-B61C-EBA4D4B0D0B2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95CF-4075-B61C-EBA4D4B0D0B2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95CF-4075-B61C-EBA4D4B0D0B2}"/>
              </c:ext>
            </c:extLst>
          </c:dPt>
          <c:cat>
            <c:strRef>
              <c:f>Sheet1!$A$2:$A$5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90</c:v>
                </c:pt>
                <c:pt idx="1">
                  <c:v>10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95CF-4075-B61C-EBA4D4B0D0B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4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0B7F-470F-9865-A3D85BA10DA1}"/>
              </c:ext>
            </c:extLst>
          </c:dPt>
          <c:dPt>
            <c:idx val="1"/>
            <c:bubble3D val="0"/>
            <c:spPr>
              <a:solidFill>
                <a:schemeClr val="bg2">
                  <a:alpha val="25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0B7F-470F-9865-A3D85BA10DA1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0B7F-470F-9865-A3D85BA10DA1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0B7F-470F-9865-A3D85BA10DA1}"/>
              </c:ext>
            </c:extLst>
          </c:dPt>
          <c:cat>
            <c:strRef>
              <c:f>Sheet1!$A$2:$A$5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15</c:v>
                </c:pt>
                <c:pt idx="1">
                  <c:v>85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0B7F-470F-9865-A3D85BA10DA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4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1FE2-48A9-B78D-3D52337FE186}"/>
              </c:ext>
            </c:extLst>
          </c:dPt>
          <c:dPt>
            <c:idx val="1"/>
            <c:bubble3D val="0"/>
            <c:spPr>
              <a:solidFill>
                <a:schemeClr val="bg2">
                  <a:alpha val="25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1FE2-48A9-B78D-3D52337FE186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1FE2-48A9-B78D-3D52337FE186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1FE2-48A9-B78D-3D52337FE186}"/>
              </c:ext>
            </c:extLst>
          </c:dPt>
          <c:cat>
            <c:strRef>
              <c:f>Sheet1!$A$2:$A$5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69</c:v>
                </c:pt>
                <c:pt idx="1">
                  <c:v>31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1FE2-48A9-B78D-3D52337FE18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4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D4A3340-C542-46E3-BB6B-1E3F28D53E89}" type="datetimeFigureOut">
              <a:rPr lang="zh-CN" altLang="en-US" smtClean="0"/>
              <a:t>2020/12/3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3EAA4AF-B0AE-42C7-9AD8-C74E868F580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41146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>
          <a:xfrm>
            <a:off x="8540685" y="442681"/>
            <a:ext cx="349382" cy="273844"/>
          </a:xfrm>
          <a:prstGeom prst="rect">
            <a:avLst/>
          </a:prstGeom>
        </p:spPr>
        <p:txBody>
          <a:bodyPr/>
          <a:lstStyle/>
          <a:p>
            <a:fld id="{3A04D4E0-389E-484C-8A9A-BC4E16FEFA0F}" type="slidenum">
              <a:rPr lang="id-ID" smtClean="0"/>
              <a:pPr/>
              <a:t>‹#›</a:t>
            </a:fld>
            <a:endParaRPr lang="id-ID"/>
          </a:p>
        </p:txBody>
      </p:sp>
      <p:sp>
        <p:nvSpPr>
          <p:cNvPr id="13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978050" y="1171427"/>
            <a:ext cx="1269000" cy="126900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200"/>
            </a:lvl1pPr>
          </a:lstStyle>
          <a:p>
            <a:endParaRPr lang="id-ID" dirty="0"/>
          </a:p>
        </p:txBody>
      </p:sp>
      <p:sp>
        <p:nvSpPr>
          <p:cNvPr id="14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2917883" y="1171427"/>
            <a:ext cx="1269000" cy="126900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200"/>
            </a:lvl1pPr>
          </a:lstStyle>
          <a:p>
            <a:endParaRPr lang="id-ID" dirty="0"/>
          </a:p>
        </p:txBody>
      </p:sp>
      <p:sp>
        <p:nvSpPr>
          <p:cNvPr id="15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4973276" y="1171427"/>
            <a:ext cx="1269000" cy="126900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200"/>
            </a:lvl1pPr>
          </a:lstStyle>
          <a:p>
            <a:endParaRPr lang="id-ID" dirty="0"/>
          </a:p>
        </p:txBody>
      </p:sp>
      <p:sp>
        <p:nvSpPr>
          <p:cNvPr id="16" name="Picture Placeholder 2"/>
          <p:cNvSpPr>
            <a:spLocks noGrp="1"/>
          </p:cNvSpPr>
          <p:nvPr>
            <p:ph type="pic" sz="quarter" idx="16"/>
          </p:nvPr>
        </p:nvSpPr>
        <p:spPr>
          <a:xfrm>
            <a:off x="6912283" y="1171427"/>
            <a:ext cx="1269000" cy="126900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200"/>
            </a:lvl1pPr>
          </a:lstStyle>
          <a:p>
            <a:endParaRPr lang="id-ID" dirty="0"/>
          </a:p>
        </p:txBody>
      </p:sp>
      <p:sp>
        <p:nvSpPr>
          <p:cNvPr id="17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978050" y="2922691"/>
            <a:ext cx="1269000" cy="126900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200"/>
            </a:lvl1pPr>
          </a:lstStyle>
          <a:p>
            <a:endParaRPr lang="id-ID" dirty="0"/>
          </a:p>
        </p:txBody>
      </p:sp>
      <p:sp>
        <p:nvSpPr>
          <p:cNvPr id="18" name="Picture Placeholder 2"/>
          <p:cNvSpPr>
            <a:spLocks noGrp="1"/>
          </p:cNvSpPr>
          <p:nvPr>
            <p:ph type="pic" sz="quarter" idx="18"/>
          </p:nvPr>
        </p:nvSpPr>
        <p:spPr>
          <a:xfrm>
            <a:off x="2917883" y="2922691"/>
            <a:ext cx="1269000" cy="126900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200"/>
            </a:lvl1pPr>
          </a:lstStyle>
          <a:p>
            <a:endParaRPr lang="id-ID" dirty="0"/>
          </a:p>
        </p:txBody>
      </p:sp>
      <p:sp>
        <p:nvSpPr>
          <p:cNvPr id="19" name="Picture Placeholder 2"/>
          <p:cNvSpPr>
            <a:spLocks noGrp="1"/>
          </p:cNvSpPr>
          <p:nvPr>
            <p:ph type="pic" sz="quarter" idx="19"/>
          </p:nvPr>
        </p:nvSpPr>
        <p:spPr>
          <a:xfrm>
            <a:off x="4973276" y="2922691"/>
            <a:ext cx="1269000" cy="126900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200"/>
            </a:lvl1pPr>
          </a:lstStyle>
          <a:p>
            <a:endParaRPr lang="id-ID" dirty="0"/>
          </a:p>
        </p:txBody>
      </p:sp>
      <p:sp>
        <p:nvSpPr>
          <p:cNvPr id="20" name="Picture Placeholder 2"/>
          <p:cNvSpPr>
            <a:spLocks noGrp="1"/>
          </p:cNvSpPr>
          <p:nvPr>
            <p:ph type="pic" sz="quarter" idx="20"/>
          </p:nvPr>
        </p:nvSpPr>
        <p:spPr>
          <a:xfrm>
            <a:off x="6912283" y="2922691"/>
            <a:ext cx="1269000" cy="126900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200"/>
            </a:lvl1pPr>
          </a:lstStyle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35396704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758308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2581749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554241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Square Small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/>
          <p:cNvSpPr>
            <a:spLocks noGrp="1"/>
          </p:cNvSpPr>
          <p:nvPr>
            <p:ph type="pic" sz="quarter" idx="12"/>
          </p:nvPr>
        </p:nvSpPr>
        <p:spPr>
          <a:xfrm>
            <a:off x="707231" y="1225154"/>
            <a:ext cx="1350169" cy="1350169"/>
          </a:xfrm>
          <a:prstGeom prst="rect">
            <a:avLst/>
          </a:prstGeom>
        </p:spPr>
        <p:txBody>
          <a:bodyPr/>
          <a:lstStyle>
            <a:lvl1pPr>
              <a:defRPr sz="1200"/>
            </a:lvl1pPr>
          </a:lstStyle>
          <a:p>
            <a:endParaRPr lang="id-ID"/>
          </a:p>
        </p:txBody>
      </p:sp>
      <p:sp>
        <p:nvSpPr>
          <p:cNvPr id="11" name="Picture Placeholder 9"/>
          <p:cNvSpPr>
            <a:spLocks noGrp="1"/>
          </p:cNvSpPr>
          <p:nvPr>
            <p:ph type="pic" sz="quarter" idx="13"/>
          </p:nvPr>
        </p:nvSpPr>
        <p:spPr>
          <a:xfrm>
            <a:off x="707231" y="2989660"/>
            <a:ext cx="1350169" cy="1350169"/>
          </a:xfrm>
          <a:prstGeom prst="rect">
            <a:avLst/>
          </a:prstGeom>
        </p:spPr>
        <p:txBody>
          <a:bodyPr/>
          <a:lstStyle>
            <a:lvl1pPr>
              <a:defRPr sz="1200"/>
            </a:lvl1pPr>
          </a:lstStyle>
          <a:p>
            <a:endParaRPr lang="id-ID"/>
          </a:p>
        </p:txBody>
      </p:sp>
      <p:sp>
        <p:nvSpPr>
          <p:cNvPr id="12" name="Picture Placeholder 9"/>
          <p:cNvSpPr>
            <a:spLocks noGrp="1"/>
          </p:cNvSpPr>
          <p:nvPr>
            <p:ph type="pic" sz="quarter" idx="14"/>
          </p:nvPr>
        </p:nvSpPr>
        <p:spPr>
          <a:xfrm>
            <a:off x="4822032" y="1225154"/>
            <a:ext cx="1350169" cy="1350169"/>
          </a:xfrm>
          <a:prstGeom prst="rect">
            <a:avLst/>
          </a:prstGeom>
        </p:spPr>
        <p:txBody>
          <a:bodyPr/>
          <a:lstStyle>
            <a:lvl1pPr>
              <a:defRPr sz="1200"/>
            </a:lvl1pPr>
          </a:lstStyle>
          <a:p>
            <a:endParaRPr lang="id-ID"/>
          </a:p>
        </p:txBody>
      </p:sp>
      <p:sp>
        <p:nvSpPr>
          <p:cNvPr id="13" name="Picture Placeholder 9"/>
          <p:cNvSpPr>
            <a:spLocks noGrp="1"/>
          </p:cNvSpPr>
          <p:nvPr>
            <p:ph type="pic" sz="quarter" idx="15"/>
          </p:nvPr>
        </p:nvSpPr>
        <p:spPr>
          <a:xfrm>
            <a:off x="4822032" y="2989660"/>
            <a:ext cx="1350169" cy="1350169"/>
          </a:xfrm>
          <a:prstGeom prst="rect">
            <a:avLst/>
          </a:prstGeom>
        </p:spPr>
        <p:txBody>
          <a:bodyPr/>
          <a:lstStyle>
            <a:lvl1pPr>
              <a:defRPr sz="1200"/>
            </a:lvl1pPr>
          </a:lstStyle>
          <a:p>
            <a:endParaRPr lang="id-ID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>
          <a:xfrm>
            <a:off x="8540685" y="442681"/>
            <a:ext cx="349382" cy="273844"/>
          </a:xfrm>
          <a:prstGeom prst="rect">
            <a:avLst/>
          </a:prstGeom>
        </p:spPr>
        <p:txBody>
          <a:bodyPr/>
          <a:lstStyle/>
          <a:p>
            <a:fld id="{3A04D4E0-389E-484C-8A9A-BC4E16FEFA0F}" type="slidenum">
              <a:rPr lang="id-ID" smtClean="0"/>
              <a:pPr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3201010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Medium Landscap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>
          <a:xfrm>
            <a:off x="8540685" y="442681"/>
            <a:ext cx="349382" cy="273844"/>
          </a:xfrm>
          <a:prstGeom prst="rect">
            <a:avLst/>
          </a:prstGeom>
        </p:spPr>
        <p:txBody>
          <a:bodyPr/>
          <a:lstStyle/>
          <a:p>
            <a:fld id="{3A04D4E0-389E-484C-8A9A-BC4E16FEFA0F}" type="slidenum">
              <a:rPr lang="id-ID" smtClean="0"/>
              <a:pPr/>
              <a:t>‹#›</a:t>
            </a:fld>
            <a:endParaRPr lang="id-ID"/>
          </a:p>
        </p:txBody>
      </p:sp>
      <p:sp>
        <p:nvSpPr>
          <p:cNvPr id="5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916781" y="1217772"/>
            <a:ext cx="2330054" cy="1512158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350">
                <a:solidFill>
                  <a:schemeClr val="tx2"/>
                </a:solidFill>
              </a:defRPr>
            </a:lvl1pPr>
          </a:lstStyle>
          <a:p>
            <a:endParaRPr lang="id-ID"/>
          </a:p>
        </p:txBody>
      </p:sp>
      <p:sp>
        <p:nvSpPr>
          <p:cNvPr id="6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3400339" y="1217772"/>
            <a:ext cx="2330054" cy="1512158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350">
                <a:solidFill>
                  <a:schemeClr val="tx2"/>
                </a:solidFill>
              </a:defRPr>
            </a:lvl1pPr>
          </a:lstStyle>
          <a:p>
            <a:endParaRPr lang="id-ID"/>
          </a:p>
        </p:txBody>
      </p:sp>
      <p:sp>
        <p:nvSpPr>
          <p:cNvPr id="7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5893536" y="1217772"/>
            <a:ext cx="2330054" cy="1512158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350">
                <a:solidFill>
                  <a:schemeClr val="tx2"/>
                </a:solidFill>
              </a:defRPr>
            </a:lvl1pPr>
          </a:lstStyle>
          <a:p>
            <a:endParaRPr lang="id-ID"/>
          </a:p>
        </p:txBody>
      </p:sp>
      <p:sp>
        <p:nvSpPr>
          <p:cNvPr id="8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916781" y="2891707"/>
            <a:ext cx="2330054" cy="1512158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350">
                <a:solidFill>
                  <a:schemeClr val="tx2"/>
                </a:solidFill>
              </a:defRPr>
            </a:lvl1pPr>
          </a:lstStyle>
          <a:p>
            <a:endParaRPr lang="id-ID"/>
          </a:p>
        </p:txBody>
      </p:sp>
      <p:sp>
        <p:nvSpPr>
          <p:cNvPr id="9" name="Picture Placeholder 2"/>
          <p:cNvSpPr>
            <a:spLocks noGrp="1"/>
          </p:cNvSpPr>
          <p:nvPr>
            <p:ph type="pic" sz="quarter" idx="16"/>
          </p:nvPr>
        </p:nvSpPr>
        <p:spPr>
          <a:xfrm>
            <a:off x="3400339" y="2891707"/>
            <a:ext cx="2330054" cy="1512158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350">
                <a:solidFill>
                  <a:schemeClr val="tx2"/>
                </a:solidFill>
              </a:defRPr>
            </a:lvl1pPr>
          </a:lstStyle>
          <a:p>
            <a:endParaRPr lang="id-ID"/>
          </a:p>
        </p:txBody>
      </p:sp>
      <p:sp>
        <p:nvSpPr>
          <p:cNvPr id="10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5893536" y="2891707"/>
            <a:ext cx="2330054" cy="1512158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350">
                <a:solidFill>
                  <a:schemeClr val="tx2"/>
                </a:solidFill>
              </a:defRPr>
            </a:lvl1pPr>
          </a:lstStyle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3167154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Portrai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>
          <a:xfrm>
            <a:off x="8540685" y="442681"/>
            <a:ext cx="349382" cy="273844"/>
          </a:xfrm>
          <a:prstGeom prst="rect">
            <a:avLst/>
          </a:prstGeom>
        </p:spPr>
        <p:txBody>
          <a:bodyPr/>
          <a:lstStyle/>
          <a:p>
            <a:fld id="{3A04D4E0-389E-484C-8A9A-BC4E16FEFA0F}" type="slidenum">
              <a:rPr lang="id-ID" smtClean="0"/>
              <a:pPr/>
              <a:t>‹#›</a:t>
            </a:fld>
            <a:endParaRPr lang="id-ID"/>
          </a:p>
        </p:txBody>
      </p:sp>
      <p:sp>
        <p:nvSpPr>
          <p:cNvPr id="5" name="Picture Placeholder 11"/>
          <p:cNvSpPr>
            <a:spLocks noGrp="1"/>
          </p:cNvSpPr>
          <p:nvPr>
            <p:ph type="pic" sz="quarter" idx="13"/>
          </p:nvPr>
        </p:nvSpPr>
        <p:spPr>
          <a:xfrm>
            <a:off x="687079" y="1243186"/>
            <a:ext cx="1674000" cy="2700000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6" name="Picture Placeholder 11"/>
          <p:cNvSpPr>
            <a:spLocks noGrp="1"/>
          </p:cNvSpPr>
          <p:nvPr>
            <p:ph type="pic" sz="quarter" idx="14"/>
          </p:nvPr>
        </p:nvSpPr>
        <p:spPr>
          <a:xfrm>
            <a:off x="2714897" y="1243186"/>
            <a:ext cx="1674000" cy="2700000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7" name="Picture Placeholder 11"/>
          <p:cNvSpPr>
            <a:spLocks noGrp="1"/>
          </p:cNvSpPr>
          <p:nvPr>
            <p:ph type="pic" sz="quarter" idx="15"/>
          </p:nvPr>
        </p:nvSpPr>
        <p:spPr>
          <a:xfrm>
            <a:off x="4735205" y="1243186"/>
            <a:ext cx="1674000" cy="2700000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8" name="Picture Placeholder 11"/>
          <p:cNvSpPr>
            <a:spLocks noGrp="1"/>
          </p:cNvSpPr>
          <p:nvPr>
            <p:ph type="pic" sz="quarter" idx="16"/>
          </p:nvPr>
        </p:nvSpPr>
        <p:spPr>
          <a:xfrm>
            <a:off x="6764422" y="1243186"/>
            <a:ext cx="1674000" cy="2700000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1275063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enter Portrai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2"/>
          </p:nvPr>
        </p:nvSpPr>
        <p:spPr>
          <a:xfrm>
            <a:off x="3521869" y="1607344"/>
            <a:ext cx="2057400" cy="2707481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>
          <a:xfrm>
            <a:off x="8540685" y="442681"/>
            <a:ext cx="349382" cy="273844"/>
          </a:xfrm>
          <a:prstGeom prst="rect">
            <a:avLst/>
          </a:prstGeom>
        </p:spPr>
        <p:txBody>
          <a:bodyPr/>
          <a:lstStyle/>
          <a:p>
            <a:fld id="{3A04D4E0-389E-484C-8A9A-BC4E16FEFA0F}" type="slidenum">
              <a:rPr lang="id-ID" smtClean="0"/>
              <a:pPr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2154782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Medium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>
          <a:xfrm>
            <a:off x="8540685" y="442681"/>
            <a:ext cx="349382" cy="273844"/>
          </a:xfrm>
          <a:prstGeom prst="rect">
            <a:avLst/>
          </a:prstGeom>
        </p:spPr>
        <p:txBody>
          <a:bodyPr/>
          <a:lstStyle/>
          <a:p>
            <a:fld id="{3A04D4E0-389E-484C-8A9A-BC4E16FEFA0F}" type="slidenum">
              <a:rPr lang="id-ID" smtClean="0"/>
              <a:pPr/>
              <a:t>‹#›</a:t>
            </a:fld>
            <a:endParaRPr lang="id-ID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2"/>
          </p:nvPr>
        </p:nvSpPr>
        <p:spPr>
          <a:xfrm>
            <a:off x="3114675" y="1221581"/>
            <a:ext cx="2986088" cy="2228850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10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5807869" y="1557337"/>
            <a:ext cx="2750344" cy="2074217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11" name="Picture Placeholder 8"/>
          <p:cNvSpPr>
            <a:spLocks noGrp="1"/>
          </p:cNvSpPr>
          <p:nvPr>
            <p:ph type="pic" sz="quarter" idx="14"/>
          </p:nvPr>
        </p:nvSpPr>
        <p:spPr>
          <a:xfrm>
            <a:off x="592932" y="1571625"/>
            <a:ext cx="2750344" cy="2074217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7814378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lean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>
          <a:xfrm>
            <a:off x="8540685" y="442681"/>
            <a:ext cx="349382" cy="273844"/>
          </a:xfrm>
          <a:prstGeom prst="rect">
            <a:avLst/>
          </a:prstGeom>
        </p:spPr>
        <p:txBody>
          <a:bodyPr/>
          <a:lstStyle/>
          <a:p>
            <a:fld id="{3A04D4E0-389E-484C-8A9A-BC4E16FEFA0F}" type="slidenum">
              <a:rPr lang="id-ID" smtClean="0"/>
              <a:pPr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8975778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lea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>
          <a:xfrm>
            <a:off x="8540685" y="442681"/>
            <a:ext cx="349382" cy="273844"/>
          </a:xfrm>
          <a:prstGeom prst="rect">
            <a:avLst/>
          </a:prstGeom>
        </p:spPr>
        <p:txBody>
          <a:bodyPr/>
          <a:lstStyle/>
          <a:p>
            <a:fld id="{3A04D4E0-389E-484C-8A9A-BC4E16FEFA0F}" type="slidenum">
              <a:rPr lang="id-ID" smtClean="0"/>
              <a:pPr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4812014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040785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pattFill prst="pct5">
          <a:fgClr>
            <a:schemeClr val="bg1">
              <a:lumMod val="8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978293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4" r:id="rId1"/>
    <p:sldLayoutId id="2147483775" r:id="rId2"/>
    <p:sldLayoutId id="2147483776" r:id="rId3"/>
    <p:sldLayoutId id="2147483777" r:id="rId4"/>
    <p:sldLayoutId id="2147483778" r:id="rId5"/>
    <p:sldLayoutId id="2147483779" r:id="rId6"/>
    <p:sldLayoutId id="2147483780" r:id="rId7"/>
    <p:sldLayoutId id="2147483781" r:id="rId8"/>
    <p:sldLayoutId id="2147483782" r:id="rId9"/>
    <p:sldLayoutId id="2147483784" r:id="rId10"/>
    <p:sldLayoutId id="2147483785" r:id="rId11"/>
    <p:sldLayoutId id="2147483786" r:id="rId12"/>
  </p:sldLayoutIdLst>
  <p:hf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d-ID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51pptmoban.com/shejishi/kevin/" TargetMode="Externa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8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KSO_Shape">
            <a:extLst>
              <a:ext uri="{FF2B5EF4-FFF2-40B4-BE49-F238E27FC236}">
                <a16:creationId xmlns:a16="http://schemas.microsoft.com/office/drawing/2014/main" xmlns="" id="{6B2D2D92-A645-462B-AE70-D21182846C55}"/>
              </a:ext>
            </a:extLst>
          </p:cNvPr>
          <p:cNvSpPr/>
          <p:nvPr/>
        </p:nvSpPr>
        <p:spPr>
          <a:xfrm>
            <a:off x="792163" y="1537092"/>
            <a:ext cx="2131726" cy="646332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b="1" dirty="0">
                <a:solidFill>
                  <a:srgbClr val="FFFFFF"/>
                </a:solidFill>
              </a:rPr>
              <a:t>202X</a:t>
            </a:r>
            <a:endParaRPr lang="zh-CN" altLang="en-US" sz="4000" b="1" dirty="0">
              <a:solidFill>
                <a:srgbClr val="FFFFFF"/>
              </a:solidFill>
            </a:endParaRPr>
          </a:p>
        </p:txBody>
      </p:sp>
      <p:sp>
        <p:nvSpPr>
          <p:cNvPr id="7" name="矩形 6" descr="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">
            <a:extLst>
              <a:ext uri="{FF2B5EF4-FFF2-40B4-BE49-F238E27FC236}">
                <a16:creationId xmlns:a16="http://schemas.microsoft.com/office/drawing/2014/main" xmlns="" id="{6ADE57E9-B90B-45B7-AE8F-59EE49A84046}"/>
              </a:ext>
            </a:extLst>
          </p:cNvPr>
          <p:cNvSpPr/>
          <p:nvPr/>
        </p:nvSpPr>
        <p:spPr>
          <a:xfrm>
            <a:off x="721896" y="3039002"/>
            <a:ext cx="4678076" cy="5471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Lorem ipsum dolor sit </a:t>
            </a:r>
            <a:r>
              <a:rPr lang="en-US" altLang="zh-CN" sz="105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amet</a:t>
            </a: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, </a:t>
            </a:r>
            <a:r>
              <a:rPr lang="en-US" altLang="zh-CN" sz="105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consectetur</a:t>
            </a: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</a:t>
            </a:r>
            <a:r>
              <a:rPr lang="en-US" altLang="zh-CN" sz="105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adipiscing</a:t>
            </a: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</a:t>
            </a:r>
            <a:r>
              <a:rPr lang="en-US" altLang="zh-CN" sz="105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elit</a:t>
            </a: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. Ut </a:t>
            </a:r>
            <a:r>
              <a:rPr lang="en-US" altLang="zh-CN" sz="105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efficitur</a:t>
            </a: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ipsum vitae </a:t>
            </a:r>
            <a:r>
              <a:rPr lang="en-US" altLang="zh-CN" sz="105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tortor</a:t>
            </a: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</a:t>
            </a:r>
            <a:r>
              <a:rPr lang="en-US" altLang="zh-CN" sz="105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accumsan</a:t>
            </a: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, a pulvinar lorem lacinia. Donec eu</a:t>
            </a:r>
            <a:endParaRPr lang="zh-CN" altLang="en-US" sz="105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717BF05C-97A0-4A03-B827-58297035506E}"/>
              </a:ext>
            </a:extLst>
          </p:cNvPr>
          <p:cNvSpPr txBox="1"/>
          <p:nvPr/>
        </p:nvSpPr>
        <p:spPr>
          <a:xfrm>
            <a:off x="721895" y="2392491"/>
            <a:ext cx="408316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spc="600" dirty="0">
                <a:solidFill>
                  <a:schemeClr val="tx2"/>
                </a:solidFill>
              </a:rPr>
              <a:t>简约通用工作模板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xmlns="" id="{0859458B-750B-4FB0-8DF8-00B37E85DC5B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4790150" y="-1223239"/>
            <a:ext cx="4808306" cy="6366739"/>
            <a:chOff x="3364" y="-146"/>
            <a:chExt cx="3832" cy="5074"/>
          </a:xfrm>
        </p:grpSpPr>
        <p:grpSp>
          <p:nvGrpSpPr>
            <p:cNvPr id="9" name="Group 205">
              <a:extLst>
                <a:ext uri="{FF2B5EF4-FFF2-40B4-BE49-F238E27FC236}">
                  <a16:creationId xmlns:a16="http://schemas.microsoft.com/office/drawing/2014/main" xmlns="" id="{87785E63-B04A-4361-8140-9FE6357FE22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364" y="-146"/>
              <a:ext cx="3832" cy="5074"/>
              <a:chOff x="3364" y="-146"/>
              <a:chExt cx="3832" cy="5074"/>
            </a:xfrm>
          </p:grpSpPr>
          <p:sp>
            <p:nvSpPr>
              <p:cNvPr id="184" name="Freeform 5">
                <a:extLst>
                  <a:ext uri="{FF2B5EF4-FFF2-40B4-BE49-F238E27FC236}">
                    <a16:creationId xmlns:a16="http://schemas.microsoft.com/office/drawing/2014/main" xmlns="" id="{F7DF45F7-CCBB-44CD-A5AE-C6DDD76A0C5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104" y="89"/>
                <a:ext cx="978" cy="1577"/>
              </a:xfrm>
              <a:custGeom>
                <a:avLst/>
                <a:gdLst>
                  <a:gd name="T0" fmla="*/ 939 w 1266"/>
                  <a:gd name="T1" fmla="*/ 1895 h 2043"/>
                  <a:gd name="T2" fmla="*/ 728 w 1266"/>
                  <a:gd name="T3" fmla="*/ 2014 h 2043"/>
                  <a:gd name="T4" fmla="*/ 736 w 1266"/>
                  <a:gd name="T5" fmla="*/ 2028 h 2043"/>
                  <a:gd name="T6" fmla="*/ 743 w 1266"/>
                  <a:gd name="T7" fmla="*/ 2043 h 2043"/>
                  <a:gd name="T8" fmla="*/ 955 w 1266"/>
                  <a:gd name="T9" fmla="*/ 1925 h 2043"/>
                  <a:gd name="T10" fmla="*/ 939 w 1266"/>
                  <a:gd name="T11" fmla="*/ 1895 h 2043"/>
                  <a:gd name="T12" fmla="*/ 993 w 1266"/>
                  <a:gd name="T13" fmla="*/ 1864 h 2043"/>
                  <a:gd name="T14" fmla="*/ 940 w 1266"/>
                  <a:gd name="T15" fmla="*/ 1894 h 2043"/>
                  <a:gd name="T16" fmla="*/ 957 w 1266"/>
                  <a:gd name="T17" fmla="*/ 1925 h 2043"/>
                  <a:gd name="T18" fmla="*/ 1009 w 1266"/>
                  <a:gd name="T19" fmla="*/ 1895 h 2043"/>
                  <a:gd name="T20" fmla="*/ 993 w 1266"/>
                  <a:gd name="T21" fmla="*/ 1864 h 2043"/>
                  <a:gd name="T22" fmla="*/ 1248 w 1266"/>
                  <a:gd name="T23" fmla="*/ 1719 h 2043"/>
                  <a:gd name="T24" fmla="*/ 1001 w 1266"/>
                  <a:gd name="T25" fmla="*/ 1859 h 2043"/>
                  <a:gd name="T26" fmla="*/ 1018 w 1266"/>
                  <a:gd name="T27" fmla="*/ 1891 h 2043"/>
                  <a:gd name="T28" fmla="*/ 1266 w 1266"/>
                  <a:gd name="T29" fmla="*/ 1753 h 2043"/>
                  <a:gd name="T30" fmla="*/ 1257 w 1266"/>
                  <a:gd name="T31" fmla="*/ 1736 h 2043"/>
                  <a:gd name="T32" fmla="*/ 1248 w 1266"/>
                  <a:gd name="T33" fmla="*/ 1719 h 2043"/>
                  <a:gd name="T34" fmla="*/ 205 w 1266"/>
                  <a:gd name="T35" fmla="*/ 1357 h 2043"/>
                  <a:gd name="T36" fmla="*/ 205 w 1266"/>
                  <a:gd name="T37" fmla="*/ 1368 h 2043"/>
                  <a:gd name="T38" fmla="*/ 204 w 1266"/>
                  <a:gd name="T39" fmla="*/ 1369 h 2043"/>
                  <a:gd name="T40" fmla="*/ 671 w 1266"/>
                  <a:gd name="T41" fmla="*/ 1967 h 2043"/>
                  <a:gd name="T42" fmla="*/ 672 w 1266"/>
                  <a:gd name="T43" fmla="*/ 1966 h 2043"/>
                  <a:gd name="T44" fmla="*/ 677 w 1266"/>
                  <a:gd name="T45" fmla="*/ 1965 h 2043"/>
                  <a:gd name="T46" fmla="*/ 681 w 1266"/>
                  <a:gd name="T47" fmla="*/ 1966 h 2043"/>
                  <a:gd name="T48" fmla="*/ 205 w 1266"/>
                  <a:gd name="T49" fmla="*/ 1357 h 2043"/>
                  <a:gd name="T50" fmla="*/ 134 w 1266"/>
                  <a:gd name="T51" fmla="*/ 1322 h 2043"/>
                  <a:gd name="T52" fmla="*/ 0 w 1266"/>
                  <a:gd name="T53" fmla="*/ 1465 h 2043"/>
                  <a:gd name="T54" fmla="*/ 12 w 1266"/>
                  <a:gd name="T55" fmla="*/ 1475 h 2043"/>
                  <a:gd name="T56" fmla="*/ 23 w 1266"/>
                  <a:gd name="T57" fmla="*/ 1486 h 2043"/>
                  <a:gd name="T58" fmla="*/ 157 w 1266"/>
                  <a:gd name="T59" fmla="*/ 1346 h 2043"/>
                  <a:gd name="T60" fmla="*/ 152 w 1266"/>
                  <a:gd name="T61" fmla="*/ 1342 h 2043"/>
                  <a:gd name="T62" fmla="*/ 134 w 1266"/>
                  <a:gd name="T63" fmla="*/ 1322 h 2043"/>
                  <a:gd name="T64" fmla="*/ 285 w 1266"/>
                  <a:gd name="T65" fmla="*/ 593 h 2043"/>
                  <a:gd name="T66" fmla="*/ 284 w 1266"/>
                  <a:gd name="T67" fmla="*/ 594 h 2043"/>
                  <a:gd name="T68" fmla="*/ 274 w 1266"/>
                  <a:gd name="T69" fmla="*/ 598 h 2043"/>
                  <a:gd name="T70" fmla="*/ 274 w 1266"/>
                  <a:gd name="T71" fmla="*/ 598 h 2043"/>
                  <a:gd name="T72" fmla="*/ 1225 w 1266"/>
                  <a:gd name="T73" fmla="*/ 1641 h 2043"/>
                  <a:gd name="T74" fmla="*/ 1230 w 1266"/>
                  <a:gd name="T75" fmla="*/ 1632 h 2043"/>
                  <a:gd name="T76" fmla="*/ 1231 w 1266"/>
                  <a:gd name="T77" fmla="*/ 1631 h 2043"/>
                  <a:gd name="T78" fmla="*/ 285 w 1266"/>
                  <a:gd name="T79" fmla="*/ 593 h 2043"/>
                  <a:gd name="T80" fmla="*/ 481 w 1266"/>
                  <a:gd name="T81" fmla="*/ 75 h 2043"/>
                  <a:gd name="T82" fmla="*/ 187 w 1266"/>
                  <a:gd name="T83" fmla="*/ 498 h 2043"/>
                  <a:gd name="T84" fmla="*/ 205 w 1266"/>
                  <a:gd name="T85" fmla="*/ 510 h 2043"/>
                  <a:gd name="T86" fmla="*/ 223 w 1266"/>
                  <a:gd name="T87" fmla="*/ 522 h 2043"/>
                  <a:gd name="T88" fmla="*/ 522 w 1266"/>
                  <a:gd name="T89" fmla="*/ 101 h 2043"/>
                  <a:gd name="T90" fmla="*/ 481 w 1266"/>
                  <a:gd name="T91" fmla="*/ 75 h 2043"/>
                  <a:gd name="T92" fmla="*/ 533 w 1266"/>
                  <a:gd name="T93" fmla="*/ 0 h 2043"/>
                  <a:gd name="T94" fmla="*/ 487 w 1266"/>
                  <a:gd name="T95" fmla="*/ 67 h 2043"/>
                  <a:gd name="T96" fmla="*/ 527 w 1266"/>
                  <a:gd name="T97" fmla="*/ 94 h 2043"/>
                  <a:gd name="T98" fmla="*/ 574 w 1266"/>
                  <a:gd name="T99" fmla="*/ 27 h 2043"/>
                  <a:gd name="T100" fmla="*/ 554 w 1266"/>
                  <a:gd name="T101" fmla="*/ 14 h 2043"/>
                  <a:gd name="T102" fmla="*/ 533 w 1266"/>
                  <a:gd name="T103" fmla="*/ 0 h 20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266" h="2043">
                    <a:moveTo>
                      <a:pt x="939" y="1895"/>
                    </a:moveTo>
                    <a:cubicBezTo>
                      <a:pt x="868" y="1935"/>
                      <a:pt x="798" y="1974"/>
                      <a:pt x="728" y="2014"/>
                    </a:cubicBezTo>
                    <a:cubicBezTo>
                      <a:pt x="731" y="2019"/>
                      <a:pt x="734" y="2023"/>
                      <a:pt x="736" y="2028"/>
                    </a:cubicBezTo>
                    <a:cubicBezTo>
                      <a:pt x="739" y="2033"/>
                      <a:pt x="741" y="2038"/>
                      <a:pt x="743" y="2043"/>
                    </a:cubicBezTo>
                    <a:cubicBezTo>
                      <a:pt x="814" y="2004"/>
                      <a:pt x="884" y="1965"/>
                      <a:pt x="955" y="1925"/>
                    </a:cubicBezTo>
                    <a:cubicBezTo>
                      <a:pt x="950" y="1915"/>
                      <a:pt x="944" y="1905"/>
                      <a:pt x="939" y="1895"/>
                    </a:cubicBezTo>
                    <a:moveTo>
                      <a:pt x="993" y="1864"/>
                    </a:moveTo>
                    <a:cubicBezTo>
                      <a:pt x="975" y="1874"/>
                      <a:pt x="958" y="1884"/>
                      <a:pt x="940" y="1894"/>
                    </a:cubicBezTo>
                    <a:cubicBezTo>
                      <a:pt x="946" y="1904"/>
                      <a:pt x="951" y="1914"/>
                      <a:pt x="957" y="1925"/>
                    </a:cubicBezTo>
                    <a:cubicBezTo>
                      <a:pt x="974" y="1915"/>
                      <a:pt x="992" y="1905"/>
                      <a:pt x="1009" y="1895"/>
                    </a:cubicBezTo>
                    <a:cubicBezTo>
                      <a:pt x="1004" y="1885"/>
                      <a:pt x="998" y="1874"/>
                      <a:pt x="993" y="1864"/>
                    </a:cubicBezTo>
                    <a:moveTo>
                      <a:pt x="1248" y="1719"/>
                    </a:moveTo>
                    <a:cubicBezTo>
                      <a:pt x="1166" y="1766"/>
                      <a:pt x="1084" y="1812"/>
                      <a:pt x="1001" y="1859"/>
                    </a:cubicBezTo>
                    <a:cubicBezTo>
                      <a:pt x="1007" y="1870"/>
                      <a:pt x="1012" y="1880"/>
                      <a:pt x="1018" y="1891"/>
                    </a:cubicBezTo>
                    <a:cubicBezTo>
                      <a:pt x="1101" y="1845"/>
                      <a:pt x="1184" y="1799"/>
                      <a:pt x="1266" y="1753"/>
                    </a:cubicBezTo>
                    <a:cubicBezTo>
                      <a:pt x="1263" y="1747"/>
                      <a:pt x="1260" y="1742"/>
                      <a:pt x="1257" y="1736"/>
                    </a:cubicBezTo>
                    <a:cubicBezTo>
                      <a:pt x="1254" y="1730"/>
                      <a:pt x="1251" y="1725"/>
                      <a:pt x="1248" y="1719"/>
                    </a:cubicBezTo>
                    <a:moveTo>
                      <a:pt x="205" y="1357"/>
                    </a:moveTo>
                    <a:cubicBezTo>
                      <a:pt x="207" y="1362"/>
                      <a:pt x="207" y="1366"/>
                      <a:pt x="205" y="1368"/>
                    </a:cubicBezTo>
                    <a:cubicBezTo>
                      <a:pt x="204" y="1368"/>
                      <a:pt x="204" y="1369"/>
                      <a:pt x="204" y="1369"/>
                    </a:cubicBezTo>
                    <a:cubicBezTo>
                      <a:pt x="391" y="1549"/>
                      <a:pt x="546" y="1750"/>
                      <a:pt x="671" y="1967"/>
                    </a:cubicBezTo>
                    <a:cubicBezTo>
                      <a:pt x="671" y="1967"/>
                      <a:pt x="671" y="1966"/>
                      <a:pt x="672" y="1966"/>
                    </a:cubicBezTo>
                    <a:cubicBezTo>
                      <a:pt x="673" y="1965"/>
                      <a:pt x="675" y="1965"/>
                      <a:pt x="677" y="1965"/>
                    </a:cubicBezTo>
                    <a:cubicBezTo>
                      <a:pt x="678" y="1965"/>
                      <a:pt x="680" y="1965"/>
                      <a:pt x="681" y="1966"/>
                    </a:cubicBezTo>
                    <a:cubicBezTo>
                      <a:pt x="555" y="1745"/>
                      <a:pt x="396" y="1539"/>
                      <a:pt x="205" y="1357"/>
                    </a:cubicBezTo>
                    <a:moveTo>
                      <a:pt x="134" y="1322"/>
                    </a:moveTo>
                    <a:cubicBezTo>
                      <a:pt x="89" y="1370"/>
                      <a:pt x="45" y="1417"/>
                      <a:pt x="0" y="1465"/>
                    </a:cubicBezTo>
                    <a:cubicBezTo>
                      <a:pt x="4" y="1468"/>
                      <a:pt x="8" y="1471"/>
                      <a:pt x="12" y="1475"/>
                    </a:cubicBezTo>
                    <a:cubicBezTo>
                      <a:pt x="16" y="1478"/>
                      <a:pt x="20" y="1482"/>
                      <a:pt x="23" y="1486"/>
                    </a:cubicBezTo>
                    <a:cubicBezTo>
                      <a:pt x="68" y="1439"/>
                      <a:pt x="112" y="1393"/>
                      <a:pt x="157" y="1346"/>
                    </a:cubicBezTo>
                    <a:cubicBezTo>
                      <a:pt x="155" y="1345"/>
                      <a:pt x="154" y="1343"/>
                      <a:pt x="152" y="1342"/>
                    </a:cubicBezTo>
                    <a:cubicBezTo>
                      <a:pt x="145" y="1335"/>
                      <a:pt x="139" y="1329"/>
                      <a:pt x="134" y="1322"/>
                    </a:cubicBezTo>
                    <a:moveTo>
                      <a:pt x="285" y="593"/>
                    </a:moveTo>
                    <a:cubicBezTo>
                      <a:pt x="285" y="593"/>
                      <a:pt x="285" y="594"/>
                      <a:pt x="284" y="594"/>
                    </a:cubicBezTo>
                    <a:cubicBezTo>
                      <a:pt x="282" y="597"/>
                      <a:pt x="279" y="598"/>
                      <a:pt x="274" y="598"/>
                    </a:cubicBezTo>
                    <a:cubicBezTo>
                      <a:pt x="274" y="598"/>
                      <a:pt x="274" y="598"/>
                      <a:pt x="274" y="598"/>
                    </a:cubicBezTo>
                    <a:cubicBezTo>
                      <a:pt x="682" y="883"/>
                      <a:pt x="997" y="1241"/>
                      <a:pt x="1225" y="1641"/>
                    </a:cubicBezTo>
                    <a:cubicBezTo>
                      <a:pt x="1226" y="1636"/>
                      <a:pt x="1227" y="1633"/>
                      <a:pt x="1230" y="1632"/>
                    </a:cubicBezTo>
                    <a:cubicBezTo>
                      <a:pt x="1230" y="1632"/>
                      <a:pt x="1230" y="1631"/>
                      <a:pt x="1231" y="1631"/>
                    </a:cubicBezTo>
                    <a:cubicBezTo>
                      <a:pt x="1003" y="1234"/>
                      <a:pt x="689" y="877"/>
                      <a:pt x="285" y="593"/>
                    </a:cubicBezTo>
                    <a:moveTo>
                      <a:pt x="481" y="75"/>
                    </a:moveTo>
                    <a:cubicBezTo>
                      <a:pt x="383" y="216"/>
                      <a:pt x="285" y="357"/>
                      <a:pt x="187" y="498"/>
                    </a:cubicBezTo>
                    <a:cubicBezTo>
                      <a:pt x="193" y="502"/>
                      <a:pt x="199" y="506"/>
                      <a:pt x="205" y="510"/>
                    </a:cubicBezTo>
                    <a:cubicBezTo>
                      <a:pt x="211" y="514"/>
                      <a:pt x="217" y="518"/>
                      <a:pt x="223" y="522"/>
                    </a:cubicBezTo>
                    <a:cubicBezTo>
                      <a:pt x="323" y="382"/>
                      <a:pt x="422" y="242"/>
                      <a:pt x="522" y="101"/>
                    </a:cubicBezTo>
                    <a:cubicBezTo>
                      <a:pt x="508" y="93"/>
                      <a:pt x="495" y="84"/>
                      <a:pt x="481" y="75"/>
                    </a:cubicBezTo>
                    <a:moveTo>
                      <a:pt x="533" y="0"/>
                    </a:moveTo>
                    <a:cubicBezTo>
                      <a:pt x="517" y="23"/>
                      <a:pt x="502" y="45"/>
                      <a:pt x="487" y="67"/>
                    </a:cubicBezTo>
                    <a:cubicBezTo>
                      <a:pt x="500" y="76"/>
                      <a:pt x="514" y="85"/>
                      <a:pt x="527" y="94"/>
                    </a:cubicBezTo>
                    <a:cubicBezTo>
                      <a:pt x="543" y="72"/>
                      <a:pt x="559" y="49"/>
                      <a:pt x="574" y="27"/>
                    </a:cubicBezTo>
                    <a:cubicBezTo>
                      <a:pt x="567" y="23"/>
                      <a:pt x="561" y="19"/>
                      <a:pt x="554" y="14"/>
                    </a:cubicBezTo>
                    <a:cubicBezTo>
                      <a:pt x="546" y="10"/>
                      <a:pt x="539" y="5"/>
                      <a:pt x="533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5" name="Freeform 6">
                <a:extLst>
                  <a:ext uri="{FF2B5EF4-FFF2-40B4-BE49-F238E27FC236}">
                    <a16:creationId xmlns:a16="http://schemas.microsoft.com/office/drawing/2014/main" xmlns="" id="{77F8C573-C12A-41E2-9BEB-DFA702E10EE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49" y="25"/>
                <a:ext cx="182" cy="119"/>
              </a:xfrm>
              <a:custGeom>
                <a:avLst/>
                <a:gdLst>
                  <a:gd name="T0" fmla="*/ 17 w 235"/>
                  <a:gd name="T1" fmla="*/ 0 h 153"/>
                  <a:gd name="T2" fmla="*/ 7 w 235"/>
                  <a:gd name="T3" fmla="*/ 3 h 153"/>
                  <a:gd name="T4" fmla="*/ 86 w 235"/>
                  <a:gd name="T5" fmla="*/ 82 h 153"/>
                  <a:gd name="T6" fmla="*/ 107 w 235"/>
                  <a:gd name="T7" fmla="*/ 96 h 153"/>
                  <a:gd name="T8" fmla="*/ 127 w 235"/>
                  <a:gd name="T9" fmla="*/ 109 h 153"/>
                  <a:gd name="T10" fmla="*/ 224 w 235"/>
                  <a:gd name="T11" fmla="*/ 153 h 153"/>
                  <a:gd name="T12" fmla="*/ 231 w 235"/>
                  <a:gd name="T13" fmla="*/ 152 h 153"/>
                  <a:gd name="T14" fmla="*/ 120 w 235"/>
                  <a:gd name="T15" fmla="*/ 77 h 153"/>
                  <a:gd name="T16" fmla="*/ 123 w 235"/>
                  <a:gd name="T17" fmla="*/ 72 h 153"/>
                  <a:gd name="T18" fmla="*/ 233 w 235"/>
                  <a:gd name="T19" fmla="*/ 147 h 153"/>
                  <a:gd name="T20" fmla="*/ 137 w 235"/>
                  <a:gd name="T21" fmla="*/ 53 h 153"/>
                  <a:gd name="T22" fmla="*/ 17 w 235"/>
                  <a:gd name="T23" fmla="*/ 0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35" h="153">
                    <a:moveTo>
                      <a:pt x="17" y="0"/>
                    </a:moveTo>
                    <a:cubicBezTo>
                      <a:pt x="12" y="0"/>
                      <a:pt x="9" y="1"/>
                      <a:pt x="7" y="3"/>
                    </a:cubicBezTo>
                    <a:cubicBezTo>
                      <a:pt x="0" y="13"/>
                      <a:pt x="35" y="47"/>
                      <a:pt x="86" y="82"/>
                    </a:cubicBezTo>
                    <a:cubicBezTo>
                      <a:pt x="92" y="87"/>
                      <a:pt x="99" y="92"/>
                      <a:pt x="107" y="96"/>
                    </a:cubicBezTo>
                    <a:cubicBezTo>
                      <a:pt x="114" y="101"/>
                      <a:pt x="120" y="105"/>
                      <a:pt x="127" y="109"/>
                    </a:cubicBezTo>
                    <a:cubicBezTo>
                      <a:pt x="170" y="136"/>
                      <a:pt x="207" y="153"/>
                      <a:pt x="224" y="153"/>
                    </a:cubicBezTo>
                    <a:cubicBezTo>
                      <a:pt x="227" y="153"/>
                      <a:pt x="229" y="152"/>
                      <a:pt x="231" y="152"/>
                    </a:cubicBezTo>
                    <a:cubicBezTo>
                      <a:pt x="194" y="126"/>
                      <a:pt x="158" y="101"/>
                      <a:pt x="120" y="77"/>
                    </a:cubicBezTo>
                    <a:cubicBezTo>
                      <a:pt x="121" y="76"/>
                      <a:pt x="122" y="74"/>
                      <a:pt x="123" y="72"/>
                    </a:cubicBezTo>
                    <a:cubicBezTo>
                      <a:pt x="160" y="97"/>
                      <a:pt x="197" y="122"/>
                      <a:pt x="233" y="147"/>
                    </a:cubicBezTo>
                    <a:cubicBezTo>
                      <a:pt x="235" y="132"/>
                      <a:pt x="195" y="92"/>
                      <a:pt x="137" y="53"/>
                    </a:cubicBezTo>
                    <a:cubicBezTo>
                      <a:pt x="86" y="20"/>
                      <a:pt x="37" y="0"/>
                      <a:pt x="17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6" name="Freeform 7">
                <a:extLst>
                  <a:ext uri="{FF2B5EF4-FFF2-40B4-BE49-F238E27FC236}">
                    <a16:creationId xmlns:a16="http://schemas.microsoft.com/office/drawing/2014/main" xmlns="" id="{9DEF4869-66CA-4764-A519-A40D244FBC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71" y="449"/>
                <a:ext cx="157" cy="101"/>
              </a:xfrm>
              <a:custGeom>
                <a:avLst/>
                <a:gdLst>
                  <a:gd name="T0" fmla="*/ 18 w 204"/>
                  <a:gd name="T1" fmla="*/ 0 h 132"/>
                  <a:gd name="T2" fmla="*/ 8 w 204"/>
                  <a:gd name="T3" fmla="*/ 4 h 132"/>
                  <a:gd name="T4" fmla="*/ 89 w 204"/>
                  <a:gd name="T5" fmla="*/ 86 h 132"/>
                  <a:gd name="T6" fmla="*/ 188 w 204"/>
                  <a:gd name="T7" fmla="*/ 132 h 132"/>
                  <a:gd name="T8" fmla="*/ 188 w 204"/>
                  <a:gd name="T9" fmla="*/ 132 h 132"/>
                  <a:gd name="T10" fmla="*/ 198 w 204"/>
                  <a:gd name="T11" fmla="*/ 128 h 132"/>
                  <a:gd name="T12" fmla="*/ 199 w 204"/>
                  <a:gd name="T13" fmla="*/ 127 h 132"/>
                  <a:gd name="T14" fmla="*/ 137 w 204"/>
                  <a:gd name="T15" fmla="*/ 56 h 132"/>
                  <a:gd name="T16" fmla="*/ 119 w 204"/>
                  <a:gd name="T17" fmla="*/ 44 h 132"/>
                  <a:gd name="T18" fmla="*/ 101 w 204"/>
                  <a:gd name="T19" fmla="*/ 32 h 132"/>
                  <a:gd name="T20" fmla="*/ 18 w 204"/>
                  <a:gd name="T21" fmla="*/ 0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4" h="132">
                    <a:moveTo>
                      <a:pt x="18" y="0"/>
                    </a:moveTo>
                    <a:cubicBezTo>
                      <a:pt x="13" y="0"/>
                      <a:pt x="9" y="1"/>
                      <a:pt x="8" y="4"/>
                    </a:cubicBezTo>
                    <a:cubicBezTo>
                      <a:pt x="0" y="16"/>
                      <a:pt x="38" y="53"/>
                      <a:pt x="89" y="86"/>
                    </a:cubicBezTo>
                    <a:cubicBezTo>
                      <a:pt x="131" y="114"/>
                      <a:pt x="170" y="132"/>
                      <a:pt x="188" y="132"/>
                    </a:cubicBezTo>
                    <a:cubicBezTo>
                      <a:pt x="188" y="132"/>
                      <a:pt x="188" y="132"/>
                      <a:pt x="188" y="132"/>
                    </a:cubicBezTo>
                    <a:cubicBezTo>
                      <a:pt x="193" y="132"/>
                      <a:pt x="196" y="131"/>
                      <a:pt x="198" y="128"/>
                    </a:cubicBezTo>
                    <a:cubicBezTo>
                      <a:pt x="199" y="128"/>
                      <a:pt x="199" y="127"/>
                      <a:pt x="199" y="127"/>
                    </a:cubicBezTo>
                    <a:cubicBezTo>
                      <a:pt x="204" y="117"/>
                      <a:pt x="178" y="86"/>
                      <a:pt x="137" y="56"/>
                    </a:cubicBezTo>
                    <a:cubicBezTo>
                      <a:pt x="131" y="52"/>
                      <a:pt x="125" y="48"/>
                      <a:pt x="119" y="44"/>
                    </a:cubicBezTo>
                    <a:cubicBezTo>
                      <a:pt x="113" y="40"/>
                      <a:pt x="107" y="36"/>
                      <a:pt x="101" y="32"/>
                    </a:cubicBezTo>
                    <a:cubicBezTo>
                      <a:pt x="67" y="12"/>
                      <a:pt x="35" y="0"/>
                      <a:pt x="18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7" name="Freeform 8">
                <a:extLst>
                  <a:ext uri="{FF2B5EF4-FFF2-40B4-BE49-F238E27FC236}">
                    <a16:creationId xmlns:a16="http://schemas.microsoft.com/office/drawing/2014/main" xmlns="" id="{91A566DA-D8B8-4222-9B51-6F95052D90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60" y="1203"/>
                <a:ext cx="85" cy="74"/>
              </a:xfrm>
              <a:custGeom>
                <a:avLst/>
                <a:gdLst>
                  <a:gd name="T0" fmla="*/ 12 w 110"/>
                  <a:gd name="T1" fmla="*/ 0 h 96"/>
                  <a:gd name="T2" fmla="*/ 7 w 110"/>
                  <a:gd name="T3" fmla="*/ 1 h 96"/>
                  <a:gd name="T4" fmla="*/ 57 w 110"/>
                  <a:gd name="T5" fmla="*/ 45 h 96"/>
                  <a:gd name="T6" fmla="*/ 52 w 110"/>
                  <a:gd name="T7" fmla="*/ 51 h 96"/>
                  <a:gd name="T8" fmla="*/ 2 w 110"/>
                  <a:gd name="T9" fmla="*/ 7 h 96"/>
                  <a:gd name="T10" fmla="*/ 40 w 110"/>
                  <a:gd name="T11" fmla="*/ 63 h 96"/>
                  <a:gd name="T12" fmla="*/ 96 w 110"/>
                  <a:gd name="T13" fmla="*/ 96 h 96"/>
                  <a:gd name="T14" fmla="*/ 103 w 110"/>
                  <a:gd name="T15" fmla="*/ 93 h 96"/>
                  <a:gd name="T16" fmla="*/ 80 w 110"/>
                  <a:gd name="T17" fmla="*/ 43 h 96"/>
                  <a:gd name="T18" fmla="*/ 69 w 110"/>
                  <a:gd name="T19" fmla="*/ 32 h 96"/>
                  <a:gd name="T20" fmla="*/ 57 w 110"/>
                  <a:gd name="T21" fmla="*/ 22 h 96"/>
                  <a:gd name="T22" fmla="*/ 12 w 110"/>
                  <a:gd name="T23" fmla="*/ 0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10" h="96">
                    <a:moveTo>
                      <a:pt x="12" y="0"/>
                    </a:moveTo>
                    <a:cubicBezTo>
                      <a:pt x="10" y="0"/>
                      <a:pt x="8" y="0"/>
                      <a:pt x="7" y="1"/>
                    </a:cubicBezTo>
                    <a:cubicBezTo>
                      <a:pt x="24" y="15"/>
                      <a:pt x="41" y="30"/>
                      <a:pt x="57" y="45"/>
                    </a:cubicBezTo>
                    <a:cubicBezTo>
                      <a:pt x="56" y="47"/>
                      <a:pt x="54" y="48"/>
                      <a:pt x="52" y="51"/>
                    </a:cubicBezTo>
                    <a:cubicBezTo>
                      <a:pt x="36" y="36"/>
                      <a:pt x="19" y="21"/>
                      <a:pt x="2" y="7"/>
                    </a:cubicBezTo>
                    <a:cubicBezTo>
                      <a:pt x="0" y="18"/>
                      <a:pt x="16" y="41"/>
                      <a:pt x="40" y="63"/>
                    </a:cubicBezTo>
                    <a:cubicBezTo>
                      <a:pt x="61" y="83"/>
                      <a:pt x="84" y="96"/>
                      <a:pt x="96" y="96"/>
                    </a:cubicBezTo>
                    <a:cubicBezTo>
                      <a:pt x="99" y="96"/>
                      <a:pt x="102" y="95"/>
                      <a:pt x="103" y="93"/>
                    </a:cubicBezTo>
                    <a:cubicBezTo>
                      <a:pt x="110" y="86"/>
                      <a:pt x="101" y="65"/>
                      <a:pt x="80" y="43"/>
                    </a:cubicBezTo>
                    <a:cubicBezTo>
                      <a:pt x="77" y="39"/>
                      <a:pt x="73" y="35"/>
                      <a:pt x="69" y="32"/>
                    </a:cubicBezTo>
                    <a:cubicBezTo>
                      <a:pt x="65" y="28"/>
                      <a:pt x="61" y="25"/>
                      <a:pt x="57" y="22"/>
                    </a:cubicBezTo>
                    <a:cubicBezTo>
                      <a:pt x="39" y="8"/>
                      <a:pt x="22" y="0"/>
                      <a:pt x="12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8" name="Freeform 9">
                <a:extLst>
                  <a:ext uri="{FF2B5EF4-FFF2-40B4-BE49-F238E27FC236}">
                    <a16:creationId xmlns:a16="http://schemas.microsoft.com/office/drawing/2014/main" xmlns="" id="{5F02CBF9-465B-4C5C-9264-B2F6BB6498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49" y="1348"/>
                <a:ext cx="91" cy="143"/>
              </a:xfrm>
              <a:custGeom>
                <a:avLst/>
                <a:gdLst>
                  <a:gd name="T0" fmla="*/ 11 w 118"/>
                  <a:gd name="T1" fmla="*/ 0 h 185"/>
                  <a:gd name="T2" fmla="*/ 8 w 118"/>
                  <a:gd name="T3" fmla="*/ 0 h 185"/>
                  <a:gd name="T4" fmla="*/ 7 w 118"/>
                  <a:gd name="T5" fmla="*/ 1 h 185"/>
                  <a:gd name="T6" fmla="*/ 2 w 118"/>
                  <a:gd name="T7" fmla="*/ 10 h 185"/>
                  <a:gd name="T8" fmla="*/ 25 w 118"/>
                  <a:gd name="T9" fmla="*/ 88 h 185"/>
                  <a:gd name="T10" fmla="*/ 34 w 118"/>
                  <a:gd name="T11" fmla="*/ 105 h 185"/>
                  <a:gd name="T12" fmla="*/ 43 w 118"/>
                  <a:gd name="T13" fmla="*/ 122 h 185"/>
                  <a:gd name="T14" fmla="*/ 101 w 118"/>
                  <a:gd name="T15" fmla="*/ 185 h 185"/>
                  <a:gd name="T16" fmla="*/ 104 w 118"/>
                  <a:gd name="T17" fmla="*/ 184 h 185"/>
                  <a:gd name="T18" fmla="*/ 80 w 118"/>
                  <a:gd name="T19" fmla="*/ 79 h 185"/>
                  <a:gd name="T20" fmla="*/ 11 w 118"/>
                  <a:gd name="T21" fmla="*/ 0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8" h="185">
                    <a:moveTo>
                      <a:pt x="11" y="0"/>
                    </a:moveTo>
                    <a:cubicBezTo>
                      <a:pt x="10" y="0"/>
                      <a:pt x="9" y="0"/>
                      <a:pt x="8" y="0"/>
                    </a:cubicBezTo>
                    <a:cubicBezTo>
                      <a:pt x="7" y="0"/>
                      <a:pt x="7" y="1"/>
                      <a:pt x="7" y="1"/>
                    </a:cubicBezTo>
                    <a:cubicBezTo>
                      <a:pt x="4" y="2"/>
                      <a:pt x="3" y="5"/>
                      <a:pt x="2" y="10"/>
                    </a:cubicBezTo>
                    <a:cubicBezTo>
                      <a:pt x="0" y="25"/>
                      <a:pt x="10" y="55"/>
                      <a:pt x="25" y="88"/>
                    </a:cubicBezTo>
                    <a:cubicBezTo>
                      <a:pt x="28" y="94"/>
                      <a:pt x="31" y="99"/>
                      <a:pt x="34" y="105"/>
                    </a:cubicBezTo>
                    <a:cubicBezTo>
                      <a:pt x="37" y="111"/>
                      <a:pt x="40" y="116"/>
                      <a:pt x="43" y="122"/>
                    </a:cubicBezTo>
                    <a:cubicBezTo>
                      <a:pt x="65" y="159"/>
                      <a:pt x="88" y="185"/>
                      <a:pt x="101" y="185"/>
                    </a:cubicBezTo>
                    <a:cubicBezTo>
                      <a:pt x="102" y="185"/>
                      <a:pt x="103" y="185"/>
                      <a:pt x="104" y="184"/>
                    </a:cubicBezTo>
                    <a:cubicBezTo>
                      <a:pt x="118" y="177"/>
                      <a:pt x="107" y="130"/>
                      <a:pt x="80" y="79"/>
                    </a:cubicBezTo>
                    <a:cubicBezTo>
                      <a:pt x="55" y="33"/>
                      <a:pt x="25" y="0"/>
                      <a:pt x="11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9" name="Freeform 10">
                <a:extLst>
                  <a:ext uri="{FF2B5EF4-FFF2-40B4-BE49-F238E27FC236}">
                    <a16:creationId xmlns:a16="http://schemas.microsoft.com/office/drawing/2014/main" xmlns="" id="{15DA5FD0-8BC1-4BFB-950A-CC599A84372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14" y="1606"/>
                <a:ext cx="80" cy="118"/>
              </a:xfrm>
              <a:custGeom>
                <a:avLst/>
                <a:gdLst>
                  <a:gd name="T0" fmla="*/ 17 w 104"/>
                  <a:gd name="T1" fmla="*/ 0 h 153"/>
                  <a:gd name="T2" fmla="*/ 12 w 104"/>
                  <a:gd name="T3" fmla="*/ 1 h 153"/>
                  <a:gd name="T4" fmla="*/ 11 w 104"/>
                  <a:gd name="T5" fmla="*/ 2 h 153"/>
                  <a:gd name="T6" fmla="*/ 30 w 104"/>
                  <a:gd name="T7" fmla="*/ 89 h 153"/>
                  <a:gd name="T8" fmla="*/ 86 w 104"/>
                  <a:gd name="T9" fmla="*/ 153 h 153"/>
                  <a:gd name="T10" fmla="*/ 48 w 104"/>
                  <a:gd name="T11" fmla="*/ 78 h 153"/>
                  <a:gd name="T12" fmla="*/ 52 w 104"/>
                  <a:gd name="T13" fmla="*/ 76 h 153"/>
                  <a:gd name="T14" fmla="*/ 91 w 104"/>
                  <a:gd name="T15" fmla="*/ 152 h 153"/>
                  <a:gd name="T16" fmla="*/ 93 w 104"/>
                  <a:gd name="T17" fmla="*/ 152 h 153"/>
                  <a:gd name="T18" fmla="*/ 83 w 104"/>
                  <a:gd name="T19" fmla="*/ 78 h 153"/>
                  <a:gd name="T20" fmla="*/ 76 w 104"/>
                  <a:gd name="T21" fmla="*/ 63 h 153"/>
                  <a:gd name="T22" fmla="*/ 68 w 104"/>
                  <a:gd name="T23" fmla="*/ 49 h 153"/>
                  <a:gd name="T24" fmla="*/ 21 w 104"/>
                  <a:gd name="T25" fmla="*/ 1 h 153"/>
                  <a:gd name="T26" fmla="*/ 17 w 104"/>
                  <a:gd name="T27" fmla="*/ 0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04" h="153">
                    <a:moveTo>
                      <a:pt x="17" y="0"/>
                    </a:moveTo>
                    <a:cubicBezTo>
                      <a:pt x="15" y="0"/>
                      <a:pt x="13" y="0"/>
                      <a:pt x="12" y="1"/>
                    </a:cubicBezTo>
                    <a:cubicBezTo>
                      <a:pt x="11" y="1"/>
                      <a:pt x="11" y="2"/>
                      <a:pt x="11" y="2"/>
                    </a:cubicBezTo>
                    <a:cubicBezTo>
                      <a:pt x="0" y="11"/>
                      <a:pt x="9" y="49"/>
                      <a:pt x="30" y="89"/>
                    </a:cubicBezTo>
                    <a:cubicBezTo>
                      <a:pt x="49" y="124"/>
                      <a:pt x="72" y="150"/>
                      <a:pt x="86" y="153"/>
                    </a:cubicBezTo>
                    <a:cubicBezTo>
                      <a:pt x="74" y="128"/>
                      <a:pt x="61" y="103"/>
                      <a:pt x="48" y="78"/>
                    </a:cubicBezTo>
                    <a:cubicBezTo>
                      <a:pt x="50" y="78"/>
                      <a:pt x="51" y="77"/>
                      <a:pt x="52" y="76"/>
                    </a:cubicBezTo>
                    <a:cubicBezTo>
                      <a:pt x="66" y="101"/>
                      <a:pt x="79" y="127"/>
                      <a:pt x="91" y="152"/>
                    </a:cubicBezTo>
                    <a:cubicBezTo>
                      <a:pt x="92" y="152"/>
                      <a:pt x="92" y="152"/>
                      <a:pt x="93" y="152"/>
                    </a:cubicBezTo>
                    <a:cubicBezTo>
                      <a:pt x="104" y="146"/>
                      <a:pt x="100" y="114"/>
                      <a:pt x="83" y="78"/>
                    </a:cubicBezTo>
                    <a:cubicBezTo>
                      <a:pt x="81" y="73"/>
                      <a:pt x="79" y="68"/>
                      <a:pt x="76" y="63"/>
                    </a:cubicBezTo>
                    <a:cubicBezTo>
                      <a:pt x="74" y="58"/>
                      <a:pt x="71" y="54"/>
                      <a:pt x="68" y="49"/>
                    </a:cubicBezTo>
                    <a:cubicBezTo>
                      <a:pt x="52" y="23"/>
                      <a:pt x="34" y="5"/>
                      <a:pt x="21" y="1"/>
                    </a:cubicBezTo>
                    <a:cubicBezTo>
                      <a:pt x="20" y="0"/>
                      <a:pt x="18" y="0"/>
                      <a:pt x="17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0" name="Freeform 11">
                <a:extLst>
                  <a:ext uri="{FF2B5EF4-FFF2-40B4-BE49-F238E27FC236}">
                    <a16:creationId xmlns:a16="http://schemas.microsoft.com/office/drawing/2014/main" xmlns="" id="{ADBFBC8D-D546-483B-BADC-8654D0304A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95" y="1086"/>
                <a:ext cx="69" cy="61"/>
              </a:xfrm>
              <a:custGeom>
                <a:avLst/>
                <a:gdLst>
                  <a:gd name="T0" fmla="*/ 10 w 89"/>
                  <a:gd name="T1" fmla="*/ 0 h 79"/>
                  <a:gd name="T2" fmla="*/ 5 w 89"/>
                  <a:gd name="T3" fmla="*/ 2 h 79"/>
                  <a:gd name="T4" fmla="*/ 16 w 89"/>
                  <a:gd name="T5" fmla="*/ 31 h 79"/>
                  <a:gd name="T6" fmla="*/ 34 w 89"/>
                  <a:gd name="T7" fmla="*/ 51 h 79"/>
                  <a:gd name="T8" fmla="*/ 39 w 89"/>
                  <a:gd name="T9" fmla="*/ 55 h 79"/>
                  <a:gd name="T10" fmla="*/ 82 w 89"/>
                  <a:gd name="T11" fmla="*/ 79 h 79"/>
                  <a:gd name="T12" fmla="*/ 86 w 89"/>
                  <a:gd name="T13" fmla="*/ 78 h 79"/>
                  <a:gd name="T14" fmla="*/ 87 w 89"/>
                  <a:gd name="T15" fmla="*/ 77 h 79"/>
                  <a:gd name="T16" fmla="*/ 87 w 89"/>
                  <a:gd name="T17" fmla="*/ 66 h 79"/>
                  <a:gd name="T18" fmla="*/ 57 w 89"/>
                  <a:gd name="T19" fmla="*/ 27 h 79"/>
                  <a:gd name="T20" fmla="*/ 10 w 89"/>
                  <a:gd name="T21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9" h="79">
                    <a:moveTo>
                      <a:pt x="10" y="0"/>
                    </a:moveTo>
                    <a:cubicBezTo>
                      <a:pt x="8" y="0"/>
                      <a:pt x="6" y="0"/>
                      <a:pt x="5" y="2"/>
                    </a:cubicBezTo>
                    <a:cubicBezTo>
                      <a:pt x="0" y="6"/>
                      <a:pt x="6" y="18"/>
                      <a:pt x="16" y="31"/>
                    </a:cubicBezTo>
                    <a:cubicBezTo>
                      <a:pt x="21" y="38"/>
                      <a:pt x="27" y="44"/>
                      <a:pt x="34" y="51"/>
                    </a:cubicBezTo>
                    <a:cubicBezTo>
                      <a:pt x="36" y="52"/>
                      <a:pt x="37" y="54"/>
                      <a:pt x="39" y="55"/>
                    </a:cubicBezTo>
                    <a:cubicBezTo>
                      <a:pt x="56" y="69"/>
                      <a:pt x="73" y="79"/>
                      <a:pt x="82" y="79"/>
                    </a:cubicBezTo>
                    <a:cubicBezTo>
                      <a:pt x="83" y="79"/>
                      <a:pt x="84" y="78"/>
                      <a:pt x="86" y="78"/>
                    </a:cubicBezTo>
                    <a:cubicBezTo>
                      <a:pt x="86" y="78"/>
                      <a:pt x="86" y="77"/>
                      <a:pt x="87" y="77"/>
                    </a:cubicBezTo>
                    <a:cubicBezTo>
                      <a:pt x="89" y="75"/>
                      <a:pt x="89" y="71"/>
                      <a:pt x="87" y="66"/>
                    </a:cubicBezTo>
                    <a:cubicBezTo>
                      <a:pt x="84" y="56"/>
                      <a:pt x="73" y="41"/>
                      <a:pt x="57" y="27"/>
                    </a:cubicBezTo>
                    <a:cubicBezTo>
                      <a:pt x="39" y="10"/>
                      <a:pt x="19" y="0"/>
                      <a:pt x="10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1" name="Freeform 12">
                <a:extLst>
                  <a:ext uri="{FF2B5EF4-FFF2-40B4-BE49-F238E27FC236}">
                    <a16:creationId xmlns:a16="http://schemas.microsoft.com/office/drawing/2014/main" xmlns="" id="{0F27058E-14C5-4702-885B-5328FE6EED6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519" y="1259"/>
                <a:ext cx="764" cy="1155"/>
              </a:xfrm>
              <a:custGeom>
                <a:avLst/>
                <a:gdLst>
                  <a:gd name="T0" fmla="*/ 967 w 989"/>
                  <a:gd name="T1" fmla="*/ 1291 h 1495"/>
                  <a:gd name="T2" fmla="*/ 404 w 989"/>
                  <a:gd name="T3" fmla="*/ 1478 h 1495"/>
                  <a:gd name="T4" fmla="*/ 407 w 989"/>
                  <a:gd name="T5" fmla="*/ 1487 h 1495"/>
                  <a:gd name="T6" fmla="*/ 408 w 989"/>
                  <a:gd name="T7" fmla="*/ 1495 h 1495"/>
                  <a:gd name="T8" fmla="*/ 974 w 989"/>
                  <a:gd name="T9" fmla="*/ 1314 h 1495"/>
                  <a:gd name="T10" fmla="*/ 970 w 989"/>
                  <a:gd name="T11" fmla="*/ 1303 h 1495"/>
                  <a:gd name="T12" fmla="*/ 967 w 989"/>
                  <a:gd name="T13" fmla="*/ 1291 h 1495"/>
                  <a:gd name="T14" fmla="*/ 959 w 989"/>
                  <a:gd name="T15" fmla="*/ 1175 h 1495"/>
                  <a:gd name="T16" fmla="*/ 950 w 989"/>
                  <a:gd name="T17" fmla="*/ 1179 h 1495"/>
                  <a:gd name="T18" fmla="*/ 970 w 989"/>
                  <a:gd name="T19" fmla="*/ 1239 h 1495"/>
                  <a:gd name="T20" fmla="*/ 977 w 989"/>
                  <a:gd name="T21" fmla="*/ 1233 h 1495"/>
                  <a:gd name="T22" fmla="*/ 979 w 989"/>
                  <a:gd name="T23" fmla="*/ 1232 h 1495"/>
                  <a:gd name="T24" fmla="*/ 959 w 989"/>
                  <a:gd name="T25" fmla="*/ 1175 h 1495"/>
                  <a:gd name="T26" fmla="*/ 42 w 989"/>
                  <a:gd name="T27" fmla="*/ 1145 h 1495"/>
                  <a:gd name="T28" fmla="*/ 0 w 989"/>
                  <a:gd name="T29" fmla="*/ 1175 h 1495"/>
                  <a:gd name="T30" fmla="*/ 4 w 989"/>
                  <a:gd name="T31" fmla="*/ 1180 h 1495"/>
                  <a:gd name="T32" fmla="*/ 9 w 989"/>
                  <a:gd name="T33" fmla="*/ 1188 h 1495"/>
                  <a:gd name="T34" fmla="*/ 51 w 989"/>
                  <a:gd name="T35" fmla="*/ 1158 h 1495"/>
                  <a:gd name="T36" fmla="*/ 42 w 989"/>
                  <a:gd name="T37" fmla="*/ 1145 h 1495"/>
                  <a:gd name="T38" fmla="*/ 200 w 989"/>
                  <a:gd name="T39" fmla="*/ 1081 h 1495"/>
                  <a:gd name="T40" fmla="*/ 195 w 989"/>
                  <a:gd name="T41" fmla="*/ 1088 h 1495"/>
                  <a:gd name="T42" fmla="*/ 194 w 989"/>
                  <a:gd name="T43" fmla="*/ 1089 h 1495"/>
                  <a:gd name="T44" fmla="*/ 367 w 989"/>
                  <a:gd name="T45" fmla="*/ 1451 h 1495"/>
                  <a:gd name="T46" fmla="*/ 368 w 989"/>
                  <a:gd name="T47" fmla="*/ 1451 h 1495"/>
                  <a:gd name="T48" fmla="*/ 373 w 989"/>
                  <a:gd name="T49" fmla="*/ 1450 h 1495"/>
                  <a:gd name="T50" fmla="*/ 377 w 989"/>
                  <a:gd name="T51" fmla="*/ 1450 h 1495"/>
                  <a:gd name="T52" fmla="*/ 200 w 989"/>
                  <a:gd name="T53" fmla="*/ 1081 h 1495"/>
                  <a:gd name="T54" fmla="*/ 160 w 989"/>
                  <a:gd name="T55" fmla="*/ 1061 h 1495"/>
                  <a:gd name="T56" fmla="*/ 50 w 989"/>
                  <a:gd name="T57" fmla="*/ 1139 h 1495"/>
                  <a:gd name="T58" fmla="*/ 59 w 989"/>
                  <a:gd name="T59" fmla="*/ 1152 h 1495"/>
                  <a:gd name="T60" fmla="*/ 168 w 989"/>
                  <a:gd name="T61" fmla="*/ 1076 h 1495"/>
                  <a:gd name="T62" fmla="*/ 166 w 989"/>
                  <a:gd name="T63" fmla="*/ 1074 h 1495"/>
                  <a:gd name="T64" fmla="*/ 160 w 989"/>
                  <a:gd name="T65" fmla="*/ 1061 h 1495"/>
                  <a:gd name="T66" fmla="*/ 560 w 989"/>
                  <a:gd name="T67" fmla="*/ 493 h 1495"/>
                  <a:gd name="T68" fmla="*/ 559 w 989"/>
                  <a:gd name="T69" fmla="*/ 494 h 1495"/>
                  <a:gd name="T70" fmla="*/ 551 w 989"/>
                  <a:gd name="T71" fmla="*/ 497 h 1495"/>
                  <a:gd name="T72" fmla="*/ 942 w 989"/>
                  <a:gd name="T73" fmla="*/ 1156 h 1495"/>
                  <a:gd name="T74" fmla="*/ 951 w 989"/>
                  <a:gd name="T75" fmla="*/ 1152 h 1495"/>
                  <a:gd name="T76" fmla="*/ 560 w 989"/>
                  <a:gd name="T77" fmla="*/ 493 h 1495"/>
                  <a:gd name="T78" fmla="*/ 967 w 989"/>
                  <a:gd name="T79" fmla="*/ 0 h 1495"/>
                  <a:gd name="T80" fmla="*/ 524 w 989"/>
                  <a:gd name="T81" fmla="*/ 418 h 1495"/>
                  <a:gd name="T82" fmla="*/ 533 w 989"/>
                  <a:gd name="T83" fmla="*/ 427 h 1495"/>
                  <a:gd name="T84" fmla="*/ 542 w 989"/>
                  <a:gd name="T85" fmla="*/ 437 h 1495"/>
                  <a:gd name="T86" fmla="*/ 989 w 989"/>
                  <a:gd name="T87" fmla="*/ 23 h 1495"/>
                  <a:gd name="T88" fmla="*/ 978 w 989"/>
                  <a:gd name="T89" fmla="*/ 12 h 1495"/>
                  <a:gd name="T90" fmla="*/ 967 w 989"/>
                  <a:gd name="T91" fmla="*/ 0 h 14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989" h="1495">
                    <a:moveTo>
                      <a:pt x="967" y="1291"/>
                    </a:moveTo>
                    <a:cubicBezTo>
                      <a:pt x="780" y="1354"/>
                      <a:pt x="591" y="1416"/>
                      <a:pt x="404" y="1478"/>
                    </a:cubicBezTo>
                    <a:cubicBezTo>
                      <a:pt x="405" y="1481"/>
                      <a:pt x="406" y="1484"/>
                      <a:pt x="407" y="1487"/>
                    </a:cubicBezTo>
                    <a:cubicBezTo>
                      <a:pt x="407" y="1490"/>
                      <a:pt x="408" y="1493"/>
                      <a:pt x="408" y="1495"/>
                    </a:cubicBezTo>
                    <a:cubicBezTo>
                      <a:pt x="597" y="1435"/>
                      <a:pt x="786" y="1375"/>
                      <a:pt x="974" y="1314"/>
                    </a:cubicBezTo>
                    <a:cubicBezTo>
                      <a:pt x="973" y="1310"/>
                      <a:pt x="972" y="1306"/>
                      <a:pt x="970" y="1303"/>
                    </a:cubicBezTo>
                    <a:cubicBezTo>
                      <a:pt x="969" y="1299"/>
                      <a:pt x="968" y="1295"/>
                      <a:pt x="967" y="1291"/>
                    </a:cubicBezTo>
                    <a:moveTo>
                      <a:pt x="959" y="1175"/>
                    </a:moveTo>
                    <a:cubicBezTo>
                      <a:pt x="956" y="1176"/>
                      <a:pt x="953" y="1178"/>
                      <a:pt x="950" y="1179"/>
                    </a:cubicBezTo>
                    <a:cubicBezTo>
                      <a:pt x="957" y="1199"/>
                      <a:pt x="964" y="1219"/>
                      <a:pt x="970" y="1239"/>
                    </a:cubicBezTo>
                    <a:cubicBezTo>
                      <a:pt x="972" y="1236"/>
                      <a:pt x="974" y="1234"/>
                      <a:pt x="977" y="1233"/>
                    </a:cubicBezTo>
                    <a:cubicBezTo>
                      <a:pt x="978" y="1233"/>
                      <a:pt x="978" y="1232"/>
                      <a:pt x="979" y="1232"/>
                    </a:cubicBezTo>
                    <a:cubicBezTo>
                      <a:pt x="972" y="1213"/>
                      <a:pt x="966" y="1194"/>
                      <a:pt x="959" y="1175"/>
                    </a:cubicBezTo>
                    <a:moveTo>
                      <a:pt x="42" y="1145"/>
                    </a:moveTo>
                    <a:cubicBezTo>
                      <a:pt x="28" y="1155"/>
                      <a:pt x="14" y="1165"/>
                      <a:pt x="0" y="1175"/>
                    </a:cubicBezTo>
                    <a:cubicBezTo>
                      <a:pt x="2" y="1176"/>
                      <a:pt x="3" y="1178"/>
                      <a:pt x="4" y="1180"/>
                    </a:cubicBezTo>
                    <a:cubicBezTo>
                      <a:pt x="6" y="1183"/>
                      <a:pt x="7" y="1185"/>
                      <a:pt x="9" y="1188"/>
                    </a:cubicBezTo>
                    <a:cubicBezTo>
                      <a:pt x="23" y="1178"/>
                      <a:pt x="37" y="1168"/>
                      <a:pt x="51" y="1158"/>
                    </a:cubicBezTo>
                    <a:cubicBezTo>
                      <a:pt x="48" y="1153"/>
                      <a:pt x="45" y="1149"/>
                      <a:pt x="42" y="1145"/>
                    </a:cubicBezTo>
                    <a:moveTo>
                      <a:pt x="200" y="1081"/>
                    </a:moveTo>
                    <a:cubicBezTo>
                      <a:pt x="200" y="1084"/>
                      <a:pt x="198" y="1087"/>
                      <a:pt x="195" y="1088"/>
                    </a:cubicBezTo>
                    <a:cubicBezTo>
                      <a:pt x="195" y="1089"/>
                      <a:pt x="195" y="1089"/>
                      <a:pt x="194" y="1089"/>
                    </a:cubicBezTo>
                    <a:cubicBezTo>
                      <a:pt x="268" y="1202"/>
                      <a:pt x="326" y="1324"/>
                      <a:pt x="367" y="1451"/>
                    </a:cubicBezTo>
                    <a:cubicBezTo>
                      <a:pt x="367" y="1451"/>
                      <a:pt x="368" y="1451"/>
                      <a:pt x="368" y="1451"/>
                    </a:cubicBezTo>
                    <a:cubicBezTo>
                      <a:pt x="370" y="1450"/>
                      <a:pt x="371" y="1450"/>
                      <a:pt x="373" y="1450"/>
                    </a:cubicBezTo>
                    <a:cubicBezTo>
                      <a:pt x="374" y="1450"/>
                      <a:pt x="375" y="1450"/>
                      <a:pt x="377" y="1450"/>
                    </a:cubicBezTo>
                    <a:cubicBezTo>
                      <a:pt x="335" y="1320"/>
                      <a:pt x="276" y="1195"/>
                      <a:pt x="200" y="1081"/>
                    </a:cubicBezTo>
                    <a:moveTo>
                      <a:pt x="160" y="1061"/>
                    </a:moveTo>
                    <a:cubicBezTo>
                      <a:pt x="124" y="1087"/>
                      <a:pt x="87" y="1113"/>
                      <a:pt x="50" y="1139"/>
                    </a:cubicBezTo>
                    <a:cubicBezTo>
                      <a:pt x="54" y="1143"/>
                      <a:pt x="56" y="1148"/>
                      <a:pt x="59" y="1152"/>
                    </a:cubicBezTo>
                    <a:cubicBezTo>
                      <a:pt x="96" y="1127"/>
                      <a:pt x="132" y="1101"/>
                      <a:pt x="168" y="1076"/>
                    </a:cubicBezTo>
                    <a:cubicBezTo>
                      <a:pt x="167" y="1076"/>
                      <a:pt x="167" y="1075"/>
                      <a:pt x="166" y="1074"/>
                    </a:cubicBezTo>
                    <a:cubicBezTo>
                      <a:pt x="163" y="1070"/>
                      <a:pt x="161" y="1065"/>
                      <a:pt x="160" y="1061"/>
                    </a:cubicBezTo>
                    <a:moveTo>
                      <a:pt x="560" y="493"/>
                    </a:moveTo>
                    <a:cubicBezTo>
                      <a:pt x="560" y="493"/>
                      <a:pt x="559" y="493"/>
                      <a:pt x="559" y="494"/>
                    </a:cubicBezTo>
                    <a:cubicBezTo>
                      <a:pt x="557" y="496"/>
                      <a:pt x="554" y="497"/>
                      <a:pt x="551" y="497"/>
                    </a:cubicBezTo>
                    <a:cubicBezTo>
                      <a:pt x="725" y="693"/>
                      <a:pt x="854" y="917"/>
                      <a:pt x="942" y="1156"/>
                    </a:cubicBezTo>
                    <a:cubicBezTo>
                      <a:pt x="945" y="1155"/>
                      <a:pt x="948" y="1154"/>
                      <a:pt x="951" y="1152"/>
                    </a:cubicBezTo>
                    <a:cubicBezTo>
                      <a:pt x="864" y="913"/>
                      <a:pt x="734" y="689"/>
                      <a:pt x="560" y="493"/>
                    </a:cubicBezTo>
                    <a:moveTo>
                      <a:pt x="967" y="0"/>
                    </a:moveTo>
                    <a:cubicBezTo>
                      <a:pt x="819" y="139"/>
                      <a:pt x="672" y="279"/>
                      <a:pt x="524" y="418"/>
                    </a:cubicBezTo>
                    <a:cubicBezTo>
                      <a:pt x="527" y="421"/>
                      <a:pt x="530" y="424"/>
                      <a:pt x="533" y="427"/>
                    </a:cubicBezTo>
                    <a:cubicBezTo>
                      <a:pt x="536" y="430"/>
                      <a:pt x="539" y="433"/>
                      <a:pt x="542" y="437"/>
                    </a:cubicBezTo>
                    <a:cubicBezTo>
                      <a:pt x="691" y="299"/>
                      <a:pt x="840" y="161"/>
                      <a:pt x="989" y="23"/>
                    </a:cubicBezTo>
                    <a:cubicBezTo>
                      <a:pt x="985" y="20"/>
                      <a:pt x="981" y="16"/>
                      <a:pt x="978" y="12"/>
                    </a:cubicBezTo>
                    <a:cubicBezTo>
                      <a:pt x="974" y="8"/>
                      <a:pt x="970" y="4"/>
                      <a:pt x="967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2" name="Freeform 13">
                <a:extLst>
                  <a:ext uri="{FF2B5EF4-FFF2-40B4-BE49-F238E27FC236}">
                    <a16:creationId xmlns:a16="http://schemas.microsoft.com/office/drawing/2014/main" xmlns="" id="{C103BBEF-F1F2-4FDA-9E54-31082E7920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35" y="1205"/>
                <a:ext cx="107" cy="100"/>
              </a:xfrm>
              <a:custGeom>
                <a:avLst/>
                <a:gdLst>
                  <a:gd name="T0" fmla="*/ 17 w 138"/>
                  <a:gd name="T1" fmla="*/ 0 h 129"/>
                  <a:gd name="T2" fmla="*/ 9 w 138"/>
                  <a:gd name="T3" fmla="*/ 3 h 129"/>
                  <a:gd name="T4" fmla="*/ 39 w 138"/>
                  <a:gd name="T5" fmla="*/ 70 h 129"/>
                  <a:gd name="T6" fmla="*/ 50 w 138"/>
                  <a:gd name="T7" fmla="*/ 82 h 129"/>
                  <a:gd name="T8" fmla="*/ 61 w 138"/>
                  <a:gd name="T9" fmla="*/ 93 h 129"/>
                  <a:gd name="T10" fmla="*/ 119 w 138"/>
                  <a:gd name="T11" fmla="*/ 129 h 129"/>
                  <a:gd name="T12" fmla="*/ 127 w 138"/>
                  <a:gd name="T13" fmla="*/ 127 h 129"/>
                  <a:gd name="T14" fmla="*/ 88 w 138"/>
                  <a:gd name="T15" fmla="*/ 46 h 129"/>
                  <a:gd name="T16" fmla="*/ 17 w 138"/>
                  <a:gd name="T17" fmla="*/ 0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8" h="129">
                    <a:moveTo>
                      <a:pt x="17" y="0"/>
                    </a:moveTo>
                    <a:cubicBezTo>
                      <a:pt x="14" y="0"/>
                      <a:pt x="11" y="1"/>
                      <a:pt x="9" y="3"/>
                    </a:cubicBezTo>
                    <a:cubicBezTo>
                      <a:pt x="0" y="12"/>
                      <a:pt x="14" y="40"/>
                      <a:pt x="39" y="70"/>
                    </a:cubicBezTo>
                    <a:cubicBezTo>
                      <a:pt x="42" y="74"/>
                      <a:pt x="46" y="78"/>
                      <a:pt x="50" y="82"/>
                    </a:cubicBezTo>
                    <a:cubicBezTo>
                      <a:pt x="53" y="86"/>
                      <a:pt x="57" y="90"/>
                      <a:pt x="61" y="93"/>
                    </a:cubicBezTo>
                    <a:cubicBezTo>
                      <a:pt x="84" y="115"/>
                      <a:pt x="106" y="129"/>
                      <a:pt x="119" y="129"/>
                    </a:cubicBezTo>
                    <a:cubicBezTo>
                      <a:pt x="123" y="129"/>
                      <a:pt x="125" y="129"/>
                      <a:pt x="127" y="127"/>
                    </a:cubicBezTo>
                    <a:cubicBezTo>
                      <a:pt x="138" y="118"/>
                      <a:pt x="121" y="81"/>
                      <a:pt x="88" y="46"/>
                    </a:cubicBezTo>
                    <a:cubicBezTo>
                      <a:pt x="62" y="18"/>
                      <a:pt x="33" y="0"/>
                      <a:pt x="17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3" name="Freeform 14">
                <a:extLst>
                  <a:ext uri="{FF2B5EF4-FFF2-40B4-BE49-F238E27FC236}">
                    <a16:creationId xmlns:a16="http://schemas.microsoft.com/office/drawing/2014/main" xmlns="" id="{6956D44B-6A6A-4D5D-AC25-CAF57C92DE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72" y="1563"/>
                <a:ext cx="85" cy="80"/>
              </a:xfrm>
              <a:custGeom>
                <a:avLst/>
                <a:gdLst>
                  <a:gd name="T0" fmla="*/ 20 w 111"/>
                  <a:gd name="T1" fmla="*/ 0 h 103"/>
                  <a:gd name="T2" fmla="*/ 10 w 111"/>
                  <a:gd name="T3" fmla="*/ 3 h 103"/>
                  <a:gd name="T4" fmla="*/ 38 w 111"/>
                  <a:gd name="T5" fmla="*/ 69 h 103"/>
                  <a:gd name="T6" fmla="*/ 93 w 111"/>
                  <a:gd name="T7" fmla="*/ 103 h 103"/>
                  <a:gd name="T8" fmla="*/ 94 w 111"/>
                  <a:gd name="T9" fmla="*/ 103 h 103"/>
                  <a:gd name="T10" fmla="*/ 102 w 111"/>
                  <a:gd name="T11" fmla="*/ 100 h 103"/>
                  <a:gd name="T12" fmla="*/ 103 w 111"/>
                  <a:gd name="T13" fmla="*/ 99 h 103"/>
                  <a:gd name="T14" fmla="*/ 85 w 111"/>
                  <a:gd name="T15" fmla="*/ 43 h 103"/>
                  <a:gd name="T16" fmla="*/ 76 w 111"/>
                  <a:gd name="T17" fmla="*/ 33 h 103"/>
                  <a:gd name="T18" fmla="*/ 67 w 111"/>
                  <a:gd name="T19" fmla="*/ 24 h 103"/>
                  <a:gd name="T20" fmla="*/ 20 w 111"/>
                  <a:gd name="T21" fmla="*/ 0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1" h="103">
                    <a:moveTo>
                      <a:pt x="20" y="0"/>
                    </a:moveTo>
                    <a:cubicBezTo>
                      <a:pt x="16" y="0"/>
                      <a:pt x="13" y="1"/>
                      <a:pt x="10" y="3"/>
                    </a:cubicBezTo>
                    <a:cubicBezTo>
                      <a:pt x="0" y="14"/>
                      <a:pt x="13" y="42"/>
                      <a:pt x="38" y="69"/>
                    </a:cubicBezTo>
                    <a:cubicBezTo>
                      <a:pt x="57" y="89"/>
                      <a:pt x="79" y="103"/>
                      <a:pt x="93" y="103"/>
                    </a:cubicBezTo>
                    <a:cubicBezTo>
                      <a:pt x="93" y="103"/>
                      <a:pt x="93" y="103"/>
                      <a:pt x="94" y="103"/>
                    </a:cubicBezTo>
                    <a:cubicBezTo>
                      <a:pt x="97" y="103"/>
                      <a:pt x="100" y="102"/>
                      <a:pt x="102" y="100"/>
                    </a:cubicBezTo>
                    <a:cubicBezTo>
                      <a:pt x="102" y="99"/>
                      <a:pt x="103" y="99"/>
                      <a:pt x="103" y="99"/>
                    </a:cubicBezTo>
                    <a:cubicBezTo>
                      <a:pt x="111" y="90"/>
                      <a:pt x="103" y="66"/>
                      <a:pt x="85" y="43"/>
                    </a:cubicBezTo>
                    <a:cubicBezTo>
                      <a:pt x="82" y="39"/>
                      <a:pt x="79" y="36"/>
                      <a:pt x="76" y="33"/>
                    </a:cubicBezTo>
                    <a:cubicBezTo>
                      <a:pt x="73" y="30"/>
                      <a:pt x="70" y="27"/>
                      <a:pt x="67" y="24"/>
                    </a:cubicBezTo>
                    <a:cubicBezTo>
                      <a:pt x="50" y="9"/>
                      <a:pt x="32" y="0"/>
                      <a:pt x="20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4" name="Freeform 15">
                <a:extLst>
                  <a:ext uri="{FF2B5EF4-FFF2-40B4-BE49-F238E27FC236}">
                    <a16:creationId xmlns:a16="http://schemas.microsoft.com/office/drawing/2014/main" xmlns="" id="{A92A10F7-3B1A-43C3-BCE3-1040D71224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87" y="2158"/>
                <a:ext cx="43" cy="45"/>
              </a:xfrm>
              <a:custGeom>
                <a:avLst/>
                <a:gdLst>
                  <a:gd name="T0" fmla="*/ 19 w 55"/>
                  <a:gd name="T1" fmla="*/ 0 h 58"/>
                  <a:gd name="T2" fmla="*/ 10 w 55"/>
                  <a:gd name="T3" fmla="*/ 3 h 58"/>
                  <a:gd name="T4" fmla="*/ 11 w 55"/>
                  <a:gd name="T5" fmla="*/ 41 h 58"/>
                  <a:gd name="T6" fmla="*/ 38 w 55"/>
                  <a:gd name="T7" fmla="*/ 58 h 58"/>
                  <a:gd name="T8" fmla="*/ 44 w 55"/>
                  <a:gd name="T9" fmla="*/ 57 h 58"/>
                  <a:gd name="T10" fmla="*/ 26 w 55"/>
                  <a:gd name="T11" fmla="*/ 30 h 58"/>
                  <a:gd name="T12" fmla="*/ 31 w 55"/>
                  <a:gd name="T13" fmla="*/ 28 h 58"/>
                  <a:gd name="T14" fmla="*/ 48 w 55"/>
                  <a:gd name="T15" fmla="*/ 54 h 58"/>
                  <a:gd name="T16" fmla="*/ 50 w 55"/>
                  <a:gd name="T17" fmla="*/ 24 h 58"/>
                  <a:gd name="T18" fmla="*/ 45 w 55"/>
                  <a:gd name="T19" fmla="*/ 16 h 58"/>
                  <a:gd name="T20" fmla="*/ 41 w 55"/>
                  <a:gd name="T21" fmla="*/ 11 h 58"/>
                  <a:gd name="T22" fmla="*/ 19 w 55"/>
                  <a:gd name="T23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5" h="58">
                    <a:moveTo>
                      <a:pt x="19" y="0"/>
                    </a:moveTo>
                    <a:cubicBezTo>
                      <a:pt x="16" y="0"/>
                      <a:pt x="12" y="1"/>
                      <a:pt x="10" y="3"/>
                    </a:cubicBezTo>
                    <a:cubicBezTo>
                      <a:pt x="0" y="10"/>
                      <a:pt x="1" y="27"/>
                      <a:pt x="11" y="41"/>
                    </a:cubicBezTo>
                    <a:cubicBezTo>
                      <a:pt x="18" y="52"/>
                      <a:pt x="29" y="58"/>
                      <a:pt x="38" y="58"/>
                    </a:cubicBezTo>
                    <a:cubicBezTo>
                      <a:pt x="40" y="58"/>
                      <a:pt x="42" y="58"/>
                      <a:pt x="44" y="57"/>
                    </a:cubicBezTo>
                    <a:cubicBezTo>
                      <a:pt x="38" y="48"/>
                      <a:pt x="32" y="39"/>
                      <a:pt x="26" y="30"/>
                    </a:cubicBezTo>
                    <a:cubicBezTo>
                      <a:pt x="28" y="29"/>
                      <a:pt x="30" y="29"/>
                      <a:pt x="31" y="28"/>
                    </a:cubicBezTo>
                    <a:cubicBezTo>
                      <a:pt x="37" y="36"/>
                      <a:pt x="43" y="45"/>
                      <a:pt x="48" y="54"/>
                    </a:cubicBezTo>
                    <a:cubicBezTo>
                      <a:pt x="55" y="47"/>
                      <a:pt x="55" y="36"/>
                      <a:pt x="50" y="24"/>
                    </a:cubicBezTo>
                    <a:cubicBezTo>
                      <a:pt x="48" y="21"/>
                      <a:pt x="47" y="19"/>
                      <a:pt x="45" y="16"/>
                    </a:cubicBezTo>
                    <a:cubicBezTo>
                      <a:pt x="44" y="14"/>
                      <a:pt x="43" y="12"/>
                      <a:pt x="41" y="11"/>
                    </a:cubicBezTo>
                    <a:cubicBezTo>
                      <a:pt x="34" y="4"/>
                      <a:pt x="26" y="0"/>
                      <a:pt x="19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5" name="Freeform 16">
                <a:extLst>
                  <a:ext uri="{FF2B5EF4-FFF2-40B4-BE49-F238E27FC236}">
                    <a16:creationId xmlns:a16="http://schemas.microsoft.com/office/drawing/2014/main" xmlns="" id="{36D27CAB-BE58-4F3A-83FA-3E1176E7B5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62" y="2210"/>
                <a:ext cx="53" cy="96"/>
              </a:xfrm>
              <a:custGeom>
                <a:avLst/>
                <a:gdLst>
                  <a:gd name="T0" fmla="*/ 18 w 68"/>
                  <a:gd name="T1" fmla="*/ 0 h 124"/>
                  <a:gd name="T2" fmla="*/ 16 w 68"/>
                  <a:gd name="T3" fmla="*/ 0 h 124"/>
                  <a:gd name="T4" fmla="*/ 14 w 68"/>
                  <a:gd name="T5" fmla="*/ 1 h 124"/>
                  <a:gd name="T6" fmla="*/ 7 w 68"/>
                  <a:gd name="T7" fmla="*/ 7 h 124"/>
                  <a:gd name="T8" fmla="*/ 4 w 68"/>
                  <a:gd name="T9" fmla="*/ 59 h 124"/>
                  <a:gd name="T10" fmla="*/ 7 w 68"/>
                  <a:gd name="T11" fmla="*/ 71 h 124"/>
                  <a:gd name="T12" fmla="*/ 11 w 68"/>
                  <a:gd name="T13" fmla="*/ 82 h 124"/>
                  <a:gd name="T14" fmla="*/ 47 w 68"/>
                  <a:gd name="T15" fmla="*/ 124 h 124"/>
                  <a:gd name="T16" fmla="*/ 50 w 68"/>
                  <a:gd name="T17" fmla="*/ 124 h 124"/>
                  <a:gd name="T18" fmla="*/ 57 w 68"/>
                  <a:gd name="T19" fmla="*/ 54 h 124"/>
                  <a:gd name="T20" fmla="*/ 18 w 68"/>
                  <a:gd name="T21" fmla="*/ 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8" h="124">
                    <a:moveTo>
                      <a:pt x="18" y="0"/>
                    </a:moveTo>
                    <a:cubicBezTo>
                      <a:pt x="17" y="0"/>
                      <a:pt x="16" y="0"/>
                      <a:pt x="16" y="0"/>
                    </a:cubicBezTo>
                    <a:cubicBezTo>
                      <a:pt x="15" y="0"/>
                      <a:pt x="15" y="1"/>
                      <a:pt x="14" y="1"/>
                    </a:cubicBezTo>
                    <a:cubicBezTo>
                      <a:pt x="11" y="2"/>
                      <a:pt x="9" y="4"/>
                      <a:pt x="7" y="7"/>
                    </a:cubicBezTo>
                    <a:cubicBezTo>
                      <a:pt x="1" y="17"/>
                      <a:pt x="0" y="37"/>
                      <a:pt x="4" y="59"/>
                    </a:cubicBezTo>
                    <a:cubicBezTo>
                      <a:pt x="5" y="63"/>
                      <a:pt x="6" y="67"/>
                      <a:pt x="7" y="71"/>
                    </a:cubicBezTo>
                    <a:cubicBezTo>
                      <a:pt x="9" y="74"/>
                      <a:pt x="10" y="78"/>
                      <a:pt x="11" y="82"/>
                    </a:cubicBezTo>
                    <a:cubicBezTo>
                      <a:pt x="21" y="107"/>
                      <a:pt x="35" y="124"/>
                      <a:pt x="47" y="124"/>
                    </a:cubicBezTo>
                    <a:cubicBezTo>
                      <a:pt x="48" y="124"/>
                      <a:pt x="49" y="124"/>
                      <a:pt x="50" y="124"/>
                    </a:cubicBezTo>
                    <a:cubicBezTo>
                      <a:pt x="63" y="120"/>
                      <a:pt x="68" y="89"/>
                      <a:pt x="57" y="54"/>
                    </a:cubicBezTo>
                    <a:cubicBezTo>
                      <a:pt x="49" y="23"/>
                      <a:pt x="31" y="0"/>
                      <a:pt x="18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6" name="Freeform 17">
                <a:extLst>
                  <a:ext uri="{FF2B5EF4-FFF2-40B4-BE49-F238E27FC236}">
                    <a16:creationId xmlns:a16="http://schemas.microsoft.com/office/drawing/2014/main" xmlns="" id="{BBB4565C-8490-4AAA-B6EA-A0E5EC21A9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89" y="2379"/>
                <a:ext cx="48" cy="69"/>
              </a:xfrm>
              <a:custGeom>
                <a:avLst/>
                <a:gdLst>
                  <a:gd name="T0" fmla="*/ 23 w 62"/>
                  <a:gd name="T1" fmla="*/ 0 h 90"/>
                  <a:gd name="T2" fmla="*/ 18 w 62"/>
                  <a:gd name="T3" fmla="*/ 1 h 90"/>
                  <a:gd name="T4" fmla="*/ 17 w 62"/>
                  <a:gd name="T5" fmla="*/ 1 h 90"/>
                  <a:gd name="T6" fmla="*/ 7 w 62"/>
                  <a:gd name="T7" fmla="*/ 53 h 90"/>
                  <a:gd name="T8" fmla="*/ 25 w 62"/>
                  <a:gd name="T9" fmla="*/ 83 h 90"/>
                  <a:gd name="T10" fmla="*/ 16 w 62"/>
                  <a:gd name="T11" fmla="*/ 53 h 90"/>
                  <a:gd name="T12" fmla="*/ 23 w 62"/>
                  <a:gd name="T13" fmla="*/ 51 h 90"/>
                  <a:gd name="T14" fmla="*/ 34 w 62"/>
                  <a:gd name="T15" fmla="*/ 89 h 90"/>
                  <a:gd name="T16" fmla="*/ 40 w 62"/>
                  <a:gd name="T17" fmla="*/ 90 h 90"/>
                  <a:gd name="T18" fmla="*/ 44 w 62"/>
                  <a:gd name="T19" fmla="*/ 89 h 90"/>
                  <a:gd name="T20" fmla="*/ 58 w 62"/>
                  <a:gd name="T21" fmla="*/ 45 h 90"/>
                  <a:gd name="T22" fmla="*/ 57 w 62"/>
                  <a:gd name="T23" fmla="*/ 37 h 90"/>
                  <a:gd name="T24" fmla="*/ 54 w 62"/>
                  <a:gd name="T25" fmla="*/ 28 h 90"/>
                  <a:gd name="T26" fmla="*/ 27 w 62"/>
                  <a:gd name="T27" fmla="*/ 0 h 90"/>
                  <a:gd name="T28" fmla="*/ 23 w 62"/>
                  <a:gd name="T29" fmla="*/ 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2" h="90">
                    <a:moveTo>
                      <a:pt x="23" y="0"/>
                    </a:moveTo>
                    <a:cubicBezTo>
                      <a:pt x="21" y="0"/>
                      <a:pt x="20" y="0"/>
                      <a:pt x="18" y="1"/>
                    </a:cubicBezTo>
                    <a:cubicBezTo>
                      <a:pt x="18" y="1"/>
                      <a:pt x="17" y="1"/>
                      <a:pt x="17" y="1"/>
                    </a:cubicBezTo>
                    <a:cubicBezTo>
                      <a:pt x="5" y="7"/>
                      <a:pt x="0" y="30"/>
                      <a:pt x="7" y="53"/>
                    </a:cubicBezTo>
                    <a:cubicBezTo>
                      <a:pt x="11" y="66"/>
                      <a:pt x="17" y="77"/>
                      <a:pt x="25" y="83"/>
                    </a:cubicBezTo>
                    <a:cubicBezTo>
                      <a:pt x="22" y="73"/>
                      <a:pt x="19" y="63"/>
                      <a:pt x="16" y="53"/>
                    </a:cubicBezTo>
                    <a:cubicBezTo>
                      <a:pt x="19" y="52"/>
                      <a:pt x="21" y="52"/>
                      <a:pt x="23" y="51"/>
                    </a:cubicBezTo>
                    <a:cubicBezTo>
                      <a:pt x="27" y="63"/>
                      <a:pt x="30" y="76"/>
                      <a:pt x="34" y="89"/>
                    </a:cubicBezTo>
                    <a:cubicBezTo>
                      <a:pt x="36" y="89"/>
                      <a:pt x="38" y="90"/>
                      <a:pt x="40" y="90"/>
                    </a:cubicBezTo>
                    <a:cubicBezTo>
                      <a:pt x="41" y="90"/>
                      <a:pt x="43" y="90"/>
                      <a:pt x="44" y="89"/>
                    </a:cubicBezTo>
                    <a:cubicBezTo>
                      <a:pt x="56" y="85"/>
                      <a:pt x="62" y="67"/>
                      <a:pt x="58" y="45"/>
                    </a:cubicBezTo>
                    <a:cubicBezTo>
                      <a:pt x="58" y="43"/>
                      <a:pt x="57" y="40"/>
                      <a:pt x="57" y="37"/>
                    </a:cubicBezTo>
                    <a:cubicBezTo>
                      <a:pt x="56" y="34"/>
                      <a:pt x="55" y="31"/>
                      <a:pt x="54" y="28"/>
                    </a:cubicBezTo>
                    <a:cubicBezTo>
                      <a:pt x="47" y="13"/>
                      <a:pt x="37" y="2"/>
                      <a:pt x="27" y="0"/>
                    </a:cubicBezTo>
                    <a:cubicBezTo>
                      <a:pt x="25" y="0"/>
                      <a:pt x="24" y="0"/>
                      <a:pt x="23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7" name="Freeform 18">
                <a:extLst>
                  <a:ext uri="{FF2B5EF4-FFF2-40B4-BE49-F238E27FC236}">
                    <a16:creationId xmlns:a16="http://schemas.microsoft.com/office/drawing/2014/main" xmlns="" id="{5397ED57-8C5C-4DE5-8813-30D9D5DB65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40" y="2061"/>
                <a:ext cx="35" cy="40"/>
              </a:xfrm>
              <a:custGeom>
                <a:avLst/>
                <a:gdLst>
                  <a:gd name="T0" fmla="*/ 13 w 45"/>
                  <a:gd name="T1" fmla="*/ 0 h 51"/>
                  <a:gd name="T2" fmla="*/ 6 w 45"/>
                  <a:gd name="T3" fmla="*/ 2 h 51"/>
                  <a:gd name="T4" fmla="*/ 3 w 45"/>
                  <a:gd name="T5" fmla="*/ 22 h 51"/>
                  <a:gd name="T6" fmla="*/ 9 w 45"/>
                  <a:gd name="T7" fmla="*/ 35 h 51"/>
                  <a:gd name="T8" fmla="*/ 11 w 45"/>
                  <a:gd name="T9" fmla="*/ 37 h 51"/>
                  <a:gd name="T10" fmla="*/ 33 w 45"/>
                  <a:gd name="T11" fmla="*/ 51 h 51"/>
                  <a:gd name="T12" fmla="*/ 37 w 45"/>
                  <a:gd name="T13" fmla="*/ 50 h 51"/>
                  <a:gd name="T14" fmla="*/ 38 w 45"/>
                  <a:gd name="T15" fmla="*/ 49 h 51"/>
                  <a:gd name="T16" fmla="*/ 43 w 45"/>
                  <a:gd name="T17" fmla="*/ 42 h 51"/>
                  <a:gd name="T18" fmla="*/ 37 w 45"/>
                  <a:gd name="T19" fmla="*/ 15 h 51"/>
                  <a:gd name="T20" fmla="*/ 13 w 45"/>
                  <a:gd name="T21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5" h="51">
                    <a:moveTo>
                      <a:pt x="13" y="0"/>
                    </a:moveTo>
                    <a:cubicBezTo>
                      <a:pt x="10" y="0"/>
                      <a:pt x="8" y="0"/>
                      <a:pt x="6" y="2"/>
                    </a:cubicBezTo>
                    <a:cubicBezTo>
                      <a:pt x="1" y="5"/>
                      <a:pt x="0" y="13"/>
                      <a:pt x="3" y="22"/>
                    </a:cubicBezTo>
                    <a:cubicBezTo>
                      <a:pt x="4" y="26"/>
                      <a:pt x="6" y="31"/>
                      <a:pt x="9" y="35"/>
                    </a:cubicBezTo>
                    <a:cubicBezTo>
                      <a:pt x="10" y="36"/>
                      <a:pt x="10" y="37"/>
                      <a:pt x="11" y="37"/>
                    </a:cubicBezTo>
                    <a:cubicBezTo>
                      <a:pt x="18" y="46"/>
                      <a:pt x="26" y="51"/>
                      <a:pt x="33" y="51"/>
                    </a:cubicBezTo>
                    <a:cubicBezTo>
                      <a:pt x="34" y="51"/>
                      <a:pt x="36" y="51"/>
                      <a:pt x="37" y="50"/>
                    </a:cubicBezTo>
                    <a:cubicBezTo>
                      <a:pt x="38" y="50"/>
                      <a:pt x="38" y="50"/>
                      <a:pt x="38" y="49"/>
                    </a:cubicBezTo>
                    <a:cubicBezTo>
                      <a:pt x="41" y="48"/>
                      <a:pt x="43" y="45"/>
                      <a:pt x="43" y="42"/>
                    </a:cubicBezTo>
                    <a:cubicBezTo>
                      <a:pt x="45" y="35"/>
                      <a:pt x="42" y="25"/>
                      <a:pt x="37" y="15"/>
                    </a:cubicBezTo>
                    <a:cubicBezTo>
                      <a:pt x="30" y="6"/>
                      <a:pt x="20" y="0"/>
                      <a:pt x="13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8" name="Freeform 19">
                <a:extLst>
                  <a:ext uri="{FF2B5EF4-FFF2-40B4-BE49-F238E27FC236}">
                    <a16:creationId xmlns:a16="http://schemas.microsoft.com/office/drawing/2014/main" xmlns="" id="{67827C87-1B19-4F7F-8BFD-EEBF86CD75C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363" y="1533"/>
                <a:ext cx="972" cy="1279"/>
              </a:xfrm>
              <a:custGeom>
                <a:avLst/>
                <a:gdLst>
                  <a:gd name="T0" fmla="*/ 602 w 1259"/>
                  <a:gd name="T1" fmla="*/ 1624 h 1657"/>
                  <a:gd name="T2" fmla="*/ 322 w 1259"/>
                  <a:gd name="T3" fmla="*/ 1626 h 1657"/>
                  <a:gd name="T4" fmla="*/ 323 w 1259"/>
                  <a:gd name="T5" fmla="*/ 1641 h 1657"/>
                  <a:gd name="T6" fmla="*/ 322 w 1259"/>
                  <a:gd name="T7" fmla="*/ 1654 h 1657"/>
                  <a:gd name="T8" fmla="*/ 602 w 1259"/>
                  <a:gd name="T9" fmla="*/ 1655 h 1657"/>
                  <a:gd name="T10" fmla="*/ 602 w 1259"/>
                  <a:gd name="T11" fmla="*/ 1624 h 1657"/>
                  <a:gd name="T12" fmla="*/ 912 w 1259"/>
                  <a:gd name="T13" fmla="*/ 1622 h 1657"/>
                  <a:gd name="T14" fmla="*/ 612 w 1259"/>
                  <a:gd name="T15" fmla="*/ 1624 h 1657"/>
                  <a:gd name="T16" fmla="*/ 611 w 1259"/>
                  <a:gd name="T17" fmla="*/ 1655 h 1657"/>
                  <a:gd name="T18" fmla="*/ 911 w 1259"/>
                  <a:gd name="T19" fmla="*/ 1657 h 1657"/>
                  <a:gd name="T20" fmla="*/ 911 w 1259"/>
                  <a:gd name="T21" fmla="*/ 1641 h 1657"/>
                  <a:gd name="T22" fmla="*/ 912 w 1259"/>
                  <a:gd name="T23" fmla="*/ 1622 h 1657"/>
                  <a:gd name="T24" fmla="*/ 223 w 1259"/>
                  <a:gd name="T25" fmla="*/ 925 h 1657"/>
                  <a:gd name="T26" fmla="*/ 216 w 1259"/>
                  <a:gd name="T27" fmla="*/ 934 h 1657"/>
                  <a:gd name="T28" fmla="*/ 215 w 1259"/>
                  <a:gd name="T29" fmla="*/ 934 h 1657"/>
                  <a:gd name="T30" fmla="*/ 295 w 1259"/>
                  <a:gd name="T31" fmla="*/ 1567 h 1657"/>
                  <a:gd name="T32" fmla="*/ 297 w 1259"/>
                  <a:gd name="T33" fmla="*/ 1567 h 1657"/>
                  <a:gd name="T34" fmla="*/ 297 w 1259"/>
                  <a:gd name="T35" fmla="*/ 1567 h 1657"/>
                  <a:gd name="T36" fmla="*/ 305 w 1259"/>
                  <a:gd name="T37" fmla="*/ 1570 h 1657"/>
                  <a:gd name="T38" fmla="*/ 223 w 1259"/>
                  <a:gd name="T39" fmla="*/ 925 h 1657"/>
                  <a:gd name="T40" fmla="*/ 127 w 1259"/>
                  <a:gd name="T41" fmla="*/ 890 h 1657"/>
                  <a:gd name="T42" fmla="*/ 0 w 1259"/>
                  <a:gd name="T43" fmla="*/ 930 h 1657"/>
                  <a:gd name="T44" fmla="*/ 4 w 1259"/>
                  <a:gd name="T45" fmla="*/ 942 h 1657"/>
                  <a:gd name="T46" fmla="*/ 6 w 1259"/>
                  <a:gd name="T47" fmla="*/ 955 h 1657"/>
                  <a:gd name="T48" fmla="*/ 134 w 1259"/>
                  <a:gd name="T49" fmla="*/ 916 h 1657"/>
                  <a:gd name="T50" fmla="*/ 127 w 1259"/>
                  <a:gd name="T51" fmla="*/ 890 h 1657"/>
                  <a:gd name="T52" fmla="*/ 185 w 1259"/>
                  <a:gd name="T53" fmla="*/ 872 h 1657"/>
                  <a:gd name="T54" fmla="*/ 136 w 1259"/>
                  <a:gd name="T55" fmla="*/ 887 h 1657"/>
                  <a:gd name="T56" fmla="*/ 144 w 1259"/>
                  <a:gd name="T57" fmla="*/ 913 h 1657"/>
                  <a:gd name="T58" fmla="*/ 190 w 1259"/>
                  <a:gd name="T59" fmla="*/ 898 h 1657"/>
                  <a:gd name="T60" fmla="*/ 189 w 1259"/>
                  <a:gd name="T61" fmla="*/ 894 h 1657"/>
                  <a:gd name="T62" fmla="*/ 185 w 1259"/>
                  <a:gd name="T63" fmla="*/ 872 h 1657"/>
                  <a:gd name="T64" fmla="*/ 703 w 1259"/>
                  <a:gd name="T65" fmla="*/ 368 h 1657"/>
                  <a:gd name="T66" fmla="*/ 930 w 1259"/>
                  <a:gd name="T67" fmla="*/ 1553 h 1657"/>
                  <a:gd name="T68" fmla="*/ 937 w 1259"/>
                  <a:gd name="T69" fmla="*/ 1548 h 1657"/>
                  <a:gd name="T70" fmla="*/ 939 w 1259"/>
                  <a:gd name="T71" fmla="*/ 1548 h 1657"/>
                  <a:gd name="T72" fmla="*/ 714 w 1259"/>
                  <a:gd name="T73" fmla="*/ 369 h 1657"/>
                  <a:gd name="T74" fmla="*/ 713 w 1259"/>
                  <a:gd name="T75" fmla="*/ 369 h 1657"/>
                  <a:gd name="T76" fmla="*/ 709 w 1259"/>
                  <a:gd name="T77" fmla="*/ 370 h 1657"/>
                  <a:gd name="T78" fmla="*/ 703 w 1259"/>
                  <a:gd name="T79" fmla="*/ 368 h 1657"/>
                  <a:gd name="T80" fmla="*/ 769 w 1259"/>
                  <a:gd name="T81" fmla="*/ 223 h 1657"/>
                  <a:gd name="T82" fmla="*/ 694 w 1259"/>
                  <a:gd name="T83" fmla="*/ 258 h 1657"/>
                  <a:gd name="T84" fmla="*/ 702 w 1259"/>
                  <a:gd name="T85" fmla="*/ 273 h 1657"/>
                  <a:gd name="T86" fmla="*/ 708 w 1259"/>
                  <a:gd name="T87" fmla="*/ 290 h 1657"/>
                  <a:gd name="T88" fmla="*/ 783 w 1259"/>
                  <a:gd name="T89" fmla="*/ 255 h 1657"/>
                  <a:gd name="T90" fmla="*/ 769 w 1259"/>
                  <a:gd name="T91" fmla="*/ 223 h 1657"/>
                  <a:gd name="T92" fmla="*/ 1243 w 1259"/>
                  <a:gd name="T93" fmla="*/ 0 h 1657"/>
                  <a:gd name="T94" fmla="*/ 778 w 1259"/>
                  <a:gd name="T95" fmla="*/ 219 h 1657"/>
                  <a:gd name="T96" fmla="*/ 792 w 1259"/>
                  <a:gd name="T97" fmla="*/ 251 h 1657"/>
                  <a:gd name="T98" fmla="*/ 1259 w 1259"/>
                  <a:gd name="T99" fmla="*/ 38 h 1657"/>
                  <a:gd name="T100" fmla="*/ 1251 w 1259"/>
                  <a:gd name="T101" fmla="*/ 19 h 1657"/>
                  <a:gd name="T102" fmla="*/ 1243 w 1259"/>
                  <a:gd name="T103" fmla="*/ 0 h 16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259" h="1657">
                    <a:moveTo>
                      <a:pt x="602" y="1624"/>
                    </a:moveTo>
                    <a:cubicBezTo>
                      <a:pt x="509" y="1625"/>
                      <a:pt x="416" y="1625"/>
                      <a:pt x="322" y="1626"/>
                    </a:cubicBezTo>
                    <a:cubicBezTo>
                      <a:pt x="323" y="1631"/>
                      <a:pt x="323" y="1636"/>
                      <a:pt x="323" y="1641"/>
                    </a:cubicBezTo>
                    <a:cubicBezTo>
                      <a:pt x="323" y="1645"/>
                      <a:pt x="322" y="1650"/>
                      <a:pt x="322" y="1654"/>
                    </a:cubicBezTo>
                    <a:cubicBezTo>
                      <a:pt x="415" y="1654"/>
                      <a:pt x="509" y="1655"/>
                      <a:pt x="602" y="1655"/>
                    </a:cubicBezTo>
                    <a:cubicBezTo>
                      <a:pt x="602" y="1645"/>
                      <a:pt x="602" y="1634"/>
                      <a:pt x="602" y="1624"/>
                    </a:cubicBezTo>
                    <a:moveTo>
                      <a:pt x="912" y="1622"/>
                    </a:moveTo>
                    <a:cubicBezTo>
                      <a:pt x="812" y="1623"/>
                      <a:pt x="712" y="1624"/>
                      <a:pt x="612" y="1624"/>
                    </a:cubicBezTo>
                    <a:cubicBezTo>
                      <a:pt x="612" y="1634"/>
                      <a:pt x="612" y="1645"/>
                      <a:pt x="611" y="1655"/>
                    </a:cubicBezTo>
                    <a:cubicBezTo>
                      <a:pt x="711" y="1656"/>
                      <a:pt x="811" y="1657"/>
                      <a:pt x="911" y="1657"/>
                    </a:cubicBezTo>
                    <a:cubicBezTo>
                      <a:pt x="911" y="1652"/>
                      <a:pt x="911" y="1647"/>
                      <a:pt x="911" y="1641"/>
                    </a:cubicBezTo>
                    <a:cubicBezTo>
                      <a:pt x="911" y="1635"/>
                      <a:pt x="911" y="1628"/>
                      <a:pt x="912" y="1622"/>
                    </a:cubicBezTo>
                    <a:moveTo>
                      <a:pt x="223" y="925"/>
                    </a:moveTo>
                    <a:cubicBezTo>
                      <a:pt x="221" y="930"/>
                      <a:pt x="219" y="933"/>
                      <a:pt x="216" y="934"/>
                    </a:cubicBezTo>
                    <a:cubicBezTo>
                      <a:pt x="216" y="934"/>
                      <a:pt x="215" y="934"/>
                      <a:pt x="215" y="934"/>
                    </a:cubicBezTo>
                    <a:cubicBezTo>
                      <a:pt x="267" y="1140"/>
                      <a:pt x="293" y="1353"/>
                      <a:pt x="295" y="1567"/>
                    </a:cubicBezTo>
                    <a:cubicBezTo>
                      <a:pt x="296" y="1567"/>
                      <a:pt x="296" y="1567"/>
                      <a:pt x="297" y="1567"/>
                    </a:cubicBezTo>
                    <a:cubicBezTo>
                      <a:pt x="297" y="1567"/>
                      <a:pt x="297" y="1567"/>
                      <a:pt x="297" y="1567"/>
                    </a:cubicBezTo>
                    <a:cubicBezTo>
                      <a:pt x="300" y="1567"/>
                      <a:pt x="303" y="1568"/>
                      <a:pt x="305" y="1570"/>
                    </a:cubicBezTo>
                    <a:cubicBezTo>
                      <a:pt x="304" y="1352"/>
                      <a:pt x="276" y="1135"/>
                      <a:pt x="223" y="925"/>
                    </a:cubicBezTo>
                    <a:moveTo>
                      <a:pt x="127" y="890"/>
                    </a:moveTo>
                    <a:cubicBezTo>
                      <a:pt x="85" y="903"/>
                      <a:pt x="42" y="917"/>
                      <a:pt x="0" y="930"/>
                    </a:cubicBezTo>
                    <a:cubicBezTo>
                      <a:pt x="1" y="934"/>
                      <a:pt x="3" y="938"/>
                      <a:pt x="4" y="942"/>
                    </a:cubicBezTo>
                    <a:cubicBezTo>
                      <a:pt x="5" y="947"/>
                      <a:pt x="6" y="951"/>
                      <a:pt x="6" y="955"/>
                    </a:cubicBezTo>
                    <a:cubicBezTo>
                      <a:pt x="49" y="942"/>
                      <a:pt x="92" y="929"/>
                      <a:pt x="134" y="916"/>
                    </a:cubicBezTo>
                    <a:cubicBezTo>
                      <a:pt x="132" y="907"/>
                      <a:pt x="130" y="899"/>
                      <a:pt x="127" y="890"/>
                    </a:cubicBezTo>
                    <a:moveTo>
                      <a:pt x="185" y="872"/>
                    </a:moveTo>
                    <a:cubicBezTo>
                      <a:pt x="169" y="877"/>
                      <a:pt x="153" y="882"/>
                      <a:pt x="136" y="887"/>
                    </a:cubicBezTo>
                    <a:cubicBezTo>
                      <a:pt x="139" y="896"/>
                      <a:pt x="141" y="904"/>
                      <a:pt x="144" y="913"/>
                    </a:cubicBezTo>
                    <a:cubicBezTo>
                      <a:pt x="159" y="908"/>
                      <a:pt x="175" y="903"/>
                      <a:pt x="190" y="898"/>
                    </a:cubicBezTo>
                    <a:cubicBezTo>
                      <a:pt x="190" y="897"/>
                      <a:pt x="190" y="896"/>
                      <a:pt x="189" y="894"/>
                    </a:cubicBezTo>
                    <a:cubicBezTo>
                      <a:pt x="187" y="886"/>
                      <a:pt x="186" y="879"/>
                      <a:pt x="185" y="872"/>
                    </a:cubicBezTo>
                    <a:moveTo>
                      <a:pt x="703" y="368"/>
                    </a:moveTo>
                    <a:cubicBezTo>
                      <a:pt x="852" y="743"/>
                      <a:pt x="926" y="1147"/>
                      <a:pt x="930" y="1553"/>
                    </a:cubicBezTo>
                    <a:cubicBezTo>
                      <a:pt x="932" y="1550"/>
                      <a:pt x="934" y="1548"/>
                      <a:pt x="937" y="1548"/>
                    </a:cubicBezTo>
                    <a:cubicBezTo>
                      <a:pt x="938" y="1548"/>
                      <a:pt x="938" y="1548"/>
                      <a:pt x="939" y="1548"/>
                    </a:cubicBezTo>
                    <a:cubicBezTo>
                      <a:pt x="935" y="1144"/>
                      <a:pt x="861" y="743"/>
                      <a:pt x="714" y="369"/>
                    </a:cubicBezTo>
                    <a:cubicBezTo>
                      <a:pt x="714" y="369"/>
                      <a:pt x="713" y="369"/>
                      <a:pt x="713" y="369"/>
                    </a:cubicBezTo>
                    <a:cubicBezTo>
                      <a:pt x="712" y="370"/>
                      <a:pt x="711" y="370"/>
                      <a:pt x="709" y="370"/>
                    </a:cubicBezTo>
                    <a:cubicBezTo>
                      <a:pt x="708" y="370"/>
                      <a:pt x="706" y="369"/>
                      <a:pt x="703" y="368"/>
                    </a:cubicBezTo>
                    <a:moveTo>
                      <a:pt x="769" y="223"/>
                    </a:moveTo>
                    <a:cubicBezTo>
                      <a:pt x="744" y="235"/>
                      <a:pt x="719" y="247"/>
                      <a:pt x="694" y="258"/>
                    </a:cubicBezTo>
                    <a:cubicBezTo>
                      <a:pt x="697" y="263"/>
                      <a:pt x="699" y="268"/>
                      <a:pt x="702" y="273"/>
                    </a:cubicBezTo>
                    <a:cubicBezTo>
                      <a:pt x="704" y="279"/>
                      <a:pt x="706" y="284"/>
                      <a:pt x="708" y="290"/>
                    </a:cubicBezTo>
                    <a:cubicBezTo>
                      <a:pt x="733" y="278"/>
                      <a:pt x="758" y="267"/>
                      <a:pt x="783" y="255"/>
                    </a:cubicBezTo>
                    <a:cubicBezTo>
                      <a:pt x="779" y="244"/>
                      <a:pt x="774" y="234"/>
                      <a:pt x="769" y="223"/>
                    </a:cubicBezTo>
                    <a:moveTo>
                      <a:pt x="1243" y="0"/>
                    </a:moveTo>
                    <a:cubicBezTo>
                      <a:pt x="1088" y="73"/>
                      <a:pt x="933" y="146"/>
                      <a:pt x="778" y="219"/>
                    </a:cubicBezTo>
                    <a:cubicBezTo>
                      <a:pt x="783" y="230"/>
                      <a:pt x="787" y="240"/>
                      <a:pt x="792" y="251"/>
                    </a:cubicBezTo>
                    <a:cubicBezTo>
                      <a:pt x="947" y="180"/>
                      <a:pt x="1103" y="109"/>
                      <a:pt x="1259" y="38"/>
                    </a:cubicBezTo>
                    <a:cubicBezTo>
                      <a:pt x="1256" y="31"/>
                      <a:pt x="1254" y="25"/>
                      <a:pt x="1251" y="19"/>
                    </a:cubicBezTo>
                    <a:cubicBezTo>
                      <a:pt x="1248" y="12"/>
                      <a:pt x="1245" y="6"/>
                      <a:pt x="1243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9" name="Freeform 20">
                <a:extLst>
                  <a:ext uri="{FF2B5EF4-FFF2-40B4-BE49-F238E27FC236}">
                    <a16:creationId xmlns:a16="http://schemas.microsoft.com/office/drawing/2014/main" xmlns="" id="{170E40C3-BBE0-4250-A47E-31C3875186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03" y="1461"/>
                <a:ext cx="87" cy="157"/>
              </a:xfrm>
              <a:custGeom>
                <a:avLst/>
                <a:gdLst>
                  <a:gd name="T0" fmla="*/ 15 w 112"/>
                  <a:gd name="T1" fmla="*/ 0 h 203"/>
                  <a:gd name="T2" fmla="*/ 11 w 112"/>
                  <a:gd name="T3" fmla="*/ 1 h 203"/>
                  <a:gd name="T4" fmla="*/ 25 w 112"/>
                  <a:gd name="T5" fmla="*/ 93 h 203"/>
                  <a:gd name="T6" fmla="*/ 33 w 112"/>
                  <a:gd name="T7" fmla="*/ 112 h 203"/>
                  <a:gd name="T8" fmla="*/ 41 w 112"/>
                  <a:gd name="T9" fmla="*/ 131 h 203"/>
                  <a:gd name="T10" fmla="*/ 96 w 112"/>
                  <a:gd name="T11" fmla="*/ 203 h 203"/>
                  <a:gd name="T12" fmla="*/ 99 w 112"/>
                  <a:gd name="T13" fmla="*/ 202 h 203"/>
                  <a:gd name="T14" fmla="*/ 81 w 112"/>
                  <a:gd name="T15" fmla="*/ 89 h 203"/>
                  <a:gd name="T16" fmla="*/ 15 w 112"/>
                  <a:gd name="T17" fmla="*/ 0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2" h="203">
                    <a:moveTo>
                      <a:pt x="15" y="0"/>
                    </a:moveTo>
                    <a:cubicBezTo>
                      <a:pt x="14" y="0"/>
                      <a:pt x="12" y="0"/>
                      <a:pt x="11" y="1"/>
                    </a:cubicBezTo>
                    <a:cubicBezTo>
                      <a:pt x="0" y="6"/>
                      <a:pt x="7" y="45"/>
                      <a:pt x="25" y="93"/>
                    </a:cubicBezTo>
                    <a:cubicBezTo>
                      <a:pt x="27" y="99"/>
                      <a:pt x="30" y="105"/>
                      <a:pt x="33" y="112"/>
                    </a:cubicBezTo>
                    <a:cubicBezTo>
                      <a:pt x="36" y="118"/>
                      <a:pt x="38" y="124"/>
                      <a:pt x="41" y="131"/>
                    </a:cubicBezTo>
                    <a:cubicBezTo>
                      <a:pt x="62" y="173"/>
                      <a:pt x="83" y="203"/>
                      <a:pt x="96" y="203"/>
                    </a:cubicBezTo>
                    <a:cubicBezTo>
                      <a:pt x="97" y="203"/>
                      <a:pt x="98" y="203"/>
                      <a:pt x="99" y="202"/>
                    </a:cubicBezTo>
                    <a:cubicBezTo>
                      <a:pt x="112" y="196"/>
                      <a:pt x="104" y="146"/>
                      <a:pt x="81" y="89"/>
                    </a:cubicBezTo>
                    <a:cubicBezTo>
                      <a:pt x="58" y="37"/>
                      <a:pt x="29" y="0"/>
                      <a:pt x="15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0" name="Freeform 21">
                <a:extLst>
                  <a:ext uri="{FF2B5EF4-FFF2-40B4-BE49-F238E27FC236}">
                    <a16:creationId xmlns:a16="http://schemas.microsoft.com/office/drawing/2014/main" xmlns="" id="{752AD840-E370-4DD5-8577-CAAE4A44F6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48" y="1687"/>
                <a:ext cx="74" cy="131"/>
              </a:xfrm>
              <a:custGeom>
                <a:avLst/>
                <a:gdLst>
                  <a:gd name="T0" fmla="*/ 16 w 96"/>
                  <a:gd name="T1" fmla="*/ 0 h 170"/>
                  <a:gd name="T2" fmla="*/ 12 w 96"/>
                  <a:gd name="T3" fmla="*/ 1 h 170"/>
                  <a:gd name="T4" fmla="*/ 22 w 96"/>
                  <a:gd name="T5" fmla="*/ 88 h 170"/>
                  <a:gd name="T6" fmla="*/ 46 w 96"/>
                  <a:gd name="T7" fmla="*/ 77 h 170"/>
                  <a:gd name="T8" fmla="*/ 53 w 96"/>
                  <a:gd name="T9" fmla="*/ 92 h 170"/>
                  <a:gd name="T10" fmla="*/ 29 w 96"/>
                  <a:gd name="T11" fmla="*/ 104 h 170"/>
                  <a:gd name="T12" fmla="*/ 75 w 96"/>
                  <a:gd name="T13" fmla="*/ 168 h 170"/>
                  <a:gd name="T14" fmla="*/ 81 w 96"/>
                  <a:gd name="T15" fmla="*/ 170 h 170"/>
                  <a:gd name="T16" fmla="*/ 85 w 96"/>
                  <a:gd name="T17" fmla="*/ 169 h 170"/>
                  <a:gd name="T18" fmla="*/ 86 w 96"/>
                  <a:gd name="T19" fmla="*/ 169 h 170"/>
                  <a:gd name="T20" fmla="*/ 80 w 96"/>
                  <a:gd name="T21" fmla="*/ 90 h 170"/>
                  <a:gd name="T22" fmla="*/ 74 w 96"/>
                  <a:gd name="T23" fmla="*/ 73 h 170"/>
                  <a:gd name="T24" fmla="*/ 66 w 96"/>
                  <a:gd name="T25" fmla="*/ 58 h 170"/>
                  <a:gd name="T26" fmla="*/ 16 w 96"/>
                  <a:gd name="T27" fmla="*/ 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6" h="170">
                    <a:moveTo>
                      <a:pt x="16" y="0"/>
                    </a:moveTo>
                    <a:cubicBezTo>
                      <a:pt x="14" y="0"/>
                      <a:pt x="13" y="1"/>
                      <a:pt x="12" y="1"/>
                    </a:cubicBezTo>
                    <a:cubicBezTo>
                      <a:pt x="0" y="8"/>
                      <a:pt x="6" y="45"/>
                      <a:pt x="22" y="88"/>
                    </a:cubicBezTo>
                    <a:cubicBezTo>
                      <a:pt x="30" y="84"/>
                      <a:pt x="38" y="80"/>
                      <a:pt x="46" y="77"/>
                    </a:cubicBezTo>
                    <a:cubicBezTo>
                      <a:pt x="49" y="82"/>
                      <a:pt x="51" y="87"/>
                      <a:pt x="53" y="92"/>
                    </a:cubicBezTo>
                    <a:cubicBezTo>
                      <a:pt x="45" y="96"/>
                      <a:pt x="37" y="100"/>
                      <a:pt x="29" y="104"/>
                    </a:cubicBezTo>
                    <a:cubicBezTo>
                      <a:pt x="44" y="137"/>
                      <a:pt x="62" y="162"/>
                      <a:pt x="75" y="168"/>
                    </a:cubicBezTo>
                    <a:cubicBezTo>
                      <a:pt x="78" y="169"/>
                      <a:pt x="80" y="170"/>
                      <a:pt x="81" y="170"/>
                    </a:cubicBezTo>
                    <a:cubicBezTo>
                      <a:pt x="83" y="170"/>
                      <a:pt x="84" y="170"/>
                      <a:pt x="85" y="169"/>
                    </a:cubicBezTo>
                    <a:cubicBezTo>
                      <a:pt x="85" y="169"/>
                      <a:pt x="86" y="169"/>
                      <a:pt x="86" y="169"/>
                    </a:cubicBezTo>
                    <a:cubicBezTo>
                      <a:pt x="96" y="162"/>
                      <a:pt x="94" y="128"/>
                      <a:pt x="80" y="90"/>
                    </a:cubicBezTo>
                    <a:cubicBezTo>
                      <a:pt x="78" y="84"/>
                      <a:pt x="76" y="79"/>
                      <a:pt x="74" y="73"/>
                    </a:cubicBezTo>
                    <a:cubicBezTo>
                      <a:pt x="71" y="68"/>
                      <a:pt x="69" y="63"/>
                      <a:pt x="66" y="58"/>
                    </a:cubicBezTo>
                    <a:cubicBezTo>
                      <a:pt x="49" y="24"/>
                      <a:pt x="28" y="0"/>
                      <a:pt x="16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1" name="Freeform 22">
                <a:extLst>
                  <a:ext uri="{FF2B5EF4-FFF2-40B4-BE49-F238E27FC236}">
                    <a16:creationId xmlns:a16="http://schemas.microsoft.com/office/drawing/2014/main" xmlns="" id="{9BA2F08B-041A-4B72-BC6D-C9F7F2CCB8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29" y="2224"/>
                <a:ext cx="42" cy="82"/>
              </a:xfrm>
              <a:custGeom>
                <a:avLst/>
                <a:gdLst>
                  <a:gd name="T0" fmla="*/ 15 w 55"/>
                  <a:gd name="T1" fmla="*/ 0 h 106"/>
                  <a:gd name="T2" fmla="*/ 13 w 55"/>
                  <a:gd name="T3" fmla="*/ 1 h 106"/>
                  <a:gd name="T4" fmla="*/ 7 w 55"/>
                  <a:gd name="T5" fmla="*/ 59 h 106"/>
                  <a:gd name="T6" fmla="*/ 39 w 55"/>
                  <a:gd name="T7" fmla="*/ 106 h 106"/>
                  <a:gd name="T8" fmla="*/ 42 w 55"/>
                  <a:gd name="T9" fmla="*/ 106 h 106"/>
                  <a:gd name="T10" fmla="*/ 50 w 55"/>
                  <a:gd name="T11" fmla="*/ 59 h 106"/>
                  <a:gd name="T12" fmla="*/ 48 w 55"/>
                  <a:gd name="T13" fmla="*/ 46 h 106"/>
                  <a:gd name="T14" fmla="*/ 44 w 55"/>
                  <a:gd name="T15" fmla="*/ 34 h 106"/>
                  <a:gd name="T16" fmla="*/ 15 w 55"/>
                  <a:gd name="T17" fmla="*/ 0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5" h="106">
                    <a:moveTo>
                      <a:pt x="15" y="0"/>
                    </a:moveTo>
                    <a:cubicBezTo>
                      <a:pt x="15" y="0"/>
                      <a:pt x="14" y="0"/>
                      <a:pt x="13" y="1"/>
                    </a:cubicBezTo>
                    <a:cubicBezTo>
                      <a:pt x="1" y="5"/>
                      <a:pt x="0" y="30"/>
                      <a:pt x="7" y="59"/>
                    </a:cubicBezTo>
                    <a:cubicBezTo>
                      <a:pt x="14" y="86"/>
                      <a:pt x="27" y="106"/>
                      <a:pt x="39" y="106"/>
                    </a:cubicBezTo>
                    <a:cubicBezTo>
                      <a:pt x="40" y="106"/>
                      <a:pt x="41" y="106"/>
                      <a:pt x="42" y="106"/>
                    </a:cubicBezTo>
                    <a:cubicBezTo>
                      <a:pt x="51" y="103"/>
                      <a:pt x="55" y="83"/>
                      <a:pt x="50" y="59"/>
                    </a:cubicBezTo>
                    <a:cubicBezTo>
                      <a:pt x="50" y="55"/>
                      <a:pt x="49" y="51"/>
                      <a:pt x="48" y="46"/>
                    </a:cubicBezTo>
                    <a:cubicBezTo>
                      <a:pt x="47" y="42"/>
                      <a:pt x="45" y="38"/>
                      <a:pt x="44" y="34"/>
                    </a:cubicBezTo>
                    <a:cubicBezTo>
                      <a:pt x="36" y="14"/>
                      <a:pt x="24" y="0"/>
                      <a:pt x="15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2" name="Freeform 23">
                <a:extLst>
                  <a:ext uri="{FF2B5EF4-FFF2-40B4-BE49-F238E27FC236}">
                    <a16:creationId xmlns:a16="http://schemas.microsoft.com/office/drawing/2014/main" xmlns="" id="{D9C4B668-3C04-44D5-926B-A6E09B9D5FF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66" y="2728"/>
                <a:ext cx="41" cy="141"/>
              </a:xfrm>
              <a:custGeom>
                <a:avLst/>
                <a:gdLst>
                  <a:gd name="T0" fmla="*/ 26 w 53"/>
                  <a:gd name="T1" fmla="*/ 0 h 183"/>
                  <a:gd name="T2" fmla="*/ 19 w 53"/>
                  <a:gd name="T3" fmla="*/ 5 h 183"/>
                  <a:gd name="T4" fmla="*/ 1 w 53"/>
                  <a:gd name="T5" fmla="*/ 74 h 183"/>
                  <a:gd name="T6" fmla="*/ 0 w 53"/>
                  <a:gd name="T7" fmla="*/ 93 h 183"/>
                  <a:gd name="T8" fmla="*/ 0 w 53"/>
                  <a:gd name="T9" fmla="*/ 109 h 183"/>
                  <a:gd name="T10" fmla="*/ 23 w 53"/>
                  <a:gd name="T11" fmla="*/ 183 h 183"/>
                  <a:gd name="T12" fmla="*/ 24 w 53"/>
                  <a:gd name="T13" fmla="*/ 183 h 183"/>
                  <a:gd name="T14" fmla="*/ 24 w 53"/>
                  <a:gd name="T15" fmla="*/ 183 h 183"/>
                  <a:gd name="T16" fmla="*/ 52 w 53"/>
                  <a:gd name="T17" fmla="*/ 93 h 183"/>
                  <a:gd name="T18" fmla="*/ 28 w 53"/>
                  <a:gd name="T19" fmla="*/ 0 h 183"/>
                  <a:gd name="T20" fmla="*/ 26 w 53"/>
                  <a:gd name="T21" fmla="*/ 0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3" h="183">
                    <a:moveTo>
                      <a:pt x="26" y="0"/>
                    </a:moveTo>
                    <a:cubicBezTo>
                      <a:pt x="23" y="0"/>
                      <a:pt x="21" y="2"/>
                      <a:pt x="19" y="5"/>
                    </a:cubicBezTo>
                    <a:cubicBezTo>
                      <a:pt x="10" y="15"/>
                      <a:pt x="3" y="41"/>
                      <a:pt x="1" y="74"/>
                    </a:cubicBezTo>
                    <a:cubicBezTo>
                      <a:pt x="0" y="80"/>
                      <a:pt x="0" y="87"/>
                      <a:pt x="0" y="93"/>
                    </a:cubicBezTo>
                    <a:cubicBezTo>
                      <a:pt x="0" y="99"/>
                      <a:pt x="0" y="104"/>
                      <a:pt x="0" y="109"/>
                    </a:cubicBezTo>
                    <a:cubicBezTo>
                      <a:pt x="1" y="151"/>
                      <a:pt x="10" y="183"/>
                      <a:pt x="23" y="183"/>
                    </a:cubicBezTo>
                    <a:cubicBezTo>
                      <a:pt x="23" y="183"/>
                      <a:pt x="23" y="183"/>
                      <a:pt x="24" y="183"/>
                    </a:cubicBezTo>
                    <a:cubicBezTo>
                      <a:pt x="24" y="183"/>
                      <a:pt x="24" y="183"/>
                      <a:pt x="24" y="183"/>
                    </a:cubicBezTo>
                    <a:cubicBezTo>
                      <a:pt x="38" y="183"/>
                      <a:pt x="52" y="143"/>
                      <a:pt x="52" y="93"/>
                    </a:cubicBezTo>
                    <a:cubicBezTo>
                      <a:pt x="53" y="43"/>
                      <a:pt x="41" y="4"/>
                      <a:pt x="28" y="0"/>
                    </a:cubicBezTo>
                    <a:cubicBezTo>
                      <a:pt x="27" y="0"/>
                      <a:pt x="27" y="0"/>
                      <a:pt x="26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3" name="Freeform 24">
                <a:extLst>
                  <a:ext uri="{FF2B5EF4-FFF2-40B4-BE49-F238E27FC236}">
                    <a16:creationId xmlns:a16="http://schemas.microsoft.com/office/drawing/2014/main" xmlns="" id="{8F2D3B86-1351-411B-AF4D-DC8ED192D7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71" y="2742"/>
                <a:ext cx="41" cy="113"/>
              </a:xfrm>
              <a:custGeom>
                <a:avLst/>
                <a:gdLst>
                  <a:gd name="T0" fmla="*/ 27 w 53"/>
                  <a:gd name="T1" fmla="*/ 0 h 146"/>
                  <a:gd name="T2" fmla="*/ 27 w 53"/>
                  <a:gd name="T3" fmla="*/ 0 h 146"/>
                  <a:gd name="T4" fmla="*/ 25 w 53"/>
                  <a:gd name="T5" fmla="*/ 0 h 146"/>
                  <a:gd name="T6" fmla="*/ 1 w 53"/>
                  <a:gd name="T7" fmla="*/ 74 h 146"/>
                  <a:gd name="T8" fmla="*/ 25 w 53"/>
                  <a:gd name="T9" fmla="*/ 146 h 146"/>
                  <a:gd name="T10" fmla="*/ 25 w 53"/>
                  <a:gd name="T11" fmla="*/ 146 h 146"/>
                  <a:gd name="T12" fmla="*/ 52 w 53"/>
                  <a:gd name="T13" fmla="*/ 87 h 146"/>
                  <a:gd name="T14" fmla="*/ 53 w 53"/>
                  <a:gd name="T15" fmla="*/ 74 h 146"/>
                  <a:gd name="T16" fmla="*/ 52 w 53"/>
                  <a:gd name="T17" fmla="*/ 59 h 146"/>
                  <a:gd name="T18" fmla="*/ 35 w 53"/>
                  <a:gd name="T19" fmla="*/ 3 h 146"/>
                  <a:gd name="T20" fmla="*/ 27 w 53"/>
                  <a:gd name="T21" fmla="*/ 0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3" h="146">
                    <a:moveTo>
                      <a:pt x="27" y="0"/>
                    </a:moveTo>
                    <a:cubicBezTo>
                      <a:pt x="27" y="0"/>
                      <a:pt x="27" y="0"/>
                      <a:pt x="27" y="0"/>
                    </a:cubicBezTo>
                    <a:cubicBezTo>
                      <a:pt x="26" y="0"/>
                      <a:pt x="26" y="0"/>
                      <a:pt x="25" y="0"/>
                    </a:cubicBezTo>
                    <a:cubicBezTo>
                      <a:pt x="12" y="3"/>
                      <a:pt x="2" y="34"/>
                      <a:pt x="1" y="74"/>
                    </a:cubicBezTo>
                    <a:cubicBezTo>
                      <a:pt x="0" y="113"/>
                      <a:pt x="10" y="146"/>
                      <a:pt x="25" y="146"/>
                    </a:cubicBezTo>
                    <a:cubicBezTo>
                      <a:pt x="25" y="146"/>
                      <a:pt x="25" y="146"/>
                      <a:pt x="25" y="146"/>
                    </a:cubicBezTo>
                    <a:cubicBezTo>
                      <a:pt x="37" y="146"/>
                      <a:pt x="49" y="121"/>
                      <a:pt x="52" y="87"/>
                    </a:cubicBezTo>
                    <a:cubicBezTo>
                      <a:pt x="52" y="83"/>
                      <a:pt x="53" y="78"/>
                      <a:pt x="53" y="74"/>
                    </a:cubicBezTo>
                    <a:cubicBezTo>
                      <a:pt x="53" y="69"/>
                      <a:pt x="53" y="64"/>
                      <a:pt x="52" y="59"/>
                    </a:cubicBezTo>
                    <a:cubicBezTo>
                      <a:pt x="50" y="32"/>
                      <a:pt x="44" y="12"/>
                      <a:pt x="35" y="3"/>
                    </a:cubicBezTo>
                    <a:cubicBezTo>
                      <a:pt x="33" y="1"/>
                      <a:pt x="30" y="0"/>
                      <a:pt x="27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4" name="Freeform 25">
                <a:extLst>
                  <a:ext uri="{FF2B5EF4-FFF2-40B4-BE49-F238E27FC236}">
                    <a16:creationId xmlns:a16="http://schemas.microsoft.com/office/drawing/2014/main" xmlns="" id="{432D8714-C563-487E-BEC4-4DD113BE7EB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05" y="2185"/>
                <a:ext cx="32" cy="69"/>
              </a:xfrm>
              <a:custGeom>
                <a:avLst/>
                <a:gdLst>
                  <a:gd name="T0" fmla="*/ 10 w 41"/>
                  <a:gd name="T1" fmla="*/ 0 h 89"/>
                  <a:gd name="T2" fmla="*/ 8 w 41"/>
                  <a:gd name="T3" fmla="*/ 0 h 89"/>
                  <a:gd name="T4" fmla="*/ 1 w 41"/>
                  <a:gd name="T5" fmla="*/ 27 h 89"/>
                  <a:gd name="T6" fmla="*/ 5 w 41"/>
                  <a:gd name="T7" fmla="*/ 49 h 89"/>
                  <a:gd name="T8" fmla="*/ 6 w 41"/>
                  <a:gd name="T9" fmla="*/ 53 h 89"/>
                  <a:gd name="T10" fmla="*/ 30 w 41"/>
                  <a:gd name="T11" fmla="*/ 89 h 89"/>
                  <a:gd name="T12" fmla="*/ 31 w 41"/>
                  <a:gd name="T13" fmla="*/ 89 h 89"/>
                  <a:gd name="T14" fmla="*/ 32 w 41"/>
                  <a:gd name="T15" fmla="*/ 89 h 89"/>
                  <a:gd name="T16" fmla="*/ 39 w 41"/>
                  <a:gd name="T17" fmla="*/ 80 h 89"/>
                  <a:gd name="T18" fmla="*/ 36 w 41"/>
                  <a:gd name="T19" fmla="*/ 40 h 89"/>
                  <a:gd name="T20" fmla="*/ 10 w 41"/>
                  <a:gd name="T21" fmla="*/ 0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1" h="89">
                    <a:moveTo>
                      <a:pt x="10" y="0"/>
                    </a:moveTo>
                    <a:cubicBezTo>
                      <a:pt x="10" y="0"/>
                      <a:pt x="9" y="0"/>
                      <a:pt x="8" y="0"/>
                    </a:cubicBezTo>
                    <a:cubicBezTo>
                      <a:pt x="3" y="2"/>
                      <a:pt x="0" y="13"/>
                      <a:pt x="1" y="27"/>
                    </a:cubicBezTo>
                    <a:cubicBezTo>
                      <a:pt x="2" y="34"/>
                      <a:pt x="3" y="41"/>
                      <a:pt x="5" y="49"/>
                    </a:cubicBezTo>
                    <a:cubicBezTo>
                      <a:pt x="6" y="51"/>
                      <a:pt x="6" y="52"/>
                      <a:pt x="6" y="53"/>
                    </a:cubicBezTo>
                    <a:cubicBezTo>
                      <a:pt x="12" y="74"/>
                      <a:pt x="22" y="89"/>
                      <a:pt x="30" y="89"/>
                    </a:cubicBezTo>
                    <a:cubicBezTo>
                      <a:pt x="31" y="89"/>
                      <a:pt x="31" y="89"/>
                      <a:pt x="31" y="89"/>
                    </a:cubicBezTo>
                    <a:cubicBezTo>
                      <a:pt x="31" y="89"/>
                      <a:pt x="32" y="89"/>
                      <a:pt x="32" y="89"/>
                    </a:cubicBezTo>
                    <a:cubicBezTo>
                      <a:pt x="35" y="88"/>
                      <a:pt x="37" y="85"/>
                      <a:pt x="39" y="80"/>
                    </a:cubicBezTo>
                    <a:cubicBezTo>
                      <a:pt x="41" y="71"/>
                      <a:pt x="41" y="56"/>
                      <a:pt x="36" y="40"/>
                    </a:cubicBezTo>
                    <a:cubicBezTo>
                      <a:pt x="30" y="17"/>
                      <a:pt x="19" y="0"/>
                      <a:pt x="10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5" name="Freeform 26">
                <a:extLst>
                  <a:ext uri="{FF2B5EF4-FFF2-40B4-BE49-F238E27FC236}">
                    <a16:creationId xmlns:a16="http://schemas.microsoft.com/office/drawing/2014/main" xmlns="" id="{8849D98F-8869-4E70-AB08-6604D48163C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112" y="-61"/>
                <a:ext cx="2084" cy="4616"/>
              </a:xfrm>
              <a:custGeom>
                <a:avLst/>
                <a:gdLst>
                  <a:gd name="T0" fmla="*/ 2091 w 2699"/>
                  <a:gd name="T1" fmla="*/ 5143 h 5978"/>
                  <a:gd name="T2" fmla="*/ 1717 w 2699"/>
                  <a:gd name="T3" fmla="*/ 5972 h 5978"/>
                  <a:gd name="T4" fmla="*/ 1719 w 2699"/>
                  <a:gd name="T5" fmla="*/ 5971 h 5978"/>
                  <a:gd name="T6" fmla="*/ 1722 w 2699"/>
                  <a:gd name="T7" fmla="*/ 5972 h 5978"/>
                  <a:gd name="T8" fmla="*/ 1725 w 2699"/>
                  <a:gd name="T9" fmla="*/ 5978 h 5978"/>
                  <a:gd name="T10" fmla="*/ 2097 w 2699"/>
                  <a:gd name="T11" fmla="*/ 5157 h 5978"/>
                  <a:gd name="T12" fmla="*/ 2096 w 2699"/>
                  <a:gd name="T13" fmla="*/ 5156 h 5978"/>
                  <a:gd name="T14" fmla="*/ 2091 w 2699"/>
                  <a:gd name="T15" fmla="*/ 5143 h 5978"/>
                  <a:gd name="T16" fmla="*/ 2145 w 2699"/>
                  <a:gd name="T17" fmla="*/ 5051 h 5978"/>
                  <a:gd name="T18" fmla="*/ 2135 w 2699"/>
                  <a:gd name="T19" fmla="*/ 5089 h 5978"/>
                  <a:gd name="T20" fmla="*/ 2133 w 2699"/>
                  <a:gd name="T21" fmla="*/ 5096 h 5978"/>
                  <a:gd name="T22" fmla="*/ 2348 w 2699"/>
                  <a:gd name="T23" fmla="*/ 5170 h 5978"/>
                  <a:gd name="T24" fmla="*/ 2350 w 2699"/>
                  <a:gd name="T25" fmla="*/ 5163 h 5978"/>
                  <a:gd name="T26" fmla="*/ 2364 w 2699"/>
                  <a:gd name="T27" fmla="*/ 5124 h 5978"/>
                  <a:gd name="T28" fmla="*/ 2145 w 2699"/>
                  <a:gd name="T29" fmla="*/ 5051 h 5978"/>
                  <a:gd name="T30" fmla="*/ 2389 w 2699"/>
                  <a:gd name="T31" fmla="*/ 2124 h 5978"/>
                  <a:gd name="T32" fmla="*/ 2385 w 2699"/>
                  <a:gd name="T33" fmla="*/ 2128 h 5978"/>
                  <a:gd name="T34" fmla="*/ 2383 w 2699"/>
                  <a:gd name="T35" fmla="*/ 2128 h 5978"/>
                  <a:gd name="T36" fmla="*/ 2379 w 2699"/>
                  <a:gd name="T37" fmla="*/ 2127 h 5978"/>
                  <a:gd name="T38" fmla="*/ 2408 w 2699"/>
                  <a:gd name="T39" fmla="*/ 5046 h 5978"/>
                  <a:gd name="T40" fmla="*/ 2412 w 2699"/>
                  <a:gd name="T41" fmla="*/ 5045 h 5978"/>
                  <a:gd name="T42" fmla="*/ 2414 w 2699"/>
                  <a:gd name="T43" fmla="*/ 5046 h 5978"/>
                  <a:gd name="T44" fmla="*/ 2418 w 2699"/>
                  <a:gd name="T45" fmla="*/ 5049 h 5978"/>
                  <a:gd name="T46" fmla="*/ 2389 w 2699"/>
                  <a:gd name="T47" fmla="*/ 2124 h 5978"/>
                  <a:gd name="T48" fmla="*/ 2315 w 2699"/>
                  <a:gd name="T49" fmla="*/ 2007 h 5978"/>
                  <a:gd name="T50" fmla="*/ 1993 w 2699"/>
                  <a:gd name="T51" fmla="*/ 2136 h 5978"/>
                  <a:gd name="T52" fmla="*/ 1995 w 2699"/>
                  <a:gd name="T53" fmla="*/ 2143 h 5978"/>
                  <a:gd name="T54" fmla="*/ 2007 w 2699"/>
                  <a:gd name="T55" fmla="*/ 2179 h 5978"/>
                  <a:gd name="T56" fmla="*/ 2332 w 2699"/>
                  <a:gd name="T57" fmla="*/ 2052 h 5978"/>
                  <a:gd name="T58" fmla="*/ 2318 w 2699"/>
                  <a:gd name="T59" fmla="*/ 2015 h 5978"/>
                  <a:gd name="T60" fmla="*/ 2315 w 2699"/>
                  <a:gd name="T61" fmla="*/ 2007 h 5978"/>
                  <a:gd name="T62" fmla="*/ 5 w 2699"/>
                  <a:gd name="T63" fmla="*/ 0 h 5978"/>
                  <a:gd name="T64" fmla="*/ 4 w 2699"/>
                  <a:gd name="T65" fmla="*/ 5 h 5978"/>
                  <a:gd name="T66" fmla="*/ 0 w 2699"/>
                  <a:gd name="T67" fmla="*/ 9 h 5978"/>
                  <a:gd name="T68" fmla="*/ 471 w 2699"/>
                  <a:gd name="T69" fmla="*/ 269 h 5978"/>
                  <a:gd name="T70" fmla="*/ 512 w 2699"/>
                  <a:gd name="T71" fmla="*/ 295 h 5978"/>
                  <a:gd name="T72" fmla="*/ 1925 w 2699"/>
                  <a:gd name="T73" fmla="*/ 2045 h 5978"/>
                  <a:gd name="T74" fmla="*/ 1928 w 2699"/>
                  <a:gd name="T75" fmla="*/ 2041 h 5978"/>
                  <a:gd name="T76" fmla="*/ 1931 w 2699"/>
                  <a:gd name="T77" fmla="*/ 2041 h 5978"/>
                  <a:gd name="T78" fmla="*/ 1934 w 2699"/>
                  <a:gd name="T79" fmla="*/ 2041 h 5978"/>
                  <a:gd name="T80" fmla="*/ 517 w 2699"/>
                  <a:gd name="T81" fmla="*/ 288 h 5978"/>
                  <a:gd name="T82" fmla="*/ 477 w 2699"/>
                  <a:gd name="T83" fmla="*/ 261 h 5978"/>
                  <a:gd name="T84" fmla="*/ 5 w 2699"/>
                  <a:gd name="T85" fmla="*/ 0 h 59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699" h="5978">
                    <a:moveTo>
                      <a:pt x="2091" y="5143"/>
                    </a:moveTo>
                    <a:cubicBezTo>
                      <a:pt x="1994" y="5431"/>
                      <a:pt x="1869" y="5709"/>
                      <a:pt x="1717" y="5972"/>
                    </a:cubicBezTo>
                    <a:cubicBezTo>
                      <a:pt x="1718" y="5971"/>
                      <a:pt x="1719" y="5971"/>
                      <a:pt x="1719" y="5971"/>
                    </a:cubicBezTo>
                    <a:cubicBezTo>
                      <a:pt x="1720" y="5971"/>
                      <a:pt x="1721" y="5972"/>
                      <a:pt x="1722" y="5972"/>
                    </a:cubicBezTo>
                    <a:cubicBezTo>
                      <a:pt x="1723" y="5973"/>
                      <a:pt x="1724" y="5975"/>
                      <a:pt x="1725" y="5978"/>
                    </a:cubicBezTo>
                    <a:cubicBezTo>
                      <a:pt x="1876" y="5718"/>
                      <a:pt x="2000" y="5442"/>
                      <a:pt x="2097" y="5157"/>
                    </a:cubicBezTo>
                    <a:cubicBezTo>
                      <a:pt x="2097" y="5157"/>
                      <a:pt x="2096" y="5157"/>
                      <a:pt x="2096" y="5156"/>
                    </a:cubicBezTo>
                    <a:cubicBezTo>
                      <a:pt x="2093" y="5155"/>
                      <a:pt x="2091" y="5150"/>
                      <a:pt x="2091" y="5143"/>
                    </a:cubicBezTo>
                    <a:moveTo>
                      <a:pt x="2145" y="5051"/>
                    </a:moveTo>
                    <a:cubicBezTo>
                      <a:pt x="2143" y="5062"/>
                      <a:pt x="2139" y="5075"/>
                      <a:pt x="2135" y="5089"/>
                    </a:cubicBezTo>
                    <a:cubicBezTo>
                      <a:pt x="2134" y="5091"/>
                      <a:pt x="2133" y="5094"/>
                      <a:pt x="2133" y="5096"/>
                    </a:cubicBezTo>
                    <a:cubicBezTo>
                      <a:pt x="2204" y="5121"/>
                      <a:pt x="2276" y="5146"/>
                      <a:pt x="2348" y="5170"/>
                    </a:cubicBezTo>
                    <a:cubicBezTo>
                      <a:pt x="2348" y="5168"/>
                      <a:pt x="2349" y="5165"/>
                      <a:pt x="2350" y="5163"/>
                    </a:cubicBezTo>
                    <a:cubicBezTo>
                      <a:pt x="2354" y="5149"/>
                      <a:pt x="2359" y="5136"/>
                      <a:pt x="2364" y="5124"/>
                    </a:cubicBezTo>
                    <a:cubicBezTo>
                      <a:pt x="2291" y="5099"/>
                      <a:pt x="2218" y="5075"/>
                      <a:pt x="2145" y="5051"/>
                    </a:cubicBezTo>
                    <a:moveTo>
                      <a:pt x="2389" y="2124"/>
                    </a:moveTo>
                    <a:cubicBezTo>
                      <a:pt x="2387" y="2126"/>
                      <a:pt x="2386" y="2127"/>
                      <a:pt x="2385" y="2128"/>
                    </a:cubicBezTo>
                    <a:cubicBezTo>
                      <a:pt x="2384" y="2128"/>
                      <a:pt x="2383" y="2128"/>
                      <a:pt x="2383" y="2128"/>
                    </a:cubicBezTo>
                    <a:cubicBezTo>
                      <a:pt x="2382" y="2128"/>
                      <a:pt x="2380" y="2128"/>
                      <a:pt x="2379" y="2127"/>
                    </a:cubicBezTo>
                    <a:cubicBezTo>
                      <a:pt x="2688" y="3062"/>
                      <a:pt x="2688" y="4098"/>
                      <a:pt x="2408" y="5046"/>
                    </a:cubicBezTo>
                    <a:cubicBezTo>
                      <a:pt x="2409" y="5046"/>
                      <a:pt x="2411" y="5045"/>
                      <a:pt x="2412" y="5045"/>
                    </a:cubicBezTo>
                    <a:cubicBezTo>
                      <a:pt x="2412" y="5045"/>
                      <a:pt x="2413" y="5045"/>
                      <a:pt x="2414" y="5046"/>
                    </a:cubicBezTo>
                    <a:cubicBezTo>
                      <a:pt x="2415" y="5046"/>
                      <a:pt x="2417" y="5047"/>
                      <a:pt x="2418" y="5049"/>
                    </a:cubicBezTo>
                    <a:cubicBezTo>
                      <a:pt x="2697" y="4098"/>
                      <a:pt x="2699" y="3061"/>
                      <a:pt x="2389" y="2124"/>
                    </a:cubicBezTo>
                    <a:moveTo>
                      <a:pt x="2315" y="2007"/>
                    </a:moveTo>
                    <a:cubicBezTo>
                      <a:pt x="2208" y="2050"/>
                      <a:pt x="2100" y="2093"/>
                      <a:pt x="1993" y="2136"/>
                    </a:cubicBezTo>
                    <a:cubicBezTo>
                      <a:pt x="1994" y="2138"/>
                      <a:pt x="1995" y="2141"/>
                      <a:pt x="1995" y="2143"/>
                    </a:cubicBezTo>
                    <a:cubicBezTo>
                      <a:pt x="2000" y="2156"/>
                      <a:pt x="2004" y="2168"/>
                      <a:pt x="2007" y="2179"/>
                    </a:cubicBezTo>
                    <a:cubicBezTo>
                      <a:pt x="2115" y="2137"/>
                      <a:pt x="2224" y="2095"/>
                      <a:pt x="2332" y="2052"/>
                    </a:cubicBezTo>
                    <a:cubicBezTo>
                      <a:pt x="2327" y="2041"/>
                      <a:pt x="2322" y="2028"/>
                      <a:pt x="2318" y="2015"/>
                    </a:cubicBezTo>
                    <a:cubicBezTo>
                      <a:pt x="2317" y="2012"/>
                      <a:pt x="2316" y="2009"/>
                      <a:pt x="2315" y="2007"/>
                    </a:cubicBezTo>
                    <a:moveTo>
                      <a:pt x="5" y="0"/>
                    </a:moveTo>
                    <a:cubicBezTo>
                      <a:pt x="5" y="2"/>
                      <a:pt x="5" y="4"/>
                      <a:pt x="4" y="5"/>
                    </a:cubicBezTo>
                    <a:cubicBezTo>
                      <a:pt x="4" y="7"/>
                      <a:pt x="2" y="8"/>
                      <a:pt x="0" y="9"/>
                    </a:cubicBezTo>
                    <a:cubicBezTo>
                      <a:pt x="167" y="87"/>
                      <a:pt x="324" y="174"/>
                      <a:pt x="471" y="269"/>
                    </a:cubicBezTo>
                    <a:cubicBezTo>
                      <a:pt x="485" y="278"/>
                      <a:pt x="498" y="287"/>
                      <a:pt x="512" y="295"/>
                    </a:cubicBezTo>
                    <a:cubicBezTo>
                      <a:pt x="1186" y="743"/>
                      <a:pt x="1652" y="1358"/>
                      <a:pt x="1925" y="2045"/>
                    </a:cubicBezTo>
                    <a:cubicBezTo>
                      <a:pt x="1926" y="2043"/>
                      <a:pt x="1927" y="2042"/>
                      <a:pt x="1928" y="2041"/>
                    </a:cubicBezTo>
                    <a:cubicBezTo>
                      <a:pt x="1929" y="2041"/>
                      <a:pt x="1930" y="2041"/>
                      <a:pt x="1931" y="2041"/>
                    </a:cubicBezTo>
                    <a:cubicBezTo>
                      <a:pt x="1932" y="2041"/>
                      <a:pt x="1933" y="2041"/>
                      <a:pt x="1934" y="2041"/>
                    </a:cubicBezTo>
                    <a:cubicBezTo>
                      <a:pt x="1661" y="1352"/>
                      <a:pt x="1194" y="736"/>
                      <a:pt x="517" y="288"/>
                    </a:cubicBezTo>
                    <a:cubicBezTo>
                      <a:pt x="504" y="279"/>
                      <a:pt x="490" y="270"/>
                      <a:pt x="477" y="261"/>
                    </a:cubicBezTo>
                    <a:cubicBezTo>
                      <a:pt x="329" y="166"/>
                      <a:pt x="172" y="79"/>
                      <a:pt x="5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6" name="Freeform 27">
                <a:extLst>
                  <a:ext uri="{FF2B5EF4-FFF2-40B4-BE49-F238E27FC236}">
                    <a16:creationId xmlns:a16="http://schemas.microsoft.com/office/drawing/2014/main" xmlns="" id="{00640E42-3F24-4A9C-B791-EB743D12B6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13" y="-146"/>
                <a:ext cx="203" cy="93"/>
              </a:xfrm>
              <a:custGeom>
                <a:avLst/>
                <a:gdLst>
                  <a:gd name="T0" fmla="*/ 23 w 263"/>
                  <a:gd name="T1" fmla="*/ 0 h 120"/>
                  <a:gd name="T2" fmla="*/ 6 w 263"/>
                  <a:gd name="T3" fmla="*/ 5 h 120"/>
                  <a:gd name="T4" fmla="*/ 124 w 263"/>
                  <a:gd name="T5" fmla="*/ 82 h 120"/>
                  <a:gd name="T6" fmla="*/ 170 w 263"/>
                  <a:gd name="T7" fmla="*/ 100 h 120"/>
                  <a:gd name="T8" fmla="*/ 182 w 263"/>
                  <a:gd name="T9" fmla="*/ 75 h 120"/>
                  <a:gd name="T10" fmla="*/ 206 w 263"/>
                  <a:gd name="T11" fmla="*/ 85 h 120"/>
                  <a:gd name="T12" fmla="*/ 194 w 263"/>
                  <a:gd name="T13" fmla="*/ 108 h 120"/>
                  <a:gd name="T14" fmla="*/ 249 w 263"/>
                  <a:gd name="T15" fmla="*/ 120 h 120"/>
                  <a:gd name="T16" fmla="*/ 258 w 263"/>
                  <a:gd name="T17" fmla="*/ 119 h 120"/>
                  <a:gd name="T18" fmla="*/ 262 w 263"/>
                  <a:gd name="T19" fmla="*/ 115 h 120"/>
                  <a:gd name="T20" fmla="*/ 263 w 263"/>
                  <a:gd name="T21" fmla="*/ 110 h 120"/>
                  <a:gd name="T22" fmla="*/ 147 w 263"/>
                  <a:gd name="T23" fmla="*/ 35 h 120"/>
                  <a:gd name="T24" fmla="*/ 23 w 263"/>
                  <a:gd name="T25" fmla="*/ 0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63" h="120">
                    <a:moveTo>
                      <a:pt x="23" y="0"/>
                    </a:moveTo>
                    <a:cubicBezTo>
                      <a:pt x="14" y="0"/>
                      <a:pt x="8" y="1"/>
                      <a:pt x="6" y="5"/>
                    </a:cubicBezTo>
                    <a:cubicBezTo>
                      <a:pt x="0" y="19"/>
                      <a:pt x="55" y="52"/>
                      <a:pt x="124" y="82"/>
                    </a:cubicBezTo>
                    <a:cubicBezTo>
                      <a:pt x="140" y="89"/>
                      <a:pt x="155" y="95"/>
                      <a:pt x="170" y="100"/>
                    </a:cubicBezTo>
                    <a:cubicBezTo>
                      <a:pt x="174" y="92"/>
                      <a:pt x="178" y="83"/>
                      <a:pt x="182" y="75"/>
                    </a:cubicBezTo>
                    <a:cubicBezTo>
                      <a:pt x="189" y="78"/>
                      <a:pt x="197" y="82"/>
                      <a:pt x="206" y="85"/>
                    </a:cubicBezTo>
                    <a:cubicBezTo>
                      <a:pt x="202" y="93"/>
                      <a:pt x="198" y="100"/>
                      <a:pt x="194" y="108"/>
                    </a:cubicBezTo>
                    <a:cubicBezTo>
                      <a:pt x="218" y="115"/>
                      <a:pt x="237" y="120"/>
                      <a:pt x="249" y="120"/>
                    </a:cubicBezTo>
                    <a:cubicBezTo>
                      <a:pt x="252" y="120"/>
                      <a:pt x="255" y="119"/>
                      <a:pt x="258" y="119"/>
                    </a:cubicBezTo>
                    <a:cubicBezTo>
                      <a:pt x="260" y="118"/>
                      <a:pt x="262" y="117"/>
                      <a:pt x="262" y="115"/>
                    </a:cubicBezTo>
                    <a:cubicBezTo>
                      <a:pt x="263" y="114"/>
                      <a:pt x="263" y="112"/>
                      <a:pt x="263" y="110"/>
                    </a:cubicBezTo>
                    <a:cubicBezTo>
                      <a:pt x="258" y="95"/>
                      <a:pt x="211" y="62"/>
                      <a:pt x="147" y="35"/>
                    </a:cubicBezTo>
                    <a:cubicBezTo>
                      <a:pt x="95" y="12"/>
                      <a:pt x="47" y="0"/>
                      <a:pt x="23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7" name="Freeform 28">
                <a:extLst>
                  <a:ext uri="{FF2B5EF4-FFF2-40B4-BE49-F238E27FC236}">
                    <a16:creationId xmlns:a16="http://schemas.microsoft.com/office/drawing/2014/main" xmlns="" id="{183CA3B3-82B3-4BB4-977D-39980A87AA4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93" y="1515"/>
                <a:ext cx="80" cy="174"/>
              </a:xfrm>
              <a:custGeom>
                <a:avLst/>
                <a:gdLst>
                  <a:gd name="T0" fmla="*/ 13 w 103"/>
                  <a:gd name="T1" fmla="*/ 0 h 225"/>
                  <a:gd name="T2" fmla="*/ 10 w 103"/>
                  <a:gd name="T3" fmla="*/ 0 h 225"/>
                  <a:gd name="T4" fmla="*/ 7 w 103"/>
                  <a:gd name="T5" fmla="*/ 4 h 225"/>
                  <a:gd name="T6" fmla="*/ 29 w 103"/>
                  <a:gd name="T7" fmla="*/ 122 h 225"/>
                  <a:gd name="T8" fmla="*/ 90 w 103"/>
                  <a:gd name="T9" fmla="*/ 225 h 225"/>
                  <a:gd name="T10" fmla="*/ 92 w 103"/>
                  <a:gd name="T11" fmla="*/ 225 h 225"/>
                  <a:gd name="T12" fmla="*/ 89 w 103"/>
                  <a:gd name="T13" fmla="*/ 138 h 225"/>
                  <a:gd name="T14" fmla="*/ 77 w 103"/>
                  <a:gd name="T15" fmla="*/ 102 h 225"/>
                  <a:gd name="T16" fmla="*/ 75 w 103"/>
                  <a:gd name="T17" fmla="*/ 95 h 225"/>
                  <a:gd name="T18" fmla="*/ 16 w 103"/>
                  <a:gd name="T19" fmla="*/ 0 h 225"/>
                  <a:gd name="T20" fmla="*/ 13 w 103"/>
                  <a:gd name="T21" fmla="*/ 0 h 2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3" h="225">
                    <a:moveTo>
                      <a:pt x="13" y="0"/>
                    </a:moveTo>
                    <a:cubicBezTo>
                      <a:pt x="12" y="0"/>
                      <a:pt x="11" y="0"/>
                      <a:pt x="10" y="0"/>
                    </a:cubicBezTo>
                    <a:cubicBezTo>
                      <a:pt x="9" y="1"/>
                      <a:pt x="8" y="2"/>
                      <a:pt x="7" y="4"/>
                    </a:cubicBezTo>
                    <a:cubicBezTo>
                      <a:pt x="0" y="18"/>
                      <a:pt x="9" y="67"/>
                      <a:pt x="29" y="122"/>
                    </a:cubicBezTo>
                    <a:cubicBezTo>
                      <a:pt x="50" y="181"/>
                      <a:pt x="77" y="225"/>
                      <a:pt x="90" y="225"/>
                    </a:cubicBezTo>
                    <a:cubicBezTo>
                      <a:pt x="91" y="225"/>
                      <a:pt x="92" y="225"/>
                      <a:pt x="92" y="225"/>
                    </a:cubicBezTo>
                    <a:cubicBezTo>
                      <a:pt x="103" y="220"/>
                      <a:pt x="102" y="184"/>
                      <a:pt x="89" y="138"/>
                    </a:cubicBezTo>
                    <a:cubicBezTo>
                      <a:pt x="86" y="127"/>
                      <a:pt x="82" y="115"/>
                      <a:pt x="77" y="102"/>
                    </a:cubicBezTo>
                    <a:cubicBezTo>
                      <a:pt x="77" y="100"/>
                      <a:pt x="76" y="97"/>
                      <a:pt x="75" y="95"/>
                    </a:cubicBezTo>
                    <a:cubicBezTo>
                      <a:pt x="56" y="43"/>
                      <a:pt x="31" y="5"/>
                      <a:pt x="16" y="0"/>
                    </a:cubicBezTo>
                    <a:cubicBezTo>
                      <a:pt x="15" y="0"/>
                      <a:pt x="14" y="0"/>
                      <a:pt x="13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8" name="Freeform 29">
                <a:extLst>
                  <a:ext uri="{FF2B5EF4-FFF2-40B4-BE49-F238E27FC236}">
                    <a16:creationId xmlns:a16="http://schemas.microsoft.com/office/drawing/2014/main" xmlns="" id="{2BA80196-EC43-431E-AD73-D99D9D50CA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54" y="4549"/>
                <a:ext cx="92" cy="134"/>
              </a:xfrm>
              <a:custGeom>
                <a:avLst/>
                <a:gdLst>
                  <a:gd name="T0" fmla="*/ 111 w 119"/>
                  <a:gd name="T1" fmla="*/ 0 h 173"/>
                  <a:gd name="T2" fmla="*/ 109 w 119"/>
                  <a:gd name="T3" fmla="*/ 1 h 173"/>
                  <a:gd name="T4" fmla="*/ 45 w 119"/>
                  <a:gd name="T5" fmla="*/ 76 h 173"/>
                  <a:gd name="T6" fmla="*/ 10 w 119"/>
                  <a:gd name="T7" fmla="*/ 172 h 173"/>
                  <a:gd name="T8" fmla="*/ 13 w 119"/>
                  <a:gd name="T9" fmla="*/ 173 h 173"/>
                  <a:gd name="T10" fmla="*/ 81 w 119"/>
                  <a:gd name="T11" fmla="*/ 100 h 173"/>
                  <a:gd name="T12" fmla="*/ 117 w 119"/>
                  <a:gd name="T13" fmla="*/ 7 h 173"/>
                  <a:gd name="T14" fmla="*/ 114 w 119"/>
                  <a:gd name="T15" fmla="*/ 1 h 173"/>
                  <a:gd name="T16" fmla="*/ 111 w 119"/>
                  <a:gd name="T17" fmla="*/ 0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9" h="173">
                    <a:moveTo>
                      <a:pt x="111" y="0"/>
                    </a:moveTo>
                    <a:cubicBezTo>
                      <a:pt x="111" y="0"/>
                      <a:pt x="110" y="0"/>
                      <a:pt x="109" y="1"/>
                    </a:cubicBezTo>
                    <a:cubicBezTo>
                      <a:pt x="96" y="4"/>
                      <a:pt x="70" y="35"/>
                      <a:pt x="45" y="76"/>
                    </a:cubicBezTo>
                    <a:cubicBezTo>
                      <a:pt x="17" y="122"/>
                      <a:pt x="0" y="164"/>
                      <a:pt x="10" y="172"/>
                    </a:cubicBezTo>
                    <a:cubicBezTo>
                      <a:pt x="11" y="172"/>
                      <a:pt x="12" y="173"/>
                      <a:pt x="13" y="173"/>
                    </a:cubicBezTo>
                    <a:cubicBezTo>
                      <a:pt x="26" y="173"/>
                      <a:pt x="55" y="142"/>
                      <a:pt x="81" y="100"/>
                    </a:cubicBezTo>
                    <a:cubicBezTo>
                      <a:pt x="105" y="59"/>
                      <a:pt x="119" y="22"/>
                      <a:pt x="117" y="7"/>
                    </a:cubicBezTo>
                    <a:cubicBezTo>
                      <a:pt x="116" y="4"/>
                      <a:pt x="115" y="2"/>
                      <a:pt x="114" y="1"/>
                    </a:cubicBezTo>
                    <a:cubicBezTo>
                      <a:pt x="113" y="1"/>
                      <a:pt x="112" y="0"/>
                      <a:pt x="111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9" name="Freeform 30">
                <a:extLst>
                  <a:ext uri="{FF2B5EF4-FFF2-40B4-BE49-F238E27FC236}">
                    <a16:creationId xmlns:a16="http://schemas.microsoft.com/office/drawing/2014/main" xmlns="" id="{7F99DE01-528C-44B4-B918-C2D8FAF004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75" y="1392"/>
                <a:ext cx="88" cy="190"/>
              </a:xfrm>
              <a:custGeom>
                <a:avLst/>
                <a:gdLst>
                  <a:gd name="T0" fmla="*/ 17 w 114"/>
                  <a:gd name="T1" fmla="*/ 0 h 246"/>
                  <a:gd name="T2" fmla="*/ 63 w 114"/>
                  <a:gd name="T3" fmla="*/ 122 h 246"/>
                  <a:gd name="T4" fmla="*/ 58 w 114"/>
                  <a:gd name="T5" fmla="*/ 123 h 246"/>
                  <a:gd name="T6" fmla="*/ 12 w 114"/>
                  <a:gd name="T7" fmla="*/ 1 h 246"/>
                  <a:gd name="T8" fmla="*/ 32 w 114"/>
                  <a:gd name="T9" fmla="*/ 125 h 246"/>
                  <a:gd name="T10" fmla="*/ 35 w 114"/>
                  <a:gd name="T11" fmla="*/ 133 h 246"/>
                  <a:gd name="T12" fmla="*/ 49 w 114"/>
                  <a:gd name="T13" fmla="*/ 170 h 246"/>
                  <a:gd name="T14" fmla="*/ 96 w 114"/>
                  <a:gd name="T15" fmla="*/ 245 h 246"/>
                  <a:gd name="T16" fmla="*/ 100 w 114"/>
                  <a:gd name="T17" fmla="*/ 246 h 246"/>
                  <a:gd name="T18" fmla="*/ 102 w 114"/>
                  <a:gd name="T19" fmla="*/ 246 h 246"/>
                  <a:gd name="T20" fmla="*/ 106 w 114"/>
                  <a:gd name="T21" fmla="*/ 242 h 246"/>
                  <a:gd name="T22" fmla="*/ 83 w 114"/>
                  <a:gd name="T23" fmla="*/ 113 h 246"/>
                  <a:gd name="T24" fmla="*/ 17 w 114"/>
                  <a:gd name="T25" fmla="*/ 0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4" h="246">
                    <a:moveTo>
                      <a:pt x="17" y="0"/>
                    </a:moveTo>
                    <a:cubicBezTo>
                      <a:pt x="33" y="41"/>
                      <a:pt x="48" y="81"/>
                      <a:pt x="63" y="122"/>
                    </a:cubicBezTo>
                    <a:cubicBezTo>
                      <a:pt x="61" y="122"/>
                      <a:pt x="60" y="123"/>
                      <a:pt x="58" y="123"/>
                    </a:cubicBezTo>
                    <a:cubicBezTo>
                      <a:pt x="43" y="82"/>
                      <a:pt x="28" y="42"/>
                      <a:pt x="12" y="1"/>
                    </a:cubicBezTo>
                    <a:cubicBezTo>
                      <a:pt x="0" y="9"/>
                      <a:pt x="10" y="63"/>
                      <a:pt x="32" y="125"/>
                    </a:cubicBezTo>
                    <a:cubicBezTo>
                      <a:pt x="33" y="127"/>
                      <a:pt x="34" y="130"/>
                      <a:pt x="35" y="133"/>
                    </a:cubicBezTo>
                    <a:cubicBezTo>
                      <a:pt x="39" y="146"/>
                      <a:pt x="44" y="159"/>
                      <a:pt x="49" y="170"/>
                    </a:cubicBezTo>
                    <a:cubicBezTo>
                      <a:pt x="67" y="211"/>
                      <a:pt x="85" y="240"/>
                      <a:pt x="96" y="245"/>
                    </a:cubicBezTo>
                    <a:cubicBezTo>
                      <a:pt x="97" y="246"/>
                      <a:pt x="99" y="246"/>
                      <a:pt x="100" y="246"/>
                    </a:cubicBezTo>
                    <a:cubicBezTo>
                      <a:pt x="100" y="246"/>
                      <a:pt x="101" y="246"/>
                      <a:pt x="102" y="246"/>
                    </a:cubicBezTo>
                    <a:cubicBezTo>
                      <a:pt x="103" y="245"/>
                      <a:pt x="104" y="244"/>
                      <a:pt x="106" y="242"/>
                    </a:cubicBezTo>
                    <a:cubicBezTo>
                      <a:pt x="114" y="227"/>
                      <a:pt x="105" y="173"/>
                      <a:pt x="83" y="113"/>
                    </a:cubicBezTo>
                    <a:cubicBezTo>
                      <a:pt x="61" y="51"/>
                      <a:pt x="32" y="4"/>
                      <a:pt x="17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0" name="Freeform 31">
                <a:extLst>
                  <a:ext uri="{FF2B5EF4-FFF2-40B4-BE49-F238E27FC236}">
                    <a16:creationId xmlns:a16="http://schemas.microsoft.com/office/drawing/2014/main" xmlns="" id="{08ECC373-8956-461D-BA16-6EC0F5A148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04" y="3834"/>
                <a:ext cx="81" cy="194"/>
              </a:xfrm>
              <a:custGeom>
                <a:avLst/>
                <a:gdLst>
                  <a:gd name="T0" fmla="*/ 92 w 106"/>
                  <a:gd name="T1" fmla="*/ 0 h 251"/>
                  <a:gd name="T2" fmla="*/ 88 w 106"/>
                  <a:gd name="T3" fmla="*/ 1 h 251"/>
                  <a:gd name="T4" fmla="*/ 44 w 106"/>
                  <a:gd name="T5" fmla="*/ 79 h 251"/>
                  <a:gd name="T6" fmla="*/ 30 w 106"/>
                  <a:gd name="T7" fmla="*/ 118 h 251"/>
                  <a:gd name="T8" fmla="*/ 28 w 106"/>
                  <a:gd name="T9" fmla="*/ 125 h 251"/>
                  <a:gd name="T10" fmla="*/ 13 w 106"/>
                  <a:gd name="T11" fmla="*/ 251 h 251"/>
                  <a:gd name="T12" fmla="*/ 15 w 106"/>
                  <a:gd name="T13" fmla="*/ 251 h 251"/>
                  <a:gd name="T14" fmla="*/ 80 w 106"/>
                  <a:gd name="T15" fmla="*/ 135 h 251"/>
                  <a:gd name="T16" fmla="*/ 98 w 106"/>
                  <a:gd name="T17" fmla="*/ 4 h 251"/>
                  <a:gd name="T18" fmla="*/ 94 w 106"/>
                  <a:gd name="T19" fmla="*/ 1 h 251"/>
                  <a:gd name="T20" fmla="*/ 92 w 106"/>
                  <a:gd name="T21" fmla="*/ 0 h 2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6" h="251">
                    <a:moveTo>
                      <a:pt x="92" y="0"/>
                    </a:moveTo>
                    <a:cubicBezTo>
                      <a:pt x="91" y="0"/>
                      <a:pt x="89" y="1"/>
                      <a:pt x="88" y="1"/>
                    </a:cubicBezTo>
                    <a:cubicBezTo>
                      <a:pt x="76" y="7"/>
                      <a:pt x="60" y="37"/>
                      <a:pt x="44" y="79"/>
                    </a:cubicBezTo>
                    <a:cubicBezTo>
                      <a:pt x="39" y="91"/>
                      <a:pt x="34" y="104"/>
                      <a:pt x="30" y="118"/>
                    </a:cubicBezTo>
                    <a:cubicBezTo>
                      <a:pt x="29" y="120"/>
                      <a:pt x="28" y="123"/>
                      <a:pt x="28" y="125"/>
                    </a:cubicBezTo>
                    <a:cubicBezTo>
                      <a:pt x="8" y="190"/>
                      <a:pt x="0" y="246"/>
                      <a:pt x="13" y="251"/>
                    </a:cubicBezTo>
                    <a:cubicBezTo>
                      <a:pt x="13" y="251"/>
                      <a:pt x="14" y="251"/>
                      <a:pt x="15" y="251"/>
                    </a:cubicBezTo>
                    <a:cubicBezTo>
                      <a:pt x="29" y="251"/>
                      <a:pt x="58" y="201"/>
                      <a:pt x="80" y="135"/>
                    </a:cubicBezTo>
                    <a:cubicBezTo>
                      <a:pt x="100" y="73"/>
                      <a:pt x="106" y="18"/>
                      <a:pt x="98" y="4"/>
                    </a:cubicBezTo>
                    <a:cubicBezTo>
                      <a:pt x="97" y="2"/>
                      <a:pt x="95" y="1"/>
                      <a:pt x="94" y="1"/>
                    </a:cubicBezTo>
                    <a:cubicBezTo>
                      <a:pt x="93" y="0"/>
                      <a:pt x="92" y="0"/>
                      <a:pt x="92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1" name="Freeform 32">
                <a:extLst>
                  <a:ext uri="{FF2B5EF4-FFF2-40B4-BE49-F238E27FC236}">
                    <a16:creationId xmlns:a16="http://schemas.microsoft.com/office/drawing/2014/main" xmlns="" id="{BC1AC7A7-4D90-4099-83B9-1FEC7CE1F3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27" y="3807"/>
                <a:ext cx="44" cy="114"/>
              </a:xfrm>
              <a:custGeom>
                <a:avLst/>
                <a:gdLst>
                  <a:gd name="T0" fmla="*/ 51 w 58"/>
                  <a:gd name="T1" fmla="*/ 0 h 147"/>
                  <a:gd name="T2" fmla="*/ 13 w 58"/>
                  <a:gd name="T3" fmla="*/ 69 h 147"/>
                  <a:gd name="T4" fmla="*/ 0 w 58"/>
                  <a:gd name="T5" fmla="*/ 133 h 147"/>
                  <a:gd name="T6" fmla="*/ 5 w 58"/>
                  <a:gd name="T7" fmla="*/ 146 h 147"/>
                  <a:gd name="T8" fmla="*/ 6 w 58"/>
                  <a:gd name="T9" fmla="*/ 147 h 147"/>
                  <a:gd name="T10" fmla="*/ 6 w 58"/>
                  <a:gd name="T11" fmla="*/ 147 h 147"/>
                  <a:gd name="T12" fmla="*/ 42 w 58"/>
                  <a:gd name="T13" fmla="*/ 86 h 147"/>
                  <a:gd name="T14" fmla="*/ 44 w 58"/>
                  <a:gd name="T15" fmla="*/ 79 h 147"/>
                  <a:gd name="T16" fmla="*/ 54 w 58"/>
                  <a:gd name="T17" fmla="*/ 41 h 147"/>
                  <a:gd name="T18" fmla="*/ 52 w 58"/>
                  <a:gd name="T19" fmla="*/ 0 h 147"/>
                  <a:gd name="T20" fmla="*/ 51 w 58"/>
                  <a:gd name="T21" fmla="*/ 0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8" h="147">
                    <a:moveTo>
                      <a:pt x="51" y="0"/>
                    </a:moveTo>
                    <a:cubicBezTo>
                      <a:pt x="42" y="0"/>
                      <a:pt x="26" y="29"/>
                      <a:pt x="13" y="69"/>
                    </a:cubicBezTo>
                    <a:cubicBezTo>
                      <a:pt x="5" y="94"/>
                      <a:pt x="0" y="118"/>
                      <a:pt x="0" y="133"/>
                    </a:cubicBezTo>
                    <a:cubicBezTo>
                      <a:pt x="0" y="140"/>
                      <a:pt x="2" y="145"/>
                      <a:pt x="5" y="146"/>
                    </a:cubicBezTo>
                    <a:cubicBezTo>
                      <a:pt x="5" y="147"/>
                      <a:pt x="6" y="147"/>
                      <a:pt x="6" y="147"/>
                    </a:cubicBezTo>
                    <a:cubicBezTo>
                      <a:pt x="6" y="147"/>
                      <a:pt x="6" y="147"/>
                      <a:pt x="6" y="147"/>
                    </a:cubicBezTo>
                    <a:cubicBezTo>
                      <a:pt x="14" y="147"/>
                      <a:pt x="30" y="121"/>
                      <a:pt x="42" y="86"/>
                    </a:cubicBezTo>
                    <a:cubicBezTo>
                      <a:pt x="42" y="84"/>
                      <a:pt x="43" y="81"/>
                      <a:pt x="44" y="79"/>
                    </a:cubicBezTo>
                    <a:cubicBezTo>
                      <a:pt x="48" y="65"/>
                      <a:pt x="52" y="52"/>
                      <a:pt x="54" y="41"/>
                    </a:cubicBezTo>
                    <a:cubicBezTo>
                      <a:pt x="58" y="18"/>
                      <a:pt x="58" y="2"/>
                      <a:pt x="52" y="0"/>
                    </a:cubicBezTo>
                    <a:cubicBezTo>
                      <a:pt x="52" y="0"/>
                      <a:pt x="51" y="0"/>
                      <a:pt x="51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2" name="Freeform 33">
                <a:extLst>
                  <a:ext uri="{FF2B5EF4-FFF2-40B4-BE49-F238E27FC236}">
                    <a16:creationId xmlns:a16="http://schemas.microsoft.com/office/drawing/2014/main" xmlns="" id="{BF6D1697-32EC-4103-8245-5833094FE5A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372" y="1365"/>
                <a:ext cx="1201" cy="2339"/>
              </a:xfrm>
              <a:custGeom>
                <a:avLst/>
                <a:gdLst>
                  <a:gd name="T0" fmla="*/ 1103 w 1555"/>
                  <a:gd name="T1" fmla="*/ 2598 h 3029"/>
                  <a:gd name="T2" fmla="*/ 911 w 1555"/>
                  <a:gd name="T3" fmla="*/ 3024 h 3029"/>
                  <a:gd name="T4" fmla="*/ 915 w 1555"/>
                  <a:gd name="T5" fmla="*/ 3026 h 3029"/>
                  <a:gd name="T6" fmla="*/ 919 w 1555"/>
                  <a:gd name="T7" fmla="*/ 3029 h 3029"/>
                  <a:gd name="T8" fmla="*/ 1111 w 1555"/>
                  <a:gd name="T9" fmla="*/ 2605 h 3029"/>
                  <a:gd name="T10" fmla="*/ 1110 w 1555"/>
                  <a:gd name="T11" fmla="*/ 2605 h 3029"/>
                  <a:gd name="T12" fmla="*/ 1103 w 1555"/>
                  <a:gd name="T13" fmla="*/ 2598 h 3029"/>
                  <a:gd name="T14" fmla="*/ 1141 w 1555"/>
                  <a:gd name="T15" fmla="*/ 2554 h 3029"/>
                  <a:gd name="T16" fmla="*/ 1137 w 1555"/>
                  <a:gd name="T17" fmla="*/ 2573 h 3029"/>
                  <a:gd name="T18" fmla="*/ 1136 w 1555"/>
                  <a:gd name="T19" fmla="*/ 2577 h 3029"/>
                  <a:gd name="T20" fmla="*/ 1351 w 1555"/>
                  <a:gd name="T21" fmla="*/ 2651 h 3029"/>
                  <a:gd name="T22" fmla="*/ 1353 w 1555"/>
                  <a:gd name="T23" fmla="*/ 2647 h 3029"/>
                  <a:gd name="T24" fmla="*/ 1361 w 1555"/>
                  <a:gd name="T25" fmla="*/ 2626 h 3029"/>
                  <a:gd name="T26" fmla="*/ 1141 w 1555"/>
                  <a:gd name="T27" fmla="*/ 2554 h 3029"/>
                  <a:gd name="T28" fmla="*/ 1386 w 1555"/>
                  <a:gd name="T29" fmla="*/ 997 h 3029"/>
                  <a:gd name="T30" fmla="*/ 1382 w 1555"/>
                  <a:gd name="T31" fmla="*/ 999 h 3029"/>
                  <a:gd name="T32" fmla="*/ 1379 w 1555"/>
                  <a:gd name="T33" fmla="*/ 1000 h 3029"/>
                  <a:gd name="T34" fmla="*/ 1378 w 1555"/>
                  <a:gd name="T35" fmla="*/ 1000 h 3029"/>
                  <a:gd name="T36" fmla="*/ 1410 w 1555"/>
                  <a:gd name="T37" fmla="*/ 1107 h 3029"/>
                  <a:gd name="T38" fmla="*/ 1417 w 1555"/>
                  <a:gd name="T39" fmla="*/ 1133 h 3029"/>
                  <a:gd name="T40" fmla="*/ 1393 w 1555"/>
                  <a:gd name="T41" fmla="*/ 2587 h 3029"/>
                  <a:gd name="T42" fmla="*/ 1394 w 1555"/>
                  <a:gd name="T43" fmla="*/ 2587 h 3029"/>
                  <a:gd name="T44" fmla="*/ 1398 w 1555"/>
                  <a:gd name="T45" fmla="*/ 2587 h 3029"/>
                  <a:gd name="T46" fmla="*/ 1402 w 1555"/>
                  <a:gd name="T47" fmla="*/ 2590 h 3029"/>
                  <a:gd name="T48" fmla="*/ 1427 w 1555"/>
                  <a:gd name="T49" fmla="*/ 1130 h 3029"/>
                  <a:gd name="T50" fmla="*/ 1419 w 1555"/>
                  <a:gd name="T51" fmla="*/ 1104 h 3029"/>
                  <a:gd name="T52" fmla="*/ 1386 w 1555"/>
                  <a:gd name="T53" fmla="*/ 997 h 3029"/>
                  <a:gd name="T54" fmla="*/ 1333 w 1555"/>
                  <a:gd name="T55" fmla="*/ 938 h 3029"/>
                  <a:gd name="T56" fmla="*/ 1141 w 1555"/>
                  <a:gd name="T57" fmla="*/ 1015 h 3029"/>
                  <a:gd name="T58" fmla="*/ 1132 w 1555"/>
                  <a:gd name="T59" fmla="*/ 1019 h 3029"/>
                  <a:gd name="T60" fmla="*/ 1011 w 1555"/>
                  <a:gd name="T61" fmla="*/ 1068 h 3029"/>
                  <a:gd name="T62" fmla="*/ 1013 w 1555"/>
                  <a:gd name="T63" fmla="*/ 1071 h 3029"/>
                  <a:gd name="T64" fmla="*/ 1018 w 1555"/>
                  <a:gd name="T65" fmla="*/ 1089 h 3029"/>
                  <a:gd name="T66" fmla="*/ 1140 w 1555"/>
                  <a:gd name="T67" fmla="*/ 1042 h 3029"/>
                  <a:gd name="T68" fmla="*/ 1149 w 1555"/>
                  <a:gd name="T69" fmla="*/ 1038 h 3029"/>
                  <a:gd name="T70" fmla="*/ 1344 w 1555"/>
                  <a:gd name="T71" fmla="*/ 963 h 3029"/>
                  <a:gd name="T72" fmla="*/ 1335 w 1555"/>
                  <a:gd name="T73" fmla="*/ 942 h 3029"/>
                  <a:gd name="T74" fmla="*/ 1333 w 1555"/>
                  <a:gd name="T75" fmla="*/ 938 h 3029"/>
                  <a:gd name="T76" fmla="*/ 445 w 1555"/>
                  <a:gd name="T77" fmla="*/ 283 h 3029"/>
                  <a:gd name="T78" fmla="*/ 439 w 1555"/>
                  <a:gd name="T79" fmla="*/ 290 h 3029"/>
                  <a:gd name="T80" fmla="*/ 963 w 1555"/>
                  <a:gd name="T81" fmla="*/ 1027 h 3029"/>
                  <a:gd name="T82" fmla="*/ 967 w 1555"/>
                  <a:gd name="T83" fmla="*/ 1025 h 3029"/>
                  <a:gd name="T84" fmla="*/ 972 w 1555"/>
                  <a:gd name="T85" fmla="*/ 1024 h 3029"/>
                  <a:gd name="T86" fmla="*/ 445 w 1555"/>
                  <a:gd name="T87" fmla="*/ 283 h 3029"/>
                  <a:gd name="T88" fmla="*/ 5 w 1555"/>
                  <a:gd name="T89" fmla="*/ 0 h 3029"/>
                  <a:gd name="T90" fmla="*/ 3 w 1555"/>
                  <a:gd name="T91" fmla="*/ 5 h 3029"/>
                  <a:gd name="T92" fmla="*/ 0 w 1555"/>
                  <a:gd name="T93" fmla="*/ 9 h 3029"/>
                  <a:gd name="T94" fmla="*/ 426 w 1555"/>
                  <a:gd name="T95" fmla="*/ 280 h 3029"/>
                  <a:gd name="T96" fmla="*/ 433 w 1555"/>
                  <a:gd name="T97" fmla="*/ 272 h 3029"/>
                  <a:gd name="T98" fmla="*/ 5 w 1555"/>
                  <a:gd name="T99" fmla="*/ 0 h 30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555" h="3029">
                    <a:moveTo>
                      <a:pt x="1103" y="2598"/>
                    </a:moveTo>
                    <a:cubicBezTo>
                      <a:pt x="1053" y="2746"/>
                      <a:pt x="989" y="2889"/>
                      <a:pt x="911" y="3024"/>
                    </a:cubicBezTo>
                    <a:cubicBezTo>
                      <a:pt x="912" y="3024"/>
                      <a:pt x="914" y="3025"/>
                      <a:pt x="915" y="3026"/>
                    </a:cubicBezTo>
                    <a:cubicBezTo>
                      <a:pt x="917" y="3026"/>
                      <a:pt x="918" y="3027"/>
                      <a:pt x="919" y="3029"/>
                    </a:cubicBezTo>
                    <a:cubicBezTo>
                      <a:pt x="996" y="2894"/>
                      <a:pt x="1061" y="2753"/>
                      <a:pt x="1111" y="2605"/>
                    </a:cubicBezTo>
                    <a:cubicBezTo>
                      <a:pt x="1111" y="2605"/>
                      <a:pt x="1110" y="2605"/>
                      <a:pt x="1110" y="2605"/>
                    </a:cubicBezTo>
                    <a:cubicBezTo>
                      <a:pt x="1107" y="2604"/>
                      <a:pt x="1105" y="2602"/>
                      <a:pt x="1103" y="2598"/>
                    </a:cubicBezTo>
                    <a:moveTo>
                      <a:pt x="1141" y="2554"/>
                    </a:moveTo>
                    <a:cubicBezTo>
                      <a:pt x="1141" y="2559"/>
                      <a:pt x="1139" y="2566"/>
                      <a:pt x="1137" y="2573"/>
                    </a:cubicBezTo>
                    <a:cubicBezTo>
                      <a:pt x="1136" y="2574"/>
                      <a:pt x="1136" y="2575"/>
                      <a:pt x="1136" y="2577"/>
                    </a:cubicBezTo>
                    <a:cubicBezTo>
                      <a:pt x="1208" y="2602"/>
                      <a:pt x="1280" y="2627"/>
                      <a:pt x="1351" y="2651"/>
                    </a:cubicBezTo>
                    <a:cubicBezTo>
                      <a:pt x="1352" y="2650"/>
                      <a:pt x="1352" y="2648"/>
                      <a:pt x="1353" y="2647"/>
                    </a:cubicBezTo>
                    <a:cubicBezTo>
                      <a:pt x="1355" y="2639"/>
                      <a:pt x="1358" y="2632"/>
                      <a:pt x="1361" y="2626"/>
                    </a:cubicBezTo>
                    <a:cubicBezTo>
                      <a:pt x="1288" y="2602"/>
                      <a:pt x="1215" y="2578"/>
                      <a:pt x="1141" y="2554"/>
                    </a:cubicBezTo>
                    <a:moveTo>
                      <a:pt x="1386" y="997"/>
                    </a:moveTo>
                    <a:cubicBezTo>
                      <a:pt x="1385" y="998"/>
                      <a:pt x="1384" y="999"/>
                      <a:pt x="1382" y="999"/>
                    </a:cubicBezTo>
                    <a:cubicBezTo>
                      <a:pt x="1381" y="1000"/>
                      <a:pt x="1380" y="1000"/>
                      <a:pt x="1379" y="1000"/>
                    </a:cubicBezTo>
                    <a:cubicBezTo>
                      <a:pt x="1378" y="1000"/>
                      <a:pt x="1378" y="1000"/>
                      <a:pt x="1378" y="1000"/>
                    </a:cubicBezTo>
                    <a:cubicBezTo>
                      <a:pt x="1389" y="1035"/>
                      <a:pt x="1400" y="1071"/>
                      <a:pt x="1410" y="1107"/>
                    </a:cubicBezTo>
                    <a:cubicBezTo>
                      <a:pt x="1413" y="1116"/>
                      <a:pt x="1415" y="1124"/>
                      <a:pt x="1417" y="1133"/>
                    </a:cubicBezTo>
                    <a:cubicBezTo>
                      <a:pt x="1544" y="1605"/>
                      <a:pt x="1532" y="2115"/>
                      <a:pt x="1393" y="2587"/>
                    </a:cubicBezTo>
                    <a:cubicBezTo>
                      <a:pt x="1393" y="2587"/>
                      <a:pt x="1394" y="2587"/>
                      <a:pt x="1394" y="2587"/>
                    </a:cubicBezTo>
                    <a:cubicBezTo>
                      <a:pt x="1396" y="2587"/>
                      <a:pt x="1397" y="2587"/>
                      <a:pt x="1398" y="2587"/>
                    </a:cubicBezTo>
                    <a:cubicBezTo>
                      <a:pt x="1400" y="2588"/>
                      <a:pt x="1401" y="2589"/>
                      <a:pt x="1402" y="2590"/>
                    </a:cubicBezTo>
                    <a:cubicBezTo>
                      <a:pt x="1542" y="2117"/>
                      <a:pt x="1555" y="1604"/>
                      <a:pt x="1427" y="1130"/>
                    </a:cubicBezTo>
                    <a:cubicBezTo>
                      <a:pt x="1424" y="1121"/>
                      <a:pt x="1422" y="1113"/>
                      <a:pt x="1419" y="1104"/>
                    </a:cubicBezTo>
                    <a:cubicBezTo>
                      <a:pt x="1409" y="1068"/>
                      <a:pt x="1398" y="1032"/>
                      <a:pt x="1386" y="997"/>
                    </a:cubicBezTo>
                    <a:moveTo>
                      <a:pt x="1333" y="938"/>
                    </a:moveTo>
                    <a:cubicBezTo>
                      <a:pt x="1269" y="964"/>
                      <a:pt x="1205" y="990"/>
                      <a:pt x="1141" y="1015"/>
                    </a:cubicBezTo>
                    <a:cubicBezTo>
                      <a:pt x="1138" y="1017"/>
                      <a:pt x="1135" y="1018"/>
                      <a:pt x="1132" y="1019"/>
                    </a:cubicBezTo>
                    <a:cubicBezTo>
                      <a:pt x="1092" y="1035"/>
                      <a:pt x="1052" y="1051"/>
                      <a:pt x="1011" y="1068"/>
                    </a:cubicBezTo>
                    <a:cubicBezTo>
                      <a:pt x="1012" y="1069"/>
                      <a:pt x="1012" y="1070"/>
                      <a:pt x="1013" y="1071"/>
                    </a:cubicBezTo>
                    <a:cubicBezTo>
                      <a:pt x="1015" y="1077"/>
                      <a:pt x="1017" y="1083"/>
                      <a:pt x="1018" y="1089"/>
                    </a:cubicBezTo>
                    <a:cubicBezTo>
                      <a:pt x="1058" y="1073"/>
                      <a:pt x="1099" y="1058"/>
                      <a:pt x="1140" y="1042"/>
                    </a:cubicBezTo>
                    <a:cubicBezTo>
                      <a:pt x="1143" y="1041"/>
                      <a:pt x="1146" y="1039"/>
                      <a:pt x="1149" y="1038"/>
                    </a:cubicBezTo>
                    <a:cubicBezTo>
                      <a:pt x="1214" y="1013"/>
                      <a:pt x="1279" y="988"/>
                      <a:pt x="1344" y="963"/>
                    </a:cubicBezTo>
                    <a:cubicBezTo>
                      <a:pt x="1340" y="957"/>
                      <a:pt x="1337" y="950"/>
                      <a:pt x="1335" y="942"/>
                    </a:cubicBezTo>
                    <a:cubicBezTo>
                      <a:pt x="1334" y="941"/>
                      <a:pt x="1334" y="940"/>
                      <a:pt x="1333" y="938"/>
                    </a:cubicBezTo>
                    <a:moveTo>
                      <a:pt x="445" y="283"/>
                    </a:moveTo>
                    <a:cubicBezTo>
                      <a:pt x="443" y="285"/>
                      <a:pt x="441" y="288"/>
                      <a:pt x="439" y="290"/>
                    </a:cubicBezTo>
                    <a:cubicBezTo>
                      <a:pt x="679" y="496"/>
                      <a:pt x="853" y="750"/>
                      <a:pt x="963" y="1027"/>
                    </a:cubicBezTo>
                    <a:cubicBezTo>
                      <a:pt x="964" y="1026"/>
                      <a:pt x="966" y="1025"/>
                      <a:pt x="967" y="1025"/>
                    </a:cubicBezTo>
                    <a:cubicBezTo>
                      <a:pt x="968" y="1024"/>
                      <a:pt x="970" y="1024"/>
                      <a:pt x="972" y="1024"/>
                    </a:cubicBezTo>
                    <a:cubicBezTo>
                      <a:pt x="861" y="745"/>
                      <a:pt x="687" y="489"/>
                      <a:pt x="445" y="283"/>
                    </a:cubicBezTo>
                    <a:moveTo>
                      <a:pt x="5" y="0"/>
                    </a:moveTo>
                    <a:cubicBezTo>
                      <a:pt x="5" y="2"/>
                      <a:pt x="4" y="4"/>
                      <a:pt x="3" y="5"/>
                    </a:cubicBezTo>
                    <a:cubicBezTo>
                      <a:pt x="3" y="7"/>
                      <a:pt x="2" y="8"/>
                      <a:pt x="0" y="9"/>
                    </a:cubicBezTo>
                    <a:cubicBezTo>
                      <a:pt x="160" y="84"/>
                      <a:pt x="302" y="176"/>
                      <a:pt x="426" y="280"/>
                    </a:cubicBezTo>
                    <a:cubicBezTo>
                      <a:pt x="428" y="277"/>
                      <a:pt x="431" y="275"/>
                      <a:pt x="433" y="272"/>
                    </a:cubicBezTo>
                    <a:cubicBezTo>
                      <a:pt x="308" y="168"/>
                      <a:pt x="166" y="76"/>
                      <a:pt x="5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3" name="Freeform 34">
                <a:extLst>
                  <a:ext uri="{FF2B5EF4-FFF2-40B4-BE49-F238E27FC236}">
                    <a16:creationId xmlns:a16="http://schemas.microsoft.com/office/drawing/2014/main" xmlns="" id="{4E07FA05-CE74-4D94-B5EB-9D4B2C2E72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74" y="1319"/>
                <a:ext cx="102" cy="57"/>
              </a:xfrm>
              <a:custGeom>
                <a:avLst/>
                <a:gdLst>
                  <a:gd name="T0" fmla="*/ 26 w 132"/>
                  <a:gd name="T1" fmla="*/ 0 h 73"/>
                  <a:gd name="T2" fmla="*/ 4 w 132"/>
                  <a:gd name="T3" fmla="*/ 7 h 73"/>
                  <a:gd name="T4" fmla="*/ 68 w 132"/>
                  <a:gd name="T5" fmla="*/ 34 h 73"/>
                  <a:gd name="T6" fmla="*/ 66 w 132"/>
                  <a:gd name="T7" fmla="*/ 39 h 73"/>
                  <a:gd name="T8" fmla="*/ 2 w 132"/>
                  <a:gd name="T9" fmla="*/ 12 h 73"/>
                  <a:gd name="T10" fmla="*/ 56 w 132"/>
                  <a:gd name="T11" fmla="*/ 60 h 73"/>
                  <a:gd name="T12" fmla="*/ 109 w 132"/>
                  <a:gd name="T13" fmla="*/ 73 h 73"/>
                  <a:gd name="T14" fmla="*/ 127 w 132"/>
                  <a:gd name="T15" fmla="*/ 68 h 73"/>
                  <a:gd name="T16" fmla="*/ 130 w 132"/>
                  <a:gd name="T17" fmla="*/ 64 h 73"/>
                  <a:gd name="T18" fmla="*/ 132 w 132"/>
                  <a:gd name="T19" fmla="*/ 59 h 73"/>
                  <a:gd name="T20" fmla="*/ 79 w 132"/>
                  <a:gd name="T21" fmla="*/ 13 h 73"/>
                  <a:gd name="T22" fmla="*/ 26 w 132"/>
                  <a:gd name="T23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32" h="73">
                    <a:moveTo>
                      <a:pt x="26" y="0"/>
                    </a:moveTo>
                    <a:cubicBezTo>
                      <a:pt x="15" y="0"/>
                      <a:pt x="7" y="3"/>
                      <a:pt x="4" y="7"/>
                    </a:cubicBezTo>
                    <a:cubicBezTo>
                      <a:pt x="26" y="16"/>
                      <a:pt x="47" y="25"/>
                      <a:pt x="68" y="34"/>
                    </a:cubicBezTo>
                    <a:cubicBezTo>
                      <a:pt x="68" y="36"/>
                      <a:pt x="67" y="37"/>
                      <a:pt x="66" y="39"/>
                    </a:cubicBezTo>
                    <a:cubicBezTo>
                      <a:pt x="45" y="30"/>
                      <a:pt x="24" y="21"/>
                      <a:pt x="2" y="12"/>
                    </a:cubicBezTo>
                    <a:cubicBezTo>
                      <a:pt x="0" y="26"/>
                      <a:pt x="24" y="45"/>
                      <a:pt x="56" y="60"/>
                    </a:cubicBezTo>
                    <a:cubicBezTo>
                      <a:pt x="75" y="68"/>
                      <a:pt x="94" y="73"/>
                      <a:pt x="109" y="73"/>
                    </a:cubicBezTo>
                    <a:cubicBezTo>
                      <a:pt x="117" y="73"/>
                      <a:pt x="123" y="71"/>
                      <a:pt x="127" y="68"/>
                    </a:cubicBezTo>
                    <a:cubicBezTo>
                      <a:pt x="129" y="67"/>
                      <a:pt x="130" y="66"/>
                      <a:pt x="130" y="64"/>
                    </a:cubicBezTo>
                    <a:cubicBezTo>
                      <a:pt x="131" y="63"/>
                      <a:pt x="132" y="61"/>
                      <a:pt x="132" y="59"/>
                    </a:cubicBezTo>
                    <a:cubicBezTo>
                      <a:pt x="132" y="46"/>
                      <a:pt x="111" y="26"/>
                      <a:pt x="79" y="13"/>
                    </a:cubicBezTo>
                    <a:cubicBezTo>
                      <a:pt x="59" y="5"/>
                      <a:pt x="40" y="0"/>
                      <a:pt x="26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4" name="Freeform 35">
                <a:extLst>
                  <a:ext uri="{FF2B5EF4-FFF2-40B4-BE49-F238E27FC236}">
                    <a16:creationId xmlns:a16="http://schemas.microsoft.com/office/drawing/2014/main" xmlns="" id="{A17C1767-AB22-4954-B91F-830B142DF7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09" y="2156"/>
                <a:ext cx="52" cy="88"/>
              </a:xfrm>
              <a:custGeom>
                <a:avLst/>
                <a:gdLst>
                  <a:gd name="T0" fmla="*/ 18 w 68"/>
                  <a:gd name="T1" fmla="*/ 0 h 114"/>
                  <a:gd name="T2" fmla="*/ 18 w 68"/>
                  <a:gd name="T3" fmla="*/ 0 h 114"/>
                  <a:gd name="T4" fmla="*/ 13 w 68"/>
                  <a:gd name="T5" fmla="*/ 1 h 114"/>
                  <a:gd name="T6" fmla="*/ 9 w 68"/>
                  <a:gd name="T7" fmla="*/ 3 h 114"/>
                  <a:gd name="T8" fmla="*/ 10 w 68"/>
                  <a:gd name="T9" fmla="*/ 66 h 114"/>
                  <a:gd name="T10" fmla="*/ 50 w 68"/>
                  <a:gd name="T11" fmla="*/ 114 h 114"/>
                  <a:gd name="T12" fmla="*/ 54 w 68"/>
                  <a:gd name="T13" fmla="*/ 113 h 114"/>
                  <a:gd name="T14" fmla="*/ 64 w 68"/>
                  <a:gd name="T15" fmla="*/ 65 h 114"/>
                  <a:gd name="T16" fmla="*/ 59 w 68"/>
                  <a:gd name="T17" fmla="*/ 47 h 114"/>
                  <a:gd name="T18" fmla="*/ 57 w 68"/>
                  <a:gd name="T19" fmla="*/ 44 h 114"/>
                  <a:gd name="T20" fmla="*/ 18 w 68"/>
                  <a:gd name="T21" fmla="*/ 0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8" h="114">
                    <a:moveTo>
                      <a:pt x="18" y="0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16" y="0"/>
                      <a:pt x="14" y="0"/>
                      <a:pt x="13" y="1"/>
                    </a:cubicBezTo>
                    <a:cubicBezTo>
                      <a:pt x="12" y="1"/>
                      <a:pt x="10" y="2"/>
                      <a:pt x="9" y="3"/>
                    </a:cubicBezTo>
                    <a:cubicBezTo>
                      <a:pt x="0" y="13"/>
                      <a:pt x="0" y="39"/>
                      <a:pt x="10" y="66"/>
                    </a:cubicBezTo>
                    <a:cubicBezTo>
                      <a:pt x="20" y="94"/>
                      <a:pt x="37" y="114"/>
                      <a:pt x="50" y="114"/>
                    </a:cubicBezTo>
                    <a:cubicBezTo>
                      <a:pt x="51" y="114"/>
                      <a:pt x="52" y="114"/>
                      <a:pt x="54" y="113"/>
                    </a:cubicBezTo>
                    <a:cubicBezTo>
                      <a:pt x="64" y="109"/>
                      <a:pt x="68" y="89"/>
                      <a:pt x="64" y="65"/>
                    </a:cubicBezTo>
                    <a:cubicBezTo>
                      <a:pt x="63" y="59"/>
                      <a:pt x="61" y="53"/>
                      <a:pt x="59" y="47"/>
                    </a:cubicBezTo>
                    <a:cubicBezTo>
                      <a:pt x="58" y="46"/>
                      <a:pt x="58" y="45"/>
                      <a:pt x="57" y="44"/>
                    </a:cubicBezTo>
                    <a:cubicBezTo>
                      <a:pt x="47" y="17"/>
                      <a:pt x="30" y="0"/>
                      <a:pt x="18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5" name="Freeform 36">
                <a:extLst>
                  <a:ext uri="{FF2B5EF4-FFF2-40B4-BE49-F238E27FC236}">
                    <a16:creationId xmlns:a16="http://schemas.microsoft.com/office/drawing/2014/main" xmlns="" id="{AEF4591E-E35A-4828-A60A-4E6FE815536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30" y="3700"/>
                <a:ext cx="56" cy="69"/>
              </a:xfrm>
              <a:custGeom>
                <a:avLst/>
                <a:gdLst>
                  <a:gd name="T0" fmla="*/ 58 w 73"/>
                  <a:gd name="T1" fmla="*/ 0 h 90"/>
                  <a:gd name="T2" fmla="*/ 19 w 73"/>
                  <a:gd name="T3" fmla="*/ 33 h 90"/>
                  <a:gd name="T4" fmla="*/ 10 w 73"/>
                  <a:gd name="T5" fmla="*/ 88 h 90"/>
                  <a:gd name="T6" fmla="*/ 16 w 73"/>
                  <a:gd name="T7" fmla="*/ 90 h 90"/>
                  <a:gd name="T8" fmla="*/ 55 w 73"/>
                  <a:gd name="T9" fmla="*/ 57 h 90"/>
                  <a:gd name="T10" fmla="*/ 67 w 73"/>
                  <a:gd name="T11" fmla="*/ 5 h 90"/>
                  <a:gd name="T12" fmla="*/ 63 w 73"/>
                  <a:gd name="T13" fmla="*/ 2 h 90"/>
                  <a:gd name="T14" fmla="*/ 59 w 73"/>
                  <a:gd name="T15" fmla="*/ 0 h 90"/>
                  <a:gd name="T16" fmla="*/ 58 w 73"/>
                  <a:gd name="T17" fmla="*/ 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3" h="90">
                    <a:moveTo>
                      <a:pt x="58" y="0"/>
                    </a:moveTo>
                    <a:cubicBezTo>
                      <a:pt x="47" y="0"/>
                      <a:pt x="31" y="14"/>
                      <a:pt x="19" y="33"/>
                    </a:cubicBezTo>
                    <a:cubicBezTo>
                      <a:pt x="5" y="57"/>
                      <a:pt x="0" y="82"/>
                      <a:pt x="10" y="88"/>
                    </a:cubicBezTo>
                    <a:cubicBezTo>
                      <a:pt x="12" y="89"/>
                      <a:pt x="13" y="90"/>
                      <a:pt x="16" y="90"/>
                    </a:cubicBezTo>
                    <a:cubicBezTo>
                      <a:pt x="26" y="90"/>
                      <a:pt x="43" y="77"/>
                      <a:pt x="55" y="57"/>
                    </a:cubicBezTo>
                    <a:cubicBezTo>
                      <a:pt x="68" y="36"/>
                      <a:pt x="73" y="14"/>
                      <a:pt x="67" y="5"/>
                    </a:cubicBezTo>
                    <a:cubicBezTo>
                      <a:pt x="66" y="3"/>
                      <a:pt x="65" y="2"/>
                      <a:pt x="63" y="2"/>
                    </a:cubicBezTo>
                    <a:cubicBezTo>
                      <a:pt x="62" y="1"/>
                      <a:pt x="60" y="0"/>
                      <a:pt x="59" y="0"/>
                    </a:cubicBezTo>
                    <a:cubicBezTo>
                      <a:pt x="58" y="0"/>
                      <a:pt x="58" y="0"/>
                      <a:pt x="58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6" name="Freeform 37">
                <a:extLst>
                  <a:ext uri="{FF2B5EF4-FFF2-40B4-BE49-F238E27FC236}">
                    <a16:creationId xmlns:a16="http://schemas.microsoft.com/office/drawing/2014/main" xmlns="" id="{3148FB9C-3871-4323-9C03-33C80BC77D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92" y="2033"/>
                <a:ext cx="58" cy="104"/>
              </a:xfrm>
              <a:custGeom>
                <a:avLst/>
                <a:gdLst>
                  <a:gd name="T0" fmla="*/ 16 w 75"/>
                  <a:gd name="T1" fmla="*/ 0 h 135"/>
                  <a:gd name="T2" fmla="*/ 12 w 75"/>
                  <a:gd name="T3" fmla="*/ 1 h 135"/>
                  <a:gd name="T4" fmla="*/ 12 w 75"/>
                  <a:gd name="T5" fmla="*/ 73 h 135"/>
                  <a:gd name="T6" fmla="*/ 14 w 75"/>
                  <a:gd name="T7" fmla="*/ 77 h 135"/>
                  <a:gd name="T8" fmla="*/ 23 w 75"/>
                  <a:gd name="T9" fmla="*/ 98 h 135"/>
                  <a:gd name="T10" fmla="*/ 57 w 75"/>
                  <a:gd name="T11" fmla="*/ 135 h 135"/>
                  <a:gd name="T12" fmla="*/ 58 w 75"/>
                  <a:gd name="T13" fmla="*/ 135 h 135"/>
                  <a:gd name="T14" fmla="*/ 61 w 75"/>
                  <a:gd name="T15" fmla="*/ 134 h 135"/>
                  <a:gd name="T16" fmla="*/ 65 w 75"/>
                  <a:gd name="T17" fmla="*/ 132 h 135"/>
                  <a:gd name="T18" fmla="*/ 62 w 75"/>
                  <a:gd name="T19" fmla="*/ 58 h 135"/>
                  <a:gd name="T20" fmla="*/ 16 w 75"/>
                  <a:gd name="T21" fmla="*/ 0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5" h="135">
                    <a:moveTo>
                      <a:pt x="16" y="0"/>
                    </a:moveTo>
                    <a:cubicBezTo>
                      <a:pt x="15" y="0"/>
                      <a:pt x="14" y="1"/>
                      <a:pt x="12" y="1"/>
                    </a:cubicBezTo>
                    <a:cubicBezTo>
                      <a:pt x="0" y="7"/>
                      <a:pt x="0" y="39"/>
                      <a:pt x="12" y="73"/>
                    </a:cubicBezTo>
                    <a:cubicBezTo>
                      <a:pt x="13" y="75"/>
                      <a:pt x="13" y="76"/>
                      <a:pt x="14" y="77"/>
                    </a:cubicBezTo>
                    <a:cubicBezTo>
                      <a:pt x="16" y="85"/>
                      <a:pt x="19" y="92"/>
                      <a:pt x="23" y="98"/>
                    </a:cubicBezTo>
                    <a:cubicBezTo>
                      <a:pt x="33" y="119"/>
                      <a:pt x="46" y="134"/>
                      <a:pt x="57" y="135"/>
                    </a:cubicBezTo>
                    <a:cubicBezTo>
                      <a:pt x="57" y="135"/>
                      <a:pt x="57" y="135"/>
                      <a:pt x="58" y="135"/>
                    </a:cubicBezTo>
                    <a:cubicBezTo>
                      <a:pt x="59" y="135"/>
                      <a:pt x="60" y="135"/>
                      <a:pt x="61" y="134"/>
                    </a:cubicBezTo>
                    <a:cubicBezTo>
                      <a:pt x="63" y="134"/>
                      <a:pt x="64" y="133"/>
                      <a:pt x="65" y="132"/>
                    </a:cubicBezTo>
                    <a:cubicBezTo>
                      <a:pt x="74" y="122"/>
                      <a:pt x="75" y="91"/>
                      <a:pt x="62" y="58"/>
                    </a:cubicBezTo>
                    <a:cubicBezTo>
                      <a:pt x="50" y="24"/>
                      <a:pt x="30" y="0"/>
                      <a:pt x="16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7" name="Freeform 38">
                <a:extLst>
                  <a:ext uri="{FF2B5EF4-FFF2-40B4-BE49-F238E27FC236}">
                    <a16:creationId xmlns:a16="http://schemas.microsoft.com/office/drawing/2014/main" xmlns="" id="{248205FC-B9E0-44E3-8D46-A6F9133CC1C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08" y="3362"/>
                <a:ext cx="55" cy="106"/>
              </a:xfrm>
              <a:custGeom>
                <a:avLst/>
                <a:gdLst>
                  <a:gd name="T0" fmla="*/ 53 w 72"/>
                  <a:gd name="T1" fmla="*/ 0 h 137"/>
                  <a:gd name="T2" fmla="*/ 52 w 72"/>
                  <a:gd name="T3" fmla="*/ 0 h 137"/>
                  <a:gd name="T4" fmla="*/ 20 w 72"/>
                  <a:gd name="T5" fmla="*/ 39 h 137"/>
                  <a:gd name="T6" fmla="*/ 12 w 72"/>
                  <a:gd name="T7" fmla="*/ 60 h 137"/>
                  <a:gd name="T8" fmla="*/ 10 w 72"/>
                  <a:gd name="T9" fmla="*/ 64 h 137"/>
                  <a:gd name="T10" fmla="*/ 13 w 72"/>
                  <a:gd name="T11" fmla="*/ 136 h 137"/>
                  <a:gd name="T12" fmla="*/ 15 w 72"/>
                  <a:gd name="T13" fmla="*/ 137 h 137"/>
                  <a:gd name="T14" fmla="*/ 28 w 72"/>
                  <a:gd name="T15" fmla="*/ 98 h 137"/>
                  <a:gd name="T16" fmla="*/ 33 w 72"/>
                  <a:gd name="T17" fmla="*/ 100 h 137"/>
                  <a:gd name="T18" fmla="*/ 21 w 72"/>
                  <a:gd name="T19" fmla="*/ 136 h 137"/>
                  <a:gd name="T20" fmla="*/ 61 w 72"/>
                  <a:gd name="T21" fmla="*/ 77 h 137"/>
                  <a:gd name="T22" fmla="*/ 61 w 72"/>
                  <a:gd name="T23" fmla="*/ 3 h 137"/>
                  <a:gd name="T24" fmla="*/ 57 w 72"/>
                  <a:gd name="T25" fmla="*/ 0 h 137"/>
                  <a:gd name="T26" fmla="*/ 53 w 72"/>
                  <a:gd name="T27" fmla="*/ 0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2" h="137">
                    <a:moveTo>
                      <a:pt x="53" y="0"/>
                    </a:moveTo>
                    <a:cubicBezTo>
                      <a:pt x="53" y="0"/>
                      <a:pt x="52" y="0"/>
                      <a:pt x="52" y="0"/>
                    </a:cubicBezTo>
                    <a:cubicBezTo>
                      <a:pt x="41" y="2"/>
                      <a:pt x="29" y="17"/>
                      <a:pt x="20" y="39"/>
                    </a:cubicBezTo>
                    <a:cubicBezTo>
                      <a:pt x="17" y="45"/>
                      <a:pt x="14" y="52"/>
                      <a:pt x="12" y="60"/>
                    </a:cubicBezTo>
                    <a:cubicBezTo>
                      <a:pt x="11" y="61"/>
                      <a:pt x="11" y="63"/>
                      <a:pt x="10" y="64"/>
                    </a:cubicBezTo>
                    <a:cubicBezTo>
                      <a:pt x="0" y="99"/>
                      <a:pt x="0" y="131"/>
                      <a:pt x="13" y="136"/>
                    </a:cubicBezTo>
                    <a:cubicBezTo>
                      <a:pt x="14" y="136"/>
                      <a:pt x="15" y="136"/>
                      <a:pt x="15" y="137"/>
                    </a:cubicBezTo>
                    <a:cubicBezTo>
                      <a:pt x="20" y="124"/>
                      <a:pt x="24" y="111"/>
                      <a:pt x="28" y="98"/>
                    </a:cubicBezTo>
                    <a:cubicBezTo>
                      <a:pt x="30" y="99"/>
                      <a:pt x="31" y="100"/>
                      <a:pt x="33" y="100"/>
                    </a:cubicBezTo>
                    <a:cubicBezTo>
                      <a:pt x="29" y="112"/>
                      <a:pt x="25" y="124"/>
                      <a:pt x="21" y="136"/>
                    </a:cubicBezTo>
                    <a:cubicBezTo>
                      <a:pt x="34" y="132"/>
                      <a:pt x="51" y="108"/>
                      <a:pt x="61" y="77"/>
                    </a:cubicBezTo>
                    <a:cubicBezTo>
                      <a:pt x="72" y="43"/>
                      <a:pt x="71" y="12"/>
                      <a:pt x="61" y="3"/>
                    </a:cubicBezTo>
                    <a:cubicBezTo>
                      <a:pt x="60" y="2"/>
                      <a:pt x="59" y="1"/>
                      <a:pt x="57" y="0"/>
                    </a:cubicBezTo>
                    <a:cubicBezTo>
                      <a:pt x="56" y="0"/>
                      <a:pt x="55" y="0"/>
                      <a:pt x="53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8" name="Freeform 39">
                <a:extLst>
                  <a:ext uri="{FF2B5EF4-FFF2-40B4-BE49-F238E27FC236}">
                    <a16:creationId xmlns:a16="http://schemas.microsoft.com/office/drawing/2014/main" xmlns="" id="{E9CADC3E-CAD8-4D18-A212-1C367242B3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23" y="3318"/>
                <a:ext cx="31" cy="58"/>
              </a:xfrm>
              <a:custGeom>
                <a:avLst/>
                <a:gdLst>
                  <a:gd name="T0" fmla="*/ 30 w 40"/>
                  <a:gd name="T1" fmla="*/ 0 h 75"/>
                  <a:gd name="T2" fmla="*/ 6 w 40"/>
                  <a:gd name="T3" fmla="*/ 28 h 75"/>
                  <a:gd name="T4" fmla="*/ 21 w 40"/>
                  <a:gd name="T5" fmla="*/ 33 h 75"/>
                  <a:gd name="T6" fmla="*/ 16 w 40"/>
                  <a:gd name="T7" fmla="*/ 50 h 75"/>
                  <a:gd name="T8" fmla="*/ 1 w 40"/>
                  <a:gd name="T9" fmla="*/ 45 h 75"/>
                  <a:gd name="T10" fmla="*/ 1 w 40"/>
                  <a:gd name="T11" fmla="*/ 68 h 75"/>
                  <a:gd name="T12" fmla="*/ 8 w 40"/>
                  <a:gd name="T13" fmla="*/ 75 h 75"/>
                  <a:gd name="T14" fmla="*/ 9 w 40"/>
                  <a:gd name="T15" fmla="*/ 75 h 75"/>
                  <a:gd name="T16" fmla="*/ 10 w 40"/>
                  <a:gd name="T17" fmla="*/ 75 h 75"/>
                  <a:gd name="T18" fmla="*/ 34 w 40"/>
                  <a:gd name="T19" fmla="*/ 47 h 75"/>
                  <a:gd name="T20" fmla="*/ 35 w 40"/>
                  <a:gd name="T21" fmla="*/ 43 h 75"/>
                  <a:gd name="T22" fmla="*/ 39 w 40"/>
                  <a:gd name="T23" fmla="*/ 24 h 75"/>
                  <a:gd name="T24" fmla="*/ 32 w 40"/>
                  <a:gd name="T25" fmla="*/ 0 h 75"/>
                  <a:gd name="T26" fmla="*/ 30 w 40"/>
                  <a:gd name="T27" fmla="*/ 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0" h="75">
                    <a:moveTo>
                      <a:pt x="30" y="0"/>
                    </a:moveTo>
                    <a:cubicBezTo>
                      <a:pt x="22" y="0"/>
                      <a:pt x="13" y="11"/>
                      <a:pt x="6" y="28"/>
                    </a:cubicBezTo>
                    <a:cubicBezTo>
                      <a:pt x="11" y="30"/>
                      <a:pt x="16" y="31"/>
                      <a:pt x="21" y="33"/>
                    </a:cubicBezTo>
                    <a:cubicBezTo>
                      <a:pt x="20" y="39"/>
                      <a:pt x="18" y="45"/>
                      <a:pt x="16" y="50"/>
                    </a:cubicBezTo>
                    <a:cubicBezTo>
                      <a:pt x="11" y="48"/>
                      <a:pt x="6" y="47"/>
                      <a:pt x="1" y="45"/>
                    </a:cubicBezTo>
                    <a:cubicBezTo>
                      <a:pt x="0" y="54"/>
                      <a:pt x="0" y="62"/>
                      <a:pt x="1" y="68"/>
                    </a:cubicBezTo>
                    <a:cubicBezTo>
                      <a:pt x="3" y="72"/>
                      <a:pt x="5" y="74"/>
                      <a:pt x="8" y="75"/>
                    </a:cubicBezTo>
                    <a:cubicBezTo>
                      <a:pt x="8" y="75"/>
                      <a:pt x="9" y="75"/>
                      <a:pt x="9" y="75"/>
                    </a:cubicBezTo>
                    <a:cubicBezTo>
                      <a:pt x="9" y="75"/>
                      <a:pt x="10" y="75"/>
                      <a:pt x="10" y="75"/>
                    </a:cubicBezTo>
                    <a:cubicBezTo>
                      <a:pt x="17" y="75"/>
                      <a:pt x="28" y="64"/>
                      <a:pt x="34" y="47"/>
                    </a:cubicBezTo>
                    <a:cubicBezTo>
                      <a:pt x="34" y="45"/>
                      <a:pt x="34" y="44"/>
                      <a:pt x="35" y="43"/>
                    </a:cubicBezTo>
                    <a:cubicBezTo>
                      <a:pt x="37" y="36"/>
                      <a:pt x="39" y="29"/>
                      <a:pt x="39" y="24"/>
                    </a:cubicBezTo>
                    <a:cubicBezTo>
                      <a:pt x="40" y="11"/>
                      <a:pt x="38" y="2"/>
                      <a:pt x="32" y="0"/>
                    </a:cubicBezTo>
                    <a:cubicBezTo>
                      <a:pt x="31" y="0"/>
                      <a:pt x="31" y="0"/>
                      <a:pt x="30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9" name="Freeform 40">
                <a:extLst>
                  <a:ext uri="{FF2B5EF4-FFF2-40B4-BE49-F238E27FC236}">
                    <a16:creationId xmlns:a16="http://schemas.microsoft.com/office/drawing/2014/main" xmlns="" id="{E5108A24-F7C2-4467-990C-4C9141BD302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822" y="1557"/>
                <a:ext cx="1295" cy="3249"/>
              </a:xfrm>
              <a:custGeom>
                <a:avLst/>
                <a:gdLst>
                  <a:gd name="T0" fmla="*/ 359 w 1677"/>
                  <a:gd name="T1" fmla="*/ 3945 h 4208"/>
                  <a:gd name="T2" fmla="*/ 0 w 1677"/>
                  <a:gd name="T3" fmla="*/ 4200 h 4208"/>
                  <a:gd name="T4" fmla="*/ 4 w 1677"/>
                  <a:gd name="T5" fmla="*/ 4203 h 4208"/>
                  <a:gd name="T6" fmla="*/ 5 w 1677"/>
                  <a:gd name="T7" fmla="*/ 4208 h 4208"/>
                  <a:gd name="T8" fmla="*/ 366 w 1677"/>
                  <a:gd name="T9" fmla="*/ 3952 h 4208"/>
                  <a:gd name="T10" fmla="*/ 359 w 1677"/>
                  <a:gd name="T11" fmla="*/ 3945 h 4208"/>
                  <a:gd name="T12" fmla="*/ 507 w 1677"/>
                  <a:gd name="T13" fmla="*/ 3811 h 4208"/>
                  <a:gd name="T14" fmla="*/ 377 w 1677"/>
                  <a:gd name="T15" fmla="*/ 3930 h 4208"/>
                  <a:gd name="T16" fmla="*/ 383 w 1677"/>
                  <a:gd name="T17" fmla="*/ 3938 h 4208"/>
                  <a:gd name="T18" fmla="*/ 509 w 1677"/>
                  <a:gd name="T19" fmla="*/ 3823 h 4208"/>
                  <a:gd name="T20" fmla="*/ 508 w 1677"/>
                  <a:gd name="T21" fmla="*/ 3822 h 4208"/>
                  <a:gd name="T22" fmla="*/ 507 w 1677"/>
                  <a:gd name="T23" fmla="*/ 3811 h 4208"/>
                  <a:gd name="T24" fmla="*/ 574 w 1677"/>
                  <a:gd name="T25" fmla="*/ 3776 h 4208"/>
                  <a:gd name="T26" fmla="*/ 557 w 1677"/>
                  <a:gd name="T27" fmla="*/ 3797 h 4208"/>
                  <a:gd name="T28" fmla="*/ 553 w 1677"/>
                  <a:gd name="T29" fmla="*/ 3801 h 4208"/>
                  <a:gd name="T30" fmla="*/ 712 w 1677"/>
                  <a:gd name="T31" fmla="*/ 3967 h 4208"/>
                  <a:gd name="T32" fmla="*/ 716 w 1677"/>
                  <a:gd name="T33" fmla="*/ 3963 h 4208"/>
                  <a:gd name="T34" fmla="*/ 737 w 1677"/>
                  <a:gd name="T35" fmla="*/ 3943 h 4208"/>
                  <a:gd name="T36" fmla="*/ 574 w 1677"/>
                  <a:gd name="T37" fmla="*/ 3776 h 4208"/>
                  <a:gd name="T38" fmla="*/ 973 w 1677"/>
                  <a:gd name="T39" fmla="*/ 3704 h 4208"/>
                  <a:gd name="T40" fmla="*/ 795 w 1677"/>
                  <a:gd name="T41" fmla="*/ 3913 h 4208"/>
                  <a:gd name="T42" fmla="*/ 799 w 1677"/>
                  <a:gd name="T43" fmla="*/ 3915 h 4208"/>
                  <a:gd name="T44" fmla="*/ 802 w 1677"/>
                  <a:gd name="T45" fmla="*/ 3920 h 4208"/>
                  <a:gd name="T46" fmla="*/ 980 w 1677"/>
                  <a:gd name="T47" fmla="*/ 3711 h 4208"/>
                  <a:gd name="T48" fmla="*/ 973 w 1677"/>
                  <a:gd name="T49" fmla="*/ 3704 h 4208"/>
                  <a:gd name="T50" fmla="*/ 1667 w 1677"/>
                  <a:gd name="T51" fmla="*/ 2020 h 4208"/>
                  <a:gd name="T52" fmla="*/ 989 w 1677"/>
                  <a:gd name="T53" fmla="*/ 3683 h 4208"/>
                  <a:gd name="T54" fmla="*/ 997 w 1677"/>
                  <a:gd name="T55" fmla="*/ 3690 h 4208"/>
                  <a:gd name="T56" fmla="*/ 1677 w 1677"/>
                  <a:gd name="T57" fmla="*/ 2022 h 4208"/>
                  <a:gd name="T58" fmla="*/ 1672 w 1677"/>
                  <a:gd name="T59" fmla="*/ 2023 h 4208"/>
                  <a:gd name="T60" fmla="*/ 1671 w 1677"/>
                  <a:gd name="T61" fmla="*/ 2023 h 4208"/>
                  <a:gd name="T62" fmla="*/ 1667 w 1677"/>
                  <a:gd name="T63" fmla="*/ 2020 h 4208"/>
                  <a:gd name="T64" fmla="*/ 1310 w 1677"/>
                  <a:gd name="T65" fmla="*/ 1887 h 4208"/>
                  <a:gd name="T66" fmla="*/ 1309 w 1677"/>
                  <a:gd name="T67" fmla="*/ 1893 h 4208"/>
                  <a:gd name="T68" fmla="*/ 1305 w 1677"/>
                  <a:gd name="T69" fmla="*/ 1918 h 4208"/>
                  <a:gd name="T70" fmla="*/ 1655 w 1677"/>
                  <a:gd name="T71" fmla="*/ 1957 h 4208"/>
                  <a:gd name="T72" fmla="*/ 1657 w 1677"/>
                  <a:gd name="T73" fmla="*/ 1927 h 4208"/>
                  <a:gd name="T74" fmla="*/ 1658 w 1677"/>
                  <a:gd name="T75" fmla="*/ 1921 h 4208"/>
                  <a:gd name="T76" fmla="*/ 1310 w 1677"/>
                  <a:gd name="T77" fmla="*/ 1887 h 4208"/>
                  <a:gd name="T78" fmla="*/ 871 w 1677"/>
                  <a:gd name="T79" fmla="*/ 0 h 4208"/>
                  <a:gd name="T80" fmla="*/ 868 w 1677"/>
                  <a:gd name="T81" fmla="*/ 3 h 4208"/>
                  <a:gd name="T82" fmla="*/ 862 w 1677"/>
                  <a:gd name="T83" fmla="*/ 5 h 4208"/>
                  <a:gd name="T84" fmla="*/ 1303 w 1677"/>
                  <a:gd name="T85" fmla="*/ 1592 h 4208"/>
                  <a:gd name="T86" fmla="*/ 1303 w 1677"/>
                  <a:gd name="T87" fmla="*/ 1623 h 4208"/>
                  <a:gd name="T88" fmla="*/ 1293 w 1677"/>
                  <a:gd name="T89" fmla="*/ 1808 h 4208"/>
                  <a:gd name="T90" fmla="*/ 1302 w 1677"/>
                  <a:gd name="T91" fmla="*/ 1818 h 4208"/>
                  <a:gd name="T92" fmla="*/ 1312 w 1677"/>
                  <a:gd name="T93" fmla="*/ 1623 h 4208"/>
                  <a:gd name="T94" fmla="*/ 1313 w 1677"/>
                  <a:gd name="T95" fmla="*/ 1592 h 4208"/>
                  <a:gd name="T96" fmla="*/ 871 w 1677"/>
                  <a:gd name="T97" fmla="*/ 0 h 4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677" h="4208">
                    <a:moveTo>
                      <a:pt x="359" y="3945"/>
                    </a:moveTo>
                    <a:cubicBezTo>
                      <a:pt x="248" y="4039"/>
                      <a:pt x="128" y="4124"/>
                      <a:pt x="0" y="4200"/>
                    </a:cubicBezTo>
                    <a:cubicBezTo>
                      <a:pt x="2" y="4200"/>
                      <a:pt x="3" y="4201"/>
                      <a:pt x="4" y="4203"/>
                    </a:cubicBezTo>
                    <a:cubicBezTo>
                      <a:pt x="5" y="4204"/>
                      <a:pt x="5" y="4206"/>
                      <a:pt x="5" y="4208"/>
                    </a:cubicBezTo>
                    <a:cubicBezTo>
                      <a:pt x="133" y="4132"/>
                      <a:pt x="254" y="4047"/>
                      <a:pt x="366" y="3952"/>
                    </a:cubicBezTo>
                    <a:cubicBezTo>
                      <a:pt x="364" y="3950"/>
                      <a:pt x="361" y="3947"/>
                      <a:pt x="359" y="3945"/>
                    </a:cubicBezTo>
                    <a:moveTo>
                      <a:pt x="507" y="3811"/>
                    </a:moveTo>
                    <a:cubicBezTo>
                      <a:pt x="465" y="3852"/>
                      <a:pt x="422" y="3892"/>
                      <a:pt x="377" y="3930"/>
                    </a:cubicBezTo>
                    <a:cubicBezTo>
                      <a:pt x="379" y="3933"/>
                      <a:pt x="381" y="3935"/>
                      <a:pt x="383" y="3938"/>
                    </a:cubicBezTo>
                    <a:cubicBezTo>
                      <a:pt x="426" y="3901"/>
                      <a:pt x="468" y="3862"/>
                      <a:pt x="509" y="3823"/>
                    </a:cubicBezTo>
                    <a:cubicBezTo>
                      <a:pt x="508" y="3823"/>
                      <a:pt x="508" y="3822"/>
                      <a:pt x="508" y="3822"/>
                    </a:cubicBezTo>
                    <a:cubicBezTo>
                      <a:pt x="506" y="3820"/>
                      <a:pt x="506" y="3816"/>
                      <a:pt x="507" y="3811"/>
                    </a:cubicBezTo>
                    <a:moveTo>
                      <a:pt x="574" y="3776"/>
                    </a:moveTo>
                    <a:cubicBezTo>
                      <a:pt x="569" y="3783"/>
                      <a:pt x="564" y="3790"/>
                      <a:pt x="557" y="3797"/>
                    </a:cubicBezTo>
                    <a:cubicBezTo>
                      <a:pt x="556" y="3798"/>
                      <a:pt x="554" y="3800"/>
                      <a:pt x="553" y="3801"/>
                    </a:cubicBezTo>
                    <a:cubicBezTo>
                      <a:pt x="606" y="3856"/>
                      <a:pt x="658" y="3912"/>
                      <a:pt x="712" y="3967"/>
                    </a:cubicBezTo>
                    <a:cubicBezTo>
                      <a:pt x="713" y="3966"/>
                      <a:pt x="715" y="3965"/>
                      <a:pt x="716" y="3963"/>
                    </a:cubicBezTo>
                    <a:cubicBezTo>
                      <a:pt x="723" y="3956"/>
                      <a:pt x="730" y="3949"/>
                      <a:pt x="737" y="3943"/>
                    </a:cubicBezTo>
                    <a:cubicBezTo>
                      <a:pt x="683" y="3888"/>
                      <a:pt x="628" y="3831"/>
                      <a:pt x="574" y="3776"/>
                    </a:cubicBezTo>
                    <a:moveTo>
                      <a:pt x="973" y="3704"/>
                    </a:moveTo>
                    <a:cubicBezTo>
                      <a:pt x="916" y="3776"/>
                      <a:pt x="857" y="3846"/>
                      <a:pt x="795" y="3913"/>
                    </a:cubicBezTo>
                    <a:cubicBezTo>
                      <a:pt x="797" y="3913"/>
                      <a:pt x="798" y="3914"/>
                      <a:pt x="799" y="3915"/>
                    </a:cubicBezTo>
                    <a:cubicBezTo>
                      <a:pt x="800" y="3916"/>
                      <a:pt x="801" y="3918"/>
                      <a:pt x="802" y="3920"/>
                    </a:cubicBezTo>
                    <a:cubicBezTo>
                      <a:pt x="864" y="3853"/>
                      <a:pt x="924" y="3783"/>
                      <a:pt x="980" y="3711"/>
                    </a:cubicBezTo>
                    <a:cubicBezTo>
                      <a:pt x="978" y="3709"/>
                      <a:pt x="975" y="3706"/>
                      <a:pt x="973" y="3704"/>
                    </a:cubicBezTo>
                    <a:moveTo>
                      <a:pt x="1667" y="2020"/>
                    </a:moveTo>
                    <a:cubicBezTo>
                      <a:pt x="1587" y="2622"/>
                      <a:pt x="1356" y="3204"/>
                      <a:pt x="989" y="3683"/>
                    </a:cubicBezTo>
                    <a:cubicBezTo>
                      <a:pt x="991" y="3685"/>
                      <a:pt x="994" y="3688"/>
                      <a:pt x="997" y="3690"/>
                    </a:cubicBezTo>
                    <a:cubicBezTo>
                      <a:pt x="1365" y="3210"/>
                      <a:pt x="1597" y="2626"/>
                      <a:pt x="1677" y="2022"/>
                    </a:cubicBezTo>
                    <a:cubicBezTo>
                      <a:pt x="1675" y="2022"/>
                      <a:pt x="1674" y="2023"/>
                      <a:pt x="1672" y="2023"/>
                    </a:cubicBezTo>
                    <a:cubicBezTo>
                      <a:pt x="1672" y="2023"/>
                      <a:pt x="1672" y="2023"/>
                      <a:pt x="1671" y="2023"/>
                    </a:cubicBezTo>
                    <a:cubicBezTo>
                      <a:pt x="1670" y="2023"/>
                      <a:pt x="1668" y="2022"/>
                      <a:pt x="1667" y="2020"/>
                    </a:cubicBezTo>
                    <a:moveTo>
                      <a:pt x="1310" y="1887"/>
                    </a:moveTo>
                    <a:cubicBezTo>
                      <a:pt x="1310" y="1889"/>
                      <a:pt x="1309" y="1891"/>
                      <a:pt x="1309" y="1893"/>
                    </a:cubicBezTo>
                    <a:cubicBezTo>
                      <a:pt x="1308" y="1902"/>
                      <a:pt x="1307" y="1910"/>
                      <a:pt x="1305" y="1918"/>
                    </a:cubicBezTo>
                    <a:cubicBezTo>
                      <a:pt x="1422" y="1931"/>
                      <a:pt x="1539" y="1943"/>
                      <a:pt x="1655" y="1957"/>
                    </a:cubicBezTo>
                    <a:cubicBezTo>
                      <a:pt x="1655" y="1947"/>
                      <a:pt x="1656" y="1938"/>
                      <a:pt x="1657" y="1927"/>
                    </a:cubicBezTo>
                    <a:cubicBezTo>
                      <a:pt x="1657" y="1925"/>
                      <a:pt x="1658" y="1923"/>
                      <a:pt x="1658" y="1921"/>
                    </a:cubicBezTo>
                    <a:cubicBezTo>
                      <a:pt x="1542" y="1910"/>
                      <a:pt x="1426" y="1898"/>
                      <a:pt x="1310" y="1887"/>
                    </a:cubicBezTo>
                    <a:moveTo>
                      <a:pt x="871" y="0"/>
                    </a:moveTo>
                    <a:cubicBezTo>
                      <a:pt x="870" y="1"/>
                      <a:pt x="869" y="2"/>
                      <a:pt x="868" y="3"/>
                    </a:cubicBezTo>
                    <a:cubicBezTo>
                      <a:pt x="866" y="4"/>
                      <a:pt x="864" y="5"/>
                      <a:pt x="862" y="5"/>
                    </a:cubicBezTo>
                    <a:cubicBezTo>
                      <a:pt x="1168" y="476"/>
                      <a:pt x="1310" y="1034"/>
                      <a:pt x="1303" y="1592"/>
                    </a:cubicBezTo>
                    <a:cubicBezTo>
                      <a:pt x="1303" y="1602"/>
                      <a:pt x="1303" y="1613"/>
                      <a:pt x="1303" y="1623"/>
                    </a:cubicBezTo>
                    <a:cubicBezTo>
                      <a:pt x="1301" y="1685"/>
                      <a:pt x="1298" y="1746"/>
                      <a:pt x="1293" y="1808"/>
                    </a:cubicBezTo>
                    <a:cubicBezTo>
                      <a:pt x="1297" y="1809"/>
                      <a:pt x="1300" y="1813"/>
                      <a:pt x="1302" y="1818"/>
                    </a:cubicBezTo>
                    <a:cubicBezTo>
                      <a:pt x="1308" y="1754"/>
                      <a:pt x="1311" y="1688"/>
                      <a:pt x="1312" y="1623"/>
                    </a:cubicBezTo>
                    <a:cubicBezTo>
                      <a:pt x="1313" y="1613"/>
                      <a:pt x="1313" y="1602"/>
                      <a:pt x="1313" y="1592"/>
                    </a:cubicBezTo>
                    <a:cubicBezTo>
                      <a:pt x="1319" y="1032"/>
                      <a:pt x="1177" y="473"/>
                      <a:pt x="871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0" name="Freeform 41">
                <a:extLst>
                  <a:ext uri="{FF2B5EF4-FFF2-40B4-BE49-F238E27FC236}">
                    <a16:creationId xmlns:a16="http://schemas.microsoft.com/office/drawing/2014/main" xmlns="" id="{7121BCF4-63FD-47FD-91FA-F9A47CCE47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09" y="1454"/>
                <a:ext cx="91" cy="107"/>
              </a:xfrm>
              <a:custGeom>
                <a:avLst/>
                <a:gdLst>
                  <a:gd name="T0" fmla="*/ 19 w 117"/>
                  <a:gd name="T1" fmla="*/ 0 h 139"/>
                  <a:gd name="T2" fmla="*/ 12 w 117"/>
                  <a:gd name="T3" fmla="*/ 2 h 139"/>
                  <a:gd name="T4" fmla="*/ 39 w 117"/>
                  <a:gd name="T5" fmla="*/ 84 h 139"/>
                  <a:gd name="T6" fmla="*/ 101 w 117"/>
                  <a:gd name="T7" fmla="*/ 139 h 139"/>
                  <a:gd name="T8" fmla="*/ 101 w 117"/>
                  <a:gd name="T9" fmla="*/ 139 h 139"/>
                  <a:gd name="T10" fmla="*/ 107 w 117"/>
                  <a:gd name="T11" fmla="*/ 137 h 139"/>
                  <a:gd name="T12" fmla="*/ 110 w 117"/>
                  <a:gd name="T13" fmla="*/ 134 h 139"/>
                  <a:gd name="T14" fmla="*/ 82 w 117"/>
                  <a:gd name="T15" fmla="*/ 53 h 139"/>
                  <a:gd name="T16" fmla="*/ 19 w 117"/>
                  <a:gd name="T17" fmla="*/ 0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7" h="139">
                    <a:moveTo>
                      <a:pt x="19" y="0"/>
                    </a:moveTo>
                    <a:cubicBezTo>
                      <a:pt x="16" y="0"/>
                      <a:pt x="14" y="0"/>
                      <a:pt x="12" y="2"/>
                    </a:cubicBezTo>
                    <a:cubicBezTo>
                      <a:pt x="0" y="10"/>
                      <a:pt x="13" y="47"/>
                      <a:pt x="39" y="84"/>
                    </a:cubicBezTo>
                    <a:cubicBezTo>
                      <a:pt x="61" y="116"/>
                      <a:pt x="87" y="139"/>
                      <a:pt x="101" y="139"/>
                    </a:cubicBezTo>
                    <a:cubicBezTo>
                      <a:pt x="101" y="139"/>
                      <a:pt x="101" y="139"/>
                      <a:pt x="101" y="139"/>
                    </a:cubicBezTo>
                    <a:cubicBezTo>
                      <a:pt x="103" y="139"/>
                      <a:pt x="105" y="138"/>
                      <a:pt x="107" y="137"/>
                    </a:cubicBezTo>
                    <a:cubicBezTo>
                      <a:pt x="108" y="136"/>
                      <a:pt x="109" y="135"/>
                      <a:pt x="110" y="134"/>
                    </a:cubicBezTo>
                    <a:cubicBezTo>
                      <a:pt x="117" y="121"/>
                      <a:pt x="106" y="87"/>
                      <a:pt x="82" y="53"/>
                    </a:cubicBezTo>
                    <a:cubicBezTo>
                      <a:pt x="60" y="21"/>
                      <a:pt x="34" y="0"/>
                      <a:pt x="19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1" name="Freeform 42">
                <a:extLst>
                  <a:ext uri="{FF2B5EF4-FFF2-40B4-BE49-F238E27FC236}">
                    <a16:creationId xmlns:a16="http://schemas.microsoft.com/office/drawing/2014/main" xmlns="" id="{8652370C-BCCA-449F-A097-58AF96247A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89" y="2952"/>
                <a:ext cx="46" cy="128"/>
              </a:xfrm>
              <a:custGeom>
                <a:avLst/>
                <a:gdLst>
                  <a:gd name="T0" fmla="*/ 38 w 59"/>
                  <a:gd name="T1" fmla="*/ 0 h 165"/>
                  <a:gd name="T2" fmla="*/ 4 w 59"/>
                  <a:gd name="T3" fmla="*/ 80 h 165"/>
                  <a:gd name="T4" fmla="*/ 13 w 59"/>
                  <a:gd name="T5" fmla="*/ 160 h 165"/>
                  <a:gd name="T6" fmla="*/ 22 w 59"/>
                  <a:gd name="T7" fmla="*/ 82 h 165"/>
                  <a:gd name="T8" fmla="*/ 30 w 59"/>
                  <a:gd name="T9" fmla="*/ 82 h 165"/>
                  <a:gd name="T10" fmla="*/ 20 w 59"/>
                  <a:gd name="T11" fmla="*/ 165 h 165"/>
                  <a:gd name="T12" fmla="*/ 20 w 59"/>
                  <a:gd name="T13" fmla="*/ 165 h 165"/>
                  <a:gd name="T14" fmla="*/ 22 w 59"/>
                  <a:gd name="T15" fmla="*/ 165 h 165"/>
                  <a:gd name="T16" fmla="*/ 52 w 59"/>
                  <a:gd name="T17" fmla="*/ 111 h 165"/>
                  <a:gd name="T18" fmla="*/ 56 w 59"/>
                  <a:gd name="T19" fmla="*/ 86 h 165"/>
                  <a:gd name="T20" fmla="*/ 57 w 59"/>
                  <a:gd name="T21" fmla="*/ 80 h 165"/>
                  <a:gd name="T22" fmla="*/ 49 w 59"/>
                  <a:gd name="T23" fmla="*/ 11 h 165"/>
                  <a:gd name="T24" fmla="*/ 40 w 59"/>
                  <a:gd name="T25" fmla="*/ 1 h 165"/>
                  <a:gd name="T26" fmla="*/ 38 w 59"/>
                  <a:gd name="T27" fmla="*/ 0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9" h="165">
                    <a:moveTo>
                      <a:pt x="38" y="0"/>
                    </a:moveTo>
                    <a:cubicBezTo>
                      <a:pt x="24" y="0"/>
                      <a:pt x="9" y="35"/>
                      <a:pt x="4" y="80"/>
                    </a:cubicBezTo>
                    <a:cubicBezTo>
                      <a:pt x="0" y="116"/>
                      <a:pt x="4" y="148"/>
                      <a:pt x="13" y="160"/>
                    </a:cubicBezTo>
                    <a:cubicBezTo>
                      <a:pt x="17" y="134"/>
                      <a:pt x="20" y="108"/>
                      <a:pt x="22" y="82"/>
                    </a:cubicBezTo>
                    <a:cubicBezTo>
                      <a:pt x="24" y="82"/>
                      <a:pt x="27" y="82"/>
                      <a:pt x="30" y="82"/>
                    </a:cubicBezTo>
                    <a:cubicBezTo>
                      <a:pt x="27" y="110"/>
                      <a:pt x="23" y="137"/>
                      <a:pt x="20" y="165"/>
                    </a:cubicBezTo>
                    <a:cubicBezTo>
                      <a:pt x="20" y="165"/>
                      <a:pt x="20" y="165"/>
                      <a:pt x="20" y="165"/>
                    </a:cubicBezTo>
                    <a:cubicBezTo>
                      <a:pt x="21" y="165"/>
                      <a:pt x="21" y="165"/>
                      <a:pt x="22" y="165"/>
                    </a:cubicBezTo>
                    <a:cubicBezTo>
                      <a:pt x="32" y="165"/>
                      <a:pt x="45" y="143"/>
                      <a:pt x="52" y="111"/>
                    </a:cubicBezTo>
                    <a:cubicBezTo>
                      <a:pt x="54" y="103"/>
                      <a:pt x="55" y="95"/>
                      <a:pt x="56" y="86"/>
                    </a:cubicBezTo>
                    <a:cubicBezTo>
                      <a:pt x="56" y="84"/>
                      <a:pt x="57" y="82"/>
                      <a:pt x="57" y="80"/>
                    </a:cubicBezTo>
                    <a:cubicBezTo>
                      <a:pt x="59" y="51"/>
                      <a:pt x="56" y="25"/>
                      <a:pt x="49" y="11"/>
                    </a:cubicBezTo>
                    <a:cubicBezTo>
                      <a:pt x="47" y="6"/>
                      <a:pt x="44" y="2"/>
                      <a:pt x="40" y="1"/>
                    </a:cubicBezTo>
                    <a:cubicBezTo>
                      <a:pt x="39" y="0"/>
                      <a:pt x="39" y="0"/>
                      <a:pt x="38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2" name="Freeform 43">
                <a:extLst>
                  <a:ext uri="{FF2B5EF4-FFF2-40B4-BE49-F238E27FC236}">
                    <a16:creationId xmlns:a16="http://schemas.microsoft.com/office/drawing/2014/main" xmlns="" id="{19351076-956B-451D-8547-6759196AD0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23" y="4799"/>
                <a:ext cx="102" cy="61"/>
              </a:xfrm>
              <a:custGeom>
                <a:avLst/>
                <a:gdLst>
                  <a:gd name="T0" fmla="*/ 120 w 132"/>
                  <a:gd name="T1" fmla="*/ 0 h 79"/>
                  <a:gd name="T2" fmla="*/ 58 w 132"/>
                  <a:gd name="T3" fmla="*/ 21 h 79"/>
                  <a:gd name="T4" fmla="*/ 5 w 132"/>
                  <a:gd name="T5" fmla="*/ 74 h 79"/>
                  <a:gd name="T6" fmla="*/ 18 w 132"/>
                  <a:gd name="T7" fmla="*/ 79 h 79"/>
                  <a:gd name="T8" fmla="*/ 79 w 132"/>
                  <a:gd name="T9" fmla="*/ 58 h 79"/>
                  <a:gd name="T10" fmla="*/ 132 w 132"/>
                  <a:gd name="T11" fmla="*/ 9 h 79"/>
                  <a:gd name="T12" fmla="*/ 131 w 132"/>
                  <a:gd name="T13" fmla="*/ 4 h 79"/>
                  <a:gd name="T14" fmla="*/ 127 w 132"/>
                  <a:gd name="T15" fmla="*/ 1 h 79"/>
                  <a:gd name="T16" fmla="*/ 120 w 132"/>
                  <a:gd name="T17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2" h="79">
                    <a:moveTo>
                      <a:pt x="120" y="0"/>
                    </a:moveTo>
                    <a:cubicBezTo>
                      <a:pt x="106" y="0"/>
                      <a:pt x="82" y="8"/>
                      <a:pt x="58" y="21"/>
                    </a:cubicBezTo>
                    <a:cubicBezTo>
                      <a:pt x="23" y="40"/>
                      <a:pt x="0" y="63"/>
                      <a:pt x="5" y="74"/>
                    </a:cubicBezTo>
                    <a:cubicBezTo>
                      <a:pt x="7" y="77"/>
                      <a:pt x="11" y="79"/>
                      <a:pt x="18" y="79"/>
                    </a:cubicBezTo>
                    <a:cubicBezTo>
                      <a:pt x="32" y="79"/>
                      <a:pt x="55" y="72"/>
                      <a:pt x="79" y="58"/>
                    </a:cubicBezTo>
                    <a:cubicBezTo>
                      <a:pt x="109" y="42"/>
                      <a:pt x="130" y="21"/>
                      <a:pt x="132" y="9"/>
                    </a:cubicBezTo>
                    <a:cubicBezTo>
                      <a:pt x="132" y="7"/>
                      <a:pt x="132" y="5"/>
                      <a:pt x="131" y="4"/>
                    </a:cubicBezTo>
                    <a:cubicBezTo>
                      <a:pt x="130" y="2"/>
                      <a:pt x="129" y="1"/>
                      <a:pt x="127" y="1"/>
                    </a:cubicBezTo>
                    <a:cubicBezTo>
                      <a:pt x="125" y="0"/>
                      <a:pt x="122" y="0"/>
                      <a:pt x="120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3" name="Freeform 44">
                <a:extLst>
                  <a:ext uri="{FF2B5EF4-FFF2-40B4-BE49-F238E27FC236}">
                    <a16:creationId xmlns:a16="http://schemas.microsoft.com/office/drawing/2014/main" xmlns="" id="{73AC8EF2-BAC2-4825-8CF9-71F65A63E3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00" y="2975"/>
                <a:ext cx="44" cy="144"/>
              </a:xfrm>
              <a:custGeom>
                <a:avLst/>
                <a:gdLst>
                  <a:gd name="T0" fmla="*/ 36 w 57"/>
                  <a:gd name="T1" fmla="*/ 0 h 187"/>
                  <a:gd name="T2" fmla="*/ 3 w 57"/>
                  <a:gd name="T3" fmla="*/ 85 h 187"/>
                  <a:gd name="T4" fmla="*/ 2 w 57"/>
                  <a:gd name="T5" fmla="*/ 91 h 187"/>
                  <a:gd name="T6" fmla="*/ 0 w 57"/>
                  <a:gd name="T7" fmla="*/ 121 h 187"/>
                  <a:gd name="T8" fmla="*/ 12 w 57"/>
                  <a:gd name="T9" fmla="*/ 184 h 187"/>
                  <a:gd name="T10" fmla="*/ 16 w 57"/>
                  <a:gd name="T11" fmla="*/ 187 h 187"/>
                  <a:gd name="T12" fmla="*/ 17 w 57"/>
                  <a:gd name="T13" fmla="*/ 187 h 187"/>
                  <a:gd name="T14" fmla="*/ 22 w 57"/>
                  <a:gd name="T15" fmla="*/ 186 h 187"/>
                  <a:gd name="T16" fmla="*/ 52 w 57"/>
                  <a:gd name="T17" fmla="*/ 109 h 187"/>
                  <a:gd name="T18" fmla="*/ 26 w 57"/>
                  <a:gd name="T19" fmla="*/ 106 h 187"/>
                  <a:gd name="T20" fmla="*/ 29 w 57"/>
                  <a:gd name="T21" fmla="*/ 81 h 187"/>
                  <a:gd name="T22" fmla="*/ 55 w 57"/>
                  <a:gd name="T23" fmla="*/ 83 h 187"/>
                  <a:gd name="T24" fmla="*/ 37 w 57"/>
                  <a:gd name="T25" fmla="*/ 0 h 187"/>
                  <a:gd name="T26" fmla="*/ 36 w 57"/>
                  <a:gd name="T27" fmla="*/ 0 h 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7" h="187">
                    <a:moveTo>
                      <a:pt x="36" y="0"/>
                    </a:moveTo>
                    <a:cubicBezTo>
                      <a:pt x="23" y="0"/>
                      <a:pt x="8" y="37"/>
                      <a:pt x="3" y="85"/>
                    </a:cubicBezTo>
                    <a:cubicBezTo>
                      <a:pt x="3" y="87"/>
                      <a:pt x="2" y="89"/>
                      <a:pt x="2" y="91"/>
                    </a:cubicBezTo>
                    <a:cubicBezTo>
                      <a:pt x="1" y="102"/>
                      <a:pt x="0" y="111"/>
                      <a:pt x="0" y="121"/>
                    </a:cubicBezTo>
                    <a:cubicBezTo>
                      <a:pt x="0" y="152"/>
                      <a:pt x="4" y="177"/>
                      <a:pt x="12" y="184"/>
                    </a:cubicBezTo>
                    <a:cubicBezTo>
                      <a:pt x="13" y="186"/>
                      <a:pt x="15" y="187"/>
                      <a:pt x="16" y="187"/>
                    </a:cubicBezTo>
                    <a:cubicBezTo>
                      <a:pt x="17" y="187"/>
                      <a:pt x="17" y="187"/>
                      <a:pt x="17" y="187"/>
                    </a:cubicBezTo>
                    <a:cubicBezTo>
                      <a:pt x="19" y="187"/>
                      <a:pt x="20" y="186"/>
                      <a:pt x="22" y="186"/>
                    </a:cubicBezTo>
                    <a:cubicBezTo>
                      <a:pt x="34" y="179"/>
                      <a:pt x="46" y="149"/>
                      <a:pt x="52" y="109"/>
                    </a:cubicBezTo>
                    <a:cubicBezTo>
                      <a:pt x="44" y="108"/>
                      <a:pt x="35" y="107"/>
                      <a:pt x="26" y="106"/>
                    </a:cubicBezTo>
                    <a:cubicBezTo>
                      <a:pt x="27" y="98"/>
                      <a:pt x="28" y="89"/>
                      <a:pt x="29" y="81"/>
                    </a:cubicBezTo>
                    <a:cubicBezTo>
                      <a:pt x="38" y="81"/>
                      <a:pt x="46" y="82"/>
                      <a:pt x="55" y="83"/>
                    </a:cubicBezTo>
                    <a:cubicBezTo>
                      <a:pt x="57" y="37"/>
                      <a:pt x="49" y="1"/>
                      <a:pt x="37" y="0"/>
                    </a:cubicBezTo>
                    <a:cubicBezTo>
                      <a:pt x="37" y="0"/>
                      <a:pt x="37" y="0"/>
                      <a:pt x="36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4" name="Freeform 45">
                <a:extLst>
                  <a:ext uri="{FF2B5EF4-FFF2-40B4-BE49-F238E27FC236}">
                    <a16:creationId xmlns:a16="http://schemas.microsoft.com/office/drawing/2014/main" xmlns="" id="{BAAFE640-B7DC-4AA0-B994-AD178F11D8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30" y="4579"/>
                <a:ext cx="113" cy="105"/>
              </a:xfrm>
              <a:custGeom>
                <a:avLst/>
                <a:gdLst>
                  <a:gd name="T0" fmla="*/ 134 w 147"/>
                  <a:gd name="T1" fmla="*/ 0 h 137"/>
                  <a:gd name="T2" fmla="*/ 79 w 147"/>
                  <a:gd name="T3" fmla="*/ 30 h 137"/>
                  <a:gd name="T4" fmla="*/ 58 w 147"/>
                  <a:gd name="T5" fmla="*/ 50 h 137"/>
                  <a:gd name="T6" fmla="*/ 54 w 147"/>
                  <a:gd name="T7" fmla="*/ 54 h 137"/>
                  <a:gd name="T8" fmla="*/ 10 w 147"/>
                  <a:gd name="T9" fmla="*/ 134 h 137"/>
                  <a:gd name="T10" fmla="*/ 18 w 147"/>
                  <a:gd name="T11" fmla="*/ 137 h 137"/>
                  <a:gd name="T12" fmla="*/ 77 w 147"/>
                  <a:gd name="T13" fmla="*/ 105 h 137"/>
                  <a:gd name="T14" fmla="*/ 64 w 147"/>
                  <a:gd name="T15" fmla="*/ 91 h 137"/>
                  <a:gd name="T16" fmla="*/ 81 w 147"/>
                  <a:gd name="T17" fmla="*/ 73 h 137"/>
                  <a:gd name="T18" fmla="*/ 95 w 147"/>
                  <a:gd name="T19" fmla="*/ 88 h 137"/>
                  <a:gd name="T20" fmla="*/ 144 w 147"/>
                  <a:gd name="T21" fmla="*/ 7 h 137"/>
                  <a:gd name="T22" fmla="*/ 141 w 147"/>
                  <a:gd name="T23" fmla="*/ 2 h 137"/>
                  <a:gd name="T24" fmla="*/ 137 w 147"/>
                  <a:gd name="T25" fmla="*/ 0 h 137"/>
                  <a:gd name="T26" fmla="*/ 134 w 147"/>
                  <a:gd name="T27" fmla="*/ 0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47" h="137">
                    <a:moveTo>
                      <a:pt x="134" y="0"/>
                    </a:moveTo>
                    <a:cubicBezTo>
                      <a:pt x="122" y="0"/>
                      <a:pt x="102" y="11"/>
                      <a:pt x="79" y="30"/>
                    </a:cubicBezTo>
                    <a:cubicBezTo>
                      <a:pt x="72" y="36"/>
                      <a:pt x="65" y="43"/>
                      <a:pt x="58" y="50"/>
                    </a:cubicBezTo>
                    <a:cubicBezTo>
                      <a:pt x="57" y="52"/>
                      <a:pt x="55" y="53"/>
                      <a:pt x="54" y="54"/>
                    </a:cubicBezTo>
                    <a:cubicBezTo>
                      <a:pt x="21" y="89"/>
                      <a:pt x="0" y="124"/>
                      <a:pt x="10" y="134"/>
                    </a:cubicBezTo>
                    <a:cubicBezTo>
                      <a:pt x="12" y="136"/>
                      <a:pt x="14" y="137"/>
                      <a:pt x="18" y="137"/>
                    </a:cubicBezTo>
                    <a:cubicBezTo>
                      <a:pt x="30" y="137"/>
                      <a:pt x="53" y="125"/>
                      <a:pt x="77" y="105"/>
                    </a:cubicBezTo>
                    <a:cubicBezTo>
                      <a:pt x="72" y="100"/>
                      <a:pt x="68" y="96"/>
                      <a:pt x="64" y="91"/>
                    </a:cubicBezTo>
                    <a:cubicBezTo>
                      <a:pt x="70" y="84"/>
                      <a:pt x="76" y="79"/>
                      <a:pt x="81" y="73"/>
                    </a:cubicBezTo>
                    <a:cubicBezTo>
                      <a:pt x="86" y="78"/>
                      <a:pt x="91" y="83"/>
                      <a:pt x="95" y="88"/>
                    </a:cubicBezTo>
                    <a:cubicBezTo>
                      <a:pt x="128" y="55"/>
                      <a:pt x="147" y="21"/>
                      <a:pt x="144" y="7"/>
                    </a:cubicBezTo>
                    <a:cubicBezTo>
                      <a:pt x="143" y="5"/>
                      <a:pt x="142" y="3"/>
                      <a:pt x="141" y="2"/>
                    </a:cubicBezTo>
                    <a:cubicBezTo>
                      <a:pt x="140" y="1"/>
                      <a:pt x="139" y="0"/>
                      <a:pt x="137" y="0"/>
                    </a:cubicBezTo>
                    <a:cubicBezTo>
                      <a:pt x="136" y="0"/>
                      <a:pt x="135" y="0"/>
                      <a:pt x="134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5" name="Freeform 46">
                <a:extLst>
                  <a:ext uri="{FF2B5EF4-FFF2-40B4-BE49-F238E27FC236}">
                    <a16:creationId xmlns:a16="http://schemas.microsoft.com/office/drawing/2014/main" xmlns="" id="{86525BC4-C088-4802-BE0F-DA6AFEF98E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12" y="4448"/>
                <a:ext cx="64" cy="62"/>
              </a:xfrm>
              <a:custGeom>
                <a:avLst/>
                <a:gdLst>
                  <a:gd name="T0" fmla="*/ 73 w 82"/>
                  <a:gd name="T1" fmla="*/ 0 h 80"/>
                  <a:gd name="T2" fmla="*/ 28 w 82"/>
                  <a:gd name="T3" fmla="*/ 29 h 80"/>
                  <a:gd name="T4" fmla="*/ 1 w 82"/>
                  <a:gd name="T5" fmla="*/ 67 h 80"/>
                  <a:gd name="T6" fmla="*/ 2 w 82"/>
                  <a:gd name="T7" fmla="*/ 78 h 80"/>
                  <a:gd name="T8" fmla="*/ 3 w 82"/>
                  <a:gd name="T9" fmla="*/ 79 h 80"/>
                  <a:gd name="T10" fmla="*/ 7 w 82"/>
                  <a:gd name="T11" fmla="*/ 80 h 80"/>
                  <a:gd name="T12" fmla="*/ 47 w 82"/>
                  <a:gd name="T13" fmla="*/ 57 h 80"/>
                  <a:gd name="T14" fmla="*/ 51 w 82"/>
                  <a:gd name="T15" fmla="*/ 53 h 80"/>
                  <a:gd name="T16" fmla="*/ 68 w 82"/>
                  <a:gd name="T17" fmla="*/ 32 h 80"/>
                  <a:gd name="T18" fmla="*/ 77 w 82"/>
                  <a:gd name="T19" fmla="*/ 1 h 80"/>
                  <a:gd name="T20" fmla="*/ 73 w 82"/>
                  <a:gd name="T21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2" h="80">
                    <a:moveTo>
                      <a:pt x="73" y="0"/>
                    </a:moveTo>
                    <a:cubicBezTo>
                      <a:pt x="64" y="0"/>
                      <a:pt x="46" y="11"/>
                      <a:pt x="28" y="29"/>
                    </a:cubicBezTo>
                    <a:cubicBezTo>
                      <a:pt x="14" y="43"/>
                      <a:pt x="4" y="57"/>
                      <a:pt x="1" y="67"/>
                    </a:cubicBezTo>
                    <a:cubicBezTo>
                      <a:pt x="0" y="72"/>
                      <a:pt x="0" y="76"/>
                      <a:pt x="2" y="78"/>
                    </a:cubicBezTo>
                    <a:cubicBezTo>
                      <a:pt x="2" y="78"/>
                      <a:pt x="2" y="79"/>
                      <a:pt x="3" y="79"/>
                    </a:cubicBezTo>
                    <a:cubicBezTo>
                      <a:pt x="4" y="80"/>
                      <a:pt x="5" y="80"/>
                      <a:pt x="7" y="80"/>
                    </a:cubicBezTo>
                    <a:cubicBezTo>
                      <a:pt x="15" y="80"/>
                      <a:pt x="31" y="71"/>
                      <a:pt x="47" y="57"/>
                    </a:cubicBezTo>
                    <a:cubicBezTo>
                      <a:pt x="48" y="56"/>
                      <a:pt x="50" y="54"/>
                      <a:pt x="51" y="53"/>
                    </a:cubicBezTo>
                    <a:cubicBezTo>
                      <a:pt x="58" y="46"/>
                      <a:pt x="63" y="39"/>
                      <a:pt x="68" y="32"/>
                    </a:cubicBezTo>
                    <a:cubicBezTo>
                      <a:pt x="78" y="18"/>
                      <a:pt x="82" y="6"/>
                      <a:pt x="77" y="1"/>
                    </a:cubicBezTo>
                    <a:cubicBezTo>
                      <a:pt x="76" y="0"/>
                      <a:pt x="75" y="0"/>
                      <a:pt x="73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6" name="Freeform 47">
                <a:extLst>
                  <a:ext uri="{FF2B5EF4-FFF2-40B4-BE49-F238E27FC236}">
                    <a16:creationId xmlns:a16="http://schemas.microsoft.com/office/drawing/2014/main" xmlns="" id="{AD9FC70D-F701-4077-9C85-C6E7EA87C8F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403" y="1969"/>
                <a:ext cx="672" cy="1718"/>
              </a:xfrm>
              <a:custGeom>
                <a:avLst/>
                <a:gdLst>
                  <a:gd name="T0" fmla="*/ 303 w 870"/>
                  <a:gd name="T1" fmla="*/ 1958 h 2225"/>
                  <a:gd name="T2" fmla="*/ 96 w 870"/>
                  <a:gd name="T3" fmla="*/ 2218 h 2225"/>
                  <a:gd name="T4" fmla="*/ 101 w 870"/>
                  <a:gd name="T5" fmla="*/ 2221 h 2225"/>
                  <a:gd name="T6" fmla="*/ 103 w 870"/>
                  <a:gd name="T7" fmla="*/ 2225 h 2225"/>
                  <a:gd name="T8" fmla="*/ 310 w 870"/>
                  <a:gd name="T9" fmla="*/ 1966 h 2225"/>
                  <a:gd name="T10" fmla="*/ 308 w 870"/>
                  <a:gd name="T11" fmla="*/ 1965 h 2225"/>
                  <a:gd name="T12" fmla="*/ 303 w 870"/>
                  <a:gd name="T13" fmla="*/ 1958 h 2225"/>
                  <a:gd name="T14" fmla="*/ 342 w 870"/>
                  <a:gd name="T15" fmla="*/ 1938 h 2225"/>
                  <a:gd name="T16" fmla="*/ 337 w 870"/>
                  <a:gd name="T17" fmla="*/ 1950 h 2225"/>
                  <a:gd name="T18" fmla="*/ 335 w 870"/>
                  <a:gd name="T19" fmla="*/ 1953 h 2225"/>
                  <a:gd name="T20" fmla="*/ 526 w 870"/>
                  <a:gd name="T21" fmla="*/ 2079 h 2225"/>
                  <a:gd name="T22" fmla="*/ 528 w 870"/>
                  <a:gd name="T23" fmla="*/ 2076 h 2225"/>
                  <a:gd name="T24" fmla="*/ 537 w 870"/>
                  <a:gd name="T25" fmla="*/ 2063 h 2225"/>
                  <a:gd name="T26" fmla="*/ 342 w 870"/>
                  <a:gd name="T27" fmla="*/ 1938 h 2225"/>
                  <a:gd name="T28" fmla="*/ 840 w 870"/>
                  <a:gd name="T29" fmla="*/ 888 h 2225"/>
                  <a:gd name="T30" fmla="*/ 836 w 870"/>
                  <a:gd name="T31" fmla="*/ 889 h 2225"/>
                  <a:gd name="T32" fmla="*/ 834 w 870"/>
                  <a:gd name="T33" fmla="*/ 889 h 2225"/>
                  <a:gd name="T34" fmla="*/ 830 w 870"/>
                  <a:gd name="T35" fmla="*/ 888 h 2225"/>
                  <a:gd name="T36" fmla="*/ 573 w 870"/>
                  <a:gd name="T37" fmla="*/ 2043 h 2225"/>
                  <a:gd name="T38" fmla="*/ 577 w 870"/>
                  <a:gd name="T39" fmla="*/ 2045 h 2225"/>
                  <a:gd name="T40" fmla="*/ 580 w 870"/>
                  <a:gd name="T41" fmla="*/ 2048 h 2225"/>
                  <a:gd name="T42" fmla="*/ 840 w 870"/>
                  <a:gd name="T43" fmla="*/ 888 h 2225"/>
                  <a:gd name="T44" fmla="*/ 804 w 870"/>
                  <a:gd name="T45" fmla="*/ 837 h 2225"/>
                  <a:gd name="T46" fmla="*/ 463 w 870"/>
                  <a:gd name="T47" fmla="*/ 881 h 2225"/>
                  <a:gd name="T48" fmla="*/ 463 w 870"/>
                  <a:gd name="T49" fmla="*/ 884 h 2225"/>
                  <a:gd name="T50" fmla="*/ 464 w 870"/>
                  <a:gd name="T51" fmla="*/ 899 h 2225"/>
                  <a:gd name="T52" fmla="*/ 808 w 870"/>
                  <a:gd name="T53" fmla="*/ 857 h 2225"/>
                  <a:gd name="T54" fmla="*/ 805 w 870"/>
                  <a:gd name="T55" fmla="*/ 840 h 2225"/>
                  <a:gd name="T56" fmla="*/ 804 w 870"/>
                  <a:gd name="T57" fmla="*/ 837 h 2225"/>
                  <a:gd name="T58" fmla="*/ 7 w 870"/>
                  <a:gd name="T59" fmla="*/ 0 h 2225"/>
                  <a:gd name="T60" fmla="*/ 4 w 870"/>
                  <a:gd name="T61" fmla="*/ 5 h 2225"/>
                  <a:gd name="T62" fmla="*/ 0 w 870"/>
                  <a:gd name="T63" fmla="*/ 8 h 2225"/>
                  <a:gd name="T64" fmla="*/ 192 w 870"/>
                  <a:gd name="T65" fmla="*/ 226 h 2225"/>
                  <a:gd name="T66" fmla="*/ 201 w 870"/>
                  <a:gd name="T67" fmla="*/ 239 h 2225"/>
                  <a:gd name="T68" fmla="*/ 428 w 870"/>
                  <a:gd name="T69" fmla="*/ 848 h 2225"/>
                  <a:gd name="T70" fmla="*/ 433 w 870"/>
                  <a:gd name="T71" fmla="*/ 846 h 2225"/>
                  <a:gd name="T72" fmla="*/ 435 w 870"/>
                  <a:gd name="T73" fmla="*/ 846 h 2225"/>
                  <a:gd name="T74" fmla="*/ 438 w 870"/>
                  <a:gd name="T75" fmla="*/ 846 h 2225"/>
                  <a:gd name="T76" fmla="*/ 209 w 870"/>
                  <a:gd name="T77" fmla="*/ 233 h 2225"/>
                  <a:gd name="T78" fmla="*/ 200 w 870"/>
                  <a:gd name="T79" fmla="*/ 220 h 2225"/>
                  <a:gd name="T80" fmla="*/ 7 w 870"/>
                  <a:gd name="T81" fmla="*/ 0 h 22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870" h="2225">
                    <a:moveTo>
                      <a:pt x="303" y="1958"/>
                    </a:moveTo>
                    <a:cubicBezTo>
                      <a:pt x="244" y="2051"/>
                      <a:pt x="174" y="2139"/>
                      <a:pt x="96" y="2218"/>
                    </a:cubicBezTo>
                    <a:cubicBezTo>
                      <a:pt x="98" y="2219"/>
                      <a:pt x="99" y="2220"/>
                      <a:pt x="101" y="2221"/>
                    </a:cubicBezTo>
                    <a:cubicBezTo>
                      <a:pt x="101" y="2222"/>
                      <a:pt x="102" y="2224"/>
                      <a:pt x="103" y="2225"/>
                    </a:cubicBezTo>
                    <a:cubicBezTo>
                      <a:pt x="181" y="2147"/>
                      <a:pt x="250" y="2060"/>
                      <a:pt x="310" y="1966"/>
                    </a:cubicBezTo>
                    <a:cubicBezTo>
                      <a:pt x="309" y="1966"/>
                      <a:pt x="308" y="1966"/>
                      <a:pt x="308" y="1965"/>
                    </a:cubicBezTo>
                    <a:cubicBezTo>
                      <a:pt x="305" y="1964"/>
                      <a:pt x="304" y="1961"/>
                      <a:pt x="303" y="1958"/>
                    </a:cubicBezTo>
                    <a:moveTo>
                      <a:pt x="342" y="1938"/>
                    </a:moveTo>
                    <a:cubicBezTo>
                      <a:pt x="341" y="1942"/>
                      <a:pt x="339" y="1946"/>
                      <a:pt x="337" y="1950"/>
                    </a:cubicBezTo>
                    <a:cubicBezTo>
                      <a:pt x="336" y="1951"/>
                      <a:pt x="336" y="1952"/>
                      <a:pt x="335" y="1953"/>
                    </a:cubicBezTo>
                    <a:cubicBezTo>
                      <a:pt x="398" y="1995"/>
                      <a:pt x="463" y="2037"/>
                      <a:pt x="526" y="2079"/>
                    </a:cubicBezTo>
                    <a:cubicBezTo>
                      <a:pt x="527" y="2078"/>
                      <a:pt x="528" y="2077"/>
                      <a:pt x="528" y="2076"/>
                    </a:cubicBezTo>
                    <a:cubicBezTo>
                      <a:pt x="531" y="2072"/>
                      <a:pt x="534" y="2067"/>
                      <a:pt x="537" y="2063"/>
                    </a:cubicBezTo>
                    <a:cubicBezTo>
                      <a:pt x="472" y="2021"/>
                      <a:pt x="407" y="1979"/>
                      <a:pt x="342" y="1938"/>
                    </a:cubicBezTo>
                    <a:moveTo>
                      <a:pt x="840" y="888"/>
                    </a:moveTo>
                    <a:cubicBezTo>
                      <a:pt x="839" y="888"/>
                      <a:pt x="837" y="889"/>
                      <a:pt x="836" y="889"/>
                    </a:cubicBezTo>
                    <a:cubicBezTo>
                      <a:pt x="835" y="889"/>
                      <a:pt x="835" y="889"/>
                      <a:pt x="834" y="889"/>
                    </a:cubicBezTo>
                    <a:cubicBezTo>
                      <a:pt x="833" y="889"/>
                      <a:pt x="831" y="889"/>
                      <a:pt x="830" y="888"/>
                    </a:cubicBezTo>
                    <a:cubicBezTo>
                      <a:pt x="861" y="1287"/>
                      <a:pt x="770" y="1696"/>
                      <a:pt x="573" y="2043"/>
                    </a:cubicBezTo>
                    <a:cubicBezTo>
                      <a:pt x="574" y="2043"/>
                      <a:pt x="575" y="2044"/>
                      <a:pt x="577" y="2045"/>
                    </a:cubicBezTo>
                    <a:cubicBezTo>
                      <a:pt x="578" y="2046"/>
                      <a:pt x="579" y="2047"/>
                      <a:pt x="580" y="2048"/>
                    </a:cubicBezTo>
                    <a:cubicBezTo>
                      <a:pt x="780" y="1701"/>
                      <a:pt x="870" y="1288"/>
                      <a:pt x="840" y="888"/>
                    </a:cubicBezTo>
                    <a:moveTo>
                      <a:pt x="804" y="837"/>
                    </a:moveTo>
                    <a:cubicBezTo>
                      <a:pt x="690" y="852"/>
                      <a:pt x="577" y="867"/>
                      <a:pt x="463" y="881"/>
                    </a:cubicBezTo>
                    <a:cubicBezTo>
                      <a:pt x="463" y="882"/>
                      <a:pt x="463" y="883"/>
                      <a:pt x="463" y="884"/>
                    </a:cubicBezTo>
                    <a:cubicBezTo>
                      <a:pt x="464" y="889"/>
                      <a:pt x="464" y="894"/>
                      <a:pt x="464" y="899"/>
                    </a:cubicBezTo>
                    <a:cubicBezTo>
                      <a:pt x="578" y="884"/>
                      <a:pt x="693" y="871"/>
                      <a:pt x="808" y="857"/>
                    </a:cubicBezTo>
                    <a:cubicBezTo>
                      <a:pt x="806" y="852"/>
                      <a:pt x="805" y="846"/>
                      <a:pt x="805" y="840"/>
                    </a:cubicBezTo>
                    <a:cubicBezTo>
                      <a:pt x="805" y="839"/>
                      <a:pt x="804" y="838"/>
                      <a:pt x="804" y="837"/>
                    </a:cubicBezTo>
                    <a:moveTo>
                      <a:pt x="7" y="0"/>
                    </a:moveTo>
                    <a:cubicBezTo>
                      <a:pt x="6" y="2"/>
                      <a:pt x="5" y="3"/>
                      <a:pt x="4" y="5"/>
                    </a:cubicBezTo>
                    <a:cubicBezTo>
                      <a:pt x="3" y="6"/>
                      <a:pt x="1" y="7"/>
                      <a:pt x="0" y="8"/>
                    </a:cubicBezTo>
                    <a:cubicBezTo>
                      <a:pt x="74" y="74"/>
                      <a:pt x="138" y="147"/>
                      <a:pt x="192" y="226"/>
                    </a:cubicBezTo>
                    <a:cubicBezTo>
                      <a:pt x="195" y="230"/>
                      <a:pt x="198" y="234"/>
                      <a:pt x="201" y="239"/>
                    </a:cubicBezTo>
                    <a:cubicBezTo>
                      <a:pt x="326" y="421"/>
                      <a:pt x="400" y="631"/>
                      <a:pt x="428" y="848"/>
                    </a:cubicBezTo>
                    <a:cubicBezTo>
                      <a:pt x="430" y="847"/>
                      <a:pt x="431" y="847"/>
                      <a:pt x="433" y="846"/>
                    </a:cubicBezTo>
                    <a:cubicBezTo>
                      <a:pt x="434" y="846"/>
                      <a:pt x="434" y="846"/>
                      <a:pt x="435" y="846"/>
                    </a:cubicBezTo>
                    <a:cubicBezTo>
                      <a:pt x="436" y="846"/>
                      <a:pt x="437" y="846"/>
                      <a:pt x="438" y="846"/>
                    </a:cubicBezTo>
                    <a:cubicBezTo>
                      <a:pt x="410" y="628"/>
                      <a:pt x="335" y="417"/>
                      <a:pt x="209" y="233"/>
                    </a:cubicBezTo>
                    <a:cubicBezTo>
                      <a:pt x="206" y="229"/>
                      <a:pt x="204" y="224"/>
                      <a:pt x="200" y="220"/>
                    </a:cubicBezTo>
                    <a:cubicBezTo>
                      <a:pt x="145" y="141"/>
                      <a:pt x="81" y="67"/>
                      <a:pt x="7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7" name="Freeform 48">
                <a:extLst>
                  <a:ext uri="{FF2B5EF4-FFF2-40B4-BE49-F238E27FC236}">
                    <a16:creationId xmlns:a16="http://schemas.microsoft.com/office/drawing/2014/main" xmlns="" id="{69B93C1F-0B0D-4257-9084-AB54489266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47" y="1924"/>
                <a:ext cx="65" cy="53"/>
              </a:xfrm>
              <a:custGeom>
                <a:avLst/>
                <a:gdLst>
                  <a:gd name="T0" fmla="*/ 26 w 85"/>
                  <a:gd name="T1" fmla="*/ 0 h 68"/>
                  <a:gd name="T2" fmla="*/ 9 w 85"/>
                  <a:gd name="T3" fmla="*/ 6 h 68"/>
                  <a:gd name="T4" fmla="*/ 27 w 85"/>
                  <a:gd name="T5" fmla="*/ 54 h 68"/>
                  <a:gd name="T6" fmla="*/ 61 w 85"/>
                  <a:gd name="T7" fmla="*/ 68 h 68"/>
                  <a:gd name="T8" fmla="*/ 73 w 85"/>
                  <a:gd name="T9" fmla="*/ 66 h 68"/>
                  <a:gd name="T10" fmla="*/ 77 w 85"/>
                  <a:gd name="T11" fmla="*/ 63 h 68"/>
                  <a:gd name="T12" fmla="*/ 80 w 85"/>
                  <a:gd name="T13" fmla="*/ 58 h 68"/>
                  <a:gd name="T14" fmla="*/ 61 w 85"/>
                  <a:gd name="T15" fmla="*/ 14 h 68"/>
                  <a:gd name="T16" fmla="*/ 26 w 85"/>
                  <a:gd name="T17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5" h="68">
                    <a:moveTo>
                      <a:pt x="26" y="0"/>
                    </a:moveTo>
                    <a:cubicBezTo>
                      <a:pt x="19" y="0"/>
                      <a:pt x="13" y="2"/>
                      <a:pt x="9" y="6"/>
                    </a:cubicBezTo>
                    <a:cubicBezTo>
                      <a:pt x="0" y="17"/>
                      <a:pt x="8" y="38"/>
                      <a:pt x="27" y="54"/>
                    </a:cubicBezTo>
                    <a:cubicBezTo>
                      <a:pt x="38" y="63"/>
                      <a:pt x="51" y="68"/>
                      <a:pt x="61" y="68"/>
                    </a:cubicBezTo>
                    <a:cubicBezTo>
                      <a:pt x="66" y="68"/>
                      <a:pt x="70" y="68"/>
                      <a:pt x="73" y="66"/>
                    </a:cubicBezTo>
                    <a:cubicBezTo>
                      <a:pt x="74" y="65"/>
                      <a:pt x="76" y="64"/>
                      <a:pt x="77" y="63"/>
                    </a:cubicBezTo>
                    <a:cubicBezTo>
                      <a:pt x="78" y="61"/>
                      <a:pt x="79" y="60"/>
                      <a:pt x="80" y="58"/>
                    </a:cubicBezTo>
                    <a:cubicBezTo>
                      <a:pt x="85" y="47"/>
                      <a:pt x="78" y="28"/>
                      <a:pt x="61" y="14"/>
                    </a:cubicBezTo>
                    <a:cubicBezTo>
                      <a:pt x="50" y="4"/>
                      <a:pt x="37" y="0"/>
                      <a:pt x="26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8" name="Freeform 49">
                <a:extLst>
                  <a:ext uri="{FF2B5EF4-FFF2-40B4-BE49-F238E27FC236}">
                    <a16:creationId xmlns:a16="http://schemas.microsoft.com/office/drawing/2014/main" xmlns="" id="{57AAFBA0-B387-4EEB-8655-0CAE2D869F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20" y="2622"/>
                <a:ext cx="41" cy="65"/>
              </a:xfrm>
              <a:custGeom>
                <a:avLst/>
                <a:gdLst>
                  <a:gd name="T0" fmla="*/ 25 w 54"/>
                  <a:gd name="T1" fmla="*/ 0 h 84"/>
                  <a:gd name="T2" fmla="*/ 23 w 54"/>
                  <a:gd name="T3" fmla="*/ 0 h 84"/>
                  <a:gd name="T4" fmla="*/ 18 w 54"/>
                  <a:gd name="T5" fmla="*/ 2 h 84"/>
                  <a:gd name="T6" fmla="*/ 2 w 54"/>
                  <a:gd name="T7" fmla="*/ 45 h 84"/>
                  <a:gd name="T8" fmla="*/ 4 w 54"/>
                  <a:gd name="T9" fmla="*/ 54 h 84"/>
                  <a:gd name="T10" fmla="*/ 28 w 54"/>
                  <a:gd name="T11" fmla="*/ 52 h 84"/>
                  <a:gd name="T12" fmla="*/ 30 w 54"/>
                  <a:gd name="T13" fmla="*/ 59 h 84"/>
                  <a:gd name="T14" fmla="*/ 6 w 54"/>
                  <a:gd name="T15" fmla="*/ 62 h 84"/>
                  <a:gd name="T16" fmla="*/ 30 w 54"/>
                  <a:gd name="T17" fmla="*/ 84 h 84"/>
                  <a:gd name="T18" fmla="*/ 32 w 54"/>
                  <a:gd name="T19" fmla="*/ 84 h 84"/>
                  <a:gd name="T20" fmla="*/ 54 w 54"/>
                  <a:gd name="T21" fmla="*/ 53 h 84"/>
                  <a:gd name="T22" fmla="*/ 53 w 54"/>
                  <a:gd name="T23" fmla="*/ 38 h 84"/>
                  <a:gd name="T24" fmla="*/ 53 w 54"/>
                  <a:gd name="T25" fmla="*/ 35 h 84"/>
                  <a:gd name="T26" fmla="*/ 28 w 54"/>
                  <a:gd name="T27" fmla="*/ 0 h 84"/>
                  <a:gd name="T28" fmla="*/ 25 w 54"/>
                  <a:gd name="T29" fmla="*/ 0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4" h="84">
                    <a:moveTo>
                      <a:pt x="25" y="0"/>
                    </a:moveTo>
                    <a:cubicBezTo>
                      <a:pt x="24" y="0"/>
                      <a:pt x="24" y="0"/>
                      <a:pt x="23" y="0"/>
                    </a:cubicBezTo>
                    <a:cubicBezTo>
                      <a:pt x="21" y="1"/>
                      <a:pt x="20" y="1"/>
                      <a:pt x="18" y="2"/>
                    </a:cubicBezTo>
                    <a:cubicBezTo>
                      <a:pt x="7" y="8"/>
                      <a:pt x="0" y="26"/>
                      <a:pt x="2" y="45"/>
                    </a:cubicBezTo>
                    <a:cubicBezTo>
                      <a:pt x="2" y="48"/>
                      <a:pt x="3" y="51"/>
                      <a:pt x="4" y="54"/>
                    </a:cubicBezTo>
                    <a:cubicBezTo>
                      <a:pt x="12" y="53"/>
                      <a:pt x="20" y="52"/>
                      <a:pt x="28" y="52"/>
                    </a:cubicBezTo>
                    <a:cubicBezTo>
                      <a:pt x="29" y="54"/>
                      <a:pt x="29" y="56"/>
                      <a:pt x="30" y="59"/>
                    </a:cubicBezTo>
                    <a:cubicBezTo>
                      <a:pt x="22" y="60"/>
                      <a:pt x="14" y="61"/>
                      <a:pt x="6" y="62"/>
                    </a:cubicBezTo>
                    <a:cubicBezTo>
                      <a:pt x="11" y="75"/>
                      <a:pt x="20" y="84"/>
                      <a:pt x="30" y="84"/>
                    </a:cubicBezTo>
                    <a:cubicBezTo>
                      <a:pt x="31" y="84"/>
                      <a:pt x="31" y="84"/>
                      <a:pt x="32" y="84"/>
                    </a:cubicBezTo>
                    <a:cubicBezTo>
                      <a:pt x="43" y="82"/>
                      <a:pt x="52" y="69"/>
                      <a:pt x="54" y="53"/>
                    </a:cubicBezTo>
                    <a:cubicBezTo>
                      <a:pt x="54" y="48"/>
                      <a:pt x="54" y="43"/>
                      <a:pt x="53" y="38"/>
                    </a:cubicBezTo>
                    <a:cubicBezTo>
                      <a:pt x="53" y="37"/>
                      <a:pt x="53" y="36"/>
                      <a:pt x="53" y="35"/>
                    </a:cubicBezTo>
                    <a:cubicBezTo>
                      <a:pt x="50" y="16"/>
                      <a:pt x="40" y="2"/>
                      <a:pt x="28" y="0"/>
                    </a:cubicBezTo>
                    <a:cubicBezTo>
                      <a:pt x="27" y="0"/>
                      <a:pt x="26" y="0"/>
                      <a:pt x="25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9" name="Freeform 50">
                <a:extLst>
                  <a:ext uri="{FF2B5EF4-FFF2-40B4-BE49-F238E27FC236}">
                    <a16:creationId xmlns:a16="http://schemas.microsoft.com/office/drawing/2014/main" xmlns="" id="{FF73686A-FBBF-4BE7-9F0C-0546070A03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34" y="3681"/>
                <a:ext cx="52" cy="46"/>
              </a:xfrm>
              <a:custGeom>
                <a:avLst/>
                <a:gdLst>
                  <a:gd name="T0" fmla="*/ 49 w 67"/>
                  <a:gd name="T1" fmla="*/ 0 h 60"/>
                  <a:gd name="T2" fmla="*/ 20 w 67"/>
                  <a:gd name="T3" fmla="*/ 14 h 60"/>
                  <a:gd name="T4" fmla="*/ 8 w 67"/>
                  <a:gd name="T5" fmla="*/ 55 h 60"/>
                  <a:gd name="T6" fmla="*/ 19 w 67"/>
                  <a:gd name="T7" fmla="*/ 60 h 60"/>
                  <a:gd name="T8" fmla="*/ 49 w 67"/>
                  <a:gd name="T9" fmla="*/ 45 h 60"/>
                  <a:gd name="T10" fmla="*/ 63 w 67"/>
                  <a:gd name="T11" fmla="*/ 8 h 60"/>
                  <a:gd name="T12" fmla="*/ 61 w 67"/>
                  <a:gd name="T13" fmla="*/ 4 h 60"/>
                  <a:gd name="T14" fmla="*/ 56 w 67"/>
                  <a:gd name="T15" fmla="*/ 1 h 60"/>
                  <a:gd name="T16" fmla="*/ 49 w 67"/>
                  <a:gd name="T17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7" h="60">
                    <a:moveTo>
                      <a:pt x="49" y="0"/>
                    </a:moveTo>
                    <a:cubicBezTo>
                      <a:pt x="40" y="0"/>
                      <a:pt x="29" y="5"/>
                      <a:pt x="20" y="14"/>
                    </a:cubicBezTo>
                    <a:cubicBezTo>
                      <a:pt x="4" y="28"/>
                      <a:pt x="0" y="46"/>
                      <a:pt x="8" y="55"/>
                    </a:cubicBezTo>
                    <a:cubicBezTo>
                      <a:pt x="10" y="58"/>
                      <a:pt x="14" y="60"/>
                      <a:pt x="19" y="60"/>
                    </a:cubicBezTo>
                    <a:cubicBezTo>
                      <a:pt x="28" y="60"/>
                      <a:pt x="39" y="55"/>
                      <a:pt x="49" y="45"/>
                    </a:cubicBezTo>
                    <a:cubicBezTo>
                      <a:pt x="62" y="33"/>
                      <a:pt x="67" y="17"/>
                      <a:pt x="63" y="8"/>
                    </a:cubicBezTo>
                    <a:cubicBezTo>
                      <a:pt x="62" y="7"/>
                      <a:pt x="61" y="5"/>
                      <a:pt x="61" y="4"/>
                    </a:cubicBezTo>
                    <a:cubicBezTo>
                      <a:pt x="59" y="3"/>
                      <a:pt x="58" y="2"/>
                      <a:pt x="56" y="1"/>
                    </a:cubicBezTo>
                    <a:cubicBezTo>
                      <a:pt x="54" y="1"/>
                      <a:pt x="51" y="0"/>
                      <a:pt x="49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0" name="Freeform 51">
                <a:extLst>
                  <a:ext uri="{FF2B5EF4-FFF2-40B4-BE49-F238E27FC236}">
                    <a16:creationId xmlns:a16="http://schemas.microsoft.com/office/drawing/2014/main" xmlns="" id="{AB0F01AE-5F5E-4C60-8E8F-E542CDE427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23" y="2574"/>
                <a:ext cx="44" cy="81"/>
              </a:xfrm>
              <a:custGeom>
                <a:avLst/>
                <a:gdLst>
                  <a:gd name="T0" fmla="*/ 25 w 57"/>
                  <a:gd name="T1" fmla="*/ 0 h 105"/>
                  <a:gd name="T2" fmla="*/ 31 w 57"/>
                  <a:gd name="T3" fmla="*/ 52 h 105"/>
                  <a:gd name="T4" fmla="*/ 24 w 57"/>
                  <a:gd name="T5" fmla="*/ 53 h 105"/>
                  <a:gd name="T6" fmla="*/ 18 w 57"/>
                  <a:gd name="T7" fmla="*/ 1 h 105"/>
                  <a:gd name="T8" fmla="*/ 1 w 57"/>
                  <a:gd name="T9" fmla="*/ 53 h 105"/>
                  <a:gd name="T10" fmla="*/ 2 w 57"/>
                  <a:gd name="T11" fmla="*/ 56 h 105"/>
                  <a:gd name="T12" fmla="*/ 5 w 57"/>
                  <a:gd name="T13" fmla="*/ 73 h 105"/>
                  <a:gd name="T14" fmla="*/ 27 w 57"/>
                  <a:gd name="T15" fmla="*/ 104 h 105"/>
                  <a:gd name="T16" fmla="*/ 31 w 57"/>
                  <a:gd name="T17" fmla="*/ 105 h 105"/>
                  <a:gd name="T18" fmla="*/ 33 w 57"/>
                  <a:gd name="T19" fmla="*/ 105 h 105"/>
                  <a:gd name="T20" fmla="*/ 37 w 57"/>
                  <a:gd name="T21" fmla="*/ 104 h 105"/>
                  <a:gd name="T22" fmla="*/ 53 w 57"/>
                  <a:gd name="T23" fmla="*/ 49 h 105"/>
                  <a:gd name="T24" fmla="*/ 25 w 57"/>
                  <a:gd name="T25" fmla="*/ 0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7" h="105">
                    <a:moveTo>
                      <a:pt x="25" y="0"/>
                    </a:moveTo>
                    <a:cubicBezTo>
                      <a:pt x="27" y="17"/>
                      <a:pt x="29" y="35"/>
                      <a:pt x="31" y="52"/>
                    </a:cubicBezTo>
                    <a:cubicBezTo>
                      <a:pt x="29" y="53"/>
                      <a:pt x="27" y="53"/>
                      <a:pt x="24" y="53"/>
                    </a:cubicBezTo>
                    <a:cubicBezTo>
                      <a:pt x="22" y="36"/>
                      <a:pt x="20" y="18"/>
                      <a:pt x="18" y="1"/>
                    </a:cubicBezTo>
                    <a:cubicBezTo>
                      <a:pt x="6" y="6"/>
                      <a:pt x="0" y="28"/>
                      <a:pt x="1" y="53"/>
                    </a:cubicBezTo>
                    <a:cubicBezTo>
                      <a:pt x="1" y="54"/>
                      <a:pt x="2" y="55"/>
                      <a:pt x="2" y="56"/>
                    </a:cubicBezTo>
                    <a:cubicBezTo>
                      <a:pt x="2" y="62"/>
                      <a:pt x="3" y="68"/>
                      <a:pt x="5" y="73"/>
                    </a:cubicBezTo>
                    <a:cubicBezTo>
                      <a:pt x="9" y="90"/>
                      <a:pt x="18" y="102"/>
                      <a:pt x="27" y="104"/>
                    </a:cubicBezTo>
                    <a:cubicBezTo>
                      <a:pt x="28" y="105"/>
                      <a:pt x="30" y="105"/>
                      <a:pt x="31" y="105"/>
                    </a:cubicBezTo>
                    <a:cubicBezTo>
                      <a:pt x="32" y="105"/>
                      <a:pt x="32" y="105"/>
                      <a:pt x="33" y="105"/>
                    </a:cubicBezTo>
                    <a:cubicBezTo>
                      <a:pt x="34" y="105"/>
                      <a:pt x="36" y="104"/>
                      <a:pt x="37" y="104"/>
                    </a:cubicBezTo>
                    <a:cubicBezTo>
                      <a:pt x="49" y="98"/>
                      <a:pt x="57" y="75"/>
                      <a:pt x="53" y="49"/>
                    </a:cubicBezTo>
                    <a:cubicBezTo>
                      <a:pt x="50" y="22"/>
                      <a:pt x="38" y="1"/>
                      <a:pt x="25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1" name="Freeform 52">
                <a:extLst>
                  <a:ext uri="{FF2B5EF4-FFF2-40B4-BE49-F238E27FC236}">
                    <a16:creationId xmlns:a16="http://schemas.microsoft.com/office/drawing/2014/main" xmlns="" id="{E7E004E2-C9B3-46F5-91D1-794E5150BDC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97" y="3546"/>
                <a:ext cx="60" cy="74"/>
              </a:xfrm>
              <a:custGeom>
                <a:avLst/>
                <a:gdLst>
                  <a:gd name="T0" fmla="*/ 59 w 78"/>
                  <a:gd name="T1" fmla="*/ 0 h 95"/>
                  <a:gd name="T2" fmla="*/ 27 w 78"/>
                  <a:gd name="T3" fmla="*/ 20 h 95"/>
                  <a:gd name="T4" fmla="*/ 18 w 78"/>
                  <a:gd name="T5" fmla="*/ 33 h 95"/>
                  <a:gd name="T6" fmla="*/ 16 w 78"/>
                  <a:gd name="T7" fmla="*/ 36 h 95"/>
                  <a:gd name="T8" fmla="*/ 11 w 78"/>
                  <a:gd name="T9" fmla="*/ 92 h 95"/>
                  <a:gd name="T10" fmla="*/ 20 w 78"/>
                  <a:gd name="T11" fmla="*/ 95 h 95"/>
                  <a:gd name="T12" fmla="*/ 62 w 78"/>
                  <a:gd name="T13" fmla="*/ 62 h 95"/>
                  <a:gd name="T14" fmla="*/ 70 w 78"/>
                  <a:gd name="T15" fmla="*/ 5 h 95"/>
                  <a:gd name="T16" fmla="*/ 67 w 78"/>
                  <a:gd name="T17" fmla="*/ 2 h 95"/>
                  <a:gd name="T18" fmla="*/ 63 w 78"/>
                  <a:gd name="T19" fmla="*/ 0 h 95"/>
                  <a:gd name="T20" fmla="*/ 59 w 78"/>
                  <a:gd name="T21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8" h="95">
                    <a:moveTo>
                      <a:pt x="59" y="0"/>
                    </a:moveTo>
                    <a:cubicBezTo>
                      <a:pt x="50" y="0"/>
                      <a:pt x="38" y="8"/>
                      <a:pt x="27" y="20"/>
                    </a:cubicBezTo>
                    <a:cubicBezTo>
                      <a:pt x="24" y="24"/>
                      <a:pt x="21" y="29"/>
                      <a:pt x="18" y="33"/>
                    </a:cubicBezTo>
                    <a:cubicBezTo>
                      <a:pt x="18" y="34"/>
                      <a:pt x="17" y="35"/>
                      <a:pt x="16" y="36"/>
                    </a:cubicBezTo>
                    <a:cubicBezTo>
                      <a:pt x="3" y="60"/>
                      <a:pt x="0" y="85"/>
                      <a:pt x="11" y="92"/>
                    </a:cubicBezTo>
                    <a:cubicBezTo>
                      <a:pt x="14" y="94"/>
                      <a:pt x="17" y="95"/>
                      <a:pt x="20" y="95"/>
                    </a:cubicBezTo>
                    <a:cubicBezTo>
                      <a:pt x="32" y="95"/>
                      <a:pt x="49" y="82"/>
                      <a:pt x="62" y="62"/>
                    </a:cubicBezTo>
                    <a:cubicBezTo>
                      <a:pt x="75" y="40"/>
                      <a:pt x="78" y="16"/>
                      <a:pt x="70" y="5"/>
                    </a:cubicBezTo>
                    <a:cubicBezTo>
                      <a:pt x="69" y="4"/>
                      <a:pt x="68" y="3"/>
                      <a:pt x="67" y="2"/>
                    </a:cubicBezTo>
                    <a:cubicBezTo>
                      <a:pt x="65" y="1"/>
                      <a:pt x="64" y="0"/>
                      <a:pt x="63" y="0"/>
                    </a:cubicBezTo>
                    <a:cubicBezTo>
                      <a:pt x="61" y="0"/>
                      <a:pt x="60" y="0"/>
                      <a:pt x="59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2" name="Freeform 53">
                <a:extLst>
                  <a:ext uri="{FF2B5EF4-FFF2-40B4-BE49-F238E27FC236}">
                    <a16:creationId xmlns:a16="http://schemas.microsoft.com/office/drawing/2014/main" xmlns="" id="{DB3BB2A0-1652-4D7C-B429-B3D9EB1F2C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35" y="3447"/>
                <a:ext cx="34" cy="41"/>
              </a:xfrm>
              <a:custGeom>
                <a:avLst/>
                <a:gdLst>
                  <a:gd name="T0" fmla="*/ 32 w 43"/>
                  <a:gd name="T1" fmla="*/ 0 h 52"/>
                  <a:gd name="T2" fmla="*/ 8 w 43"/>
                  <a:gd name="T3" fmla="*/ 18 h 52"/>
                  <a:gd name="T4" fmla="*/ 2 w 43"/>
                  <a:gd name="T5" fmla="*/ 43 h 52"/>
                  <a:gd name="T6" fmla="*/ 7 w 43"/>
                  <a:gd name="T7" fmla="*/ 50 h 52"/>
                  <a:gd name="T8" fmla="*/ 9 w 43"/>
                  <a:gd name="T9" fmla="*/ 51 h 52"/>
                  <a:gd name="T10" fmla="*/ 13 w 43"/>
                  <a:gd name="T11" fmla="*/ 52 h 52"/>
                  <a:gd name="T12" fmla="*/ 34 w 43"/>
                  <a:gd name="T13" fmla="*/ 38 h 52"/>
                  <a:gd name="T14" fmla="*/ 36 w 43"/>
                  <a:gd name="T15" fmla="*/ 35 h 52"/>
                  <a:gd name="T16" fmla="*/ 41 w 43"/>
                  <a:gd name="T17" fmla="*/ 23 h 52"/>
                  <a:gd name="T18" fmla="*/ 37 w 43"/>
                  <a:gd name="T19" fmla="*/ 2 h 52"/>
                  <a:gd name="T20" fmla="*/ 32 w 43"/>
                  <a:gd name="T21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3" h="52">
                    <a:moveTo>
                      <a:pt x="32" y="0"/>
                    </a:moveTo>
                    <a:cubicBezTo>
                      <a:pt x="24" y="0"/>
                      <a:pt x="15" y="8"/>
                      <a:pt x="8" y="18"/>
                    </a:cubicBezTo>
                    <a:cubicBezTo>
                      <a:pt x="2" y="27"/>
                      <a:pt x="0" y="37"/>
                      <a:pt x="2" y="43"/>
                    </a:cubicBezTo>
                    <a:cubicBezTo>
                      <a:pt x="3" y="46"/>
                      <a:pt x="4" y="49"/>
                      <a:pt x="7" y="50"/>
                    </a:cubicBezTo>
                    <a:cubicBezTo>
                      <a:pt x="7" y="51"/>
                      <a:pt x="8" y="51"/>
                      <a:pt x="9" y="51"/>
                    </a:cubicBezTo>
                    <a:cubicBezTo>
                      <a:pt x="10" y="52"/>
                      <a:pt x="11" y="52"/>
                      <a:pt x="13" y="52"/>
                    </a:cubicBezTo>
                    <a:cubicBezTo>
                      <a:pt x="20" y="52"/>
                      <a:pt x="28" y="47"/>
                      <a:pt x="34" y="38"/>
                    </a:cubicBezTo>
                    <a:cubicBezTo>
                      <a:pt x="35" y="37"/>
                      <a:pt x="35" y="36"/>
                      <a:pt x="36" y="35"/>
                    </a:cubicBezTo>
                    <a:cubicBezTo>
                      <a:pt x="38" y="31"/>
                      <a:pt x="40" y="27"/>
                      <a:pt x="41" y="23"/>
                    </a:cubicBezTo>
                    <a:cubicBezTo>
                      <a:pt x="43" y="14"/>
                      <a:pt x="42" y="5"/>
                      <a:pt x="37" y="2"/>
                    </a:cubicBezTo>
                    <a:cubicBezTo>
                      <a:pt x="35" y="1"/>
                      <a:pt x="33" y="0"/>
                      <a:pt x="32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3" name="Freeform 54">
                <a:extLst>
                  <a:ext uri="{FF2B5EF4-FFF2-40B4-BE49-F238E27FC236}">
                    <a16:creationId xmlns:a16="http://schemas.microsoft.com/office/drawing/2014/main" xmlns="" id="{78EA9DF7-059F-49F2-9B0D-72DB94E3AF7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463" y="2765"/>
                <a:ext cx="1718" cy="1864"/>
              </a:xfrm>
              <a:custGeom>
                <a:avLst/>
                <a:gdLst>
                  <a:gd name="T0" fmla="*/ 1087 w 2225"/>
                  <a:gd name="T1" fmla="*/ 2307 h 2414"/>
                  <a:gd name="T2" fmla="*/ 713 w 2225"/>
                  <a:gd name="T3" fmla="*/ 2404 h 2414"/>
                  <a:gd name="T4" fmla="*/ 715 w 2225"/>
                  <a:gd name="T5" fmla="*/ 2408 h 2414"/>
                  <a:gd name="T6" fmla="*/ 715 w 2225"/>
                  <a:gd name="T7" fmla="*/ 2414 h 2414"/>
                  <a:gd name="T8" fmla="*/ 1091 w 2225"/>
                  <a:gd name="T9" fmla="*/ 2316 h 2414"/>
                  <a:gd name="T10" fmla="*/ 1087 w 2225"/>
                  <a:gd name="T11" fmla="*/ 2307 h 2414"/>
                  <a:gd name="T12" fmla="*/ 615 w 2225"/>
                  <a:gd name="T13" fmla="*/ 2163 h 2414"/>
                  <a:gd name="T14" fmla="*/ 593 w 2225"/>
                  <a:gd name="T15" fmla="*/ 2168 h 2414"/>
                  <a:gd name="T16" fmla="*/ 588 w 2225"/>
                  <a:gd name="T17" fmla="*/ 2169 h 2414"/>
                  <a:gd name="T18" fmla="*/ 628 w 2225"/>
                  <a:gd name="T19" fmla="*/ 2395 h 2414"/>
                  <a:gd name="T20" fmla="*/ 633 w 2225"/>
                  <a:gd name="T21" fmla="*/ 2394 h 2414"/>
                  <a:gd name="T22" fmla="*/ 658 w 2225"/>
                  <a:gd name="T23" fmla="*/ 2392 h 2414"/>
                  <a:gd name="T24" fmla="*/ 615 w 2225"/>
                  <a:gd name="T25" fmla="*/ 2163 h 2414"/>
                  <a:gd name="T26" fmla="*/ 1 w 2225"/>
                  <a:gd name="T27" fmla="*/ 2147 h 2414"/>
                  <a:gd name="T28" fmla="*/ 2 w 2225"/>
                  <a:gd name="T29" fmla="*/ 2152 h 2414"/>
                  <a:gd name="T30" fmla="*/ 0 w 2225"/>
                  <a:gd name="T31" fmla="*/ 2156 h 2414"/>
                  <a:gd name="T32" fmla="*/ 292 w 2225"/>
                  <a:gd name="T33" fmla="*/ 2174 h 2414"/>
                  <a:gd name="T34" fmla="*/ 547 w 2225"/>
                  <a:gd name="T35" fmla="*/ 2160 h 2414"/>
                  <a:gd name="T36" fmla="*/ 547 w 2225"/>
                  <a:gd name="T37" fmla="*/ 2158 h 2414"/>
                  <a:gd name="T38" fmla="*/ 551 w 2225"/>
                  <a:gd name="T39" fmla="*/ 2149 h 2414"/>
                  <a:gd name="T40" fmla="*/ 292 w 2225"/>
                  <a:gd name="T41" fmla="*/ 2164 h 2414"/>
                  <a:gd name="T42" fmla="*/ 1 w 2225"/>
                  <a:gd name="T43" fmla="*/ 2147 h 2414"/>
                  <a:gd name="T44" fmla="*/ 2069 w 2225"/>
                  <a:gd name="T45" fmla="*/ 1596 h 2414"/>
                  <a:gd name="T46" fmla="*/ 1105 w 2225"/>
                  <a:gd name="T47" fmla="*/ 2301 h 2414"/>
                  <a:gd name="T48" fmla="*/ 1109 w 2225"/>
                  <a:gd name="T49" fmla="*/ 2310 h 2414"/>
                  <a:gd name="T50" fmla="*/ 2077 w 2225"/>
                  <a:gd name="T51" fmla="*/ 1602 h 2414"/>
                  <a:gd name="T52" fmla="*/ 2072 w 2225"/>
                  <a:gd name="T53" fmla="*/ 1600 h 2414"/>
                  <a:gd name="T54" fmla="*/ 2069 w 2225"/>
                  <a:gd name="T55" fmla="*/ 1596 h 2414"/>
                  <a:gd name="T56" fmla="*/ 1825 w 2225"/>
                  <a:gd name="T57" fmla="*/ 1311 h 2414"/>
                  <a:gd name="T58" fmla="*/ 1822 w 2225"/>
                  <a:gd name="T59" fmla="*/ 1314 h 2414"/>
                  <a:gd name="T60" fmla="*/ 1810 w 2225"/>
                  <a:gd name="T61" fmla="*/ 1328 h 2414"/>
                  <a:gd name="T62" fmla="*/ 2082 w 2225"/>
                  <a:gd name="T63" fmla="*/ 1547 h 2414"/>
                  <a:gd name="T64" fmla="*/ 2094 w 2225"/>
                  <a:gd name="T65" fmla="*/ 1529 h 2414"/>
                  <a:gd name="T66" fmla="*/ 2096 w 2225"/>
                  <a:gd name="T67" fmla="*/ 1525 h 2414"/>
                  <a:gd name="T68" fmla="*/ 1825 w 2225"/>
                  <a:gd name="T69" fmla="*/ 1311 h 2414"/>
                  <a:gd name="T70" fmla="*/ 2224 w 2225"/>
                  <a:gd name="T71" fmla="*/ 0 h 2414"/>
                  <a:gd name="T72" fmla="*/ 2219 w 2225"/>
                  <a:gd name="T73" fmla="*/ 1 h 2414"/>
                  <a:gd name="T74" fmla="*/ 2215 w 2225"/>
                  <a:gd name="T75" fmla="*/ 0 h 2414"/>
                  <a:gd name="T76" fmla="*/ 1831 w 2225"/>
                  <a:gd name="T77" fmla="*/ 1249 h 2414"/>
                  <a:gd name="T78" fmla="*/ 1835 w 2225"/>
                  <a:gd name="T79" fmla="*/ 1251 h 2414"/>
                  <a:gd name="T80" fmla="*/ 1838 w 2225"/>
                  <a:gd name="T81" fmla="*/ 1254 h 2414"/>
                  <a:gd name="T82" fmla="*/ 2224 w 2225"/>
                  <a:gd name="T83" fmla="*/ 0 h 2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225" h="2414">
                    <a:moveTo>
                      <a:pt x="1087" y="2307"/>
                    </a:moveTo>
                    <a:cubicBezTo>
                      <a:pt x="969" y="2349"/>
                      <a:pt x="844" y="2382"/>
                      <a:pt x="713" y="2404"/>
                    </a:cubicBezTo>
                    <a:cubicBezTo>
                      <a:pt x="714" y="2405"/>
                      <a:pt x="715" y="2406"/>
                      <a:pt x="715" y="2408"/>
                    </a:cubicBezTo>
                    <a:cubicBezTo>
                      <a:pt x="716" y="2410"/>
                      <a:pt x="715" y="2412"/>
                      <a:pt x="715" y="2414"/>
                    </a:cubicBezTo>
                    <a:cubicBezTo>
                      <a:pt x="846" y="2391"/>
                      <a:pt x="972" y="2359"/>
                      <a:pt x="1091" y="2316"/>
                    </a:cubicBezTo>
                    <a:cubicBezTo>
                      <a:pt x="1090" y="2313"/>
                      <a:pt x="1089" y="2310"/>
                      <a:pt x="1087" y="2307"/>
                    </a:cubicBezTo>
                    <a:moveTo>
                      <a:pt x="615" y="2163"/>
                    </a:moveTo>
                    <a:cubicBezTo>
                      <a:pt x="609" y="2165"/>
                      <a:pt x="601" y="2167"/>
                      <a:pt x="593" y="2168"/>
                    </a:cubicBezTo>
                    <a:cubicBezTo>
                      <a:pt x="592" y="2169"/>
                      <a:pt x="590" y="2169"/>
                      <a:pt x="588" y="2169"/>
                    </a:cubicBezTo>
                    <a:cubicBezTo>
                      <a:pt x="602" y="2244"/>
                      <a:pt x="614" y="2320"/>
                      <a:pt x="628" y="2395"/>
                    </a:cubicBezTo>
                    <a:cubicBezTo>
                      <a:pt x="629" y="2395"/>
                      <a:pt x="631" y="2395"/>
                      <a:pt x="633" y="2394"/>
                    </a:cubicBezTo>
                    <a:cubicBezTo>
                      <a:pt x="642" y="2393"/>
                      <a:pt x="650" y="2392"/>
                      <a:pt x="658" y="2392"/>
                    </a:cubicBezTo>
                    <a:cubicBezTo>
                      <a:pt x="643" y="2316"/>
                      <a:pt x="629" y="2239"/>
                      <a:pt x="615" y="2163"/>
                    </a:cubicBezTo>
                    <a:moveTo>
                      <a:pt x="1" y="2147"/>
                    </a:moveTo>
                    <a:cubicBezTo>
                      <a:pt x="2" y="2149"/>
                      <a:pt x="2" y="2150"/>
                      <a:pt x="2" y="2152"/>
                    </a:cubicBezTo>
                    <a:cubicBezTo>
                      <a:pt x="2" y="2154"/>
                      <a:pt x="1" y="2155"/>
                      <a:pt x="0" y="2156"/>
                    </a:cubicBezTo>
                    <a:cubicBezTo>
                      <a:pt x="100" y="2168"/>
                      <a:pt x="198" y="2174"/>
                      <a:pt x="292" y="2174"/>
                    </a:cubicBezTo>
                    <a:cubicBezTo>
                      <a:pt x="380" y="2174"/>
                      <a:pt x="465" y="2169"/>
                      <a:pt x="547" y="2160"/>
                    </a:cubicBezTo>
                    <a:cubicBezTo>
                      <a:pt x="547" y="2159"/>
                      <a:pt x="547" y="2159"/>
                      <a:pt x="547" y="2158"/>
                    </a:cubicBezTo>
                    <a:cubicBezTo>
                      <a:pt x="546" y="2155"/>
                      <a:pt x="548" y="2152"/>
                      <a:pt x="551" y="2149"/>
                    </a:cubicBezTo>
                    <a:cubicBezTo>
                      <a:pt x="468" y="2159"/>
                      <a:pt x="381" y="2164"/>
                      <a:pt x="292" y="2164"/>
                    </a:cubicBezTo>
                    <a:cubicBezTo>
                      <a:pt x="198" y="2164"/>
                      <a:pt x="101" y="2159"/>
                      <a:pt x="1" y="2147"/>
                    </a:cubicBezTo>
                    <a:moveTo>
                      <a:pt x="2069" y="1596"/>
                    </a:moveTo>
                    <a:cubicBezTo>
                      <a:pt x="1825" y="1907"/>
                      <a:pt x="1501" y="2156"/>
                      <a:pt x="1105" y="2301"/>
                    </a:cubicBezTo>
                    <a:cubicBezTo>
                      <a:pt x="1107" y="2304"/>
                      <a:pt x="1108" y="2307"/>
                      <a:pt x="1109" y="2310"/>
                    </a:cubicBezTo>
                    <a:cubicBezTo>
                      <a:pt x="1506" y="2165"/>
                      <a:pt x="1831" y="1915"/>
                      <a:pt x="2077" y="1602"/>
                    </a:cubicBezTo>
                    <a:cubicBezTo>
                      <a:pt x="2075" y="1602"/>
                      <a:pt x="2073" y="1601"/>
                      <a:pt x="2072" y="1600"/>
                    </a:cubicBezTo>
                    <a:cubicBezTo>
                      <a:pt x="2071" y="1599"/>
                      <a:pt x="2070" y="1598"/>
                      <a:pt x="2069" y="1596"/>
                    </a:cubicBezTo>
                    <a:moveTo>
                      <a:pt x="1825" y="1311"/>
                    </a:moveTo>
                    <a:cubicBezTo>
                      <a:pt x="1824" y="1312"/>
                      <a:pt x="1823" y="1313"/>
                      <a:pt x="1822" y="1314"/>
                    </a:cubicBezTo>
                    <a:cubicBezTo>
                      <a:pt x="1818" y="1319"/>
                      <a:pt x="1814" y="1324"/>
                      <a:pt x="1810" y="1328"/>
                    </a:cubicBezTo>
                    <a:cubicBezTo>
                      <a:pt x="1901" y="1400"/>
                      <a:pt x="1991" y="1473"/>
                      <a:pt x="2082" y="1547"/>
                    </a:cubicBezTo>
                    <a:cubicBezTo>
                      <a:pt x="2085" y="1541"/>
                      <a:pt x="2089" y="1535"/>
                      <a:pt x="2094" y="1529"/>
                    </a:cubicBezTo>
                    <a:cubicBezTo>
                      <a:pt x="2095" y="1528"/>
                      <a:pt x="2096" y="1527"/>
                      <a:pt x="2096" y="1525"/>
                    </a:cubicBezTo>
                    <a:cubicBezTo>
                      <a:pt x="2006" y="1454"/>
                      <a:pt x="1916" y="1382"/>
                      <a:pt x="1825" y="1311"/>
                    </a:cubicBezTo>
                    <a:moveTo>
                      <a:pt x="2224" y="0"/>
                    </a:moveTo>
                    <a:cubicBezTo>
                      <a:pt x="2222" y="0"/>
                      <a:pt x="2221" y="1"/>
                      <a:pt x="2219" y="1"/>
                    </a:cubicBezTo>
                    <a:cubicBezTo>
                      <a:pt x="2217" y="1"/>
                      <a:pt x="2216" y="1"/>
                      <a:pt x="2215" y="0"/>
                    </a:cubicBezTo>
                    <a:cubicBezTo>
                      <a:pt x="2216" y="442"/>
                      <a:pt x="2083" y="887"/>
                      <a:pt x="1831" y="1249"/>
                    </a:cubicBezTo>
                    <a:cubicBezTo>
                      <a:pt x="1833" y="1249"/>
                      <a:pt x="1834" y="1250"/>
                      <a:pt x="1835" y="1251"/>
                    </a:cubicBezTo>
                    <a:cubicBezTo>
                      <a:pt x="1837" y="1251"/>
                      <a:pt x="1838" y="1253"/>
                      <a:pt x="1838" y="1254"/>
                    </a:cubicBezTo>
                    <a:cubicBezTo>
                      <a:pt x="2092" y="891"/>
                      <a:pt x="2225" y="445"/>
                      <a:pt x="2224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4" name="Freeform 55">
                <a:extLst>
                  <a:ext uri="{FF2B5EF4-FFF2-40B4-BE49-F238E27FC236}">
                    <a16:creationId xmlns:a16="http://schemas.microsoft.com/office/drawing/2014/main" xmlns="" id="{AB57BCA7-4B75-424B-93CF-D71700437B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55" y="2676"/>
                <a:ext cx="41" cy="90"/>
              </a:xfrm>
              <a:custGeom>
                <a:avLst/>
                <a:gdLst>
                  <a:gd name="T0" fmla="*/ 25 w 53"/>
                  <a:gd name="T1" fmla="*/ 0 h 116"/>
                  <a:gd name="T2" fmla="*/ 24 w 53"/>
                  <a:gd name="T3" fmla="*/ 0 h 116"/>
                  <a:gd name="T4" fmla="*/ 1 w 53"/>
                  <a:gd name="T5" fmla="*/ 60 h 116"/>
                  <a:gd name="T6" fmla="*/ 24 w 53"/>
                  <a:gd name="T7" fmla="*/ 115 h 116"/>
                  <a:gd name="T8" fmla="*/ 28 w 53"/>
                  <a:gd name="T9" fmla="*/ 116 h 116"/>
                  <a:gd name="T10" fmla="*/ 33 w 53"/>
                  <a:gd name="T11" fmla="*/ 115 h 116"/>
                  <a:gd name="T12" fmla="*/ 53 w 53"/>
                  <a:gd name="T13" fmla="*/ 65 h 116"/>
                  <a:gd name="T14" fmla="*/ 27 w 53"/>
                  <a:gd name="T15" fmla="*/ 66 h 116"/>
                  <a:gd name="T16" fmla="*/ 27 w 53"/>
                  <a:gd name="T17" fmla="*/ 50 h 116"/>
                  <a:gd name="T18" fmla="*/ 52 w 53"/>
                  <a:gd name="T19" fmla="*/ 49 h 116"/>
                  <a:gd name="T20" fmla="*/ 25 w 53"/>
                  <a:gd name="T21" fmla="*/ 0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3" h="116">
                    <a:moveTo>
                      <a:pt x="25" y="0"/>
                    </a:moveTo>
                    <a:cubicBezTo>
                      <a:pt x="25" y="0"/>
                      <a:pt x="25" y="0"/>
                      <a:pt x="24" y="0"/>
                    </a:cubicBezTo>
                    <a:cubicBezTo>
                      <a:pt x="10" y="2"/>
                      <a:pt x="0" y="28"/>
                      <a:pt x="1" y="60"/>
                    </a:cubicBezTo>
                    <a:cubicBezTo>
                      <a:pt x="2" y="88"/>
                      <a:pt x="11" y="111"/>
                      <a:pt x="24" y="115"/>
                    </a:cubicBezTo>
                    <a:cubicBezTo>
                      <a:pt x="25" y="116"/>
                      <a:pt x="26" y="116"/>
                      <a:pt x="28" y="116"/>
                    </a:cubicBezTo>
                    <a:cubicBezTo>
                      <a:pt x="30" y="116"/>
                      <a:pt x="31" y="115"/>
                      <a:pt x="33" y="115"/>
                    </a:cubicBezTo>
                    <a:cubicBezTo>
                      <a:pt x="44" y="110"/>
                      <a:pt x="52" y="89"/>
                      <a:pt x="53" y="65"/>
                    </a:cubicBezTo>
                    <a:cubicBezTo>
                      <a:pt x="44" y="66"/>
                      <a:pt x="36" y="66"/>
                      <a:pt x="27" y="66"/>
                    </a:cubicBezTo>
                    <a:cubicBezTo>
                      <a:pt x="27" y="61"/>
                      <a:pt x="27" y="55"/>
                      <a:pt x="27" y="50"/>
                    </a:cubicBezTo>
                    <a:cubicBezTo>
                      <a:pt x="35" y="50"/>
                      <a:pt x="44" y="49"/>
                      <a:pt x="52" y="49"/>
                    </a:cubicBezTo>
                    <a:cubicBezTo>
                      <a:pt x="50" y="20"/>
                      <a:pt x="38" y="0"/>
                      <a:pt x="25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5" name="Freeform 56">
                <a:extLst>
                  <a:ext uri="{FF2B5EF4-FFF2-40B4-BE49-F238E27FC236}">
                    <a16:creationId xmlns:a16="http://schemas.microsoft.com/office/drawing/2014/main" xmlns="" id="{1F592A9F-C0D5-43A3-BC8F-140509639B5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20" y="3728"/>
                <a:ext cx="68" cy="77"/>
              </a:xfrm>
              <a:custGeom>
                <a:avLst/>
                <a:gdLst>
                  <a:gd name="T0" fmla="*/ 70 w 88"/>
                  <a:gd name="T1" fmla="*/ 0 h 99"/>
                  <a:gd name="T2" fmla="*/ 24 w 88"/>
                  <a:gd name="T3" fmla="*/ 34 h 99"/>
                  <a:gd name="T4" fmla="*/ 8 w 88"/>
                  <a:gd name="T5" fmla="*/ 93 h 99"/>
                  <a:gd name="T6" fmla="*/ 43 w 88"/>
                  <a:gd name="T7" fmla="*/ 47 h 99"/>
                  <a:gd name="T8" fmla="*/ 48 w 88"/>
                  <a:gd name="T9" fmla="*/ 52 h 99"/>
                  <a:gd name="T10" fmla="*/ 13 w 88"/>
                  <a:gd name="T11" fmla="*/ 98 h 99"/>
                  <a:gd name="T12" fmla="*/ 18 w 88"/>
                  <a:gd name="T13" fmla="*/ 99 h 99"/>
                  <a:gd name="T14" fmla="*/ 53 w 88"/>
                  <a:gd name="T15" fmla="*/ 80 h 99"/>
                  <a:gd name="T16" fmla="*/ 65 w 88"/>
                  <a:gd name="T17" fmla="*/ 66 h 99"/>
                  <a:gd name="T18" fmla="*/ 68 w 88"/>
                  <a:gd name="T19" fmla="*/ 63 h 99"/>
                  <a:gd name="T20" fmla="*/ 81 w 88"/>
                  <a:gd name="T21" fmla="*/ 6 h 99"/>
                  <a:gd name="T22" fmla="*/ 78 w 88"/>
                  <a:gd name="T23" fmla="*/ 3 h 99"/>
                  <a:gd name="T24" fmla="*/ 74 w 88"/>
                  <a:gd name="T25" fmla="*/ 1 h 99"/>
                  <a:gd name="T26" fmla="*/ 70 w 88"/>
                  <a:gd name="T27" fmla="*/ 0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8" h="99">
                    <a:moveTo>
                      <a:pt x="70" y="0"/>
                    </a:moveTo>
                    <a:cubicBezTo>
                      <a:pt x="58" y="0"/>
                      <a:pt x="39" y="13"/>
                      <a:pt x="24" y="34"/>
                    </a:cubicBezTo>
                    <a:cubicBezTo>
                      <a:pt x="7" y="57"/>
                      <a:pt x="0" y="82"/>
                      <a:pt x="8" y="93"/>
                    </a:cubicBezTo>
                    <a:cubicBezTo>
                      <a:pt x="19" y="78"/>
                      <a:pt x="31" y="63"/>
                      <a:pt x="43" y="47"/>
                    </a:cubicBezTo>
                    <a:cubicBezTo>
                      <a:pt x="44" y="49"/>
                      <a:pt x="46" y="51"/>
                      <a:pt x="48" y="52"/>
                    </a:cubicBezTo>
                    <a:cubicBezTo>
                      <a:pt x="36" y="67"/>
                      <a:pt x="25" y="83"/>
                      <a:pt x="13" y="98"/>
                    </a:cubicBezTo>
                    <a:cubicBezTo>
                      <a:pt x="15" y="98"/>
                      <a:pt x="16" y="99"/>
                      <a:pt x="18" y="99"/>
                    </a:cubicBezTo>
                    <a:cubicBezTo>
                      <a:pt x="28" y="99"/>
                      <a:pt x="41" y="92"/>
                      <a:pt x="53" y="80"/>
                    </a:cubicBezTo>
                    <a:cubicBezTo>
                      <a:pt x="57" y="76"/>
                      <a:pt x="61" y="71"/>
                      <a:pt x="65" y="66"/>
                    </a:cubicBezTo>
                    <a:cubicBezTo>
                      <a:pt x="66" y="65"/>
                      <a:pt x="67" y="64"/>
                      <a:pt x="68" y="63"/>
                    </a:cubicBezTo>
                    <a:cubicBezTo>
                      <a:pt x="83" y="40"/>
                      <a:pt x="88" y="16"/>
                      <a:pt x="81" y="6"/>
                    </a:cubicBezTo>
                    <a:cubicBezTo>
                      <a:pt x="81" y="5"/>
                      <a:pt x="80" y="3"/>
                      <a:pt x="78" y="3"/>
                    </a:cubicBezTo>
                    <a:cubicBezTo>
                      <a:pt x="77" y="2"/>
                      <a:pt x="76" y="1"/>
                      <a:pt x="74" y="1"/>
                    </a:cubicBezTo>
                    <a:cubicBezTo>
                      <a:pt x="73" y="0"/>
                      <a:pt x="72" y="0"/>
                      <a:pt x="70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6" name="Freeform 57">
                <a:extLst>
                  <a:ext uri="{FF2B5EF4-FFF2-40B4-BE49-F238E27FC236}">
                    <a16:creationId xmlns:a16="http://schemas.microsoft.com/office/drawing/2014/main" xmlns="" id="{C77DA889-640C-488B-A17E-03DE9F6ABF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64" y="4402"/>
                <a:ext cx="101" cy="35"/>
              </a:xfrm>
              <a:custGeom>
                <a:avLst/>
                <a:gdLst>
                  <a:gd name="T0" fmla="*/ 42 w 131"/>
                  <a:gd name="T1" fmla="*/ 0 h 46"/>
                  <a:gd name="T2" fmla="*/ 2 w 131"/>
                  <a:gd name="T3" fmla="*/ 13 h 46"/>
                  <a:gd name="T4" fmla="*/ 64 w 131"/>
                  <a:gd name="T5" fmla="*/ 44 h 46"/>
                  <a:gd name="T6" fmla="*/ 90 w 131"/>
                  <a:gd name="T7" fmla="*/ 46 h 46"/>
                  <a:gd name="T8" fmla="*/ 129 w 131"/>
                  <a:gd name="T9" fmla="*/ 36 h 46"/>
                  <a:gd name="T10" fmla="*/ 131 w 131"/>
                  <a:gd name="T11" fmla="*/ 32 h 46"/>
                  <a:gd name="T12" fmla="*/ 130 w 131"/>
                  <a:gd name="T13" fmla="*/ 27 h 46"/>
                  <a:gd name="T14" fmla="*/ 70 w 131"/>
                  <a:gd name="T15" fmla="*/ 2 h 46"/>
                  <a:gd name="T16" fmla="*/ 42 w 131"/>
                  <a:gd name="T17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1" h="46">
                    <a:moveTo>
                      <a:pt x="42" y="0"/>
                    </a:moveTo>
                    <a:cubicBezTo>
                      <a:pt x="20" y="0"/>
                      <a:pt x="3" y="5"/>
                      <a:pt x="2" y="13"/>
                    </a:cubicBezTo>
                    <a:cubicBezTo>
                      <a:pt x="0" y="25"/>
                      <a:pt x="28" y="39"/>
                      <a:pt x="64" y="44"/>
                    </a:cubicBezTo>
                    <a:cubicBezTo>
                      <a:pt x="73" y="45"/>
                      <a:pt x="82" y="46"/>
                      <a:pt x="90" y="46"/>
                    </a:cubicBezTo>
                    <a:cubicBezTo>
                      <a:pt x="109" y="46"/>
                      <a:pt x="123" y="42"/>
                      <a:pt x="129" y="36"/>
                    </a:cubicBezTo>
                    <a:cubicBezTo>
                      <a:pt x="130" y="35"/>
                      <a:pt x="131" y="34"/>
                      <a:pt x="131" y="32"/>
                    </a:cubicBezTo>
                    <a:cubicBezTo>
                      <a:pt x="131" y="30"/>
                      <a:pt x="131" y="29"/>
                      <a:pt x="130" y="27"/>
                    </a:cubicBezTo>
                    <a:cubicBezTo>
                      <a:pt x="124" y="17"/>
                      <a:pt x="99" y="7"/>
                      <a:pt x="70" y="2"/>
                    </a:cubicBezTo>
                    <a:cubicBezTo>
                      <a:pt x="60" y="1"/>
                      <a:pt x="50" y="0"/>
                      <a:pt x="42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7" name="Freeform 58">
                <a:extLst>
                  <a:ext uri="{FF2B5EF4-FFF2-40B4-BE49-F238E27FC236}">
                    <a16:creationId xmlns:a16="http://schemas.microsoft.com/office/drawing/2014/main" xmlns="" id="{5A45CC75-402C-4D80-8999-5A63B11DD5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58" y="3913"/>
                <a:ext cx="79" cy="90"/>
              </a:xfrm>
              <a:custGeom>
                <a:avLst/>
                <a:gdLst>
                  <a:gd name="T0" fmla="*/ 83 w 102"/>
                  <a:gd name="T1" fmla="*/ 0 h 116"/>
                  <a:gd name="T2" fmla="*/ 31 w 102"/>
                  <a:gd name="T3" fmla="*/ 38 h 116"/>
                  <a:gd name="T4" fmla="*/ 29 w 102"/>
                  <a:gd name="T5" fmla="*/ 42 h 116"/>
                  <a:gd name="T6" fmla="*/ 17 w 102"/>
                  <a:gd name="T7" fmla="*/ 60 h 116"/>
                  <a:gd name="T8" fmla="*/ 4 w 102"/>
                  <a:gd name="T9" fmla="*/ 109 h 116"/>
                  <a:gd name="T10" fmla="*/ 7 w 102"/>
                  <a:gd name="T11" fmla="*/ 113 h 116"/>
                  <a:gd name="T12" fmla="*/ 12 w 102"/>
                  <a:gd name="T13" fmla="*/ 115 h 116"/>
                  <a:gd name="T14" fmla="*/ 15 w 102"/>
                  <a:gd name="T15" fmla="*/ 116 h 116"/>
                  <a:gd name="T16" fmla="*/ 57 w 102"/>
                  <a:gd name="T17" fmla="*/ 89 h 116"/>
                  <a:gd name="T18" fmla="*/ 38 w 102"/>
                  <a:gd name="T19" fmla="*/ 73 h 116"/>
                  <a:gd name="T20" fmla="*/ 46 w 102"/>
                  <a:gd name="T21" fmla="*/ 63 h 116"/>
                  <a:gd name="T22" fmla="*/ 66 w 102"/>
                  <a:gd name="T23" fmla="*/ 79 h 116"/>
                  <a:gd name="T24" fmla="*/ 70 w 102"/>
                  <a:gd name="T25" fmla="*/ 75 h 116"/>
                  <a:gd name="T26" fmla="*/ 90 w 102"/>
                  <a:gd name="T27" fmla="*/ 3 h 116"/>
                  <a:gd name="T28" fmla="*/ 83 w 102"/>
                  <a:gd name="T29" fmla="*/ 0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02" h="116">
                    <a:moveTo>
                      <a:pt x="83" y="0"/>
                    </a:moveTo>
                    <a:cubicBezTo>
                      <a:pt x="69" y="0"/>
                      <a:pt x="49" y="15"/>
                      <a:pt x="31" y="38"/>
                    </a:cubicBezTo>
                    <a:cubicBezTo>
                      <a:pt x="31" y="40"/>
                      <a:pt x="30" y="41"/>
                      <a:pt x="29" y="42"/>
                    </a:cubicBezTo>
                    <a:cubicBezTo>
                      <a:pt x="24" y="48"/>
                      <a:pt x="20" y="54"/>
                      <a:pt x="17" y="60"/>
                    </a:cubicBezTo>
                    <a:cubicBezTo>
                      <a:pt x="5" y="80"/>
                      <a:pt x="0" y="100"/>
                      <a:pt x="4" y="109"/>
                    </a:cubicBezTo>
                    <a:cubicBezTo>
                      <a:pt x="5" y="111"/>
                      <a:pt x="6" y="112"/>
                      <a:pt x="7" y="113"/>
                    </a:cubicBezTo>
                    <a:cubicBezTo>
                      <a:pt x="8" y="114"/>
                      <a:pt x="10" y="115"/>
                      <a:pt x="12" y="115"/>
                    </a:cubicBezTo>
                    <a:cubicBezTo>
                      <a:pt x="13" y="116"/>
                      <a:pt x="14" y="116"/>
                      <a:pt x="15" y="116"/>
                    </a:cubicBezTo>
                    <a:cubicBezTo>
                      <a:pt x="26" y="116"/>
                      <a:pt x="42" y="106"/>
                      <a:pt x="57" y="89"/>
                    </a:cubicBezTo>
                    <a:cubicBezTo>
                      <a:pt x="51" y="84"/>
                      <a:pt x="44" y="79"/>
                      <a:pt x="38" y="73"/>
                    </a:cubicBezTo>
                    <a:cubicBezTo>
                      <a:pt x="40" y="70"/>
                      <a:pt x="43" y="67"/>
                      <a:pt x="46" y="63"/>
                    </a:cubicBezTo>
                    <a:cubicBezTo>
                      <a:pt x="53" y="68"/>
                      <a:pt x="59" y="74"/>
                      <a:pt x="66" y="79"/>
                    </a:cubicBezTo>
                    <a:cubicBezTo>
                      <a:pt x="67" y="78"/>
                      <a:pt x="69" y="76"/>
                      <a:pt x="70" y="75"/>
                    </a:cubicBezTo>
                    <a:cubicBezTo>
                      <a:pt x="93" y="43"/>
                      <a:pt x="102" y="11"/>
                      <a:pt x="90" y="3"/>
                    </a:cubicBezTo>
                    <a:cubicBezTo>
                      <a:pt x="88" y="1"/>
                      <a:pt x="85" y="0"/>
                      <a:pt x="83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8" name="Freeform 59">
                <a:extLst>
                  <a:ext uri="{FF2B5EF4-FFF2-40B4-BE49-F238E27FC236}">
                    <a16:creationId xmlns:a16="http://schemas.microsoft.com/office/drawing/2014/main" xmlns="" id="{3F517C12-E994-4678-AA24-4E336B66C6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93" y="4612"/>
                <a:ext cx="123" cy="44"/>
              </a:xfrm>
              <a:custGeom>
                <a:avLst/>
                <a:gdLst>
                  <a:gd name="T0" fmla="*/ 108 w 159"/>
                  <a:gd name="T1" fmla="*/ 0 h 57"/>
                  <a:gd name="T2" fmla="*/ 101 w 159"/>
                  <a:gd name="T3" fmla="*/ 0 h 57"/>
                  <a:gd name="T4" fmla="*/ 76 w 159"/>
                  <a:gd name="T5" fmla="*/ 2 h 57"/>
                  <a:gd name="T6" fmla="*/ 71 w 159"/>
                  <a:gd name="T7" fmla="*/ 3 h 57"/>
                  <a:gd name="T8" fmla="*/ 1 w 159"/>
                  <a:gd name="T9" fmla="*/ 37 h 57"/>
                  <a:gd name="T10" fmla="*/ 57 w 159"/>
                  <a:gd name="T11" fmla="*/ 57 h 57"/>
                  <a:gd name="T12" fmla="*/ 85 w 159"/>
                  <a:gd name="T13" fmla="*/ 54 h 57"/>
                  <a:gd name="T14" fmla="*/ 158 w 159"/>
                  <a:gd name="T15" fmla="*/ 22 h 57"/>
                  <a:gd name="T16" fmla="*/ 158 w 159"/>
                  <a:gd name="T17" fmla="*/ 16 h 57"/>
                  <a:gd name="T18" fmla="*/ 156 w 159"/>
                  <a:gd name="T19" fmla="*/ 12 h 57"/>
                  <a:gd name="T20" fmla="*/ 108 w 159"/>
                  <a:gd name="T21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9" h="57">
                    <a:moveTo>
                      <a:pt x="108" y="0"/>
                    </a:moveTo>
                    <a:cubicBezTo>
                      <a:pt x="105" y="0"/>
                      <a:pt x="103" y="0"/>
                      <a:pt x="101" y="0"/>
                    </a:cubicBezTo>
                    <a:cubicBezTo>
                      <a:pt x="93" y="0"/>
                      <a:pt x="85" y="1"/>
                      <a:pt x="76" y="2"/>
                    </a:cubicBezTo>
                    <a:cubicBezTo>
                      <a:pt x="74" y="3"/>
                      <a:pt x="72" y="3"/>
                      <a:pt x="71" y="3"/>
                    </a:cubicBezTo>
                    <a:cubicBezTo>
                      <a:pt x="31" y="9"/>
                      <a:pt x="0" y="24"/>
                      <a:pt x="1" y="37"/>
                    </a:cubicBezTo>
                    <a:cubicBezTo>
                      <a:pt x="3" y="49"/>
                      <a:pt x="26" y="57"/>
                      <a:pt x="57" y="57"/>
                    </a:cubicBezTo>
                    <a:cubicBezTo>
                      <a:pt x="65" y="57"/>
                      <a:pt x="75" y="56"/>
                      <a:pt x="85" y="54"/>
                    </a:cubicBezTo>
                    <a:cubicBezTo>
                      <a:pt x="123" y="48"/>
                      <a:pt x="153" y="35"/>
                      <a:pt x="158" y="22"/>
                    </a:cubicBezTo>
                    <a:cubicBezTo>
                      <a:pt x="158" y="20"/>
                      <a:pt x="159" y="18"/>
                      <a:pt x="158" y="16"/>
                    </a:cubicBezTo>
                    <a:cubicBezTo>
                      <a:pt x="158" y="14"/>
                      <a:pt x="157" y="13"/>
                      <a:pt x="156" y="12"/>
                    </a:cubicBezTo>
                    <a:cubicBezTo>
                      <a:pt x="150" y="4"/>
                      <a:pt x="131" y="0"/>
                      <a:pt x="108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9" name="Freeform 60">
                <a:extLst>
                  <a:ext uri="{FF2B5EF4-FFF2-40B4-BE49-F238E27FC236}">
                    <a16:creationId xmlns:a16="http://schemas.microsoft.com/office/drawing/2014/main" xmlns="" id="{DEE15D57-F281-46ED-84A1-AC4D5A31D5F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85" y="4413"/>
                <a:ext cx="69" cy="27"/>
              </a:xfrm>
              <a:custGeom>
                <a:avLst/>
                <a:gdLst>
                  <a:gd name="T0" fmla="*/ 55 w 89"/>
                  <a:gd name="T1" fmla="*/ 0 h 34"/>
                  <a:gd name="T2" fmla="*/ 42 w 89"/>
                  <a:gd name="T3" fmla="*/ 1 h 34"/>
                  <a:gd name="T4" fmla="*/ 5 w 89"/>
                  <a:gd name="T5" fmla="*/ 14 h 34"/>
                  <a:gd name="T6" fmla="*/ 1 w 89"/>
                  <a:gd name="T7" fmla="*/ 23 h 34"/>
                  <a:gd name="T8" fmla="*/ 1 w 89"/>
                  <a:gd name="T9" fmla="*/ 25 h 34"/>
                  <a:gd name="T10" fmla="*/ 32 w 89"/>
                  <a:gd name="T11" fmla="*/ 34 h 34"/>
                  <a:gd name="T12" fmla="*/ 42 w 89"/>
                  <a:gd name="T13" fmla="*/ 34 h 34"/>
                  <a:gd name="T14" fmla="*/ 47 w 89"/>
                  <a:gd name="T15" fmla="*/ 33 h 34"/>
                  <a:gd name="T16" fmla="*/ 69 w 89"/>
                  <a:gd name="T17" fmla="*/ 28 h 34"/>
                  <a:gd name="T18" fmla="*/ 87 w 89"/>
                  <a:gd name="T19" fmla="*/ 11 h 34"/>
                  <a:gd name="T20" fmla="*/ 55 w 89"/>
                  <a:gd name="T21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9" h="34">
                    <a:moveTo>
                      <a:pt x="55" y="0"/>
                    </a:moveTo>
                    <a:cubicBezTo>
                      <a:pt x="51" y="0"/>
                      <a:pt x="46" y="1"/>
                      <a:pt x="42" y="1"/>
                    </a:cubicBezTo>
                    <a:cubicBezTo>
                      <a:pt x="25" y="4"/>
                      <a:pt x="12" y="9"/>
                      <a:pt x="5" y="14"/>
                    </a:cubicBezTo>
                    <a:cubicBezTo>
                      <a:pt x="2" y="17"/>
                      <a:pt x="0" y="20"/>
                      <a:pt x="1" y="23"/>
                    </a:cubicBezTo>
                    <a:cubicBezTo>
                      <a:pt x="1" y="24"/>
                      <a:pt x="1" y="24"/>
                      <a:pt x="1" y="25"/>
                    </a:cubicBezTo>
                    <a:cubicBezTo>
                      <a:pt x="4" y="30"/>
                      <a:pt x="16" y="34"/>
                      <a:pt x="32" y="34"/>
                    </a:cubicBezTo>
                    <a:cubicBezTo>
                      <a:pt x="35" y="34"/>
                      <a:pt x="39" y="34"/>
                      <a:pt x="42" y="34"/>
                    </a:cubicBezTo>
                    <a:cubicBezTo>
                      <a:pt x="44" y="34"/>
                      <a:pt x="46" y="34"/>
                      <a:pt x="47" y="33"/>
                    </a:cubicBezTo>
                    <a:cubicBezTo>
                      <a:pt x="55" y="32"/>
                      <a:pt x="63" y="30"/>
                      <a:pt x="69" y="28"/>
                    </a:cubicBezTo>
                    <a:cubicBezTo>
                      <a:pt x="81" y="24"/>
                      <a:pt x="89" y="17"/>
                      <a:pt x="87" y="11"/>
                    </a:cubicBezTo>
                    <a:cubicBezTo>
                      <a:pt x="85" y="4"/>
                      <a:pt x="73" y="0"/>
                      <a:pt x="55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0" name="Freeform 61">
                <a:extLst>
                  <a:ext uri="{FF2B5EF4-FFF2-40B4-BE49-F238E27FC236}">
                    <a16:creationId xmlns:a16="http://schemas.microsoft.com/office/drawing/2014/main" xmlns="" id="{ADDD9773-7F29-4A1A-A234-49055122610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173" y="2923"/>
                <a:ext cx="582" cy="1444"/>
              </a:xfrm>
              <a:custGeom>
                <a:avLst/>
                <a:gdLst>
                  <a:gd name="T0" fmla="*/ 178 w 754"/>
                  <a:gd name="T1" fmla="*/ 1662 h 1870"/>
                  <a:gd name="T2" fmla="*/ 0 w 754"/>
                  <a:gd name="T3" fmla="*/ 1867 h 1870"/>
                  <a:gd name="T4" fmla="*/ 2 w 754"/>
                  <a:gd name="T5" fmla="*/ 1867 h 1870"/>
                  <a:gd name="T6" fmla="*/ 3 w 754"/>
                  <a:gd name="T7" fmla="*/ 1870 h 1870"/>
                  <a:gd name="T8" fmla="*/ 179 w 754"/>
                  <a:gd name="T9" fmla="*/ 1667 h 1870"/>
                  <a:gd name="T10" fmla="*/ 179 w 754"/>
                  <a:gd name="T11" fmla="*/ 1667 h 1870"/>
                  <a:gd name="T12" fmla="*/ 178 w 754"/>
                  <a:gd name="T13" fmla="*/ 1662 h 1870"/>
                  <a:gd name="T14" fmla="*/ 204 w 754"/>
                  <a:gd name="T15" fmla="*/ 1644 h 1870"/>
                  <a:gd name="T16" fmla="*/ 198 w 754"/>
                  <a:gd name="T17" fmla="*/ 1654 h 1870"/>
                  <a:gd name="T18" fmla="*/ 197 w 754"/>
                  <a:gd name="T19" fmla="*/ 1656 h 1870"/>
                  <a:gd name="T20" fmla="*/ 277 w 754"/>
                  <a:gd name="T21" fmla="*/ 1721 h 1870"/>
                  <a:gd name="T22" fmla="*/ 278 w 754"/>
                  <a:gd name="T23" fmla="*/ 1720 h 1870"/>
                  <a:gd name="T24" fmla="*/ 286 w 754"/>
                  <a:gd name="T25" fmla="*/ 1711 h 1870"/>
                  <a:gd name="T26" fmla="*/ 204 w 754"/>
                  <a:gd name="T27" fmla="*/ 1644 h 1870"/>
                  <a:gd name="T28" fmla="*/ 723 w 754"/>
                  <a:gd name="T29" fmla="*/ 942 h 1870"/>
                  <a:gd name="T30" fmla="*/ 309 w 754"/>
                  <a:gd name="T31" fmla="*/ 1696 h 1870"/>
                  <a:gd name="T32" fmla="*/ 311 w 754"/>
                  <a:gd name="T33" fmla="*/ 1697 h 1870"/>
                  <a:gd name="T34" fmla="*/ 312 w 754"/>
                  <a:gd name="T35" fmla="*/ 1699 h 1870"/>
                  <a:gd name="T36" fmla="*/ 727 w 754"/>
                  <a:gd name="T37" fmla="*/ 943 h 1870"/>
                  <a:gd name="T38" fmla="*/ 726 w 754"/>
                  <a:gd name="T39" fmla="*/ 943 h 1870"/>
                  <a:gd name="T40" fmla="*/ 725 w 754"/>
                  <a:gd name="T41" fmla="*/ 943 h 1870"/>
                  <a:gd name="T42" fmla="*/ 723 w 754"/>
                  <a:gd name="T43" fmla="*/ 942 h 1870"/>
                  <a:gd name="T44" fmla="*/ 583 w 754"/>
                  <a:gd name="T45" fmla="*/ 844 h 1870"/>
                  <a:gd name="T46" fmla="*/ 583 w 754"/>
                  <a:gd name="T47" fmla="*/ 846 h 1870"/>
                  <a:gd name="T48" fmla="*/ 578 w 754"/>
                  <a:gd name="T49" fmla="*/ 857 h 1870"/>
                  <a:gd name="T50" fmla="*/ 724 w 754"/>
                  <a:gd name="T51" fmla="*/ 915 h 1870"/>
                  <a:gd name="T52" fmla="*/ 728 w 754"/>
                  <a:gd name="T53" fmla="*/ 903 h 1870"/>
                  <a:gd name="T54" fmla="*/ 728 w 754"/>
                  <a:gd name="T55" fmla="*/ 901 h 1870"/>
                  <a:gd name="T56" fmla="*/ 583 w 754"/>
                  <a:gd name="T57" fmla="*/ 844 h 1870"/>
                  <a:gd name="T58" fmla="*/ 749 w 754"/>
                  <a:gd name="T59" fmla="*/ 0 h 1870"/>
                  <a:gd name="T60" fmla="*/ 581 w 754"/>
                  <a:gd name="T61" fmla="*/ 808 h 1870"/>
                  <a:gd name="T62" fmla="*/ 582 w 754"/>
                  <a:gd name="T63" fmla="*/ 808 h 1870"/>
                  <a:gd name="T64" fmla="*/ 584 w 754"/>
                  <a:gd name="T65" fmla="*/ 809 h 1870"/>
                  <a:gd name="T66" fmla="*/ 586 w 754"/>
                  <a:gd name="T67" fmla="*/ 811 h 1870"/>
                  <a:gd name="T68" fmla="*/ 754 w 754"/>
                  <a:gd name="T69" fmla="*/ 0 h 1870"/>
                  <a:gd name="T70" fmla="*/ 752 w 754"/>
                  <a:gd name="T71" fmla="*/ 1 h 1870"/>
                  <a:gd name="T72" fmla="*/ 751 w 754"/>
                  <a:gd name="T73" fmla="*/ 1 h 1870"/>
                  <a:gd name="T74" fmla="*/ 749 w 754"/>
                  <a:gd name="T75" fmla="*/ 0 h 18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754" h="1870">
                    <a:moveTo>
                      <a:pt x="178" y="1662"/>
                    </a:moveTo>
                    <a:cubicBezTo>
                      <a:pt x="122" y="1733"/>
                      <a:pt x="63" y="1801"/>
                      <a:pt x="0" y="1867"/>
                    </a:cubicBezTo>
                    <a:cubicBezTo>
                      <a:pt x="1" y="1867"/>
                      <a:pt x="2" y="1867"/>
                      <a:pt x="2" y="1867"/>
                    </a:cubicBezTo>
                    <a:cubicBezTo>
                      <a:pt x="3" y="1868"/>
                      <a:pt x="3" y="1869"/>
                      <a:pt x="3" y="1870"/>
                    </a:cubicBezTo>
                    <a:cubicBezTo>
                      <a:pt x="66" y="1805"/>
                      <a:pt x="124" y="1737"/>
                      <a:pt x="179" y="1667"/>
                    </a:cubicBezTo>
                    <a:cubicBezTo>
                      <a:pt x="179" y="1667"/>
                      <a:pt x="179" y="1667"/>
                      <a:pt x="179" y="1667"/>
                    </a:cubicBezTo>
                    <a:cubicBezTo>
                      <a:pt x="178" y="1666"/>
                      <a:pt x="178" y="1664"/>
                      <a:pt x="178" y="1662"/>
                    </a:cubicBezTo>
                    <a:moveTo>
                      <a:pt x="204" y="1644"/>
                    </a:moveTo>
                    <a:cubicBezTo>
                      <a:pt x="203" y="1647"/>
                      <a:pt x="201" y="1651"/>
                      <a:pt x="198" y="1654"/>
                    </a:cubicBezTo>
                    <a:cubicBezTo>
                      <a:pt x="198" y="1655"/>
                      <a:pt x="197" y="1655"/>
                      <a:pt x="197" y="1656"/>
                    </a:cubicBezTo>
                    <a:cubicBezTo>
                      <a:pt x="224" y="1678"/>
                      <a:pt x="251" y="1699"/>
                      <a:pt x="277" y="1721"/>
                    </a:cubicBezTo>
                    <a:cubicBezTo>
                      <a:pt x="277" y="1721"/>
                      <a:pt x="277" y="1721"/>
                      <a:pt x="278" y="1720"/>
                    </a:cubicBezTo>
                    <a:cubicBezTo>
                      <a:pt x="280" y="1717"/>
                      <a:pt x="283" y="1714"/>
                      <a:pt x="286" y="1711"/>
                    </a:cubicBezTo>
                    <a:cubicBezTo>
                      <a:pt x="259" y="1688"/>
                      <a:pt x="232" y="1666"/>
                      <a:pt x="204" y="1644"/>
                    </a:cubicBezTo>
                    <a:moveTo>
                      <a:pt x="723" y="942"/>
                    </a:moveTo>
                    <a:cubicBezTo>
                      <a:pt x="621" y="1211"/>
                      <a:pt x="482" y="1466"/>
                      <a:pt x="309" y="1696"/>
                    </a:cubicBezTo>
                    <a:cubicBezTo>
                      <a:pt x="309" y="1696"/>
                      <a:pt x="310" y="1697"/>
                      <a:pt x="311" y="1697"/>
                    </a:cubicBezTo>
                    <a:cubicBezTo>
                      <a:pt x="311" y="1698"/>
                      <a:pt x="312" y="1698"/>
                      <a:pt x="312" y="1699"/>
                    </a:cubicBezTo>
                    <a:cubicBezTo>
                      <a:pt x="485" y="1469"/>
                      <a:pt x="624" y="1213"/>
                      <a:pt x="727" y="943"/>
                    </a:cubicBezTo>
                    <a:cubicBezTo>
                      <a:pt x="726" y="943"/>
                      <a:pt x="726" y="943"/>
                      <a:pt x="726" y="943"/>
                    </a:cubicBezTo>
                    <a:cubicBezTo>
                      <a:pt x="726" y="943"/>
                      <a:pt x="725" y="943"/>
                      <a:pt x="725" y="943"/>
                    </a:cubicBezTo>
                    <a:cubicBezTo>
                      <a:pt x="724" y="943"/>
                      <a:pt x="724" y="942"/>
                      <a:pt x="723" y="942"/>
                    </a:cubicBezTo>
                    <a:moveTo>
                      <a:pt x="583" y="844"/>
                    </a:moveTo>
                    <a:cubicBezTo>
                      <a:pt x="583" y="845"/>
                      <a:pt x="583" y="846"/>
                      <a:pt x="583" y="846"/>
                    </a:cubicBezTo>
                    <a:cubicBezTo>
                      <a:pt x="581" y="850"/>
                      <a:pt x="580" y="854"/>
                      <a:pt x="578" y="857"/>
                    </a:cubicBezTo>
                    <a:cubicBezTo>
                      <a:pt x="627" y="876"/>
                      <a:pt x="675" y="896"/>
                      <a:pt x="724" y="915"/>
                    </a:cubicBezTo>
                    <a:cubicBezTo>
                      <a:pt x="725" y="911"/>
                      <a:pt x="726" y="907"/>
                      <a:pt x="728" y="903"/>
                    </a:cubicBezTo>
                    <a:cubicBezTo>
                      <a:pt x="728" y="902"/>
                      <a:pt x="728" y="902"/>
                      <a:pt x="728" y="901"/>
                    </a:cubicBezTo>
                    <a:cubicBezTo>
                      <a:pt x="680" y="882"/>
                      <a:pt x="632" y="863"/>
                      <a:pt x="583" y="844"/>
                    </a:cubicBezTo>
                    <a:moveTo>
                      <a:pt x="749" y="0"/>
                    </a:moveTo>
                    <a:cubicBezTo>
                      <a:pt x="730" y="276"/>
                      <a:pt x="673" y="549"/>
                      <a:pt x="581" y="808"/>
                    </a:cubicBezTo>
                    <a:cubicBezTo>
                      <a:pt x="582" y="808"/>
                      <a:pt x="582" y="808"/>
                      <a:pt x="582" y="808"/>
                    </a:cubicBezTo>
                    <a:cubicBezTo>
                      <a:pt x="582" y="808"/>
                      <a:pt x="583" y="809"/>
                      <a:pt x="584" y="809"/>
                    </a:cubicBezTo>
                    <a:cubicBezTo>
                      <a:pt x="585" y="809"/>
                      <a:pt x="585" y="810"/>
                      <a:pt x="586" y="811"/>
                    </a:cubicBezTo>
                    <a:cubicBezTo>
                      <a:pt x="678" y="550"/>
                      <a:pt x="735" y="276"/>
                      <a:pt x="754" y="0"/>
                    </a:cubicBezTo>
                    <a:cubicBezTo>
                      <a:pt x="753" y="1"/>
                      <a:pt x="752" y="1"/>
                      <a:pt x="752" y="1"/>
                    </a:cubicBezTo>
                    <a:cubicBezTo>
                      <a:pt x="752" y="1"/>
                      <a:pt x="752" y="1"/>
                      <a:pt x="751" y="1"/>
                    </a:cubicBezTo>
                    <a:cubicBezTo>
                      <a:pt x="751" y="1"/>
                      <a:pt x="750" y="0"/>
                      <a:pt x="749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1" name="Freeform 62">
                <a:extLst>
                  <a:ext uri="{FF2B5EF4-FFF2-40B4-BE49-F238E27FC236}">
                    <a16:creationId xmlns:a16="http://schemas.microsoft.com/office/drawing/2014/main" xmlns="" id="{A6E5E9BB-DFC3-465B-90EA-7700C992E7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45" y="2868"/>
                <a:ext cx="20" cy="56"/>
              </a:xfrm>
              <a:custGeom>
                <a:avLst/>
                <a:gdLst>
                  <a:gd name="T0" fmla="*/ 14 w 26"/>
                  <a:gd name="T1" fmla="*/ 0 h 72"/>
                  <a:gd name="T2" fmla="*/ 3 w 26"/>
                  <a:gd name="T3" fmla="*/ 20 h 72"/>
                  <a:gd name="T4" fmla="*/ 14 w 26"/>
                  <a:gd name="T5" fmla="*/ 21 h 72"/>
                  <a:gd name="T6" fmla="*/ 13 w 26"/>
                  <a:gd name="T7" fmla="*/ 35 h 72"/>
                  <a:gd name="T8" fmla="*/ 1 w 26"/>
                  <a:gd name="T9" fmla="*/ 35 h 72"/>
                  <a:gd name="T10" fmla="*/ 8 w 26"/>
                  <a:gd name="T11" fmla="*/ 71 h 72"/>
                  <a:gd name="T12" fmla="*/ 10 w 26"/>
                  <a:gd name="T13" fmla="*/ 72 h 72"/>
                  <a:gd name="T14" fmla="*/ 11 w 26"/>
                  <a:gd name="T15" fmla="*/ 72 h 72"/>
                  <a:gd name="T16" fmla="*/ 13 w 26"/>
                  <a:gd name="T17" fmla="*/ 71 h 72"/>
                  <a:gd name="T18" fmla="*/ 24 w 26"/>
                  <a:gd name="T19" fmla="*/ 36 h 72"/>
                  <a:gd name="T20" fmla="*/ 14 w 26"/>
                  <a:gd name="T21" fmla="*/ 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6" h="72">
                    <a:moveTo>
                      <a:pt x="14" y="0"/>
                    </a:moveTo>
                    <a:cubicBezTo>
                      <a:pt x="10" y="0"/>
                      <a:pt x="5" y="8"/>
                      <a:pt x="3" y="20"/>
                    </a:cubicBezTo>
                    <a:cubicBezTo>
                      <a:pt x="7" y="20"/>
                      <a:pt x="10" y="20"/>
                      <a:pt x="14" y="21"/>
                    </a:cubicBezTo>
                    <a:cubicBezTo>
                      <a:pt x="14" y="26"/>
                      <a:pt x="13" y="30"/>
                      <a:pt x="13" y="35"/>
                    </a:cubicBezTo>
                    <a:cubicBezTo>
                      <a:pt x="9" y="35"/>
                      <a:pt x="5" y="35"/>
                      <a:pt x="1" y="35"/>
                    </a:cubicBezTo>
                    <a:cubicBezTo>
                      <a:pt x="0" y="53"/>
                      <a:pt x="3" y="67"/>
                      <a:pt x="8" y="71"/>
                    </a:cubicBezTo>
                    <a:cubicBezTo>
                      <a:pt x="9" y="71"/>
                      <a:pt x="10" y="72"/>
                      <a:pt x="10" y="72"/>
                    </a:cubicBezTo>
                    <a:cubicBezTo>
                      <a:pt x="11" y="72"/>
                      <a:pt x="11" y="72"/>
                      <a:pt x="11" y="72"/>
                    </a:cubicBezTo>
                    <a:cubicBezTo>
                      <a:pt x="11" y="72"/>
                      <a:pt x="12" y="72"/>
                      <a:pt x="13" y="71"/>
                    </a:cubicBezTo>
                    <a:cubicBezTo>
                      <a:pt x="18" y="69"/>
                      <a:pt x="24" y="54"/>
                      <a:pt x="24" y="36"/>
                    </a:cubicBezTo>
                    <a:cubicBezTo>
                      <a:pt x="26" y="16"/>
                      <a:pt x="22" y="0"/>
                      <a:pt x="14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2" name="Freeform 63">
                <a:extLst>
                  <a:ext uri="{FF2B5EF4-FFF2-40B4-BE49-F238E27FC236}">
                    <a16:creationId xmlns:a16="http://schemas.microsoft.com/office/drawing/2014/main" xmlns="" id="{275F30BC-2358-4D46-A913-16F3024DB4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00" y="3547"/>
                <a:ext cx="29" cy="52"/>
              </a:xfrm>
              <a:custGeom>
                <a:avLst/>
                <a:gdLst>
                  <a:gd name="T0" fmla="*/ 29 w 37"/>
                  <a:gd name="T1" fmla="*/ 0 h 68"/>
                  <a:gd name="T2" fmla="*/ 28 w 37"/>
                  <a:gd name="T3" fmla="*/ 0 h 68"/>
                  <a:gd name="T4" fmla="*/ 8 w 37"/>
                  <a:gd name="T5" fmla="*/ 30 h 68"/>
                  <a:gd name="T6" fmla="*/ 6 w 37"/>
                  <a:gd name="T7" fmla="*/ 68 h 68"/>
                  <a:gd name="T8" fmla="*/ 8 w 37"/>
                  <a:gd name="T9" fmla="*/ 68 h 68"/>
                  <a:gd name="T10" fmla="*/ 25 w 37"/>
                  <a:gd name="T11" fmla="*/ 49 h 68"/>
                  <a:gd name="T12" fmla="*/ 30 w 37"/>
                  <a:gd name="T13" fmla="*/ 38 h 68"/>
                  <a:gd name="T14" fmla="*/ 30 w 37"/>
                  <a:gd name="T15" fmla="*/ 36 h 68"/>
                  <a:gd name="T16" fmla="*/ 33 w 37"/>
                  <a:gd name="T17" fmla="*/ 3 h 68"/>
                  <a:gd name="T18" fmla="*/ 31 w 37"/>
                  <a:gd name="T19" fmla="*/ 1 h 68"/>
                  <a:gd name="T20" fmla="*/ 29 w 37"/>
                  <a:gd name="T21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68">
                    <a:moveTo>
                      <a:pt x="29" y="0"/>
                    </a:moveTo>
                    <a:cubicBezTo>
                      <a:pt x="29" y="0"/>
                      <a:pt x="29" y="0"/>
                      <a:pt x="28" y="0"/>
                    </a:cubicBezTo>
                    <a:cubicBezTo>
                      <a:pt x="22" y="1"/>
                      <a:pt x="14" y="14"/>
                      <a:pt x="8" y="30"/>
                    </a:cubicBezTo>
                    <a:cubicBezTo>
                      <a:pt x="1" y="49"/>
                      <a:pt x="0" y="66"/>
                      <a:pt x="6" y="68"/>
                    </a:cubicBezTo>
                    <a:cubicBezTo>
                      <a:pt x="7" y="68"/>
                      <a:pt x="7" y="68"/>
                      <a:pt x="8" y="68"/>
                    </a:cubicBezTo>
                    <a:cubicBezTo>
                      <a:pt x="13" y="68"/>
                      <a:pt x="20" y="61"/>
                      <a:pt x="25" y="49"/>
                    </a:cubicBezTo>
                    <a:cubicBezTo>
                      <a:pt x="27" y="46"/>
                      <a:pt x="28" y="42"/>
                      <a:pt x="30" y="38"/>
                    </a:cubicBezTo>
                    <a:cubicBezTo>
                      <a:pt x="30" y="38"/>
                      <a:pt x="30" y="37"/>
                      <a:pt x="30" y="36"/>
                    </a:cubicBezTo>
                    <a:cubicBezTo>
                      <a:pt x="36" y="22"/>
                      <a:pt x="37" y="8"/>
                      <a:pt x="33" y="3"/>
                    </a:cubicBezTo>
                    <a:cubicBezTo>
                      <a:pt x="32" y="2"/>
                      <a:pt x="32" y="1"/>
                      <a:pt x="31" y="1"/>
                    </a:cubicBezTo>
                    <a:cubicBezTo>
                      <a:pt x="30" y="1"/>
                      <a:pt x="29" y="0"/>
                      <a:pt x="29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3" name="Freeform 64">
                <a:extLst>
                  <a:ext uri="{FF2B5EF4-FFF2-40B4-BE49-F238E27FC236}">
                    <a16:creationId xmlns:a16="http://schemas.microsoft.com/office/drawing/2014/main" xmlns="" id="{1843BE79-8B1F-48EE-B089-013F52C5BE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40" y="4365"/>
                <a:ext cx="36" cy="34"/>
              </a:xfrm>
              <a:custGeom>
                <a:avLst/>
                <a:gdLst>
                  <a:gd name="T0" fmla="*/ 43 w 47"/>
                  <a:gd name="T1" fmla="*/ 0 h 44"/>
                  <a:gd name="T2" fmla="*/ 18 w 47"/>
                  <a:gd name="T3" fmla="*/ 14 h 44"/>
                  <a:gd name="T4" fmla="*/ 4 w 47"/>
                  <a:gd name="T5" fmla="*/ 42 h 44"/>
                  <a:gd name="T6" fmla="*/ 7 w 47"/>
                  <a:gd name="T7" fmla="*/ 44 h 44"/>
                  <a:gd name="T8" fmla="*/ 32 w 47"/>
                  <a:gd name="T9" fmla="*/ 29 h 44"/>
                  <a:gd name="T10" fmla="*/ 46 w 47"/>
                  <a:gd name="T11" fmla="*/ 3 h 44"/>
                  <a:gd name="T12" fmla="*/ 45 w 47"/>
                  <a:gd name="T13" fmla="*/ 0 h 44"/>
                  <a:gd name="T14" fmla="*/ 43 w 47"/>
                  <a:gd name="T15" fmla="*/ 0 h 44"/>
                  <a:gd name="T16" fmla="*/ 43 w 47"/>
                  <a:gd name="T17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7" h="44">
                    <a:moveTo>
                      <a:pt x="43" y="0"/>
                    </a:moveTo>
                    <a:cubicBezTo>
                      <a:pt x="37" y="0"/>
                      <a:pt x="27" y="6"/>
                      <a:pt x="18" y="14"/>
                    </a:cubicBezTo>
                    <a:cubicBezTo>
                      <a:pt x="6" y="25"/>
                      <a:pt x="0" y="39"/>
                      <a:pt x="4" y="42"/>
                    </a:cubicBezTo>
                    <a:cubicBezTo>
                      <a:pt x="4" y="43"/>
                      <a:pt x="6" y="44"/>
                      <a:pt x="7" y="44"/>
                    </a:cubicBezTo>
                    <a:cubicBezTo>
                      <a:pt x="13" y="44"/>
                      <a:pt x="23" y="38"/>
                      <a:pt x="32" y="29"/>
                    </a:cubicBezTo>
                    <a:cubicBezTo>
                      <a:pt x="41" y="19"/>
                      <a:pt x="47" y="8"/>
                      <a:pt x="46" y="3"/>
                    </a:cubicBezTo>
                    <a:cubicBezTo>
                      <a:pt x="46" y="2"/>
                      <a:pt x="46" y="1"/>
                      <a:pt x="45" y="0"/>
                    </a:cubicBezTo>
                    <a:cubicBezTo>
                      <a:pt x="45" y="0"/>
                      <a:pt x="44" y="0"/>
                      <a:pt x="43" y="0"/>
                    </a:cubicBezTo>
                    <a:cubicBezTo>
                      <a:pt x="43" y="0"/>
                      <a:pt x="43" y="0"/>
                      <a:pt x="43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4" name="Freeform 65">
                <a:extLst>
                  <a:ext uri="{FF2B5EF4-FFF2-40B4-BE49-F238E27FC236}">
                    <a16:creationId xmlns:a16="http://schemas.microsoft.com/office/drawing/2014/main" xmlns="" id="{270D2C03-828E-46AD-A500-41494168AC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29" y="3596"/>
                <a:ext cx="29" cy="55"/>
              </a:xfrm>
              <a:custGeom>
                <a:avLst/>
                <a:gdLst>
                  <a:gd name="T0" fmla="*/ 29 w 37"/>
                  <a:gd name="T1" fmla="*/ 0 h 71"/>
                  <a:gd name="T2" fmla="*/ 8 w 37"/>
                  <a:gd name="T3" fmla="*/ 29 h 71"/>
                  <a:gd name="T4" fmla="*/ 8 w 37"/>
                  <a:gd name="T5" fmla="*/ 31 h 71"/>
                  <a:gd name="T6" fmla="*/ 4 w 37"/>
                  <a:gd name="T7" fmla="*/ 43 h 71"/>
                  <a:gd name="T8" fmla="*/ 3 w 37"/>
                  <a:gd name="T9" fmla="*/ 70 h 71"/>
                  <a:gd name="T10" fmla="*/ 5 w 37"/>
                  <a:gd name="T11" fmla="*/ 71 h 71"/>
                  <a:gd name="T12" fmla="*/ 6 w 37"/>
                  <a:gd name="T13" fmla="*/ 71 h 71"/>
                  <a:gd name="T14" fmla="*/ 7 w 37"/>
                  <a:gd name="T15" fmla="*/ 71 h 71"/>
                  <a:gd name="T16" fmla="*/ 29 w 37"/>
                  <a:gd name="T17" fmla="*/ 40 h 71"/>
                  <a:gd name="T18" fmla="*/ 31 w 37"/>
                  <a:gd name="T19" fmla="*/ 0 h 71"/>
                  <a:gd name="T20" fmla="*/ 29 w 37"/>
                  <a:gd name="T21" fmla="*/ 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71">
                    <a:moveTo>
                      <a:pt x="29" y="0"/>
                    </a:moveTo>
                    <a:cubicBezTo>
                      <a:pt x="23" y="0"/>
                      <a:pt x="15" y="12"/>
                      <a:pt x="8" y="29"/>
                    </a:cubicBezTo>
                    <a:cubicBezTo>
                      <a:pt x="8" y="30"/>
                      <a:pt x="8" y="30"/>
                      <a:pt x="8" y="31"/>
                    </a:cubicBezTo>
                    <a:cubicBezTo>
                      <a:pt x="6" y="35"/>
                      <a:pt x="5" y="39"/>
                      <a:pt x="4" y="43"/>
                    </a:cubicBezTo>
                    <a:cubicBezTo>
                      <a:pt x="0" y="56"/>
                      <a:pt x="0" y="66"/>
                      <a:pt x="3" y="70"/>
                    </a:cubicBezTo>
                    <a:cubicBezTo>
                      <a:pt x="4" y="70"/>
                      <a:pt x="4" y="71"/>
                      <a:pt x="5" y="71"/>
                    </a:cubicBezTo>
                    <a:cubicBezTo>
                      <a:pt x="5" y="71"/>
                      <a:pt x="6" y="71"/>
                      <a:pt x="6" y="71"/>
                    </a:cubicBezTo>
                    <a:cubicBezTo>
                      <a:pt x="6" y="71"/>
                      <a:pt x="6" y="71"/>
                      <a:pt x="7" y="71"/>
                    </a:cubicBezTo>
                    <a:cubicBezTo>
                      <a:pt x="13" y="70"/>
                      <a:pt x="23" y="58"/>
                      <a:pt x="29" y="40"/>
                    </a:cubicBezTo>
                    <a:cubicBezTo>
                      <a:pt x="37" y="20"/>
                      <a:pt x="37" y="2"/>
                      <a:pt x="31" y="0"/>
                    </a:cubicBezTo>
                    <a:cubicBezTo>
                      <a:pt x="31" y="0"/>
                      <a:pt x="30" y="0"/>
                      <a:pt x="29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5" name="Freeform 66">
                <a:extLst>
                  <a:ext uri="{FF2B5EF4-FFF2-40B4-BE49-F238E27FC236}">
                    <a16:creationId xmlns:a16="http://schemas.microsoft.com/office/drawing/2014/main" xmlns="" id="{76A232DE-ECAB-41BA-953B-A752977B21B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73" y="4233"/>
                <a:ext cx="42" cy="47"/>
              </a:xfrm>
              <a:custGeom>
                <a:avLst/>
                <a:gdLst>
                  <a:gd name="T0" fmla="*/ 49 w 54"/>
                  <a:gd name="T1" fmla="*/ 0 h 62"/>
                  <a:gd name="T2" fmla="*/ 27 w 54"/>
                  <a:gd name="T3" fmla="*/ 15 h 62"/>
                  <a:gd name="T4" fmla="*/ 19 w 54"/>
                  <a:gd name="T5" fmla="*/ 24 h 62"/>
                  <a:gd name="T6" fmla="*/ 18 w 54"/>
                  <a:gd name="T7" fmla="*/ 25 h 62"/>
                  <a:gd name="T8" fmla="*/ 5 w 54"/>
                  <a:gd name="T9" fmla="*/ 61 h 62"/>
                  <a:gd name="T10" fmla="*/ 8 w 54"/>
                  <a:gd name="T11" fmla="*/ 62 h 62"/>
                  <a:gd name="T12" fmla="*/ 38 w 54"/>
                  <a:gd name="T13" fmla="*/ 40 h 62"/>
                  <a:gd name="T14" fmla="*/ 53 w 54"/>
                  <a:gd name="T15" fmla="*/ 3 h 62"/>
                  <a:gd name="T16" fmla="*/ 52 w 54"/>
                  <a:gd name="T17" fmla="*/ 1 h 62"/>
                  <a:gd name="T18" fmla="*/ 50 w 54"/>
                  <a:gd name="T19" fmla="*/ 0 h 62"/>
                  <a:gd name="T20" fmla="*/ 49 w 54"/>
                  <a:gd name="T21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4" h="62">
                    <a:moveTo>
                      <a:pt x="49" y="0"/>
                    </a:moveTo>
                    <a:cubicBezTo>
                      <a:pt x="44" y="0"/>
                      <a:pt x="35" y="6"/>
                      <a:pt x="27" y="15"/>
                    </a:cubicBezTo>
                    <a:cubicBezTo>
                      <a:pt x="24" y="18"/>
                      <a:pt x="21" y="21"/>
                      <a:pt x="19" y="24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7" y="40"/>
                      <a:pt x="0" y="58"/>
                      <a:pt x="5" y="61"/>
                    </a:cubicBezTo>
                    <a:cubicBezTo>
                      <a:pt x="6" y="62"/>
                      <a:pt x="7" y="62"/>
                      <a:pt x="8" y="62"/>
                    </a:cubicBezTo>
                    <a:cubicBezTo>
                      <a:pt x="15" y="62"/>
                      <a:pt x="28" y="53"/>
                      <a:pt x="38" y="40"/>
                    </a:cubicBezTo>
                    <a:cubicBezTo>
                      <a:pt x="49" y="25"/>
                      <a:pt x="54" y="10"/>
                      <a:pt x="53" y="3"/>
                    </a:cubicBezTo>
                    <a:cubicBezTo>
                      <a:pt x="53" y="2"/>
                      <a:pt x="52" y="2"/>
                      <a:pt x="52" y="1"/>
                    </a:cubicBezTo>
                    <a:cubicBezTo>
                      <a:pt x="51" y="1"/>
                      <a:pt x="50" y="0"/>
                      <a:pt x="50" y="0"/>
                    </a:cubicBezTo>
                    <a:cubicBezTo>
                      <a:pt x="49" y="0"/>
                      <a:pt x="49" y="0"/>
                      <a:pt x="49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6" name="Freeform 67">
                <a:extLst>
                  <a:ext uri="{FF2B5EF4-FFF2-40B4-BE49-F238E27FC236}">
                    <a16:creationId xmlns:a16="http://schemas.microsoft.com/office/drawing/2014/main" xmlns="" id="{7E9862E5-06DF-44BC-BDDA-347490D06D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10" y="4182"/>
                <a:ext cx="24" cy="28"/>
              </a:xfrm>
              <a:custGeom>
                <a:avLst/>
                <a:gdLst>
                  <a:gd name="T0" fmla="*/ 26 w 30"/>
                  <a:gd name="T1" fmla="*/ 0 h 36"/>
                  <a:gd name="T2" fmla="*/ 9 w 30"/>
                  <a:gd name="T3" fmla="*/ 14 h 36"/>
                  <a:gd name="T4" fmla="*/ 0 w 30"/>
                  <a:gd name="T5" fmla="*/ 31 h 36"/>
                  <a:gd name="T6" fmla="*/ 1 w 30"/>
                  <a:gd name="T7" fmla="*/ 36 h 36"/>
                  <a:gd name="T8" fmla="*/ 1 w 30"/>
                  <a:gd name="T9" fmla="*/ 36 h 36"/>
                  <a:gd name="T10" fmla="*/ 3 w 30"/>
                  <a:gd name="T11" fmla="*/ 36 h 36"/>
                  <a:gd name="T12" fmla="*/ 19 w 30"/>
                  <a:gd name="T13" fmla="*/ 25 h 36"/>
                  <a:gd name="T14" fmla="*/ 20 w 30"/>
                  <a:gd name="T15" fmla="*/ 23 h 36"/>
                  <a:gd name="T16" fmla="*/ 26 w 30"/>
                  <a:gd name="T17" fmla="*/ 13 h 36"/>
                  <a:gd name="T18" fmla="*/ 28 w 30"/>
                  <a:gd name="T19" fmla="*/ 0 h 36"/>
                  <a:gd name="T20" fmla="*/ 26 w 30"/>
                  <a:gd name="T21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0" h="36">
                    <a:moveTo>
                      <a:pt x="26" y="0"/>
                    </a:moveTo>
                    <a:cubicBezTo>
                      <a:pt x="22" y="0"/>
                      <a:pt x="15" y="5"/>
                      <a:pt x="9" y="14"/>
                    </a:cubicBezTo>
                    <a:cubicBezTo>
                      <a:pt x="4" y="20"/>
                      <a:pt x="0" y="27"/>
                      <a:pt x="0" y="31"/>
                    </a:cubicBezTo>
                    <a:cubicBezTo>
                      <a:pt x="0" y="33"/>
                      <a:pt x="0" y="35"/>
                      <a:pt x="1" y="36"/>
                    </a:cubicBezTo>
                    <a:cubicBezTo>
                      <a:pt x="1" y="36"/>
                      <a:pt x="1" y="36"/>
                      <a:pt x="1" y="36"/>
                    </a:cubicBezTo>
                    <a:cubicBezTo>
                      <a:pt x="2" y="36"/>
                      <a:pt x="2" y="36"/>
                      <a:pt x="3" y="36"/>
                    </a:cubicBezTo>
                    <a:cubicBezTo>
                      <a:pt x="7" y="36"/>
                      <a:pt x="13" y="32"/>
                      <a:pt x="19" y="25"/>
                    </a:cubicBezTo>
                    <a:cubicBezTo>
                      <a:pt x="19" y="24"/>
                      <a:pt x="20" y="24"/>
                      <a:pt x="20" y="23"/>
                    </a:cubicBezTo>
                    <a:cubicBezTo>
                      <a:pt x="23" y="20"/>
                      <a:pt x="25" y="16"/>
                      <a:pt x="26" y="13"/>
                    </a:cubicBezTo>
                    <a:cubicBezTo>
                      <a:pt x="30" y="7"/>
                      <a:pt x="30" y="2"/>
                      <a:pt x="28" y="0"/>
                    </a:cubicBezTo>
                    <a:cubicBezTo>
                      <a:pt x="27" y="0"/>
                      <a:pt x="27" y="0"/>
                      <a:pt x="26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7" name="Freeform 68">
                <a:extLst>
                  <a:ext uri="{FF2B5EF4-FFF2-40B4-BE49-F238E27FC236}">
                    <a16:creationId xmlns:a16="http://schemas.microsoft.com/office/drawing/2014/main" xmlns="" id="{F9277382-ADB1-4A36-A89D-32D9C1FB5D1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041" y="3586"/>
                <a:ext cx="855" cy="698"/>
              </a:xfrm>
              <a:custGeom>
                <a:avLst/>
                <a:gdLst>
                  <a:gd name="T0" fmla="*/ 568 w 1108"/>
                  <a:gd name="T1" fmla="*/ 655 h 904"/>
                  <a:gd name="T2" fmla="*/ 0 w 1108"/>
                  <a:gd name="T3" fmla="*/ 900 h 904"/>
                  <a:gd name="T4" fmla="*/ 2 w 1108"/>
                  <a:gd name="T5" fmla="*/ 902 h 904"/>
                  <a:gd name="T6" fmla="*/ 2 w 1108"/>
                  <a:gd name="T7" fmla="*/ 904 h 904"/>
                  <a:gd name="T8" fmla="*/ 571 w 1108"/>
                  <a:gd name="T9" fmla="*/ 659 h 904"/>
                  <a:gd name="T10" fmla="*/ 569 w 1108"/>
                  <a:gd name="T11" fmla="*/ 657 h 904"/>
                  <a:gd name="T12" fmla="*/ 568 w 1108"/>
                  <a:gd name="T13" fmla="*/ 655 h 904"/>
                  <a:gd name="T14" fmla="*/ 502 w 1108"/>
                  <a:gd name="T15" fmla="*/ 497 h 904"/>
                  <a:gd name="T16" fmla="*/ 496 w 1108"/>
                  <a:gd name="T17" fmla="*/ 502 h 904"/>
                  <a:gd name="T18" fmla="*/ 495 w 1108"/>
                  <a:gd name="T19" fmla="*/ 503 h 904"/>
                  <a:gd name="T20" fmla="*/ 583 w 1108"/>
                  <a:gd name="T21" fmla="*/ 633 h 904"/>
                  <a:gd name="T22" fmla="*/ 584 w 1108"/>
                  <a:gd name="T23" fmla="*/ 632 h 904"/>
                  <a:gd name="T24" fmla="*/ 591 w 1108"/>
                  <a:gd name="T25" fmla="*/ 628 h 904"/>
                  <a:gd name="T26" fmla="*/ 502 w 1108"/>
                  <a:gd name="T27" fmla="*/ 497 h 904"/>
                  <a:gd name="T28" fmla="*/ 885 w 1108"/>
                  <a:gd name="T29" fmla="*/ 108 h 904"/>
                  <a:gd name="T30" fmla="*/ 507 w 1108"/>
                  <a:gd name="T31" fmla="*/ 477 h 904"/>
                  <a:gd name="T32" fmla="*/ 509 w 1108"/>
                  <a:gd name="T33" fmla="*/ 479 h 904"/>
                  <a:gd name="T34" fmla="*/ 510 w 1108"/>
                  <a:gd name="T35" fmla="*/ 481 h 904"/>
                  <a:gd name="T36" fmla="*/ 888 w 1108"/>
                  <a:gd name="T37" fmla="*/ 111 h 904"/>
                  <a:gd name="T38" fmla="*/ 886 w 1108"/>
                  <a:gd name="T39" fmla="*/ 110 h 904"/>
                  <a:gd name="T40" fmla="*/ 885 w 1108"/>
                  <a:gd name="T41" fmla="*/ 108 h 904"/>
                  <a:gd name="T42" fmla="*/ 910 w 1108"/>
                  <a:gd name="T43" fmla="*/ 98 h 904"/>
                  <a:gd name="T44" fmla="*/ 910 w 1108"/>
                  <a:gd name="T45" fmla="*/ 98 h 904"/>
                  <a:gd name="T46" fmla="*/ 904 w 1108"/>
                  <a:gd name="T47" fmla="*/ 104 h 904"/>
                  <a:gd name="T48" fmla="*/ 987 w 1108"/>
                  <a:gd name="T49" fmla="*/ 169 h 904"/>
                  <a:gd name="T50" fmla="*/ 991 w 1108"/>
                  <a:gd name="T51" fmla="*/ 162 h 904"/>
                  <a:gd name="T52" fmla="*/ 992 w 1108"/>
                  <a:gd name="T53" fmla="*/ 161 h 904"/>
                  <a:gd name="T54" fmla="*/ 910 w 1108"/>
                  <a:gd name="T55" fmla="*/ 98 h 904"/>
                  <a:gd name="T56" fmla="*/ 1105 w 1108"/>
                  <a:gd name="T57" fmla="*/ 0 h 904"/>
                  <a:gd name="T58" fmla="*/ 1006 w 1108"/>
                  <a:gd name="T59" fmla="*/ 154 h 904"/>
                  <a:gd name="T60" fmla="*/ 1006 w 1108"/>
                  <a:gd name="T61" fmla="*/ 154 h 904"/>
                  <a:gd name="T62" fmla="*/ 1008 w 1108"/>
                  <a:gd name="T63" fmla="*/ 158 h 904"/>
                  <a:gd name="T64" fmla="*/ 1108 w 1108"/>
                  <a:gd name="T65" fmla="*/ 3 h 904"/>
                  <a:gd name="T66" fmla="*/ 1106 w 1108"/>
                  <a:gd name="T67" fmla="*/ 2 h 904"/>
                  <a:gd name="T68" fmla="*/ 1105 w 1108"/>
                  <a:gd name="T69" fmla="*/ 0 h 9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108" h="904">
                    <a:moveTo>
                      <a:pt x="568" y="655"/>
                    </a:moveTo>
                    <a:cubicBezTo>
                      <a:pt x="400" y="766"/>
                      <a:pt x="211" y="850"/>
                      <a:pt x="0" y="900"/>
                    </a:cubicBezTo>
                    <a:cubicBezTo>
                      <a:pt x="1" y="900"/>
                      <a:pt x="2" y="901"/>
                      <a:pt x="2" y="902"/>
                    </a:cubicBezTo>
                    <a:cubicBezTo>
                      <a:pt x="2" y="903"/>
                      <a:pt x="2" y="903"/>
                      <a:pt x="2" y="904"/>
                    </a:cubicBezTo>
                    <a:cubicBezTo>
                      <a:pt x="213" y="854"/>
                      <a:pt x="403" y="770"/>
                      <a:pt x="571" y="659"/>
                    </a:cubicBezTo>
                    <a:cubicBezTo>
                      <a:pt x="570" y="658"/>
                      <a:pt x="569" y="658"/>
                      <a:pt x="569" y="657"/>
                    </a:cubicBezTo>
                    <a:cubicBezTo>
                      <a:pt x="568" y="657"/>
                      <a:pt x="568" y="656"/>
                      <a:pt x="568" y="655"/>
                    </a:cubicBezTo>
                    <a:moveTo>
                      <a:pt x="502" y="497"/>
                    </a:moveTo>
                    <a:cubicBezTo>
                      <a:pt x="500" y="499"/>
                      <a:pt x="498" y="501"/>
                      <a:pt x="496" y="502"/>
                    </a:cubicBezTo>
                    <a:cubicBezTo>
                      <a:pt x="496" y="502"/>
                      <a:pt x="496" y="503"/>
                      <a:pt x="495" y="503"/>
                    </a:cubicBezTo>
                    <a:cubicBezTo>
                      <a:pt x="524" y="546"/>
                      <a:pt x="554" y="589"/>
                      <a:pt x="583" y="633"/>
                    </a:cubicBezTo>
                    <a:cubicBezTo>
                      <a:pt x="584" y="633"/>
                      <a:pt x="584" y="632"/>
                      <a:pt x="584" y="632"/>
                    </a:cubicBezTo>
                    <a:cubicBezTo>
                      <a:pt x="586" y="631"/>
                      <a:pt x="589" y="629"/>
                      <a:pt x="591" y="628"/>
                    </a:cubicBezTo>
                    <a:cubicBezTo>
                      <a:pt x="561" y="584"/>
                      <a:pt x="532" y="541"/>
                      <a:pt x="502" y="497"/>
                    </a:cubicBezTo>
                    <a:moveTo>
                      <a:pt x="885" y="108"/>
                    </a:moveTo>
                    <a:cubicBezTo>
                      <a:pt x="780" y="249"/>
                      <a:pt x="653" y="374"/>
                      <a:pt x="507" y="477"/>
                    </a:cubicBezTo>
                    <a:cubicBezTo>
                      <a:pt x="508" y="478"/>
                      <a:pt x="508" y="478"/>
                      <a:pt x="509" y="479"/>
                    </a:cubicBezTo>
                    <a:cubicBezTo>
                      <a:pt x="509" y="479"/>
                      <a:pt x="509" y="480"/>
                      <a:pt x="510" y="481"/>
                    </a:cubicBezTo>
                    <a:cubicBezTo>
                      <a:pt x="656" y="377"/>
                      <a:pt x="783" y="252"/>
                      <a:pt x="888" y="111"/>
                    </a:cubicBezTo>
                    <a:cubicBezTo>
                      <a:pt x="887" y="111"/>
                      <a:pt x="887" y="110"/>
                      <a:pt x="886" y="110"/>
                    </a:cubicBezTo>
                    <a:cubicBezTo>
                      <a:pt x="886" y="109"/>
                      <a:pt x="885" y="109"/>
                      <a:pt x="885" y="108"/>
                    </a:cubicBezTo>
                    <a:moveTo>
                      <a:pt x="910" y="98"/>
                    </a:moveTo>
                    <a:cubicBezTo>
                      <a:pt x="910" y="98"/>
                      <a:pt x="910" y="98"/>
                      <a:pt x="910" y="98"/>
                    </a:cubicBezTo>
                    <a:cubicBezTo>
                      <a:pt x="908" y="100"/>
                      <a:pt x="906" y="102"/>
                      <a:pt x="904" y="104"/>
                    </a:cubicBezTo>
                    <a:cubicBezTo>
                      <a:pt x="932" y="125"/>
                      <a:pt x="960" y="147"/>
                      <a:pt x="987" y="169"/>
                    </a:cubicBezTo>
                    <a:cubicBezTo>
                      <a:pt x="988" y="167"/>
                      <a:pt x="990" y="164"/>
                      <a:pt x="991" y="162"/>
                    </a:cubicBezTo>
                    <a:cubicBezTo>
                      <a:pt x="992" y="162"/>
                      <a:pt x="992" y="161"/>
                      <a:pt x="992" y="161"/>
                    </a:cubicBezTo>
                    <a:cubicBezTo>
                      <a:pt x="965" y="140"/>
                      <a:pt x="937" y="119"/>
                      <a:pt x="910" y="98"/>
                    </a:cubicBezTo>
                    <a:moveTo>
                      <a:pt x="1105" y="0"/>
                    </a:moveTo>
                    <a:cubicBezTo>
                      <a:pt x="1074" y="53"/>
                      <a:pt x="1041" y="104"/>
                      <a:pt x="1006" y="154"/>
                    </a:cubicBezTo>
                    <a:cubicBezTo>
                      <a:pt x="1006" y="154"/>
                      <a:pt x="1006" y="154"/>
                      <a:pt x="1006" y="154"/>
                    </a:cubicBezTo>
                    <a:cubicBezTo>
                      <a:pt x="1007" y="155"/>
                      <a:pt x="1008" y="156"/>
                      <a:pt x="1008" y="158"/>
                    </a:cubicBezTo>
                    <a:cubicBezTo>
                      <a:pt x="1044" y="108"/>
                      <a:pt x="1077" y="56"/>
                      <a:pt x="1108" y="3"/>
                    </a:cubicBezTo>
                    <a:cubicBezTo>
                      <a:pt x="1107" y="3"/>
                      <a:pt x="1107" y="2"/>
                      <a:pt x="1106" y="2"/>
                    </a:cubicBezTo>
                    <a:cubicBezTo>
                      <a:pt x="1106" y="2"/>
                      <a:pt x="1105" y="1"/>
                      <a:pt x="1105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8" name="Freeform 69">
                <a:extLst>
                  <a:ext uri="{FF2B5EF4-FFF2-40B4-BE49-F238E27FC236}">
                    <a16:creationId xmlns:a16="http://schemas.microsoft.com/office/drawing/2014/main" xmlns="" id="{348E9449-383B-4B73-8D1F-62760DA5DC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98" y="4277"/>
                <a:ext cx="44" cy="20"/>
              </a:xfrm>
              <a:custGeom>
                <a:avLst/>
                <a:gdLst>
                  <a:gd name="T0" fmla="*/ 42 w 58"/>
                  <a:gd name="T1" fmla="*/ 0 h 26"/>
                  <a:gd name="T2" fmla="*/ 27 w 58"/>
                  <a:gd name="T3" fmla="*/ 2 h 26"/>
                  <a:gd name="T4" fmla="*/ 2 w 58"/>
                  <a:gd name="T5" fmla="*/ 19 h 26"/>
                  <a:gd name="T6" fmla="*/ 19 w 58"/>
                  <a:gd name="T7" fmla="*/ 26 h 26"/>
                  <a:gd name="T8" fmla="*/ 33 w 58"/>
                  <a:gd name="T9" fmla="*/ 24 h 26"/>
                  <a:gd name="T10" fmla="*/ 58 w 58"/>
                  <a:gd name="T11" fmla="*/ 9 h 26"/>
                  <a:gd name="T12" fmla="*/ 58 w 58"/>
                  <a:gd name="T13" fmla="*/ 7 h 26"/>
                  <a:gd name="T14" fmla="*/ 56 w 58"/>
                  <a:gd name="T15" fmla="*/ 5 h 26"/>
                  <a:gd name="T16" fmla="*/ 42 w 58"/>
                  <a:gd name="T17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8" h="26">
                    <a:moveTo>
                      <a:pt x="42" y="0"/>
                    </a:moveTo>
                    <a:cubicBezTo>
                      <a:pt x="38" y="0"/>
                      <a:pt x="32" y="1"/>
                      <a:pt x="27" y="2"/>
                    </a:cubicBezTo>
                    <a:cubicBezTo>
                      <a:pt x="12" y="6"/>
                      <a:pt x="0" y="13"/>
                      <a:pt x="2" y="19"/>
                    </a:cubicBezTo>
                    <a:cubicBezTo>
                      <a:pt x="3" y="23"/>
                      <a:pt x="10" y="26"/>
                      <a:pt x="19" y="26"/>
                    </a:cubicBezTo>
                    <a:cubicBezTo>
                      <a:pt x="24" y="26"/>
                      <a:pt x="28" y="26"/>
                      <a:pt x="33" y="24"/>
                    </a:cubicBezTo>
                    <a:cubicBezTo>
                      <a:pt x="47" y="22"/>
                      <a:pt x="58" y="15"/>
                      <a:pt x="58" y="9"/>
                    </a:cubicBezTo>
                    <a:cubicBezTo>
                      <a:pt x="58" y="8"/>
                      <a:pt x="58" y="8"/>
                      <a:pt x="58" y="7"/>
                    </a:cubicBezTo>
                    <a:cubicBezTo>
                      <a:pt x="58" y="6"/>
                      <a:pt x="57" y="5"/>
                      <a:pt x="56" y="5"/>
                    </a:cubicBezTo>
                    <a:cubicBezTo>
                      <a:pt x="54" y="2"/>
                      <a:pt x="49" y="0"/>
                      <a:pt x="42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9" name="Freeform 70">
                <a:extLst>
                  <a:ext uri="{FF2B5EF4-FFF2-40B4-BE49-F238E27FC236}">
                    <a16:creationId xmlns:a16="http://schemas.microsoft.com/office/drawing/2014/main" xmlns="" id="{54D2FED6-BFAD-4FB5-80F5-262EACD0D4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79" y="4068"/>
                <a:ext cx="37" cy="28"/>
              </a:xfrm>
              <a:custGeom>
                <a:avLst/>
                <a:gdLst>
                  <a:gd name="T0" fmla="*/ 37 w 48"/>
                  <a:gd name="T1" fmla="*/ 0 h 36"/>
                  <a:gd name="T2" fmla="*/ 24 w 48"/>
                  <a:gd name="T3" fmla="*/ 4 h 36"/>
                  <a:gd name="T4" fmla="*/ 17 w 48"/>
                  <a:gd name="T5" fmla="*/ 8 h 36"/>
                  <a:gd name="T6" fmla="*/ 16 w 48"/>
                  <a:gd name="T7" fmla="*/ 9 h 36"/>
                  <a:gd name="T8" fmla="*/ 1 w 48"/>
                  <a:gd name="T9" fmla="*/ 31 h 36"/>
                  <a:gd name="T10" fmla="*/ 2 w 48"/>
                  <a:gd name="T11" fmla="*/ 33 h 36"/>
                  <a:gd name="T12" fmla="*/ 4 w 48"/>
                  <a:gd name="T13" fmla="*/ 35 h 36"/>
                  <a:gd name="T14" fmla="*/ 9 w 48"/>
                  <a:gd name="T15" fmla="*/ 36 h 36"/>
                  <a:gd name="T16" fmla="*/ 30 w 48"/>
                  <a:gd name="T17" fmla="*/ 29 h 36"/>
                  <a:gd name="T18" fmla="*/ 45 w 48"/>
                  <a:gd name="T19" fmla="*/ 4 h 36"/>
                  <a:gd name="T20" fmla="*/ 37 w 48"/>
                  <a:gd name="T21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8" h="36">
                    <a:moveTo>
                      <a:pt x="37" y="0"/>
                    </a:moveTo>
                    <a:cubicBezTo>
                      <a:pt x="34" y="0"/>
                      <a:pt x="29" y="2"/>
                      <a:pt x="24" y="4"/>
                    </a:cubicBezTo>
                    <a:cubicBezTo>
                      <a:pt x="22" y="5"/>
                      <a:pt x="19" y="7"/>
                      <a:pt x="17" y="8"/>
                    </a:cubicBezTo>
                    <a:cubicBezTo>
                      <a:pt x="17" y="8"/>
                      <a:pt x="17" y="9"/>
                      <a:pt x="16" y="9"/>
                    </a:cubicBezTo>
                    <a:cubicBezTo>
                      <a:pt x="6" y="16"/>
                      <a:pt x="0" y="25"/>
                      <a:pt x="1" y="31"/>
                    </a:cubicBezTo>
                    <a:cubicBezTo>
                      <a:pt x="1" y="32"/>
                      <a:pt x="1" y="33"/>
                      <a:pt x="2" y="33"/>
                    </a:cubicBezTo>
                    <a:cubicBezTo>
                      <a:pt x="2" y="34"/>
                      <a:pt x="3" y="34"/>
                      <a:pt x="4" y="35"/>
                    </a:cubicBezTo>
                    <a:cubicBezTo>
                      <a:pt x="5" y="36"/>
                      <a:pt x="7" y="36"/>
                      <a:pt x="9" y="36"/>
                    </a:cubicBezTo>
                    <a:cubicBezTo>
                      <a:pt x="15" y="36"/>
                      <a:pt x="23" y="33"/>
                      <a:pt x="30" y="29"/>
                    </a:cubicBezTo>
                    <a:cubicBezTo>
                      <a:pt x="42" y="21"/>
                      <a:pt x="48" y="9"/>
                      <a:pt x="45" y="4"/>
                    </a:cubicBezTo>
                    <a:cubicBezTo>
                      <a:pt x="43" y="1"/>
                      <a:pt x="41" y="0"/>
                      <a:pt x="37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0" name="Freeform 71">
                <a:extLst>
                  <a:ext uri="{FF2B5EF4-FFF2-40B4-BE49-F238E27FC236}">
                    <a16:creationId xmlns:a16="http://schemas.microsoft.com/office/drawing/2014/main" xmlns="" id="{9BAF8990-1446-47B2-8918-4699CC0B4D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92" y="3560"/>
                <a:ext cx="21" cy="29"/>
              </a:xfrm>
              <a:custGeom>
                <a:avLst/>
                <a:gdLst>
                  <a:gd name="T0" fmla="*/ 22 w 28"/>
                  <a:gd name="T1" fmla="*/ 0 h 37"/>
                  <a:gd name="T2" fmla="*/ 6 w 28"/>
                  <a:gd name="T3" fmla="*/ 14 h 37"/>
                  <a:gd name="T4" fmla="*/ 3 w 28"/>
                  <a:gd name="T5" fmla="*/ 34 h 37"/>
                  <a:gd name="T6" fmla="*/ 4 w 28"/>
                  <a:gd name="T7" fmla="*/ 36 h 37"/>
                  <a:gd name="T8" fmla="*/ 6 w 28"/>
                  <a:gd name="T9" fmla="*/ 37 h 37"/>
                  <a:gd name="T10" fmla="*/ 7 w 28"/>
                  <a:gd name="T11" fmla="*/ 37 h 37"/>
                  <a:gd name="T12" fmla="*/ 22 w 28"/>
                  <a:gd name="T13" fmla="*/ 24 h 37"/>
                  <a:gd name="T14" fmla="*/ 24 w 28"/>
                  <a:gd name="T15" fmla="*/ 0 h 37"/>
                  <a:gd name="T16" fmla="*/ 22 w 28"/>
                  <a:gd name="T1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8" h="37">
                    <a:moveTo>
                      <a:pt x="22" y="0"/>
                    </a:moveTo>
                    <a:cubicBezTo>
                      <a:pt x="17" y="0"/>
                      <a:pt x="11" y="5"/>
                      <a:pt x="6" y="14"/>
                    </a:cubicBezTo>
                    <a:cubicBezTo>
                      <a:pt x="1" y="21"/>
                      <a:pt x="0" y="30"/>
                      <a:pt x="3" y="34"/>
                    </a:cubicBezTo>
                    <a:cubicBezTo>
                      <a:pt x="3" y="35"/>
                      <a:pt x="4" y="36"/>
                      <a:pt x="4" y="36"/>
                    </a:cubicBezTo>
                    <a:cubicBezTo>
                      <a:pt x="5" y="36"/>
                      <a:pt x="5" y="37"/>
                      <a:pt x="6" y="37"/>
                    </a:cubicBezTo>
                    <a:cubicBezTo>
                      <a:pt x="6" y="37"/>
                      <a:pt x="7" y="37"/>
                      <a:pt x="7" y="37"/>
                    </a:cubicBezTo>
                    <a:cubicBezTo>
                      <a:pt x="12" y="37"/>
                      <a:pt x="18" y="32"/>
                      <a:pt x="22" y="24"/>
                    </a:cubicBezTo>
                    <a:cubicBezTo>
                      <a:pt x="28" y="13"/>
                      <a:pt x="28" y="4"/>
                      <a:pt x="24" y="0"/>
                    </a:cubicBezTo>
                    <a:cubicBezTo>
                      <a:pt x="23" y="0"/>
                      <a:pt x="23" y="0"/>
                      <a:pt x="22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1" name="Freeform 72">
                <a:extLst>
                  <a:ext uri="{FF2B5EF4-FFF2-40B4-BE49-F238E27FC236}">
                    <a16:creationId xmlns:a16="http://schemas.microsoft.com/office/drawing/2014/main" xmlns="" id="{A54FA4FE-A248-4E43-8263-FAC85740A3D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01" y="3953"/>
                <a:ext cx="34" cy="26"/>
              </a:xfrm>
              <a:custGeom>
                <a:avLst/>
                <a:gdLst>
                  <a:gd name="T0" fmla="*/ 35 w 45"/>
                  <a:gd name="T1" fmla="*/ 0 h 34"/>
                  <a:gd name="T2" fmla="*/ 17 w 45"/>
                  <a:gd name="T3" fmla="*/ 7 h 34"/>
                  <a:gd name="T4" fmla="*/ 4 w 45"/>
                  <a:gd name="T5" fmla="*/ 31 h 34"/>
                  <a:gd name="T6" fmla="*/ 12 w 45"/>
                  <a:gd name="T7" fmla="*/ 34 h 34"/>
                  <a:gd name="T8" fmla="*/ 29 w 45"/>
                  <a:gd name="T9" fmla="*/ 28 h 34"/>
                  <a:gd name="T10" fmla="*/ 30 w 45"/>
                  <a:gd name="T11" fmla="*/ 27 h 34"/>
                  <a:gd name="T12" fmla="*/ 36 w 45"/>
                  <a:gd name="T13" fmla="*/ 22 h 34"/>
                  <a:gd name="T14" fmla="*/ 44 w 45"/>
                  <a:gd name="T15" fmla="*/ 6 h 34"/>
                  <a:gd name="T16" fmla="*/ 43 w 45"/>
                  <a:gd name="T17" fmla="*/ 4 h 34"/>
                  <a:gd name="T18" fmla="*/ 41 w 45"/>
                  <a:gd name="T19" fmla="*/ 2 h 34"/>
                  <a:gd name="T20" fmla="*/ 35 w 45"/>
                  <a:gd name="T21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5" h="34">
                    <a:moveTo>
                      <a:pt x="35" y="0"/>
                    </a:moveTo>
                    <a:cubicBezTo>
                      <a:pt x="29" y="0"/>
                      <a:pt x="23" y="2"/>
                      <a:pt x="17" y="7"/>
                    </a:cubicBezTo>
                    <a:cubicBezTo>
                      <a:pt x="6" y="15"/>
                      <a:pt x="0" y="25"/>
                      <a:pt x="4" y="31"/>
                    </a:cubicBezTo>
                    <a:cubicBezTo>
                      <a:pt x="5" y="33"/>
                      <a:pt x="8" y="34"/>
                      <a:pt x="12" y="34"/>
                    </a:cubicBezTo>
                    <a:cubicBezTo>
                      <a:pt x="17" y="34"/>
                      <a:pt x="23" y="32"/>
                      <a:pt x="29" y="28"/>
                    </a:cubicBezTo>
                    <a:cubicBezTo>
                      <a:pt x="30" y="28"/>
                      <a:pt x="30" y="27"/>
                      <a:pt x="30" y="27"/>
                    </a:cubicBezTo>
                    <a:cubicBezTo>
                      <a:pt x="32" y="26"/>
                      <a:pt x="34" y="24"/>
                      <a:pt x="36" y="22"/>
                    </a:cubicBezTo>
                    <a:cubicBezTo>
                      <a:pt x="42" y="17"/>
                      <a:pt x="45" y="10"/>
                      <a:pt x="44" y="6"/>
                    </a:cubicBezTo>
                    <a:cubicBezTo>
                      <a:pt x="43" y="5"/>
                      <a:pt x="43" y="4"/>
                      <a:pt x="43" y="4"/>
                    </a:cubicBezTo>
                    <a:cubicBezTo>
                      <a:pt x="42" y="3"/>
                      <a:pt x="42" y="3"/>
                      <a:pt x="41" y="2"/>
                    </a:cubicBezTo>
                    <a:cubicBezTo>
                      <a:pt x="39" y="1"/>
                      <a:pt x="37" y="0"/>
                      <a:pt x="35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2" name="Freeform 73">
                <a:extLst>
                  <a:ext uri="{FF2B5EF4-FFF2-40B4-BE49-F238E27FC236}">
                    <a16:creationId xmlns:a16="http://schemas.microsoft.com/office/drawing/2014/main" xmlns="" id="{E80BC809-66C7-40C3-A752-14FC013C5AE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21" y="3641"/>
                <a:ext cx="29" cy="31"/>
              </a:xfrm>
              <a:custGeom>
                <a:avLst/>
                <a:gdLst>
                  <a:gd name="T0" fmla="*/ 28 w 38"/>
                  <a:gd name="T1" fmla="*/ 0 h 40"/>
                  <a:gd name="T2" fmla="*/ 10 w 38"/>
                  <a:gd name="T3" fmla="*/ 12 h 40"/>
                  <a:gd name="T4" fmla="*/ 4 w 38"/>
                  <a:gd name="T5" fmla="*/ 37 h 40"/>
                  <a:gd name="T6" fmla="*/ 5 w 38"/>
                  <a:gd name="T7" fmla="*/ 39 h 40"/>
                  <a:gd name="T8" fmla="*/ 7 w 38"/>
                  <a:gd name="T9" fmla="*/ 40 h 40"/>
                  <a:gd name="T10" fmla="*/ 9 w 38"/>
                  <a:gd name="T11" fmla="*/ 40 h 40"/>
                  <a:gd name="T12" fmla="*/ 23 w 38"/>
                  <a:gd name="T13" fmla="*/ 33 h 40"/>
                  <a:gd name="T14" fmla="*/ 29 w 38"/>
                  <a:gd name="T15" fmla="*/ 27 h 40"/>
                  <a:gd name="T16" fmla="*/ 29 w 38"/>
                  <a:gd name="T17" fmla="*/ 27 h 40"/>
                  <a:gd name="T18" fmla="*/ 33 w 38"/>
                  <a:gd name="T19" fmla="*/ 2 h 40"/>
                  <a:gd name="T20" fmla="*/ 28 w 38"/>
                  <a:gd name="T21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40">
                    <a:moveTo>
                      <a:pt x="28" y="0"/>
                    </a:moveTo>
                    <a:cubicBezTo>
                      <a:pt x="23" y="0"/>
                      <a:pt x="15" y="5"/>
                      <a:pt x="10" y="12"/>
                    </a:cubicBezTo>
                    <a:cubicBezTo>
                      <a:pt x="2" y="22"/>
                      <a:pt x="0" y="32"/>
                      <a:pt x="4" y="37"/>
                    </a:cubicBezTo>
                    <a:cubicBezTo>
                      <a:pt x="4" y="38"/>
                      <a:pt x="5" y="38"/>
                      <a:pt x="5" y="39"/>
                    </a:cubicBezTo>
                    <a:cubicBezTo>
                      <a:pt x="6" y="39"/>
                      <a:pt x="6" y="40"/>
                      <a:pt x="7" y="40"/>
                    </a:cubicBezTo>
                    <a:cubicBezTo>
                      <a:pt x="8" y="40"/>
                      <a:pt x="9" y="40"/>
                      <a:pt x="9" y="40"/>
                    </a:cubicBezTo>
                    <a:cubicBezTo>
                      <a:pt x="13" y="40"/>
                      <a:pt x="18" y="38"/>
                      <a:pt x="23" y="33"/>
                    </a:cubicBezTo>
                    <a:cubicBezTo>
                      <a:pt x="25" y="31"/>
                      <a:pt x="27" y="29"/>
                      <a:pt x="29" y="27"/>
                    </a:cubicBezTo>
                    <a:cubicBezTo>
                      <a:pt x="29" y="27"/>
                      <a:pt x="29" y="27"/>
                      <a:pt x="29" y="27"/>
                    </a:cubicBezTo>
                    <a:cubicBezTo>
                      <a:pt x="36" y="17"/>
                      <a:pt x="38" y="5"/>
                      <a:pt x="33" y="2"/>
                    </a:cubicBezTo>
                    <a:cubicBezTo>
                      <a:pt x="31" y="0"/>
                      <a:pt x="30" y="0"/>
                      <a:pt x="28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3" name="Freeform 74">
                <a:extLst>
                  <a:ext uri="{FF2B5EF4-FFF2-40B4-BE49-F238E27FC236}">
                    <a16:creationId xmlns:a16="http://schemas.microsoft.com/office/drawing/2014/main" xmlns="" id="{EE598495-0383-4525-9C1E-3700C0758CE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01" y="3704"/>
                <a:ext cx="18" cy="21"/>
              </a:xfrm>
              <a:custGeom>
                <a:avLst/>
                <a:gdLst>
                  <a:gd name="T0" fmla="*/ 19 w 23"/>
                  <a:gd name="T1" fmla="*/ 0 h 27"/>
                  <a:gd name="T2" fmla="*/ 7 w 23"/>
                  <a:gd name="T3" fmla="*/ 8 h 27"/>
                  <a:gd name="T4" fmla="*/ 6 w 23"/>
                  <a:gd name="T5" fmla="*/ 9 h 27"/>
                  <a:gd name="T6" fmla="*/ 2 w 23"/>
                  <a:gd name="T7" fmla="*/ 16 h 27"/>
                  <a:gd name="T8" fmla="*/ 3 w 23"/>
                  <a:gd name="T9" fmla="*/ 26 h 27"/>
                  <a:gd name="T10" fmla="*/ 6 w 23"/>
                  <a:gd name="T11" fmla="*/ 27 h 27"/>
                  <a:gd name="T12" fmla="*/ 18 w 23"/>
                  <a:gd name="T13" fmla="*/ 18 h 27"/>
                  <a:gd name="T14" fmla="*/ 23 w 23"/>
                  <a:gd name="T15" fmla="*/ 5 h 27"/>
                  <a:gd name="T16" fmla="*/ 21 w 23"/>
                  <a:gd name="T17" fmla="*/ 1 h 27"/>
                  <a:gd name="T18" fmla="*/ 21 w 23"/>
                  <a:gd name="T19" fmla="*/ 1 h 27"/>
                  <a:gd name="T20" fmla="*/ 19 w 23"/>
                  <a:gd name="T21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3" h="27">
                    <a:moveTo>
                      <a:pt x="19" y="0"/>
                    </a:moveTo>
                    <a:cubicBezTo>
                      <a:pt x="15" y="0"/>
                      <a:pt x="11" y="4"/>
                      <a:pt x="7" y="8"/>
                    </a:cubicBezTo>
                    <a:cubicBezTo>
                      <a:pt x="7" y="8"/>
                      <a:pt x="7" y="9"/>
                      <a:pt x="6" y="9"/>
                    </a:cubicBezTo>
                    <a:cubicBezTo>
                      <a:pt x="5" y="11"/>
                      <a:pt x="3" y="14"/>
                      <a:pt x="2" y="16"/>
                    </a:cubicBezTo>
                    <a:cubicBezTo>
                      <a:pt x="1" y="20"/>
                      <a:pt x="0" y="24"/>
                      <a:pt x="3" y="26"/>
                    </a:cubicBezTo>
                    <a:cubicBezTo>
                      <a:pt x="3" y="26"/>
                      <a:pt x="4" y="27"/>
                      <a:pt x="6" y="27"/>
                    </a:cubicBezTo>
                    <a:cubicBezTo>
                      <a:pt x="9" y="27"/>
                      <a:pt x="15" y="23"/>
                      <a:pt x="18" y="18"/>
                    </a:cubicBezTo>
                    <a:cubicBezTo>
                      <a:pt x="22" y="14"/>
                      <a:pt x="23" y="8"/>
                      <a:pt x="23" y="5"/>
                    </a:cubicBezTo>
                    <a:cubicBezTo>
                      <a:pt x="23" y="3"/>
                      <a:pt x="22" y="2"/>
                      <a:pt x="21" y="1"/>
                    </a:cubicBezTo>
                    <a:cubicBezTo>
                      <a:pt x="21" y="1"/>
                      <a:pt x="21" y="1"/>
                      <a:pt x="21" y="1"/>
                    </a:cubicBezTo>
                    <a:cubicBezTo>
                      <a:pt x="20" y="0"/>
                      <a:pt x="19" y="0"/>
                      <a:pt x="19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4" name="Freeform 75">
                <a:extLst>
                  <a:ext uri="{FF2B5EF4-FFF2-40B4-BE49-F238E27FC236}">
                    <a16:creationId xmlns:a16="http://schemas.microsoft.com/office/drawing/2014/main" xmlns="" id="{FEDFA0FD-CA79-41EF-9C18-6E64801793A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996" y="641"/>
                <a:ext cx="870" cy="3477"/>
              </a:xfrm>
              <a:custGeom>
                <a:avLst/>
                <a:gdLst>
                  <a:gd name="T0" fmla="*/ 1106 w 1126"/>
                  <a:gd name="T1" fmla="*/ 2571 h 4504"/>
                  <a:gd name="T2" fmla="*/ 1102 w 1126"/>
                  <a:gd name="T3" fmla="*/ 2573 h 4504"/>
                  <a:gd name="T4" fmla="*/ 1102 w 1126"/>
                  <a:gd name="T5" fmla="*/ 2573 h 4504"/>
                  <a:gd name="T6" fmla="*/ 1099 w 1126"/>
                  <a:gd name="T7" fmla="*/ 2571 h 4504"/>
                  <a:gd name="T8" fmla="*/ 744 w 1126"/>
                  <a:gd name="T9" fmla="*/ 4501 h 4504"/>
                  <a:gd name="T10" fmla="*/ 746 w 1126"/>
                  <a:gd name="T11" fmla="*/ 4501 h 4504"/>
                  <a:gd name="T12" fmla="*/ 748 w 1126"/>
                  <a:gd name="T13" fmla="*/ 4501 h 4504"/>
                  <a:gd name="T14" fmla="*/ 750 w 1126"/>
                  <a:gd name="T15" fmla="*/ 4504 h 4504"/>
                  <a:gd name="T16" fmla="*/ 1106 w 1126"/>
                  <a:gd name="T17" fmla="*/ 2571 h 4504"/>
                  <a:gd name="T18" fmla="*/ 1079 w 1126"/>
                  <a:gd name="T19" fmla="*/ 2462 h 4504"/>
                  <a:gd name="T20" fmla="*/ 834 w 1126"/>
                  <a:gd name="T21" fmla="*/ 2481 h 4504"/>
                  <a:gd name="T22" fmla="*/ 836 w 1126"/>
                  <a:gd name="T23" fmla="*/ 2507 h 4504"/>
                  <a:gd name="T24" fmla="*/ 836 w 1126"/>
                  <a:gd name="T25" fmla="*/ 2511 h 4504"/>
                  <a:gd name="T26" fmla="*/ 1080 w 1126"/>
                  <a:gd name="T27" fmla="*/ 2493 h 4504"/>
                  <a:gd name="T28" fmla="*/ 1080 w 1126"/>
                  <a:gd name="T29" fmla="*/ 2488 h 4504"/>
                  <a:gd name="T30" fmla="*/ 1079 w 1126"/>
                  <a:gd name="T31" fmla="*/ 2462 h 4504"/>
                  <a:gd name="T32" fmla="*/ 292 w 1126"/>
                  <a:gd name="T33" fmla="*/ 713 h 4504"/>
                  <a:gd name="T34" fmla="*/ 290 w 1126"/>
                  <a:gd name="T35" fmla="*/ 716 h 4504"/>
                  <a:gd name="T36" fmla="*/ 287 w 1126"/>
                  <a:gd name="T37" fmla="*/ 717 h 4504"/>
                  <a:gd name="T38" fmla="*/ 286 w 1126"/>
                  <a:gd name="T39" fmla="*/ 717 h 4504"/>
                  <a:gd name="T40" fmla="*/ 809 w 1126"/>
                  <a:gd name="T41" fmla="*/ 2429 h 4504"/>
                  <a:gd name="T42" fmla="*/ 812 w 1126"/>
                  <a:gd name="T43" fmla="*/ 2428 h 4504"/>
                  <a:gd name="T44" fmla="*/ 813 w 1126"/>
                  <a:gd name="T45" fmla="*/ 2428 h 4504"/>
                  <a:gd name="T46" fmla="*/ 816 w 1126"/>
                  <a:gd name="T47" fmla="*/ 2429 h 4504"/>
                  <a:gd name="T48" fmla="*/ 292 w 1126"/>
                  <a:gd name="T49" fmla="*/ 713 h 4504"/>
                  <a:gd name="T50" fmla="*/ 400 w 1126"/>
                  <a:gd name="T51" fmla="*/ 543 h 4504"/>
                  <a:gd name="T52" fmla="*/ 261 w 1126"/>
                  <a:gd name="T53" fmla="*/ 633 h 4504"/>
                  <a:gd name="T54" fmla="*/ 264 w 1126"/>
                  <a:gd name="T55" fmla="*/ 638 h 4504"/>
                  <a:gd name="T56" fmla="*/ 276 w 1126"/>
                  <a:gd name="T57" fmla="*/ 660 h 4504"/>
                  <a:gd name="T58" fmla="*/ 417 w 1126"/>
                  <a:gd name="T59" fmla="*/ 569 h 4504"/>
                  <a:gd name="T60" fmla="*/ 402 w 1126"/>
                  <a:gd name="T61" fmla="*/ 548 h 4504"/>
                  <a:gd name="T62" fmla="*/ 400 w 1126"/>
                  <a:gd name="T63" fmla="*/ 543 h 4504"/>
                  <a:gd name="T64" fmla="*/ 5 w 1126"/>
                  <a:gd name="T65" fmla="*/ 0 h 4504"/>
                  <a:gd name="T66" fmla="*/ 3 w 1126"/>
                  <a:gd name="T67" fmla="*/ 3 h 4504"/>
                  <a:gd name="T68" fmla="*/ 0 w 1126"/>
                  <a:gd name="T69" fmla="*/ 4 h 4504"/>
                  <a:gd name="T70" fmla="*/ 0 w 1126"/>
                  <a:gd name="T71" fmla="*/ 4 h 4504"/>
                  <a:gd name="T72" fmla="*/ 383 w 1126"/>
                  <a:gd name="T73" fmla="*/ 499 h 4504"/>
                  <a:gd name="T74" fmla="*/ 384 w 1126"/>
                  <a:gd name="T75" fmla="*/ 497 h 4504"/>
                  <a:gd name="T76" fmla="*/ 386 w 1126"/>
                  <a:gd name="T77" fmla="*/ 497 h 4504"/>
                  <a:gd name="T78" fmla="*/ 392 w 1126"/>
                  <a:gd name="T79" fmla="*/ 499 h 4504"/>
                  <a:gd name="T80" fmla="*/ 5 w 1126"/>
                  <a:gd name="T81" fmla="*/ 0 h 45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126" h="4504">
                    <a:moveTo>
                      <a:pt x="1106" y="2571"/>
                    </a:moveTo>
                    <a:cubicBezTo>
                      <a:pt x="1104" y="2572"/>
                      <a:pt x="1103" y="2573"/>
                      <a:pt x="1102" y="2573"/>
                    </a:cubicBezTo>
                    <a:cubicBezTo>
                      <a:pt x="1102" y="2573"/>
                      <a:pt x="1102" y="2573"/>
                      <a:pt x="1102" y="2573"/>
                    </a:cubicBezTo>
                    <a:cubicBezTo>
                      <a:pt x="1101" y="2573"/>
                      <a:pt x="1100" y="2572"/>
                      <a:pt x="1099" y="2571"/>
                    </a:cubicBezTo>
                    <a:cubicBezTo>
                      <a:pt x="1119" y="3229"/>
                      <a:pt x="998" y="3895"/>
                      <a:pt x="744" y="4501"/>
                    </a:cubicBezTo>
                    <a:cubicBezTo>
                      <a:pt x="745" y="4501"/>
                      <a:pt x="745" y="4501"/>
                      <a:pt x="746" y="4501"/>
                    </a:cubicBezTo>
                    <a:cubicBezTo>
                      <a:pt x="746" y="4501"/>
                      <a:pt x="747" y="4501"/>
                      <a:pt x="748" y="4501"/>
                    </a:cubicBezTo>
                    <a:cubicBezTo>
                      <a:pt x="749" y="4502"/>
                      <a:pt x="750" y="4502"/>
                      <a:pt x="750" y="4504"/>
                    </a:cubicBezTo>
                    <a:cubicBezTo>
                      <a:pt x="1004" y="3896"/>
                      <a:pt x="1126" y="3230"/>
                      <a:pt x="1106" y="2571"/>
                    </a:cubicBezTo>
                    <a:moveTo>
                      <a:pt x="1079" y="2462"/>
                    </a:moveTo>
                    <a:cubicBezTo>
                      <a:pt x="998" y="2468"/>
                      <a:pt x="916" y="2474"/>
                      <a:pt x="834" y="2481"/>
                    </a:cubicBezTo>
                    <a:cubicBezTo>
                      <a:pt x="835" y="2489"/>
                      <a:pt x="836" y="2498"/>
                      <a:pt x="836" y="2507"/>
                    </a:cubicBezTo>
                    <a:cubicBezTo>
                      <a:pt x="836" y="2508"/>
                      <a:pt x="836" y="2509"/>
                      <a:pt x="836" y="2511"/>
                    </a:cubicBezTo>
                    <a:cubicBezTo>
                      <a:pt x="917" y="2505"/>
                      <a:pt x="999" y="2500"/>
                      <a:pt x="1080" y="2493"/>
                    </a:cubicBezTo>
                    <a:cubicBezTo>
                      <a:pt x="1080" y="2492"/>
                      <a:pt x="1080" y="2490"/>
                      <a:pt x="1080" y="2488"/>
                    </a:cubicBezTo>
                    <a:cubicBezTo>
                      <a:pt x="1079" y="2479"/>
                      <a:pt x="1079" y="2470"/>
                      <a:pt x="1079" y="2462"/>
                    </a:cubicBezTo>
                    <a:moveTo>
                      <a:pt x="292" y="713"/>
                    </a:moveTo>
                    <a:cubicBezTo>
                      <a:pt x="291" y="715"/>
                      <a:pt x="291" y="716"/>
                      <a:pt x="290" y="716"/>
                    </a:cubicBezTo>
                    <a:cubicBezTo>
                      <a:pt x="289" y="717"/>
                      <a:pt x="288" y="717"/>
                      <a:pt x="287" y="717"/>
                    </a:cubicBezTo>
                    <a:cubicBezTo>
                      <a:pt x="287" y="717"/>
                      <a:pt x="286" y="717"/>
                      <a:pt x="286" y="717"/>
                    </a:cubicBezTo>
                    <a:cubicBezTo>
                      <a:pt x="597" y="1238"/>
                      <a:pt x="768" y="1828"/>
                      <a:pt x="809" y="2429"/>
                    </a:cubicBezTo>
                    <a:cubicBezTo>
                      <a:pt x="810" y="2429"/>
                      <a:pt x="811" y="2428"/>
                      <a:pt x="812" y="2428"/>
                    </a:cubicBezTo>
                    <a:cubicBezTo>
                      <a:pt x="813" y="2428"/>
                      <a:pt x="813" y="2428"/>
                      <a:pt x="813" y="2428"/>
                    </a:cubicBezTo>
                    <a:cubicBezTo>
                      <a:pt x="814" y="2428"/>
                      <a:pt x="815" y="2428"/>
                      <a:pt x="816" y="2429"/>
                    </a:cubicBezTo>
                    <a:cubicBezTo>
                      <a:pt x="775" y="1826"/>
                      <a:pt x="603" y="1235"/>
                      <a:pt x="292" y="713"/>
                    </a:cubicBezTo>
                    <a:moveTo>
                      <a:pt x="400" y="543"/>
                    </a:moveTo>
                    <a:cubicBezTo>
                      <a:pt x="354" y="573"/>
                      <a:pt x="308" y="603"/>
                      <a:pt x="261" y="633"/>
                    </a:cubicBezTo>
                    <a:cubicBezTo>
                      <a:pt x="262" y="635"/>
                      <a:pt x="263" y="636"/>
                      <a:pt x="264" y="638"/>
                    </a:cubicBezTo>
                    <a:cubicBezTo>
                      <a:pt x="269" y="645"/>
                      <a:pt x="273" y="653"/>
                      <a:pt x="276" y="660"/>
                    </a:cubicBezTo>
                    <a:cubicBezTo>
                      <a:pt x="324" y="630"/>
                      <a:pt x="371" y="600"/>
                      <a:pt x="417" y="569"/>
                    </a:cubicBezTo>
                    <a:cubicBezTo>
                      <a:pt x="413" y="563"/>
                      <a:pt x="407" y="556"/>
                      <a:pt x="402" y="548"/>
                    </a:cubicBezTo>
                    <a:cubicBezTo>
                      <a:pt x="401" y="546"/>
                      <a:pt x="400" y="545"/>
                      <a:pt x="400" y="543"/>
                    </a:cubicBezTo>
                    <a:moveTo>
                      <a:pt x="5" y="0"/>
                    </a:moveTo>
                    <a:cubicBezTo>
                      <a:pt x="5" y="1"/>
                      <a:pt x="4" y="2"/>
                      <a:pt x="3" y="3"/>
                    </a:cubicBezTo>
                    <a:cubicBezTo>
                      <a:pt x="2" y="4"/>
                      <a:pt x="1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143" y="159"/>
                      <a:pt x="271" y="325"/>
                      <a:pt x="383" y="499"/>
                    </a:cubicBezTo>
                    <a:cubicBezTo>
                      <a:pt x="383" y="498"/>
                      <a:pt x="384" y="497"/>
                      <a:pt x="384" y="497"/>
                    </a:cubicBezTo>
                    <a:cubicBezTo>
                      <a:pt x="385" y="497"/>
                      <a:pt x="385" y="497"/>
                      <a:pt x="386" y="497"/>
                    </a:cubicBezTo>
                    <a:cubicBezTo>
                      <a:pt x="387" y="497"/>
                      <a:pt x="389" y="497"/>
                      <a:pt x="392" y="499"/>
                    </a:cubicBezTo>
                    <a:cubicBezTo>
                      <a:pt x="279" y="324"/>
                      <a:pt x="150" y="156"/>
                      <a:pt x="5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5" name="Freeform 76">
                <a:extLst>
                  <a:ext uri="{FF2B5EF4-FFF2-40B4-BE49-F238E27FC236}">
                    <a16:creationId xmlns:a16="http://schemas.microsoft.com/office/drawing/2014/main" xmlns="" id="{4EB17B87-9AF2-4B4D-B1A4-EAE5AEE415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13" y="4116"/>
                <a:ext cx="66" cy="121"/>
              </a:xfrm>
              <a:custGeom>
                <a:avLst/>
                <a:gdLst>
                  <a:gd name="T0" fmla="*/ 77 w 86"/>
                  <a:gd name="T1" fmla="*/ 0 h 157"/>
                  <a:gd name="T2" fmla="*/ 75 w 86"/>
                  <a:gd name="T3" fmla="*/ 0 h 157"/>
                  <a:gd name="T4" fmla="*/ 28 w 86"/>
                  <a:gd name="T5" fmla="*/ 70 h 157"/>
                  <a:gd name="T6" fmla="*/ 9 w 86"/>
                  <a:gd name="T7" fmla="*/ 156 h 157"/>
                  <a:gd name="T8" fmla="*/ 11 w 86"/>
                  <a:gd name="T9" fmla="*/ 157 h 157"/>
                  <a:gd name="T10" fmla="*/ 62 w 86"/>
                  <a:gd name="T11" fmla="*/ 86 h 157"/>
                  <a:gd name="T12" fmla="*/ 81 w 86"/>
                  <a:gd name="T13" fmla="*/ 3 h 157"/>
                  <a:gd name="T14" fmla="*/ 79 w 86"/>
                  <a:gd name="T15" fmla="*/ 0 h 157"/>
                  <a:gd name="T16" fmla="*/ 77 w 86"/>
                  <a:gd name="T17" fmla="*/ 0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6" h="157">
                    <a:moveTo>
                      <a:pt x="77" y="0"/>
                    </a:moveTo>
                    <a:cubicBezTo>
                      <a:pt x="76" y="0"/>
                      <a:pt x="76" y="0"/>
                      <a:pt x="75" y="0"/>
                    </a:cubicBezTo>
                    <a:cubicBezTo>
                      <a:pt x="64" y="2"/>
                      <a:pt x="45" y="32"/>
                      <a:pt x="28" y="70"/>
                    </a:cubicBezTo>
                    <a:cubicBezTo>
                      <a:pt x="9" y="114"/>
                      <a:pt x="0" y="152"/>
                      <a:pt x="9" y="156"/>
                    </a:cubicBezTo>
                    <a:cubicBezTo>
                      <a:pt x="10" y="157"/>
                      <a:pt x="10" y="157"/>
                      <a:pt x="11" y="157"/>
                    </a:cubicBezTo>
                    <a:cubicBezTo>
                      <a:pt x="22" y="157"/>
                      <a:pt x="43" y="127"/>
                      <a:pt x="62" y="86"/>
                    </a:cubicBezTo>
                    <a:cubicBezTo>
                      <a:pt x="79" y="47"/>
                      <a:pt x="86" y="13"/>
                      <a:pt x="81" y="3"/>
                    </a:cubicBezTo>
                    <a:cubicBezTo>
                      <a:pt x="81" y="1"/>
                      <a:pt x="80" y="1"/>
                      <a:pt x="79" y="0"/>
                    </a:cubicBezTo>
                    <a:cubicBezTo>
                      <a:pt x="78" y="0"/>
                      <a:pt x="77" y="0"/>
                      <a:pt x="77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6" name="Freeform 77">
                <a:extLst>
                  <a:ext uri="{FF2B5EF4-FFF2-40B4-BE49-F238E27FC236}">
                    <a16:creationId xmlns:a16="http://schemas.microsoft.com/office/drawing/2014/main" xmlns="" id="{800E76F7-BBE4-498A-82C7-9231446061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29" y="2495"/>
                <a:ext cx="32" cy="132"/>
              </a:xfrm>
              <a:custGeom>
                <a:avLst/>
                <a:gdLst>
                  <a:gd name="T0" fmla="*/ 15 w 41"/>
                  <a:gd name="T1" fmla="*/ 0 h 172"/>
                  <a:gd name="T2" fmla="*/ 15 w 41"/>
                  <a:gd name="T3" fmla="*/ 0 h 172"/>
                  <a:gd name="T4" fmla="*/ 0 w 41"/>
                  <a:gd name="T5" fmla="*/ 61 h 172"/>
                  <a:gd name="T6" fmla="*/ 1 w 41"/>
                  <a:gd name="T7" fmla="*/ 87 h 172"/>
                  <a:gd name="T8" fmla="*/ 1 w 41"/>
                  <a:gd name="T9" fmla="*/ 92 h 172"/>
                  <a:gd name="T10" fmla="*/ 7 w 41"/>
                  <a:gd name="T11" fmla="*/ 138 h 172"/>
                  <a:gd name="T12" fmla="*/ 18 w 41"/>
                  <a:gd name="T13" fmla="*/ 77 h 172"/>
                  <a:gd name="T14" fmla="*/ 22 w 41"/>
                  <a:gd name="T15" fmla="*/ 94 h 172"/>
                  <a:gd name="T16" fmla="*/ 11 w 41"/>
                  <a:gd name="T17" fmla="*/ 154 h 172"/>
                  <a:gd name="T18" fmla="*/ 20 w 41"/>
                  <a:gd name="T19" fmla="*/ 170 h 172"/>
                  <a:gd name="T20" fmla="*/ 23 w 41"/>
                  <a:gd name="T21" fmla="*/ 172 h 172"/>
                  <a:gd name="T22" fmla="*/ 23 w 41"/>
                  <a:gd name="T23" fmla="*/ 172 h 172"/>
                  <a:gd name="T24" fmla="*/ 27 w 41"/>
                  <a:gd name="T25" fmla="*/ 170 h 172"/>
                  <a:gd name="T26" fmla="*/ 38 w 41"/>
                  <a:gd name="T27" fmla="*/ 85 h 172"/>
                  <a:gd name="T28" fmla="*/ 15 w 41"/>
                  <a:gd name="T29" fmla="*/ 0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1" h="172">
                    <a:moveTo>
                      <a:pt x="15" y="0"/>
                    </a:moveTo>
                    <a:cubicBezTo>
                      <a:pt x="15" y="0"/>
                      <a:pt x="15" y="0"/>
                      <a:pt x="15" y="0"/>
                    </a:cubicBezTo>
                    <a:cubicBezTo>
                      <a:pt x="6" y="1"/>
                      <a:pt x="1" y="26"/>
                      <a:pt x="0" y="61"/>
                    </a:cubicBezTo>
                    <a:cubicBezTo>
                      <a:pt x="0" y="69"/>
                      <a:pt x="0" y="78"/>
                      <a:pt x="1" y="87"/>
                    </a:cubicBezTo>
                    <a:cubicBezTo>
                      <a:pt x="1" y="89"/>
                      <a:pt x="1" y="91"/>
                      <a:pt x="1" y="92"/>
                    </a:cubicBezTo>
                    <a:cubicBezTo>
                      <a:pt x="2" y="109"/>
                      <a:pt x="4" y="125"/>
                      <a:pt x="7" y="138"/>
                    </a:cubicBezTo>
                    <a:cubicBezTo>
                      <a:pt x="11" y="118"/>
                      <a:pt x="15" y="97"/>
                      <a:pt x="18" y="77"/>
                    </a:cubicBezTo>
                    <a:cubicBezTo>
                      <a:pt x="19" y="83"/>
                      <a:pt x="20" y="88"/>
                      <a:pt x="22" y="94"/>
                    </a:cubicBezTo>
                    <a:cubicBezTo>
                      <a:pt x="19" y="114"/>
                      <a:pt x="15" y="134"/>
                      <a:pt x="11" y="154"/>
                    </a:cubicBezTo>
                    <a:cubicBezTo>
                      <a:pt x="14" y="162"/>
                      <a:pt x="17" y="168"/>
                      <a:pt x="20" y="170"/>
                    </a:cubicBezTo>
                    <a:cubicBezTo>
                      <a:pt x="21" y="171"/>
                      <a:pt x="22" y="172"/>
                      <a:pt x="23" y="172"/>
                    </a:cubicBezTo>
                    <a:cubicBezTo>
                      <a:pt x="23" y="172"/>
                      <a:pt x="23" y="172"/>
                      <a:pt x="23" y="172"/>
                    </a:cubicBezTo>
                    <a:cubicBezTo>
                      <a:pt x="24" y="172"/>
                      <a:pt x="25" y="171"/>
                      <a:pt x="27" y="170"/>
                    </a:cubicBezTo>
                    <a:cubicBezTo>
                      <a:pt x="35" y="162"/>
                      <a:pt x="41" y="126"/>
                      <a:pt x="38" y="85"/>
                    </a:cubicBezTo>
                    <a:cubicBezTo>
                      <a:pt x="36" y="38"/>
                      <a:pt x="25" y="0"/>
                      <a:pt x="15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7" name="Freeform 78">
                <a:extLst>
                  <a:ext uri="{FF2B5EF4-FFF2-40B4-BE49-F238E27FC236}">
                    <a16:creationId xmlns:a16="http://schemas.microsoft.com/office/drawing/2014/main" xmlns="" id="{EF968478-4317-4239-8D45-74DA8B111A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20" y="564"/>
                <a:ext cx="81" cy="80"/>
              </a:xfrm>
              <a:custGeom>
                <a:avLst/>
                <a:gdLst>
                  <a:gd name="T0" fmla="*/ 8 w 105"/>
                  <a:gd name="T1" fmla="*/ 0 h 104"/>
                  <a:gd name="T2" fmla="*/ 5 w 105"/>
                  <a:gd name="T3" fmla="*/ 1 h 104"/>
                  <a:gd name="T4" fmla="*/ 28 w 105"/>
                  <a:gd name="T5" fmla="*/ 46 h 104"/>
                  <a:gd name="T6" fmla="*/ 41 w 105"/>
                  <a:gd name="T7" fmla="*/ 33 h 104"/>
                  <a:gd name="T8" fmla="*/ 57 w 105"/>
                  <a:gd name="T9" fmla="*/ 50 h 104"/>
                  <a:gd name="T10" fmla="*/ 43 w 105"/>
                  <a:gd name="T11" fmla="*/ 63 h 104"/>
                  <a:gd name="T12" fmla="*/ 99 w 105"/>
                  <a:gd name="T13" fmla="*/ 104 h 104"/>
                  <a:gd name="T14" fmla="*/ 99 w 105"/>
                  <a:gd name="T15" fmla="*/ 104 h 104"/>
                  <a:gd name="T16" fmla="*/ 102 w 105"/>
                  <a:gd name="T17" fmla="*/ 103 h 104"/>
                  <a:gd name="T18" fmla="*/ 104 w 105"/>
                  <a:gd name="T19" fmla="*/ 100 h 104"/>
                  <a:gd name="T20" fmla="*/ 65 w 105"/>
                  <a:gd name="T21" fmla="*/ 41 h 104"/>
                  <a:gd name="T22" fmla="*/ 8 w 105"/>
                  <a:gd name="T23" fmla="*/ 0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05" h="104">
                    <a:moveTo>
                      <a:pt x="8" y="0"/>
                    </a:moveTo>
                    <a:cubicBezTo>
                      <a:pt x="7" y="0"/>
                      <a:pt x="5" y="1"/>
                      <a:pt x="5" y="1"/>
                    </a:cubicBezTo>
                    <a:cubicBezTo>
                      <a:pt x="0" y="6"/>
                      <a:pt x="10" y="24"/>
                      <a:pt x="28" y="46"/>
                    </a:cubicBezTo>
                    <a:cubicBezTo>
                      <a:pt x="32" y="42"/>
                      <a:pt x="37" y="37"/>
                      <a:pt x="41" y="33"/>
                    </a:cubicBezTo>
                    <a:cubicBezTo>
                      <a:pt x="46" y="39"/>
                      <a:pt x="52" y="45"/>
                      <a:pt x="57" y="50"/>
                    </a:cubicBezTo>
                    <a:cubicBezTo>
                      <a:pt x="52" y="54"/>
                      <a:pt x="48" y="59"/>
                      <a:pt x="43" y="63"/>
                    </a:cubicBezTo>
                    <a:cubicBezTo>
                      <a:pt x="67" y="87"/>
                      <a:pt x="89" y="103"/>
                      <a:pt x="99" y="104"/>
                    </a:cubicBezTo>
                    <a:cubicBezTo>
                      <a:pt x="99" y="104"/>
                      <a:pt x="99" y="104"/>
                      <a:pt x="99" y="104"/>
                    </a:cubicBezTo>
                    <a:cubicBezTo>
                      <a:pt x="100" y="104"/>
                      <a:pt x="101" y="104"/>
                      <a:pt x="102" y="103"/>
                    </a:cubicBezTo>
                    <a:cubicBezTo>
                      <a:pt x="103" y="102"/>
                      <a:pt x="104" y="101"/>
                      <a:pt x="104" y="100"/>
                    </a:cubicBezTo>
                    <a:cubicBezTo>
                      <a:pt x="105" y="90"/>
                      <a:pt x="89" y="66"/>
                      <a:pt x="65" y="41"/>
                    </a:cubicBezTo>
                    <a:cubicBezTo>
                      <a:pt x="42" y="17"/>
                      <a:pt x="18" y="0"/>
                      <a:pt x="8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8" name="Freeform 79">
                <a:extLst>
                  <a:ext uri="{FF2B5EF4-FFF2-40B4-BE49-F238E27FC236}">
                    <a16:creationId xmlns:a16="http://schemas.microsoft.com/office/drawing/2014/main" xmlns="" id="{8DACA1A7-E78D-4517-BB49-86E9605177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12" y="2515"/>
                <a:ext cx="31" cy="124"/>
              </a:xfrm>
              <a:custGeom>
                <a:avLst/>
                <a:gdLst>
                  <a:gd name="T0" fmla="*/ 16 w 40"/>
                  <a:gd name="T1" fmla="*/ 0 h 160"/>
                  <a:gd name="T2" fmla="*/ 15 w 40"/>
                  <a:gd name="T3" fmla="*/ 0 h 160"/>
                  <a:gd name="T4" fmla="*/ 12 w 40"/>
                  <a:gd name="T5" fmla="*/ 1 h 160"/>
                  <a:gd name="T6" fmla="*/ 2 w 40"/>
                  <a:gd name="T7" fmla="*/ 82 h 160"/>
                  <a:gd name="T8" fmla="*/ 24 w 40"/>
                  <a:gd name="T9" fmla="*/ 160 h 160"/>
                  <a:gd name="T10" fmla="*/ 24 w 40"/>
                  <a:gd name="T11" fmla="*/ 160 h 160"/>
                  <a:gd name="T12" fmla="*/ 39 w 40"/>
                  <a:gd name="T13" fmla="*/ 83 h 160"/>
                  <a:gd name="T14" fmla="*/ 39 w 40"/>
                  <a:gd name="T15" fmla="*/ 79 h 160"/>
                  <a:gd name="T16" fmla="*/ 37 w 40"/>
                  <a:gd name="T17" fmla="*/ 53 h 160"/>
                  <a:gd name="T18" fmla="*/ 19 w 40"/>
                  <a:gd name="T19" fmla="*/ 1 h 160"/>
                  <a:gd name="T20" fmla="*/ 16 w 40"/>
                  <a:gd name="T21" fmla="*/ 0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0" h="160">
                    <a:moveTo>
                      <a:pt x="16" y="0"/>
                    </a:moveTo>
                    <a:cubicBezTo>
                      <a:pt x="16" y="0"/>
                      <a:pt x="16" y="0"/>
                      <a:pt x="15" y="0"/>
                    </a:cubicBezTo>
                    <a:cubicBezTo>
                      <a:pt x="14" y="0"/>
                      <a:pt x="13" y="1"/>
                      <a:pt x="12" y="1"/>
                    </a:cubicBezTo>
                    <a:cubicBezTo>
                      <a:pt x="4" y="9"/>
                      <a:pt x="0" y="42"/>
                      <a:pt x="2" y="82"/>
                    </a:cubicBezTo>
                    <a:cubicBezTo>
                      <a:pt x="4" y="125"/>
                      <a:pt x="13" y="160"/>
                      <a:pt x="24" y="160"/>
                    </a:cubicBezTo>
                    <a:cubicBezTo>
                      <a:pt x="24" y="160"/>
                      <a:pt x="24" y="160"/>
                      <a:pt x="24" y="160"/>
                    </a:cubicBezTo>
                    <a:cubicBezTo>
                      <a:pt x="34" y="159"/>
                      <a:pt x="40" y="125"/>
                      <a:pt x="39" y="83"/>
                    </a:cubicBezTo>
                    <a:cubicBezTo>
                      <a:pt x="39" y="81"/>
                      <a:pt x="39" y="80"/>
                      <a:pt x="39" y="79"/>
                    </a:cubicBezTo>
                    <a:cubicBezTo>
                      <a:pt x="39" y="70"/>
                      <a:pt x="38" y="61"/>
                      <a:pt x="37" y="53"/>
                    </a:cubicBezTo>
                    <a:cubicBezTo>
                      <a:pt x="33" y="26"/>
                      <a:pt x="26" y="5"/>
                      <a:pt x="19" y="1"/>
                    </a:cubicBezTo>
                    <a:cubicBezTo>
                      <a:pt x="18" y="0"/>
                      <a:pt x="17" y="0"/>
                      <a:pt x="16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9" name="Freeform 80">
                <a:extLst>
                  <a:ext uri="{FF2B5EF4-FFF2-40B4-BE49-F238E27FC236}">
                    <a16:creationId xmlns:a16="http://schemas.microsoft.com/office/drawing/2014/main" xmlns="" id="{1068283C-ACA3-4A6D-AAF2-B9588BE3E7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51" y="1088"/>
                <a:ext cx="73" cy="106"/>
              </a:xfrm>
              <a:custGeom>
                <a:avLst/>
                <a:gdLst>
                  <a:gd name="T0" fmla="*/ 8 w 95"/>
                  <a:gd name="T1" fmla="*/ 0 h 138"/>
                  <a:gd name="T2" fmla="*/ 5 w 95"/>
                  <a:gd name="T3" fmla="*/ 1 h 138"/>
                  <a:gd name="T4" fmla="*/ 49 w 95"/>
                  <a:gd name="T5" fmla="*/ 69 h 138"/>
                  <a:gd name="T6" fmla="*/ 44 w 95"/>
                  <a:gd name="T7" fmla="*/ 72 h 138"/>
                  <a:gd name="T8" fmla="*/ 2 w 95"/>
                  <a:gd name="T9" fmla="*/ 6 h 138"/>
                  <a:gd name="T10" fmla="*/ 32 w 95"/>
                  <a:gd name="T11" fmla="*/ 79 h 138"/>
                  <a:gd name="T12" fmla="*/ 86 w 95"/>
                  <a:gd name="T13" fmla="*/ 138 h 138"/>
                  <a:gd name="T14" fmla="*/ 87 w 95"/>
                  <a:gd name="T15" fmla="*/ 138 h 138"/>
                  <a:gd name="T16" fmla="*/ 90 w 95"/>
                  <a:gd name="T17" fmla="*/ 137 h 138"/>
                  <a:gd name="T18" fmla="*/ 92 w 95"/>
                  <a:gd name="T19" fmla="*/ 134 h 138"/>
                  <a:gd name="T20" fmla="*/ 76 w 95"/>
                  <a:gd name="T21" fmla="*/ 81 h 138"/>
                  <a:gd name="T22" fmla="*/ 64 w 95"/>
                  <a:gd name="T23" fmla="*/ 59 h 138"/>
                  <a:gd name="T24" fmla="*/ 61 w 95"/>
                  <a:gd name="T25" fmla="*/ 54 h 138"/>
                  <a:gd name="T26" fmla="*/ 8 w 95"/>
                  <a:gd name="T27" fmla="*/ 0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5" h="138">
                    <a:moveTo>
                      <a:pt x="8" y="0"/>
                    </a:moveTo>
                    <a:cubicBezTo>
                      <a:pt x="7" y="0"/>
                      <a:pt x="6" y="1"/>
                      <a:pt x="5" y="1"/>
                    </a:cubicBezTo>
                    <a:cubicBezTo>
                      <a:pt x="20" y="24"/>
                      <a:pt x="34" y="46"/>
                      <a:pt x="49" y="69"/>
                    </a:cubicBezTo>
                    <a:cubicBezTo>
                      <a:pt x="47" y="70"/>
                      <a:pt x="45" y="70"/>
                      <a:pt x="44" y="72"/>
                    </a:cubicBezTo>
                    <a:cubicBezTo>
                      <a:pt x="31" y="50"/>
                      <a:pt x="16" y="28"/>
                      <a:pt x="2" y="6"/>
                    </a:cubicBezTo>
                    <a:cubicBezTo>
                      <a:pt x="0" y="18"/>
                      <a:pt x="12" y="48"/>
                      <a:pt x="32" y="79"/>
                    </a:cubicBezTo>
                    <a:cubicBezTo>
                      <a:pt x="53" y="112"/>
                      <a:pt x="76" y="137"/>
                      <a:pt x="86" y="138"/>
                    </a:cubicBezTo>
                    <a:cubicBezTo>
                      <a:pt x="86" y="138"/>
                      <a:pt x="87" y="138"/>
                      <a:pt x="87" y="138"/>
                    </a:cubicBezTo>
                    <a:cubicBezTo>
                      <a:pt x="88" y="138"/>
                      <a:pt x="89" y="138"/>
                      <a:pt x="90" y="137"/>
                    </a:cubicBezTo>
                    <a:cubicBezTo>
                      <a:pt x="91" y="137"/>
                      <a:pt x="91" y="136"/>
                      <a:pt x="92" y="134"/>
                    </a:cubicBezTo>
                    <a:cubicBezTo>
                      <a:pt x="95" y="126"/>
                      <a:pt x="89" y="105"/>
                      <a:pt x="76" y="81"/>
                    </a:cubicBezTo>
                    <a:cubicBezTo>
                      <a:pt x="73" y="74"/>
                      <a:pt x="69" y="66"/>
                      <a:pt x="64" y="59"/>
                    </a:cubicBezTo>
                    <a:cubicBezTo>
                      <a:pt x="63" y="57"/>
                      <a:pt x="62" y="56"/>
                      <a:pt x="61" y="54"/>
                    </a:cubicBezTo>
                    <a:cubicBezTo>
                      <a:pt x="40" y="22"/>
                      <a:pt x="18" y="0"/>
                      <a:pt x="8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0" name="Freeform 81">
                <a:extLst>
                  <a:ext uri="{FF2B5EF4-FFF2-40B4-BE49-F238E27FC236}">
                    <a16:creationId xmlns:a16="http://schemas.microsoft.com/office/drawing/2014/main" xmlns="" id="{3512B1F2-8D6F-4B8E-8113-F99B57E847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90" y="1025"/>
                <a:ext cx="50" cy="69"/>
              </a:xfrm>
              <a:custGeom>
                <a:avLst/>
                <a:gdLst>
                  <a:gd name="T0" fmla="*/ 6 w 65"/>
                  <a:gd name="T1" fmla="*/ 0 h 90"/>
                  <a:gd name="T2" fmla="*/ 4 w 65"/>
                  <a:gd name="T3" fmla="*/ 0 h 90"/>
                  <a:gd name="T4" fmla="*/ 3 w 65"/>
                  <a:gd name="T5" fmla="*/ 2 h 90"/>
                  <a:gd name="T6" fmla="*/ 20 w 65"/>
                  <a:gd name="T7" fmla="*/ 46 h 90"/>
                  <a:gd name="T8" fmla="*/ 22 w 65"/>
                  <a:gd name="T9" fmla="*/ 51 h 90"/>
                  <a:gd name="T10" fmla="*/ 37 w 65"/>
                  <a:gd name="T11" fmla="*/ 72 h 90"/>
                  <a:gd name="T12" fmla="*/ 58 w 65"/>
                  <a:gd name="T13" fmla="*/ 90 h 90"/>
                  <a:gd name="T14" fmla="*/ 60 w 65"/>
                  <a:gd name="T15" fmla="*/ 89 h 90"/>
                  <a:gd name="T16" fmla="*/ 42 w 65"/>
                  <a:gd name="T17" fmla="*/ 38 h 90"/>
                  <a:gd name="T18" fmla="*/ 12 w 65"/>
                  <a:gd name="T19" fmla="*/ 2 h 90"/>
                  <a:gd name="T20" fmla="*/ 6 w 65"/>
                  <a:gd name="T21" fmla="*/ 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5" h="90">
                    <a:moveTo>
                      <a:pt x="6" y="0"/>
                    </a:moveTo>
                    <a:cubicBezTo>
                      <a:pt x="5" y="0"/>
                      <a:pt x="5" y="0"/>
                      <a:pt x="4" y="0"/>
                    </a:cubicBezTo>
                    <a:cubicBezTo>
                      <a:pt x="4" y="0"/>
                      <a:pt x="3" y="1"/>
                      <a:pt x="3" y="2"/>
                    </a:cubicBezTo>
                    <a:cubicBezTo>
                      <a:pt x="0" y="8"/>
                      <a:pt x="7" y="26"/>
                      <a:pt x="20" y="46"/>
                    </a:cubicBezTo>
                    <a:cubicBezTo>
                      <a:pt x="20" y="48"/>
                      <a:pt x="21" y="49"/>
                      <a:pt x="22" y="51"/>
                    </a:cubicBezTo>
                    <a:cubicBezTo>
                      <a:pt x="27" y="59"/>
                      <a:pt x="33" y="66"/>
                      <a:pt x="37" y="72"/>
                    </a:cubicBezTo>
                    <a:cubicBezTo>
                      <a:pt x="46" y="83"/>
                      <a:pt x="54" y="90"/>
                      <a:pt x="58" y="90"/>
                    </a:cubicBezTo>
                    <a:cubicBezTo>
                      <a:pt x="59" y="90"/>
                      <a:pt x="59" y="90"/>
                      <a:pt x="60" y="89"/>
                    </a:cubicBezTo>
                    <a:cubicBezTo>
                      <a:pt x="65" y="86"/>
                      <a:pt x="57" y="63"/>
                      <a:pt x="42" y="38"/>
                    </a:cubicBezTo>
                    <a:cubicBezTo>
                      <a:pt x="31" y="21"/>
                      <a:pt x="19" y="8"/>
                      <a:pt x="12" y="2"/>
                    </a:cubicBezTo>
                    <a:cubicBezTo>
                      <a:pt x="9" y="0"/>
                      <a:pt x="7" y="0"/>
                      <a:pt x="6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1" name="Freeform 82">
                <a:extLst>
                  <a:ext uri="{FF2B5EF4-FFF2-40B4-BE49-F238E27FC236}">
                    <a16:creationId xmlns:a16="http://schemas.microsoft.com/office/drawing/2014/main" xmlns="" id="{DC98C3D3-1DCD-4247-B026-739BEA4FCC6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517" y="3824"/>
                <a:ext cx="1014" cy="758"/>
              </a:xfrm>
              <a:custGeom>
                <a:avLst/>
                <a:gdLst>
                  <a:gd name="T0" fmla="*/ 16 w 1313"/>
                  <a:gd name="T1" fmla="*/ 688 h 981"/>
                  <a:gd name="T2" fmla="*/ 9 w 1313"/>
                  <a:gd name="T3" fmla="*/ 698 h 981"/>
                  <a:gd name="T4" fmla="*/ 0 w 1313"/>
                  <a:gd name="T5" fmla="*/ 709 h 981"/>
                  <a:gd name="T6" fmla="*/ 72 w 1313"/>
                  <a:gd name="T7" fmla="*/ 768 h 981"/>
                  <a:gd name="T8" fmla="*/ 79 w 1313"/>
                  <a:gd name="T9" fmla="*/ 775 h 981"/>
                  <a:gd name="T10" fmla="*/ 327 w 1313"/>
                  <a:gd name="T11" fmla="*/ 981 h 981"/>
                  <a:gd name="T12" fmla="*/ 336 w 1313"/>
                  <a:gd name="T13" fmla="*/ 969 h 981"/>
                  <a:gd name="T14" fmla="*/ 344 w 1313"/>
                  <a:gd name="T15" fmla="*/ 958 h 981"/>
                  <a:gd name="T16" fmla="*/ 96 w 1313"/>
                  <a:gd name="T17" fmla="*/ 754 h 981"/>
                  <a:gd name="T18" fmla="*/ 88 w 1313"/>
                  <a:gd name="T19" fmla="*/ 747 h 981"/>
                  <a:gd name="T20" fmla="*/ 16 w 1313"/>
                  <a:gd name="T21" fmla="*/ 688 h 981"/>
                  <a:gd name="T22" fmla="*/ 334 w 1313"/>
                  <a:gd name="T23" fmla="*/ 154 h 981"/>
                  <a:gd name="T24" fmla="*/ 329 w 1313"/>
                  <a:gd name="T25" fmla="*/ 157 h 981"/>
                  <a:gd name="T26" fmla="*/ 327 w 1313"/>
                  <a:gd name="T27" fmla="*/ 157 h 981"/>
                  <a:gd name="T28" fmla="*/ 325 w 1313"/>
                  <a:gd name="T29" fmla="*/ 155 h 981"/>
                  <a:gd name="T30" fmla="*/ 32 w 1313"/>
                  <a:gd name="T31" fmla="*/ 635 h 981"/>
                  <a:gd name="T32" fmla="*/ 33 w 1313"/>
                  <a:gd name="T33" fmla="*/ 636 h 981"/>
                  <a:gd name="T34" fmla="*/ 36 w 1313"/>
                  <a:gd name="T35" fmla="*/ 642 h 981"/>
                  <a:gd name="T36" fmla="*/ 334 w 1313"/>
                  <a:gd name="T37" fmla="*/ 154 h 981"/>
                  <a:gd name="T38" fmla="*/ 860 w 1313"/>
                  <a:gd name="T39" fmla="*/ 69 h 981"/>
                  <a:gd name="T40" fmla="*/ 387 w 1313"/>
                  <a:gd name="T41" fmla="*/ 922 h 981"/>
                  <a:gd name="T42" fmla="*/ 390 w 1313"/>
                  <a:gd name="T43" fmla="*/ 922 h 981"/>
                  <a:gd name="T44" fmla="*/ 394 w 1313"/>
                  <a:gd name="T45" fmla="*/ 923 h 981"/>
                  <a:gd name="T46" fmla="*/ 395 w 1313"/>
                  <a:gd name="T47" fmla="*/ 924 h 981"/>
                  <a:gd name="T48" fmla="*/ 865 w 1313"/>
                  <a:gd name="T49" fmla="*/ 75 h 981"/>
                  <a:gd name="T50" fmla="*/ 864 w 1313"/>
                  <a:gd name="T51" fmla="*/ 75 h 981"/>
                  <a:gd name="T52" fmla="*/ 860 w 1313"/>
                  <a:gd name="T53" fmla="*/ 69 h 981"/>
                  <a:gd name="T54" fmla="*/ 1012 w 1313"/>
                  <a:gd name="T55" fmla="*/ 40 h 981"/>
                  <a:gd name="T56" fmla="*/ 1009 w 1313"/>
                  <a:gd name="T57" fmla="*/ 49 h 981"/>
                  <a:gd name="T58" fmla="*/ 1002 w 1313"/>
                  <a:gd name="T59" fmla="*/ 67 h 981"/>
                  <a:gd name="T60" fmla="*/ 1303 w 1313"/>
                  <a:gd name="T61" fmla="*/ 189 h 981"/>
                  <a:gd name="T62" fmla="*/ 1312 w 1313"/>
                  <a:gd name="T63" fmla="*/ 163 h 981"/>
                  <a:gd name="T64" fmla="*/ 1313 w 1313"/>
                  <a:gd name="T65" fmla="*/ 159 h 981"/>
                  <a:gd name="T66" fmla="*/ 1012 w 1313"/>
                  <a:gd name="T67" fmla="*/ 40 h 981"/>
                  <a:gd name="T68" fmla="*/ 220 w 1313"/>
                  <a:gd name="T69" fmla="*/ 36 h 981"/>
                  <a:gd name="T70" fmla="*/ 216 w 1313"/>
                  <a:gd name="T71" fmla="*/ 45 h 981"/>
                  <a:gd name="T72" fmla="*/ 211 w 1313"/>
                  <a:gd name="T73" fmla="*/ 56 h 981"/>
                  <a:gd name="T74" fmla="*/ 332 w 1313"/>
                  <a:gd name="T75" fmla="*/ 119 h 981"/>
                  <a:gd name="T76" fmla="*/ 334 w 1313"/>
                  <a:gd name="T77" fmla="*/ 116 h 981"/>
                  <a:gd name="T78" fmla="*/ 344 w 1313"/>
                  <a:gd name="T79" fmla="*/ 98 h 981"/>
                  <a:gd name="T80" fmla="*/ 220 w 1313"/>
                  <a:gd name="T81" fmla="*/ 36 h 981"/>
                  <a:gd name="T82" fmla="*/ 912 w 1313"/>
                  <a:gd name="T83" fmla="*/ 0 h 981"/>
                  <a:gd name="T84" fmla="*/ 908 w 1313"/>
                  <a:gd name="T85" fmla="*/ 13 h 981"/>
                  <a:gd name="T86" fmla="*/ 902 w 1313"/>
                  <a:gd name="T87" fmla="*/ 26 h 981"/>
                  <a:gd name="T88" fmla="*/ 954 w 1313"/>
                  <a:gd name="T89" fmla="*/ 47 h 981"/>
                  <a:gd name="T90" fmla="*/ 960 w 1313"/>
                  <a:gd name="T91" fmla="*/ 30 h 981"/>
                  <a:gd name="T92" fmla="*/ 964 w 1313"/>
                  <a:gd name="T93" fmla="*/ 21 h 981"/>
                  <a:gd name="T94" fmla="*/ 912 w 1313"/>
                  <a:gd name="T95" fmla="*/ 0 h 9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313" h="981">
                    <a:moveTo>
                      <a:pt x="16" y="688"/>
                    </a:moveTo>
                    <a:cubicBezTo>
                      <a:pt x="14" y="692"/>
                      <a:pt x="11" y="695"/>
                      <a:pt x="9" y="698"/>
                    </a:cubicBezTo>
                    <a:cubicBezTo>
                      <a:pt x="6" y="702"/>
                      <a:pt x="3" y="706"/>
                      <a:pt x="0" y="709"/>
                    </a:cubicBezTo>
                    <a:cubicBezTo>
                      <a:pt x="24" y="729"/>
                      <a:pt x="48" y="749"/>
                      <a:pt x="72" y="768"/>
                    </a:cubicBezTo>
                    <a:cubicBezTo>
                      <a:pt x="74" y="770"/>
                      <a:pt x="77" y="773"/>
                      <a:pt x="79" y="775"/>
                    </a:cubicBezTo>
                    <a:cubicBezTo>
                      <a:pt x="162" y="843"/>
                      <a:pt x="244" y="912"/>
                      <a:pt x="327" y="981"/>
                    </a:cubicBezTo>
                    <a:cubicBezTo>
                      <a:pt x="329" y="977"/>
                      <a:pt x="332" y="973"/>
                      <a:pt x="336" y="969"/>
                    </a:cubicBezTo>
                    <a:cubicBezTo>
                      <a:pt x="338" y="965"/>
                      <a:pt x="341" y="962"/>
                      <a:pt x="344" y="958"/>
                    </a:cubicBezTo>
                    <a:cubicBezTo>
                      <a:pt x="262" y="890"/>
                      <a:pt x="179" y="822"/>
                      <a:pt x="96" y="754"/>
                    </a:cubicBezTo>
                    <a:cubicBezTo>
                      <a:pt x="93" y="752"/>
                      <a:pt x="90" y="749"/>
                      <a:pt x="88" y="747"/>
                    </a:cubicBezTo>
                    <a:cubicBezTo>
                      <a:pt x="64" y="728"/>
                      <a:pt x="40" y="708"/>
                      <a:pt x="16" y="688"/>
                    </a:cubicBezTo>
                    <a:moveTo>
                      <a:pt x="334" y="154"/>
                    </a:moveTo>
                    <a:cubicBezTo>
                      <a:pt x="332" y="156"/>
                      <a:pt x="330" y="157"/>
                      <a:pt x="329" y="157"/>
                    </a:cubicBezTo>
                    <a:cubicBezTo>
                      <a:pt x="328" y="157"/>
                      <a:pt x="328" y="157"/>
                      <a:pt x="327" y="157"/>
                    </a:cubicBezTo>
                    <a:cubicBezTo>
                      <a:pt x="326" y="156"/>
                      <a:pt x="326" y="156"/>
                      <a:pt x="325" y="155"/>
                    </a:cubicBezTo>
                    <a:cubicBezTo>
                      <a:pt x="241" y="323"/>
                      <a:pt x="144" y="484"/>
                      <a:pt x="32" y="635"/>
                    </a:cubicBezTo>
                    <a:cubicBezTo>
                      <a:pt x="32" y="635"/>
                      <a:pt x="33" y="635"/>
                      <a:pt x="33" y="636"/>
                    </a:cubicBezTo>
                    <a:cubicBezTo>
                      <a:pt x="35" y="637"/>
                      <a:pt x="36" y="639"/>
                      <a:pt x="36" y="642"/>
                    </a:cubicBezTo>
                    <a:cubicBezTo>
                      <a:pt x="150" y="489"/>
                      <a:pt x="249" y="325"/>
                      <a:pt x="334" y="154"/>
                    </a:cubicBezTo>
                    <a:moveTo>
                      <a:pt x="860" y="69"/>
                    </a:moveTo>
                    <a:cubicBezTo>
                      <a:pt x="739" y="373"/>
                      <a:pt x="581" y="661"/>
                      <a:pt x="387" y="922"/>
                    </a:cubicBezTo>
                    <a:cubicBezTo>
                      <a:pt x="388" y="922"/>
                      <a:pt x="389" y="922"/>
                      <a:pt x="390" y="922"/>
                    </a:cubicBezTo>
                    <a:cubicBezTo>
                      <a:pt x="391" y="922"/>
                      <a:pt x="393" y="922"/>
                      <a:pt x="394" y="923"/>
                    </a:cubicBezTo>
                    <a:cubicBezTo>
                      <a:pt x="394" y="923"/>
                      <a:pt x="394" y="923"/>
                      <a:pt x="395" y="924"/>
                    </a:cubicBezTo>
                    <a:cubicBezTo>
                      <a:pt x="588" y="664"/>
                      <a:pt x="745" y="378"/>
                      <a:pt x="865" y="75"/>
                    </a:cubicBezTo>
                    <a:cubicBezTo>
                      <a:pt x="865" y="75"/>
                      <a:pt x="864" y="75"/>
                      <a:pt x="864" y="75"/>
                    </a:cubicBezTo>
                    <a:cubicBezTo>
                      <a:pt x="862" y="74"/>
                      <a:pt x="861" y="72"/>
                      <a:pt x="860" y="69"/>
                    </a:cubicBezTo>
                    <a:moveTo>
                      <a:pt x="1012" y="40"/>
                    </a:moveTo>
                    <a:cubicBezTo>
                      <a:pt x="1011" y="43"/>
                      <a:pt x="1010" y="46"/>
                      <a:pt x="1009" y="49"/>
                    </a:cubicBezTo>
                    <a:cubicBezTo>
                      <a:pt x="1007" y="55"/>
                      <a:pt x="1004" y="61"/>
                      <a:pt x="1002" y="67"/>
                    </a:cubicBezTo>
                    <a:cubicBezTo>
                      <a:pt x="1102" y="107"/>
                      <a:pt x="1203" y="148"/>
                      <a:pt x="1303" y="189"/>
                    </a:cubicBezTo>
                    <a:cubicBezTo>
                      <a:pt x="1305" y="181"/>
                      <a:pt x="1308" y="172"/>
                      <a:pt x="1312" y="163"/>
                    </a:cubicBezTo>
                    <a:cubicBezTo>
                      <a:pt x="1312" y="162"/>
                      <a:pt x="1313" y="160"/>
                      <a:pt x="1313" y="159"/>
                    </a:cubicBezTo>
                    <a:cubicBezTo>
                      <a:pt x="1213" y="119"/>
                      <a:pt x="1112" y="79"/>
                      <a:pt x="1012" y="40"/>
                    </a:cubicBezTo>
                    <a:moveTo>
                      <a:pt x="220" y="36"/>
                    </a:moveTo>
                    <a:cubicBezTo>
                      <a:pt x="219" y="39"/>
                      <a:pt x="218" y="42"/>
                      <a:pt x="216" y="45"/>
                    </a:cubicBezTo>
                    <a:cubicBezTo>
                      <a:pt x="215" y="49"/>
                      <a:pt x="213" y="53"/>
                      <a:pt x="211" y="56"/>
                    </a:cubicBezTo>
                    <a:cubicBezTo>
                      <a:pt x="251" y="77"/>
                      <a:pt x="292" y="98"/>
                      <a:pt x="332" y="119"/>
                    </a:cubicBezTo>
                    <a:cubicBezTo>
                      <a:pt x="333" y="118"/>
                      <a:pt x="333" y="117"/>
                      <a:pt x="334" y="116"/>
                    </a:cubicBezTo>
                    <a:cubicBezTo>
                      <a:pt x="337" y="109"/>
                      <a:pt x="340" y="103"/>
                      <a:pt x="344" y="98"/>
                    </a:cubicBezTo>
                    <a:cubicBezTo>
                      <a:pt x="302" y="78"/>
                      <a:pt x="261" y="57"/>
                      <a:pt x="220" y="36"/>
                    </a:cubicBezTo>
                    <a:moveTo>
                      <a:pt x="912" y="0"/>
                    </a:moveTo>
                    <a:cubicBezTo>
                      <a:pt x="911" y="4"/>
                      <a:pt x="909" y="8"/>
                      <a:pt x="908" y="13"/>
                    </a:cubicBezTo>
                    <a:cubicBezTo>
                      <a:pt x="906" y="17"/>
                      <a:pt x="904" y="22"/>
                      <a:pt x="902" y="26"/>
                    </a:cubicBezTo>
                    <a:cubicBezTo>
                      <a:pt x="919" y="33"/>
                      <a:pt x="937" y="40"/>
                      <a:pt x="954" y="47"/>
                    </a:cubicBezTo>
                    <a:cubicBezTo>
                      <a:pt x="956" y="42"/>
                      <a:pt x="958" y="36"/>
                      <a:pt x="960" y="30"/>
                    </a:cubicBezTo>
                    <a:cubicBezTo>
                      <a:pt x="962" y="27"/>
                      <a:pt x="963" y="24"/>
                      <a:pt x="964" y="21"/>
                    </a:cubicBezTo>
                    <a:cubicBezTo>
                      <a:pt x="947" y="14"/>
                      <a:pt x="929" y="7"/>
                      <a:pt x="912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2" name="Freeform 83">
                <a:extLst>
                  <a:ext uri="{FF2B5EF4-FFF2-40B4-BE49-F238E27FC236}">
                    <a16:creationId xmlns:a16="http://schemas.microsoft.com/office/drawing/2014/main" xmlns="" id="{C60A3FA3-31FF-418F-846D-AFE4E8391C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14" y="3895"/>
                <a:ext cx="55" cy="121"/>
              </a:xfrm>
              <a:custGeom>
                <a:avLst/>
                <a:gdLst>
                  <a:gd name="T0" fmla="*/ 64 w 71"/>
                  <a:gd name="T1" fmla="*/ 0 h 156"/>
                  <a:gd name="T2" fmla="*/ 22 w 71"/>
                  <a:gd name="T3" fmla="*/ 67 h 156"/>
                  <a:gd name="T4" fmla="*/ 21 w 71"/>
                  <a:gd name="T5" fmla="*/ 71 h 156"/>
                  <a:gd name="T6" fmla="*/ 12 w 71"/>
                  <a:gd name="T7" fmla="*/ 97 h 156"/>
                  <a:gd name="T8" fmla="*/ 7 w 71"/>
                  <a:gd name="T9" fmla="*/ 156 h 156"/>
                  <a:gd name="T10" fmla="*/ 9 w 71"/>
                  <a:gd name="T11" fmla="*/ 156 h 156"/>
                  <a:gd name="T12" fmla="*/ 55 w 71"/>
                  <a:gd name="T13" fmla="*/ 85 h 156"/>
                  <a:gd name="T14" fmla="*/ 71 w 71"/>
                  <a:gd name="T15" fmla="*/ 13 h 156"/>
                  <a:gd name="T16" fmla="*/ 42 w 71"/>
                  <a:gd name="T17" fmla="*/ 91 h 156"/>
                  <a:gd name="T18" fmla="*/ 38 w 71"/>
                  <a:gd name="T19" fmla="*/ 90 h 156"/>
                  <a:gd name="T20" fmla="*/ 69 w 71"/>
                  <a:gd name="T21" fmla="*/ 4 h 156"/>
                  <a:gd name="T22" fmla="*/ 65 w 71"/>
                  <a:gd name="T23" fmla="*/ 0 h 156"/>
                  <a:gd name="T24" fmla="*/ 64 w 71"/>
                  <a:gd name="T25" fmla="*/ 0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1" h="156">
                    <a:moveTo>
                      <a:pt x="64" y="0"/>
                    </a:moveTo>
                    <a:cubicBezTo>
                      <a:pt x="54" y="0"/>
                      <a:pt x="36" y="28"/>
                      <a:pt x="22" y="67"/>
                    </a:cubicBezTo>
                    <a:cubicBezTo>
                      <a:pt x="22" y="68"/>
                      <a:pt x="21" y="70"/>
                      <a:pt x="21" y="71"/>
                    </a:cubicBezTo>
                    <a:cubicBezTo>
                      <a:pt x="17" y="80"/>
                      <a:pt x="14" y="89"/>
                      <a:pt x="12" y="97"/>
                    </a:cubicBezTo>
                    <a:cubicBezTo>
                      <a:pt x="3" y="129"/>
                      <a:pt x="0" y="153"/>
                      <a:pt x="7" y="156"/>
                    </a:cubicBezTo>
                    <a:cubicBezTo>
                      <a:pt x="8" y="156"/>
                      <a:pt x="9" y="156"/>
                      <a:pt x="9" y="156"/>
                    </a:cubicBezTo>
                    <a:cubicBezTo>
                      <a:pt x="20" y="156"/>
                      <a:pt x="40" y="126"/>
                      <a:pt x="55" y="85"/>
                    </a:cubicBezTo>
                    <a:cubicBezTo>
                      <a:pt x="66" y="55"/>
                      <a:pt x="71" y="28"/>
                      <a:pt x="71" y="13"/>
                    </a:cubicBezTo>
                    <a:cubicBezTo>
                      <a:pt x="61" y="39"/>
                      <a:pt x="52" y="65"/>
                      <a:pt x="42" y="91"/>
                    </a:cubicBezTo>
                    <a:cubicBezTo>
                      <a:pt x="40" y="91"/>
                      <a:pt x="39" y="90"/>
                      <a:pt x="38" y="90"/>
                    </a:cubicBezTo>
                    <a:cubicBezTo>
                      <a:pt x="48" y="61"/>
                      <a:pt x="59" y="32"/>
                      <a:pt x="69" y="4"/>
                    </a:cubicBezTo>
                    <a:cubicBezTo>
                      <a:pt x="68" y="2"/>
                      <a:pt x="67" y="0"/>
                      <a:pt x="65" y="0"/>
                    </a:cubicBezTo>
                    <a:cubicBezTo>
                      <a:pt x="65" y="0"/>
                      <a:pt x="64" y="0"/>
                      <a:pt x="64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3" name="Freeform 84">
                <a:extLst>
                  <a:ext uri="{FF2B5EF4-FFF2-40B4-BE49-F238E27FC236}">
                    <a16:creationId xmlns:a16="http://schemas.microsoft.com/office/drawing/2014/main" xmlns="" id="{91DD2057-C408-4B7C-AF89-DBBF5B37DC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78" y="3776"/>
                <a:ext cx="52" cy="106"/>
              </a:xfrm>
              <a:custGeom>
                <a:avLst/>
                <a:gdLst>
                  <a:gd name="T0" fmla="*/ 54 w 67"/>
                  <a:gd name="T1" fmla="*/ 0 h 138"/>
                  <a:gd name="T2" fmla="*/ 17 w 67"/>
                  <a:gd name="T3" fmla="*/ 62 h 138"/>
                  <a:gd name="T4" fmla="*/ 4 w 67"/>
                  <a:gd name="T5" fmla="*/ 132 h 138"/>
                  <a:gd name="T6" fmla="*/ 8 w 67"/>
                  <a:gd name="T7" fmla="*/ 138 h 138"/>
                  <a:gd name="T8" fmla="*/ 9 w 67"/>
                  <a:gd name="T9" fmla="*/ 138 h 138"/>
                  <a:gd name="T10" fmla="*/ 10 w 67"/>
                  <a:gd name="T11" fmla="*/ 138 h 138"/>
                  <a:gd name="T12" fmla="*/ 46 w 67"/>
                  <a:gd name="T13" fmla="*/ 89 h 138"/>
                  <a:gd name="T14" fmla="*/ 52 w 67"/>
                  <a:gd name="T15" fmla="*/ 76 h 138"/>
                  <a:gd name="T16" fmla="*/ 56 w 67"/>
                  <a:gd name="T17" fmla="*/ 63 h 138"/>
                  <a:gd name="T18" fmla="*/ 62 w 67"/>
                  <a:gd name="T19" fmla="*/ 2 h 138"/>
                  <a:gd name="T20" fmla="*/ 37 w 67"/>
                  <a:gd name="T21" fmla="*/ 70 h 138"/>
                  <a:gd name="T22" fmla="*/ 30 w 67"/>
                  <a:gd name="T23" fmla="*/ 68 h 138"/>
                  <a:gd name="T24" fmla="*/ 54 w 67"/>
                  <a:gd name="T25" fmla="*/ 0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7" h="138">
                    <a:moveTo>
                      <a:pt x="54" y="0"/>
                    </a:moveTo>
                    <a:cubicBezTo>
                      <a:pt x="44" y="5"/>
                      <a:pt x="29" y="30"/>
                      <a:pt x="17" y="62"/>
                    </a:cubicBezTo>
                    <a:cubicBezTo>
                      <a:pt x="6" y="93"/>
                      <a:pt x="0" y="120"/>
                      <a:pt x="4" y="132"/>
                    </a:cubicBezTo>
                    <a:cubicBezTo>
                      <a:pt x="5" y="135"/>
                      <a:pt x="6" y="137"/>
                      <a:pt x="8" y="138"/>
                    </a:cubicBezTo>
                    <a:cubicBezTo>
                      <a:pt x="8" y="138"/>
                      <a:pt x="9" y="138"/>
                      <a:pt x="9" y="138"/>
                    </a:cubicBezTo>
                    <a:cubicBezTo>
                      <a:pt x="9" y="138"/>
                      <a:pt x="10" y="138"/>
                      <a:pt x="10" y="138"/>
                    </a:cubicBezTo>
                    <a:cubicBezTo>
                      <a:pt x="18" y="138"/>
                      <a:pt x="33" y="118"/>
                      <a:pt x="46" y="89"/>
                    </a:cubicBezTo>
                    <a:cubicBezTo>
                      <a:pt x="48" y="85"/>
                      <a:pt x="50" y="80"/>
                      <a:pt x="52" y="76"/>
                    </a:cubicBezTo>
                    <a:cubicBezTo>
                      <a:pt x="53" y="71"/>
                      <a:pt x="55" y="67"/>
                      <a:pt x="56" y="63"/>
                    </a:cubicBezTo>
                    <a:cubicBezTo>
                      <a:pt x="65" y="35"/>
                      <a:pt x="67" y="10"/>
                      <a:pt x="62" y="2"/>
                    </a:cubicBezTo>
                    <a:cubicBezTo>
                      <a:pt x="54" y="25"/>
                      <a:pt x="46" y="48"/>
                      <a:pt x="37" y="70"/>
                    </a:cubicBezTo>
                    <a:cubicBezTo>
                      <a:pt x="35" y="70"/>
                      <a:pt x="33" y="69"/>
                      <a:pt x="30" y="68"/>
                    </a:cubicBezTo>
                    <a:cubicBezTo>
                      <a:pt x="38" y="45"/>
                      <a:pt x="46" y="23"/>
                      <a:pt x="54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4" name="Freeform 85">
                <a:extLst>
                  <a:ext uri="{FF2B5EF4-FFF2-40B4-BE49-F238E27FC236}">
                    <a16:creationId xmlns:a16="http://schemas.microsoft.com/office/drawing/2014/main" xmlns="" id="{C80F1F57-C8EF-4FDF-B200-053B4B0C1A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52" y="3820"/>
                <a:ext cx="43" cy="69"/>
              </a:xfrm>
              <a:custGeom>
                <a:avLst/>
                <a:gdLst>
                  <a:gd name="T0" fmla="*/ 48 w 56"/>
                  <a:gd name="T1" fmla="*/ 0 h 90"/>
                  <a:gd name="T2" fmla="*/ 15 w 56"/>
                  <a:gd name="T3" fmla="*/ 37 h 90"/>
                  <a:gd name="T4" fmla="*/ 7 w 56"/>
                  <a:gd name="T5" fmla="*/ 89 h 90"/>
                  <a:gd name="T6" fmla="*/ 9 w 56"/>
                  <a:gd name="T7" fmla="*/ 90 h 90"/>
                  <a:gd name="T8" fmla="*/ 37 w 56"/>
                  <a:gd name="T9" fmla="*/ 62 h 90"/>
                  <a:gd name="T10" fmla="*/ 42 w 56"/>
                  <a:gd name="T11" fmla="*/ 51 h 90"/>
                  <a:gd name="T12" fmla="*/ 46 w 56"/>
                  <a:gd name="T13" fmla="*/ 42 h 90"/>
                  <a:gd name="T14" fmla="*/ 50 w 56"/>
                  <a:gd name="T15" fmla="*/ 0 h 90"/>
                  <a:gd name="T16" fmla="*/ 48 w 56"/>
                  <a:gd name="T17" fmla="*/ 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6" h="90">
                    <a:moveTo>
                      <a:pt x="48" y="0"/>
                    </a:moveTo>
                    <a:cubicBezTo>
                      <a:pt x="39" y="0"/>
                      <a:pt x="26" y="16"/>
                      <a:pt x="15" y="37"/>
                    </a:cubicBezTo>
                    <a:cubicBezTo>
                      <a:pt x="3" y="62"/>
                      <a:pt x="0" y="85"/>
                      <a:pt x="7" y="89"/>
                    </a:cubicBezTo>
                    <a:cubicBezTo>
                      <a:pt x="8" y="90"/>
                      <a:pt x="8" y="90"/>
                      <a:pt x="9" y="90"/>
                    </a:cubicBezTo>
                    <a:cubicBezTo>
                      <a:pt x="16" y="90"/>
                      <a:pt x="27" y="79"/>
                      <a:pt x="37" y="62"/>
                    </a:cubicBezTo>
                    <a:cubicBezTo>
                      <a:pt x="39" y="59"/>
                      <a:pt x="41" y="55"/>
                      <a:pt x="42" y="51"/>
                    </a:cubicBezTo>
                    <a:cubicBezTo>
                      <a:pt x="44" y="48"/>
                      <a:pt x="45" y="45"/>
                      <a:pt x="46" y="42"/>
                    </a:cubicBezTo>
                    <a:cubicBezTo>
                      <a:pt x="54" y="21"/>
                      <a:pt x="56" y="4"/>
                      <a:pt x="50" y="0"/>
                    </a:cubicBezTo>
                    <a:cubicBezTo>
                      <a:pt x="49" y="0"/>
                      <a:pt x="48" y="0"/>
                      <a:pt x="48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5" name="Freeform 86">
                <a:extLst>
                  <a:ext uri="{FF2B5EF4-FFF2-40B4-BE49-F238E27FC236}">
                    <a16:creationId xmlns:a16="http://schemas.microsoft.com/office/drawing/2014/main" xmlns="" id="{6C4EBC1E-5CC6-484A-8FFA-C4E1178C2D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48" y="4536"/>
                <a:ext cx="79" cy="91"/>
              </a:xfrm>
              <a:custGeom>
                <a:avLst/>
                <a:gdLst>
                  <a:gd name="T0" fmla="*/ 91 w 102"/>
                  <a:gd name="T1" fmla="*/ 0 h 118"/>
                  <a:gd name="T2" fmla="*/ 88 w 102"/>
                  <a:gd name="T3" fmla="*/ 0 h 118"/>
                  <a:gd name="T4" fmla="*/ 45 w 102"/>
                  <a:gd name="T5" fmla="*/ 36 h 118"/>
                  <a:gd name="T6" fmla="*/ 37 w 102"/>
                  <a:gd name="T7" fmla="*/ 47 h 118"/>
                  <a:gd name="T8" fmla="*/ 28 w 102"/>
                  <a:gd name="T9" fmla="*/ 59 h 118"/>
                  <a:gd name="T10" fmla="*/ 4 w 102"/>
                  <a:gd name="T11" fmla="*/ 115 h 118"/>
                  <a:gd name="T12" fmla="*/ 40 w 102"/>
                  <a:gd name="T13" fmla="*/ 69 h 118"/>
                  <a:gd name="T14" fmla="*/ 46 w 102"/>
                  <a:gd name="T15" fmla="*/ 74 h 118"/>
                  <a:gd name="T16" fmla="*/ 11 w 102"/>
                  <a:gd name="T17" fmla="*/ 118 h 118"/>
                  <a:gd name="T18" fmla="*/ 65 w 102"/>
                  <a:gd name="T19" fmla="*/ 71 h 118"/>
                  <a:gd name="T20" fmla="*/ 96 w 102"/>
                  <a:gd name="T21" fmla="*/ 2 h 118"/>
                  <a:gd name="T22" fmla="*/ 95 w 102"/>
                  <a:gd name="T23" fmla="*/ 1 h 118"/>
                  <a:gd name="T24" fmla="*/ 91 w 102"/>
                  <a:gd name="T25" fmla="*/ 0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2" h="118">
                    <a:moveTo>
                      <a:pt x="91" y="0"/>
                    </a:moveTo>
                    <a:cubicBezTo>
                      <a:pt x="90" y="0"/>
                      <a:pt x="89" y="0"/>
                      <a:pt x="88" y="0"/>
                    </a:cubicBezTo>
                    <a:cubicBezTo>
                      <a:pt x="78" y="3"/>
                      <a:pt x="62" y="17"/>
                      <a:pt x="45" y="36"/>
                    </a:cubicBezTo>
                    <a:cubicBezTo>
                      <a:pt x="42" y="40"/>
                      <a:pt x="39" y="43"/>
                      <a:pt x="37" y="47"/>
                    </a:cubicBezTo>
                    <a:cubicBezTo>
                      <a:pt x="33" y="51"/>
                      <a:pt x="30" y="55"/>
                      <a:pt x="28" y="59"/>
                    </a:cubicBezTo>
                    <a:cubicBezTo>
                      <a:pt x="10" y="84"/>
                      <a:pt x="0" y="106"/>
                      <a:pt x="4" y="115"/>
                    </a:cubicBezTo>
                    <a:cubicBezTo>
                      <a:pt x="16" y="100"/>
                      <a:pt x="28" y="84"/>
                      <a:pt x="40" y="69"/>
                    </a:cubicBezTo>
                    <a:cubicBezTo>
                      <a:pt x="42" y="70"/>
                      <a:pt x="44" y="72"/>
                      <a:pt x="46" y="74"/>
                    </a:cubicBezTo>
                    <a:cubicBezTo>
                      <a:pt x="34" y="88"/>
                      <a:pt x="23" y="103"/>
                      <a:pt x="11" y="118"/>
                    </a:cubicBezTo>
                    <a:cubicBezTo>
                      <a:pt x="22" y="116"/>
                      <a:pt x="45" y="97"/>
                      <a:pt x="65" y="71"/>
                    </a:cubicBezTo>
                    <a:cubicBezTo>
                      <a:pt x="89" y="40"/>
                      <a:pt x="102" y="9"/>
                      <a:pt x="96" y="2"/>
                    </a:cubicBezTo>
                    <a:cubicBezTo>
                      <a:pt x="95" y="1"/>
                      <a:pt x="95" y="1"/>
                      <a:pt x="95" y="1"/>
                    </a:cubicBezTo>
                    <a:cubicBezTo>
                      <a:pt x="94" y="0"/>
                      <a:pt x="92" y="0"/>
                      <a:pt x="91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6" name="Freeform 87">
                <a:extLst>
                  <a:ext uri="{FF2B5EF4-FFF2-40B4-BE49-F238E27FC236}">
                    <a16:creationId xmlns:a16="http://schemas.microsoft.com/office/drawing/2014/main" xmlns="" id="{64D1225B-9095-4145-AF36-17E0D1DAE47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76" y="4314"/>
                <a:ext cx="70" cy="81"/>
              </a:xfrm>
              <a:custGeom>
                <a:avLst/>
                <a:gdLst>
                  <a:gd name="T0" fmla="*/ 83 w 91"/>
                  <a:gd name="T1" fmla="*/ 0 h 105"/>
                  <a:gd name="T2" fmla="*/ 34 w 91"/>
                  <a:gd name="T3" fmla="*/ 41 h 105"/>
                  <a:gd name="T4" fmla="*/ 8 w 91"/>
                  <a:gd name="T5" fmla="*/ 103 h 105"/>
                  <a:gd name="T6" fmla="*/ 13 w 91"/>
                  <a:gd name="T7" fmla="*/ 105 h 105"/>
                  <a:gd name="T8" fmla="*/ 54 w 91"/>
                  <a:gd name="T9" fmla="*/ 75 h 105"/>
                  <a:gd name="T10" fmla="*/ 63 w 91"/>
                  <a:gd name="T11" fmla="*/ 64 h 105"/>
                  <a:gd name="T12" fmla="*/ 70 w 91"/>
                  <a:gd name="T13" fmla="*/ 54 h 105"/>
                  <a:gd name="T14" fmla="*/ 90 w 91"/>
                  <a:gd name="T15" fmla="*/ 8 h 105"/>
                  <a:gd name="T16" fmla="*/ 87 w 91"/>
                  <a:gd name="T17" fmla="*/ 2 h 105"/>
                  <a:gd name="T18" fmla="*/ 86 w 91"/>
                  <a:gd name="T19" fmla="*/ 1 h 105"/>
                  <a:gd name="T20" fmla="*/ 83 w 91"/>
                  <a:gd name="T21" fmla="*/ 0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1" h="105">
                    <a:moveTo>
                      <a:pt x="83" y="0"/>
                    </a:moveTo>
                    <a:cubicBezTo>
                      <a:pt x="72" y="0"/>
                      <a:pt x="52" y="16"/>
                      <a:pt x="34" y="41"/>
                    </a:cubicBezTo>
                    <a:cubicBezTo>
                      <a:pt x="12" y="69"/>
                      <a:pt x="0" y="96"/>
                      <a:pt x="8" y="103"/>
                    </a:cubicBezTo>
                    <a:cubicBezTo>
                      <a:pt x="9" y="104"/>
                      <a:pt x="11" y="105"/>
                      <a:pt x="13" y="105"/>
                    </a:cubicBezTo>
                    <a:cubicBezTo>
                      <a:pt x="22" y="105"/>
                      <a:pt x="38" y="93"/>
                      <a:pt x="54" y="75"/>
                    </a:cubicBezTo>
                    <a:cubicBezTo>
                      <a:pt x="57" y="72"/>
                      <a:pt x="60" y="68"/>
                      <a:pt x="63" y="64"/>
                    </a:cubicBezTo>
                    <a:cubicBezTo>
                      <a:pt x="65" y="61"/>
                      <a:pt x="68" y="58"/>
                      <a:pt x="70" y="54"/>
                    </a:cubicBezTo>
                    <a:cubicBezTo>
                      <a:pt x="83" y="36"/>
                      <a:pt x="91" y="17"/>
                      <a:pt x="90" y="8"/>
                    </a:cubicBezTo>
                    <a:cubicBezTo>
                      <a:pt x="90" y="5"/>
                      <a:pt x="89" y="3"/>
                      <a:pt x="87" y="2"/>
                    </a:cubicBezTo>
                    <a:cubicBezTo>
                      <a:pt x="87" y="1"/>
                      <a:pt x="86" y="1"/>
                      <a:pt x="86" y="1"/>
                    </a:cubicBezTo>
                    <a:cubicBezTo>
                      <a:pt x="85" y="1"/>
                      <a:pt x="84" y="0"/>
                      <a:pt x="83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7" name="Freeform 88">
                <a:extLst>
                  <a:ext uri="{FF2B5EF4-FFF2-40B4-BE49-F238E27FC236}">
                    <a16:creationId xmlns:a16="http://schemas.microsoft.com/office/drawing/2014/main" xmlns="" id="{5E71237B-79DA-4254-8732-D45207CDE3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66" y="3890"/>
                <a:ext cx="34" cy="55"/>
              </a:xfrm>
              <a:custGeom>
                <a:avLst/>
                <a:gdLst>
                  <a:gd name="T0" fmla="*/ 35 w 44"/>
                  <a:gd name="T1" fmla="*/ 0 h 72"/>
                  <a:gd name="T2" fmla="*/ 22 w 44"/>
                  <a:gd name="T3" fmla="*/ 13 h 72"/>
                  <a:gd name="T4" fmla="*/ 12 w 44"/>
                  <a:gd name="T5" fmla="*/ 31 h 72"/>
                  <a:gd name="T6" fmla="*/ 10 w 44"/>
                  <a:gd name="T7" fmla="*/ 34 h 72"/>
                  <a:gd name="T8" fmla="*/ 3 w 44"/>
                  <a:gd name="T9" fmla="*/ 70 h 72"/>
                  <a:gd name="T10" fmla="*/ 5 w 44"/>
                  <a:gd name="T11" fmla="*/ 72 h 72"/>
                  <a:gd name="T12" fmla="*/ 7 w 44"/>
                  <a:gd name="T13" fmla="*/ 72 h 72"/>
                  <a:gd name="T14" fmla="*/ 12 w 44"/>
                  <a:gd name="T15" fmla="*/ 69 h 72"/>
                  <a:gd name="T16" fmla="*/ 33 w 44"/>
                  <a:gd name="T17" fmla="*/ 42 h 72"/>
                  <a:gd name="T18" fmla="*/ 42 w 44"/>
                  <a:gd name="T19" fmla="*/ 3 h 72"/>
                  <a:gd name="T20" fmla="*/ 25 w 44"/>
                  <a:gd name="T21" fmla="*/ 38 h 72"/>
                  <a:gd name="T22" fmla="*/ 19 w 44"/>
                  <a:gd name="T23" fmla="*/ 34 h 72"/>
                  <a:gd name="T24" fmla="*/ 35 w 44"/>
                  <a:gd name="T25" fmla="*/ 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" h="72">
                    <a:moveTo>
                      <a:pt x="35" y="0"/>
                    </a:moveTo>
                    <a:cubicBezTo>
                      <a:pt x="31" y="1"/>
                      <a:pt x="26" y="6"/>
                      <a:pt x="22" y="13"/>
                    </a:cubicBezTo>
                    <a:cubicBezTo>
                      <a:pt x="18" y="18"/>
                      <a:pt x="15" y="24"/>
                      <a:pt x="12" y="31"/>
                    </a:cubicBezTo>
                    <a:cubicBezTo>
                      <a:pt x="11" y="32"/>
                      <a:pt x="11" y="33"/>
                      <a:pt x="10" y="34"/>
                    </a:cubicBezTo>
                    <a:cubicBezTo>
                      <a:pt x="2" y="51"/>
                      <a:pt x="0" y="65"/>
                      <a:pt x="3" y="70"/>
                    </a:cubicBezTo>
                    <a:cubicBezTo>
                      <a:pt x="4" y="71"/>
                      <a:pt x="4" y="71"/>
                      <a:pt x="5" y="72"/>
                    </a:cubicBezTo>
                    <a:cubicBezTo>
                      <a:pt x="6" y="72"/>
                      <a:pt x="6" y="72"/>
                      <a:pt x="7" y="72"/>
                    </a:cubicBezTo>
                    <a:cubicBezTo>
                      <a:pt x="8" y="72"/>
                      <a:pt x="10" y="71"/>
                      <a:pt x="12" y="69"/>
                    </a:cubicBezTo>
                    <a:cubicBezTo>
                      <a:pt x="18" y="65"/>
                      <a:pt x="26" y="55"/>
                      <a:pt x="33" y="42"/>
                    </a:cubicBezTo>
                    <a:cubicBezTo>
                      <a:pt x="40" y="25"/>
                      <a:pt x="44" y="9"/>
                      <a:pt x="42" y="3"/>
                    </a:cubicBezTo>
                    <a:cubicBezTo>
                      <a:pt x="36" y="14"/>
                      <a:pt x="31" y="26"/>
                      <a:pt x="25" y="38"/>
                    </a:cubicBezTo>
                    <a:cubicBezTo>
                      <a:pt x="23" y="37"/>
                      <a:pt x="20" y="35"/>
                      <a:pt x="19" y="34"/>
                    </a:cubicBezTo>
                    <a:cubicBezTo>
                      <a:pt x="24" y="22"/>
                      <a:pt x="30" y="11"/>
                      <a:pt x="35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8" name="Freeform 89">
                <a:extLst>
                  <a:ext uri="{FF2B5EF4-FFF2-40B4-BE49-F238E27FC236}">
                    <a16:creationId xmlns:a16="http://schemas.microsoft.com/office/drawing/2014/main" xmlns="" id="{524FFE23-06CD-4F06-BCB2-8254E282AAB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251" y="4125"/>
                <a:ext cx="923" cy="594"/>
              </a:xfrm>
              <a:custGeom>
                <a:avLst/>
                <a:gdLst>
                  <a:gd name="T0" fmla="*/ 857 w 1196"/>
                  <a:gd name="T1" fmla="*/ 387 h 769"/>
                  <a:gd name="T2" fmla="*/ 219 w 1196"/>
                  <a:gd name="T3" fmla="*/ 757 h 769"/>
                  <a:gd name="T4" fmla="*/ 224 w 1196"/>
                  <a:gd name="T5" fmla="*/ 762 h 769"/>
                  <a:gd name="T6" fmla="*/ 224 w 1196"/>
                  <a:gd name="T7" fmla="*/ 763 h 769"/>
                  <a:gd name="T8" fmla="*/ 860 w 1196"/>
                  <a:gd name="T9" fmla="*/ 395 h 769"/>
                  <a:gd name="T10" fmla="*/ 859 w 1196"/>
                  <a:gd name="T11" fmla="*/ 393 h 769"/>
                  <a:gd name="T12" fmla="*/ 857 w 1196"/>
                  <a:gd name="T13" fmla="*/ 387 h 769"/>
                  <a:gd name="T14" fmla="*/ 920 w 1196"/>
                  <a:gd name="T15" fmla="*/ 367 h 769"/>
                  <a:gd name="T16" fmla="*/ 913 w 1196"/>
                  <a:gd name="T17" fmla="*/ 373 h 769"/>
                  <a:gd name="T18" fmla="*/ 904 w 1196"/>
                  <a:gd name="T19" fmla="*/ 380 h 769"/>
                  <a:gd name="T20" fmla="*/ 1098 w 1196"/>
                  <a:gd name="T21" fmla="*/ 619 h 769"/>
                  <a:gd name="T22" fmla="*/ 1105 w 1196"/>
                  <a:gd name="T23" fmla="*/ 626 h 769"/>
                  <a:gd name="T24" fmla="*/ 1178 w 1196"/>
                  <a:gd name="T25" fmla="*/ 717 h 769"/>
                  <a:gd name="T26" fmla="*/ 1187 w 1196"/>
                  <a:gd name="T27" fmla="*/ 709 h 769"/>
                  <a:gd name="T28" fmla="*/ 1196 w 1196"/>
                  <a:gd name="T29" fmla="*/ 701 h 769"/>
                  <a:gd name="T30" fmla="*/ 1122 w 1196"/>
                  <a:gd name="T31" fmla="*/ 612 h 769"/>
                  <a:gd name="T32" fmla="*/ 1116 w 1196"/>
                  <a:gd name="T33" fmla="*/ 604 h 769"/>
                  <a:gd name="T34" fmla="*/ 920 w 1196"/>
                  <a:gd name="T35" fmla="*/ 367 h 769"/>
                  <a:gd name="T36" fmla="*/ 17 w 1196"/>
                  <a:gd name="T37" fmla="*/ 364 h 769"/>
                  <a:gd name="T38" fmla="*/ 9 w 1196"/>
                  <a:gd name="T39" fmla="*/ 368 h 769"/>
                  <a:gd name="T40" fmla="*/ 0 w 1196"/>
                  <a:gd name="T41" fmla="*/ 371 h 769"/>
                  <a:gd name="T42" fmla="*/ 67 w 1196"/>
                  <a:gd name="T43" fmla="*/ 545 h 769"/>
                  <a:gd name="T44" fmla="*/ 71 w 1196"/>
                  <a:gd name="T45" fmla="*/ 554 h 769"/>
                  <a:gd name="T46" fmla="*/ 153 w 1196"/>
                  <a:gd name="T47" fmla="*/ 769 h 769"/>
                  <a:gd name="T48" fmla="*/ 163 w 1196"/>
                  <a:gd name="T49" fmla="*/ 765 h 769"/>
                  <a:gd name="T50" fmla="*/ 173 w 1196"/>
                  <a:gd name="T51" fmla="*/ 761 h 769"/>
                  <a:gd name="T52" fmla="*/ 89 w 1196"/>
                  <a:gd name="T53" fmla="*/ 548 h 769"/>
                  <a:gd name="T54" fmla="*/ 85 w 1196"/>
                  <a:gd name="T55" fmla="*/ 539 h 769"/>
                  <a:gd name="T56" fmla="*/ 17 w 1196"/>
                  <a:gd name="T57" fmla="*/ 364 h 769"/>
                  <a:gd name="T58" fmla="*/ 408 w 1196"/>
                  <a:gd name="T59" fmla="*/ 146 h 769"/>
                  <a:gd name="T60" fmla="*/ 46 w 1196"/>
                  <a:gd name="T61" fmla="*/ 332 h 769"/>
                  <a:gd name="T62" fmla="*/ 47 w 1196"/>
                  <a:gd name="T63" fmla="*/ 333 h 769"/>
                  <a:gd name="T64" fmla="*/ 47 w 1196"/>
                  <a:gd name="T65" fmla="*/ 339 h 769"/>
                  <a:gd name="T66" fmla="*/ 415 w 1196"/>
                  <a:gd name="T67" fmla="*/ 151 h 769"/>
                  <a:gd name="T68" fmla="*/ 415 w 1196"/>
                  <a:gd name="T69" fmla="*/ 151 h 769"/>
                  <a:gd name="T70" fmla="*/ 408 w 1196"/>
                  <a:gd name="T71" fmla="*/ 148 h 769"/>
                  <a:gd name="T72" fmla="*/ 408 w 1196"/>
                  <a:gd name="T73" fmla="*/ 146 h 769"/>
                  <a:gd name="T74" fmla="*/ 361 w 1196"/>
                  <a:gd name="T75" fmla="*/ 0 h 769"/>
                  <a:gd name="T76" fmla="*/ 354 w 1196"/>
                  <a:gd name="T77" fmla="*/ 5 h 769"/>
                  <a:gd name="T78" fmla="*/ 347 w 1196"/>
                  <a:gd name="T79" fmla="*/ 9 h 769"/>
                  <a:gd name="T80" fmla="*/ 424 w 1196"/>
                  <a:gd name="T81" fmla="*/ 124 h 769"/>
                  <a:gd name="T82" fmla="*/ 426 w 1196"/>
                  <a:gd name="T83" fmla="*/ 123 h 769"/>
                  <a:gd name="T84" fmla="*/ 439 w 1196"/>
                  <a:gd name="T85" fmla="*/ 116 h 769"/>
                  <a:gd name="T86" fmla="*/ 361 w 1196"/>
                  <a:gd name="T87" fmla="*/ 0 h 7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196" h="769">
                    <a:moveTo>
                      <a:pt x="857" y="387"/>
                    </a:moveTo>
                    <a:cubicBezTo>
                      <a:pt x="669" y="540"/>
                      <a:pt x="456" y="666"/>
                      <a:pt x="219" y="757"/>
                    </a:cubicBezTo>
                    <a:cubicBezTo>
                      <a:pt x="221" y="758"/>
                      <a:pt x="223" y="760"/>
                      <a:pt x="224" y="762"/>
                    </a:cubicBezTo>
                    <a:cubicBezTo>
                      <a:pt x="224" y="762"/>
                      <a:pt x="224" y="763"/>
                      <a:pt x="224" y="763"/>
                    </a:cubicBezTo>
                    <a:cubicBezTo>
                      <a:pt x="461" y="671"/>
                      <a:pt x="673" y="546"/>
                      <a:pt x="860" y="395"/>
                    </a:cubicBezTo>
                    <a:cubicBezTo>
                      <a:pt x="859" y="394"/>
                      <a:pt x="859" y="394"/>
                      <a:pt x="859" y="393"/>
                    </a:cubicBezTo>
                    <a:cubicBezTo>
                      <a:pt x="857" y="392"/>
                      <a:pt x="857" y="390"/>
                      <a:pt x="857" y="387"/>
                    </a:cubicBezTo>
                    <a:moveTo>
                      <a:pt x="920" y="367"/>
                    </a:moveTo>
                    <a:cubicBezTo>
                      <a:pt x="918" y="369"/>
                      <a:pt x="916" y="371"/>
                      <a:pt x="913" y="373"/>
                    </a:cubicBezTo>
                    <a:cubicBezTo>
                      <a:pt x="910" y="376"/>
                      <a:pt x="907" y="378"/>
                      <a:pt x="904" y="380"/>
                    </a:cubicBezTo>
                    <a:cubicBezTo>
                      <a:pt x="969" y="460"/>
                      <a:pt x="1034" y="539"/>
                      <a:pt x="1098" y="619"/>
                    </a:cubicBezTo>
                    <a:cubicBezTo>
                      <a:pt x="1100" y="621"/>
                      <a:pt x="1103" y="624"/>
                      <a:pt x="1105" y="626"/>
                    </a:cubicBezTo>
                    <a:cubicBezTo>
                      <a:pt x="1129" y="656"/>
                      <a:pt x="1153" y="687"/>
                      <a:pt x="1178" y="717"/>
                    </a:cubicBezTo>
                    <a:cubicBezTo>
                      <a:pt x="1181" y="714"/>
                      <a:pt x="1184" y="712"/>
                      <a:pt x="1187" y="709"/>
                    </a:cubicBezTo>
                    <a:cubicBezTo>
                      <a:pt x="1190" y="706"/>
                      <a:pt x="1193" y="704"/>
                      <a:pt x="1196" y="701"/>
                    </a:cubicBezTo>
                    <a:cubicBezTo>
                      <a:pt x="1171" y="671"/>
                      <a:pt x="1147" y="641"/>
                      <a:pt x="1122" y="612"/>
                    </a:cubicBezTo>
                    <a:cubicBezTo>
                      <a:pt x="1120" y="609"/>
                      <a:pt x="1118" y="607"/>
                      <a:pt x="1116" y="604"/>
                    </a:cubicBezTo>
                    <a:cubicBezTo>
                      <a:pt x="1051" y="525"/>
                      <a:pt x="986" y="446"/>
                      <a:pt x="920" y="367"/>
                    </a:cubicBezTo>
                    <a:moveTo>
                      <a:pt x="17" y="364"/>
                    </a:moveTo>
                    <a:cubicBezTo>
                      <a:pt x="15" y="365"/>
                      <a:pt x="12" y="367"/>
                      <a:pt x="9" y="368"/>
                    </a:cubicBezTo>
                    <a:cubicBezTo>
                      <a:pt x="6" y="369"/>
                      <a:pt x="3" y="370"/>
                      <a:pt x="0" y="371"/>
                    </a:cubicBezTo>
                    <a:cubicBezTo>
                      <a:pt x="23" y="429"/>
                      <a:pt x="45" y="487"/>
                      <a:pt x="67" y="545"/>
                    </a:cubicBezTo>
                    <a:cubicBezTo>
                      <a:pt x="69" y="548"/>
                      <a:pt x="70" y="551"/>
                      <a:pt x="71" y="554"/>
                    </a:cubicBezTo>
                    <a:cubicBezTo>
                      <a:pt x="98" y="626"/>
                      <a:pt x="126" y="697"/>
                      <a:pt x="153" y="769"/>
                    </a:cubicBezTo>
                    <a:cubicBezTo>
                      <a:pt x="156" y="767"/>
                      <a:pt x="159" y="766"/>
                      <a:pt x="163" y="765"/>
                    </a:cubicBezTo>
                    <a:cubicBezTo>
                      <a:pt x="166" y="763"/>
                      <a:pt x="170" y="762"/>
                      <a:pt x="173" y="761"/>
                    </a:cubicBezTo>
                    <a:cubicBezTo>
                      <a:pt x="145" y="690"/>
                      <a:pt x="117" y="619"/>
                      <a:pt x="89" y="548"/>
                    </a:cubicBezTo>
                    <a:cubicBezTo>
                      <a:pt x="88" y="545"/>
                      <a:pt x="87" y="542"/>
                      <a:pt x="85" y="539"/>
                    </a:cubicBezTo>
                    <a:cubicBezTo>
                      <a:pt x="63" y="481"/>
                      <a:pt x="40" y="423"/>
                      <a:pt x="17" y="364"/>
                    </a:cubicBezTo>
                    <a:moveTo>
                      <a:pt x="408" y="146"/>
                    </a:moveTo>
                    <a:cubicBezTo>
                      <a:pt x="297" y="219"/>
                      <a:pt x="176" y="282"/>
                      <a:pt x="46" y="332"/>
                    </a:cubicBezTo>
                    <a:cubicBezTo>
                      <a:pt x="46" y="333"/>
                      <a:pt x="47" y="333"/>
                      <a:pt x="47" y="333"/>
                    </a:cubicBezTo>
                    <a:cubicBezTo>
                      <a:pt x="48" y="335"/>
                      <a:pt x="48" y="337"/>
                      <a:pt x="47" y="339"/>
                    </a:cubicBezTo>
                    <a:cubicBezTo>
                      <a:pt x="179" y="289"/>
                      <a:pt x="302" y="225"/>
                      <a:pt x="415" y="151"/>
                    </a:cubicBezTo>
                    <a:cubicBezTo>
                      <a:pt x="415" y="151"/>
                      <a:pt x="415" y="151"/>
                      <a:pt x="415" y="151"/>
                    </a:cubicBezTo>
                    <a:cubicBezTo>
                      <a:pt x="412" y="151"/>
                      <a:pt x="410" y="150"/>
                      <a:pt x="408" y="148"/>
                    </a:cubicBezTo>
                    <a:cubicBezTo>
                      <a:pt x="408" y="148"/>
                      <a:pt x="408" y="147"/>
                      <a:pt x="408" y="146"/>
                    </a:cubicBezTo>
                    <a:moveTo>
                      <a:pt x="361" y="0"/>
                    </a:moveTo>
                    <a:cubicBezTo>
                      <a:pt x="359" y="1"/>
                      <a:pt x="357" y="3"/>
                      <a:pt x="354" y="5"/>
                    </a:cubicBezTo>
                    <a:cubicBezTo>
                      <a:pt x="352" y="6"/>
                      <a:pt x="350" y="7"/>
                      <a:pt x="347" y="9"/>
                    </a:cubicBezTo>
                    <a:cubicBezTo>
                      <a:pt x="373" y="47"/>
                      <a:pt x="398" y="86"/>
                      <a:pt x="424" y="124"/>
                    </a:cubicBezTo>
                    <a:cubicBezTo>
                      <a:pt x="424" y="124"/>
                      <a:pt x="425" y="123"/>
                      <a:pt x="426" y="123"/>
                    </a:cubicBezTo>
                    <a:cubicBezTo>
                      <a:pt x="430" y="120"/>
                      <a:pt x="435" y="117"/>
                      <a:pt x="439" y="116"/>
                    </a:cubicBezTo>
                    <a:cubicBezTo>
                      <a:pt x="413" y="77"/>
                      <a:pt x="386" y="38"/>
                      <a:pt x="361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9" name="Freeform 90">
                <a:extLst>
                  <a:ext uri="{FF2B5EF4-FFF2-40B4-BE49-F238E27FC236}">
                    <a16:creationId xmlns:a16="http://schemas.microsoft.com/office/drawing/2014/main" xmlns="" id="{FF43B7C3-DFD6-45CC-9D33-52B189B3AC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34" y="4649"/>
                <a:ext cx="85" cy="68"/>
              </a:xfrm>
              <a:custGeom>
                <a:avLst/>
                <a:gdLst>
                  <a:gd name="T0" fmla="*/ 98 w 110"/>
                  <a:gd name="T1" fmla="*/ 0 h 89"/>
                  <a:gd name="T2" fmla="*/ 52 w 110"/>
                  <a:gd name="T3" fmla="*/ 23 h 89"/>
                  <a:gd name="T4" fmla="*/ 43 w 110"/>
                  <a:gd name="T5" fmla="*/ 31 h 89"/>
                  <a:gd name="T6" fmla="*/ 34 w 110"/>
                  <a:gd name="T7" fmla="*/ 39 h 89"/>
                  <a:gd name="T8" fmla="*/ 5 w 110"/>
                  <a:gd name="T9" fmla="*/ 87 h 89"/>
                  <a:gd name="T10" fmla="*/ 12 w 110"/>
                  <a:gd name="T11" fmla="*/ 89 h 89"/>
                  <a:gd name="T12" fmla="*/ 67 w 110"/>
                  <a:gd name="T13" fmla="*/ 59 h 89"/>
                  <a:gd name="T14" fmla="*/ 104 w 110"/>
                  <a:gd name="T15" fmla="*/ 2 h 89"/>
                  <a:gd name="T16" fmla="*/ 98 w 110"/>
                  <a:gd name="T17" fmla="*/ 0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0" h="89">
                    <a:moveTo>
                      <a:pt x="98" y="0"/>
                    </a:moveTo>
                    <a:cubicBezTo>
                      <a:pt x="88" y="0"/>
                      <a:pt x="71" y="9"/>
                      <a:pt x="52" y="23"/>
                    </a:cubicBezTo>
                    <a:cubicBezTo>
                      <a:pt x="49" y="26"/>
                      <a:pt x="46" y="28"/>
                      <a:pt x="43" y="31"/>
                    </a:cubicBezTo>
                    <a:cubicBezTo>
                      <a:pt x="40" y="34"/>
                      <a:pt x="37" y="36"/>
                      <a:pt x="34" y="39"/>
                    </a:cubicBezTo>
                    <a:cubicBezTo>
                      <a:pt x="12" y="59"/>
                      <a:pt x="0" y="79"/>
                      <a:pt x="5" y="87"/>
                    </a:cubicBezTo>
                    <a:cubicBezTo>
                      <a:pt x="7" y="88"/>
                      <a:pt x="9" y="89"/>
                      <a:pt x="12" y="89"/>
                    </a:cubicBezTo>
                    <a:cubicBezTo>
                      <a:pt x="23" y="89"/>
                      <a:pt x="45" y="78"/>
                      <a:pt x="67" y="59"/>
                    </a:cubicBezTo>
                    <a:cubicBezTo>
                      <a:pt x="95" y="36"/>
                      <a:pt x="110" y="11"/>
                      <a:pt x="104" y="2"/>
                    </a:cubicBezTo>
                    <a:cubicBezTo>
                      <a:pt x="103" y="1"/>
                      <a:pt x="100" y="0"/>
                      <a:pt x="98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0" name="Freeform 91">
                <a:extLst>
                  <a:ext uri="{FF2B5EF4-FFF2-40B4-BE49-F238E27FC236}">
                    <a16:creationId xmlns:a16="http://schemas.microsoft.com/office/drawing/2014/main" xmlns="" id="{A2A2C9F9-D138-418C-AB7A-F13F4A6A535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13" y="4372"/>
                <a:ext cx="70" cy="59"/>
              </a:xfrm>
              <a:custGeom>
                <a:avLst/>
                <a:gdLst>
                  <a:gd name="T0" fmla="*/ 78 w 91"/>
                  <a:gd name="T1" fmla="*/ 0 h 76"/>
                  <a:gd name="T2" fmla="*/ 32 w 91"/>
                  <a:gd name="T3" fmla="*/ 23 h 76"/>
                  <a:gd name="T4" fmla="*/ 0 w 91"/>
                  <a:gd name="T5" fmla="*/ 67 h 76"/>
                  <a:gd name="T6" fmla="*/ 2 w 91"/>
                  <a:gd name="T7" fmla="*/ 73 h 76"/>
                  <a:gd name="T8" fmla="*/ 3 w 91"/>
                  <a:gd name="T9" fmla="*/ 75 h 76"/>
                  <a:gd name="T10" fmla="*/ 10 w 91"/>
                  <a:gd name="T11" fmla="*/ 76 h 76"/>
                  <a:gd name="T12" fmla="*/ 47 w 91"/>
                  <a:gd name="T13" fmla="*/ 60 h 76"/>
                  <a:gd name="T14" fmla="*/ 56 w 91"/>
                  <a:gd name="T15" fmla="*/ 53 h 76"/>
                  <a:gd name="T16" fmla="*/ 63 w 91"/>
                  <a:gd name="T17" fmla="*/ 47 h 76"/>
                  <a:gd name="T18" fmla="*/ 85 w 91"/>
                  <a:gd name="T19" fmla="*/ 2 h 76"/>
                  <a:gd name="T20" fmla="*/ 78 w 91"/>
                  <a:gd name="T21" fmla="*/ 0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1" h="76">
                    <a:moveTo>
                      <a:pt x="78" y="0"/>
                    </a:moveTo>
                    <a:cubicBezTo>
                      <a:pt x="68" y="0"/>
                      <a:pt x="49" y="9"/>
                      <a:pt x="32" y="23"/>
                    </a:cubicBezTo>
                    <a:cubicBezTo>
                      <a:pt x="13" y="40"/>
                      <a:pt x="1" y="57"/>
                      <a:pt x="0" y="67"/>
                    </a:cubicBezTo>
                    <a:cubicBezTo>
                      <a:pt x="0" y="70"/>
                      <a:pt x="0" y="72"/>
                      <a:pt x="2" y="73"/>
                    </a:cubicBezTo>
                    <a:cubicBezTo>
                      <a:pt x="2" y="74"/>
                      <a:pt x="2" y="74"/>
                      <a:pt x="3" y="75"/>
                    </a:cubicBezTo>
                    <a:cubicBezTo>
                      <a:pt x="5" y="76"/>
                      <a:pt x="7" y="76"/>
                      <a:pt x="10" y="76"/>
                    </a:cubicBezTo>
                    <a:cubicBezTo>
                      <a:pt x="19" y="76"/>
                      <a:pt x="33" y="71"/>
                      <a:pt x="47" y="60"/>
                    </a:cubicBezTo>
                    <a:cubicBezTo>
                      <a:pt x="50" y="58"/>
                      <a:pt x="53" y="56"/>
                      <a:pt x="56" y="53"/>
                    </a:cubicBezTo>
                    <a:cubicBezTo>
                      <a:pt x="59" y="51"/>
                      <a:pt x="61" y="49"/>
                      <a:pt x="63" y="47"/>
                    </a:cubicBezTo>
                    <a:cubicBezTo>
                      <a:pt x="81" y="29"/>
                      <a:pt x="91" y="10"/>
                      <a:pt x="85" y="2"/>
                    </a:cubicBezTo>
                    <a:cubicBezTo>
                      <a:pt x="84" y="1"/>
                      <a:pt x="81" y="0"/>
                      <a:pt x="78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1" name="Freeform 92">
                <a:extLst>
                  <a:ext uri="{FF2B5EF4-FFF2-40B4-BE49-F238E27FC236}">
                    <a16:creationId xmlns:a16="http://schemas.microsoft.com/office/drawing/2014/main" xmlns="" id="{E129EEE1-2BF4-4846-98F6-B4D37B6F1A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92" y="4101"/>
                <a:ext cx="48" cy="36"/>
              </a:xfrm>
              <a:custGeom>
                <a:avLst/>
                <a:gdLst>
                  <a:gd name="T0" fmla="*/ 53 w 63"/>
                  <a:gd name="T1" fmla="*/ 0 h 47"/>
                  <a:gd name="T2" fmla="*/ 25 w 63"/>
                  <a:gd name="T3" fmla="*/ 11 h 47"/>
                  <a:gd name="T4" fmla="*/ 4 w 63"/>
                  <a:gd name="T5" fmla="*/ 43 h 47"/>
                  <a:gd name="T6" fmla="*/ 14 w 63"/>
                  <a:gd name="T7" fmla="*/ 47 h 47"/>
                  <a:gd name="T8" fmla="*/ 35 w 63"/>
                  <a:gd name="T9" fmla="*/ 41 h 47"/>
                  <a:gd name="T10" fmla="*/ 42 w 63"/>
                  <a:gd name="T11" fmla="*/ 37 h 47"/>
                  <a:gd name="T12" fmla="*/ 49 w 63"/>
                  <a:gd name="T13" fmla="*/ 32 h 47"/>
                  <a:gd name="T14" fmla="*/ 63 w 63"/>
                  <a:gd name="T15" fmla="*/ 9 h 47"/>
                  <a:gd name="T16" fmla="*/ 32 w 63"/>
                  <a:gd name="T17" fmla="*/ 31 h 47"/>
                  <a:gd name="T18" fmla="*/ 28 w 63"/>
                  <a:gd name="T19" fmla="*/ 24 h 47"/>
                  <a:gd name="T20" fmla="*/ 60 w 63"/>
                  <a:gd name="T21" fmla="*/ 2 h 47"/>
                  <a:gd name="T22" fmla="*/ 53 w 63"/>
                  <a:gd name="T23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3" h="47">
                    <a:moveTo>
                      <a:pt x="53" y="0"/>
                    </a:moveTo>
                    <a:cubicBezTo>
                      <a:pt x="46" y="0"/>
                      <a:pt x="35" y="4"/>
                      <a:pt x="25" y="11"/>
                    </a:cubicBezTo>
                    <a:cubicBezTo>
                      <a:pt x="10" y="21"/>
                      <a:pt x="0" y="35"/>
                      <a:pt x="4" y="43"/>
                    </a:cubicBezTo>
                    <a:cubicBezTo>
                      <a:pt x="6" y="45"/>
                      <a:pt x="10" y="47"/>
                      <a:pt x="14" y="47"/>
                    </a:cubicBezTo>
                    <a:cubicBezTo>
                      <a:pt x="20" y="47"/>
                      <a:pt x="28" y="44"/>
                      <a:pt x="35" y="41"/>
                    </a:cubicBezTo>
                    <a:cubicBezTo>
                      <a:pt x="38" y="39"/>
                      <a:pt x="40" y="38"/>
                      <a:pt x="42" y="37"/>
                    </a:cubicBezTo>
                    <a:cubicBezTo>
                      <a:pt x="45" y="35"/>
                      <a:pt x="47" y="33"/>
                      <a:pt x="49" y="32"/>
                    </a:cubicBezTo>
                    <a:cubicBezTo>
                      <a:pt x="57" y="24"/>
                      <a:pt x="62" y="16"/>
                      <a:pt x="63" y="9"/>
                    </a:cubicBezTo>
                    <a:cubicBezTo>
                      <a:pt x="53" y="17"/>
                      <a:pt x="42" y="24"/>
                      <a:pt x="32" y="31"/>
                    </a:cubicBezTo>
                    <a:cubicBezTo>
                      <a:pt x="30" y="29"/>
                      <a:pt x="28" y="27"/>
                      <a:pt x="28" y="24"/>
                    </a:cubicBezTo>
                    <a:cubicBezTo>
                      <a:pt x="38" y="17"/>
                      <a:pt x="49" y="9"/>
                      <a:pt x="60" y="2"/>
                    </a:cubicBezTo>
                    <a:cubicBezTo>
                      <a:pt x="58" y="1"/>
                      <a:pt x="56" y="0"/>
                      <a:pt x="53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2" name="Freeform 93">
                <a:extLst>
                  <a:ext uri="{FF2B5EF4-FFF2-40B4-BE49-F238E27FC236}">
                    <a16:creationId xmlns:a16="http://schemas.microsoft.com/office/drawing/2014/main" xmlns="" id="{CDFB7993-7880-430E-B691-D0586531DC3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37" y="4708"/>
                <a:ext cx="88" cy="41"/>
              </a:xfrm>
              <a:custGeom>
                <a:avLst/>
                <a:gdLst>
                  <a:gd name="T0" fmla="*/ 95 w 114"/>
                  <a:gd name="T1" fmla="*/ 0 h 53"/>
                  <a:gd name="T2" fmla="*/ 61 w 114"/>
                  <a:gd name="T3" fmla="*/ 6 h 53"/>
                  <a:gd name="T4" fmla="*/ 51 w 114"/>
                  <a:gd name="T5" fmla="*/ 10 h 53"/>
                  <a:gd name="T6" fmla="*/ 41 w 114"/>
                  <a:gd name="T7" fmla="*/ 14 h 53"/>
                  <a:gd name="T8" fmla="*/ 3 w 114"/>
                  <a:gd name="T9" fmla="*/ 46 h 53"/>
                  <a:gd name="T10" fmla="*/ 22 w 114"/>
                  <a:gd name="T11" fmla="*/ 53 h 53"/>
                  <a:gd name="T12" fmla="*/ 65 w 114"/>
                  <a:gd name="T13" fmla="*/ 45 h 53"/>
                  <a:gd name="T14" fmla="*/ 112 w 114"/>
                  <a:gd name="T15" fmla="*/ 8 h 53"/>
                  <a:gd name="T16" fmla="*/ 112 w 114"/>
                  <a:gd name="T17" fmla="*/ 7 h 53"/>
                  <a:gd name="T18" fmla="*/ 107 w 114"/>
                  <a:gd name="T19" fmla="*/ 2 h 53"/>
                  <a:gd name="T20" fmla="*/ 95 w 114"/>
                  <a:gd name="T21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4" h="53">
                    <a:moveTo>
                      <a:pt x="95" y="0"/>
                    </a:moveTo>
                    <a:cubicBezTo>
                      <a:pt x="86" y="0"/>
                      <a:pt x="74" y="2"/>
                      <a:pt x="61" y="6"/>
                    </a:cubicBezTo>
                    <a:cubicBezTo>
                      <a:pt x="58" y="7"/>
                      <a:pt x="54" y="8"/>
                      <a:pt x="51" y="10"/>
                    </a:cubicBezTo>
                    <a:cubicBezTo>
                      <a:pt x="47" y="11"/>
                      <a:pt x="44" y="12"/>
                      <a:pt x="41" y="14"/>
                    </a:cubicBezTo>
                    <a:cubicBezTo>
                      <a:pt x="16" y="24"/>
                      <a:pt x="0" y="38"/>
                      <a:pt x="3" y="46"/>
                    </a:cubicBezTo>
                    <a:cubicBezTo>
                      <a:pt x="5" y="51"/>
                      <a:pt x="12" y="53"/>
                      <a:pt x="22" y="53"/>
                    </a:cubicBezTo>
                    <a:cubicBezTo>
                      <a:pt x="33" y="53"/>
                      <a:pt x="49" y="51"/>
                      <a:pt x="65" y="45"/>
                    </a:cubicBezTo>
                    <a:cubicBezTo>
                      <a:pt x="94" y="34"/>
                      <a:pt x="114" y="18"/>
                      <a:pt x="112" y="8"/>
                    </a:cubicBezTo>
                    <a:cubicBezTo>
                      <a:pt x="112" y="8"/>
                      <a:pt x="112" y="7"/>
                      <a:pt x="112" y="7"/>
                    </a:cubicBezTo>
                    <a:cubicBezTo>
                      <a:pt x="111" y="5"/>
                      <a:pt x="109" y="3"/>
                      <a:pt x="107" y="2"/>
                    </a:cubicBezTo>
                    <a:cubicBezTo>
                      <a:pt x="104" y="1"/>
                      <a:pt x="100" y="0"/>
                      <a:pt x="95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3" name="Freeform 94">
                <a:extLst>
                  <a:ext uri="{FF2B5EF4-FFF2-40B4-BE49-F238E27FC236}">
                    <a16:creationId xmlns:a16="http://schemas.microsoft.com/office/drawing/2014/main" xmlns="" id="{AF261951-78AE-4D85-86FB-0C75BAD592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15" y="4377"/>
                <a:ext cx="73" cy="37"/>
              </a:xfrm>
              <a:custGeom>
                <a:avLst/>
                <a:gdLst>
                  <a:gd name="T0" fmla="*/ 75 w 95"/>
                  <a:gd name="T1" fmla="*/ 0 h 48"/>
                  <a:gd name="T2" fmla="*/ 42 w 95"/>
                  <a:gd name="T3" fmla="*/ 7 h 48"/>
                  <a:gd name="T4" fmla="*/ 4 w 95"/>
                  <a:gd name="T5" fmla="*/ 39 h 48"/>
                  <a:gd name="T6" fmla="*/ 25 w 95"/>
                  <a:gd name="T7" fmla="*/ 48 h 48"/>
                  <a:gd name="T8" fmla="*/ 47 w 95"/>
                  <a:gd name="T9" fmla="*/ 45 h 48"/>
                  <a:gd name="T10" fmla="*/ 56 w 95"/>
                  <a:gd name="T11" fmla="*/ 42 h 48"/>
                  <a:gd name="T12" fmla="*/ 64 w 95"/>
                  <a:gd name="T13" fmla="*/ 38 h 48"/>
                  <a:gd name="T14" fmla="*/ 94 w 95"/>
                  <a:gd name="T15" fmla="*/ 13 h 48"/>
                  <a:gd name="T16" fmla="*/ 94 w 95"/>
                  <a:gd name="T17" fmla="*/ 7 h 48"/>
                  <a:gd name="T18" fmla="*/ 93 w 95"/>
                  <a:gd name="T19" fmla="*/ 6 h 48"/>
                  <a:gd name="T20" fmla="*/ 75 w 95"/>
                  <a:gd name="T21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5" h="48">
                    <a:moveTo>
                      <a:pt x="75" y="0"/>
                    </a:moveTo>
                    <a:cubicBezTo>
                      <a:pt x="66" y="0"/>
                      <a:pt x="54" y="2"/>
                      <a:pt x="42" y="7"/>
                    </a:cubicBezTo>
                    <a:cubicBezTo>
                      <a:pt x="18" y="15"/>
                      <a:pt x="0" y="30"/>
                      <a:pt x="4" y="39"/>
                    </a:cubicBezTo>
                    <a:cubicBezTo>
                      <a:pt x="6" y="45"/>
                      <a:pt x="14" y="48"/>
                      <a:pt x="25" y="48"/>
                    </a:cubicBezTo>
                    <a:cubicBezTo>
                      <a:pt x="31" y="48"/>
                      <a:pt x="39" y="47"/>
                      <a:pt x="47" y="45"/>
                    </a:cubicBezTo>
                    <a:cubicBezTo>
                      <a:pt x="50" y="44"/>
                      <a:pt x="53" y="43"/>
                      <a:pt x="56" y="42"/>
                    </a:cubicBezTo>
                    <a:cubicBezTo>
                      <a:pt x="59" y="41"/>
                      <a:pt x="62" y="39"/>
                      <a:pt x="64" y="38"/>
                    </a:cubicBezTo>
                    <a:cubicBezTo>
                      <a:pt x="81" y="31"/>
                      <a:pt x="92" y="21"/>
                      <a:pt x="94" y="13"/>
                    </a:cubicBezTo>
                    <a:cubicBezTo>
                      <a:pt x="95" y="11"/>
                      <a:pt x="95" y="9"/>
                      <a:pt x="94" y="7"/>
                    </a:cubicBezTo>
                    <a:cubicBezTo>
                      <a:pt x="94" y="7"/>
                      <a:pt x="93" y="7"/>
                      <a:pt x="93" y="6"/>
                    </a:cubicBezTo>
                    <a:cubicBezTo>
                      <a:pt x="91" y="2"/>
                      <a:pt x="84" y="0"/>
                      <a:pt x="75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4" name="Freeform 95">
                <a:extLst>
                  <a:ext uri="{FF2B5EF4-FFF2-40B4-BE49-F238E27FC236}">
                    <a16:creationId xmlns:a16="http://schemas.microsoft.com/office/drawing/2014/main" xmlns="" id="{46DDFE17-BDF0-42C8-BFB0-97D06A7E7E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65" y="4213"/>
                <a:ext cx="41" cy="29"/>
              </a:xfrm>
              <a:custGeom>
                <a:avLst/>
                <a:gdLst>
                  <a:gd name="T0" fmla="*/ 42 w 53"/>
                  <a:gd name="T1" fmla="*/ 0 h 38"/>
                  <a:gd name="T2" fmla="*/ 32 w 53"/>
                  <a:gd name="T3" fmla="*/ 3 h 38"/>
                  <a:gd name="T4" fmla="*/ 19 w 53"/>
                  <a:gd name="T5" fmla="*/ 10 h 38"/>
                  <a:gd name="T6" fmla="*/ 17 w 53"/>
                  <a:gd name="T7" fmla="*/ 11 h 38"/>
                  <a:gd name="T8" fmla="*/ 1 w 53"/>
                  <a:gd name="T9" fmla="*/ 33 h 38"/>
                  <a:gd name="T10" fmla="*/ 1 w 53"/>
                  <a:gd name="T11" fmla="*/ 35 h 38"/>
                  <a:gd name="T12" fmla="*/ 8 w 53"/>
                  <a:gd name="T13" fmla="*/ 38 h 38"/>
                  <a:gd name="T14" fmla="*/ 8 w 53"/>
                  <a:gd name="T15" fmla="*/ 38 h 38"/>
                  <a:gd name="T16" fmla="*/ 32 w 53"/>
                  <a:gd name="T17" fmla="*/ 29 h 38"/>
                  <a:gd name="T18" fmla="*/ 49 w 53"/>
                  <a:gd name="T19" fmla="*/ 3 h 38"/>
                  <a:gd name="T20" fmla="*/ 42 w 53"/>
                  <a:gd name="T2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3" h="38">
                    <a:moveTo>
                      <a:pt x="42" y="0"/>
                    </a:moveTo>
                    <a:cubicBezTo>
                      <a:pt x="39" y="0"/>
                      <a:pt x="36" y="1"/>
                      <a:pt x="32" y="3"/>
                    </a:cubicBezTo>
                    <a:cubicBezTo>
                      <a:pt x="28" y="4"/>
                      <a:pt x="23" y="7"/>
                      <a:pt x="19" y="10"/>
                    </a:cubicBezTo>
                    <a:cubicBezTo>
                      <a:pt x="18" y="10"/>
                      <a:pt x="17" y="11"/>
                      <a:pt x="17" y="11"/>
                    </a:cubicBezTo>
                    <a:cubicBezTo>
                      <a:pt x="6" y="19"/>
                      <a:pt x="0" y="28"/>
                      <a:pt x="1" y="33"/>
                    </a:cubicBezTo>
                    <a:cubicBezTo>
                      <a:pt x="1" y="34"/>
                      <a:pt x="1" y="35"/>
                      <a:pt x="1" y="35"/>
                    </a:cubicBezTo>
                    <a:cubicBezTo>
                      <a:pt x="3" y="37"/>
                      <a:pt x="5" y="38"/>
                      <a:pt x="8" y="38"/>
                    </a:cubicBezTo>
                    <a:cubicBezTo>
                      <a:pt x="8" y="38"/>
                      <a:pt x="8" y="38"/>
                      <a:pt x="8" y="38"/>
                    </a:cubicBezTo>
                    <a:cubicBezTo>
                      <a:pt x="15" y="38"/>
                      <a:pt x="23" y="35"/>
                      <a:pt x="32" y="29"/>
                    </a:cubicBezTo>
                    <a:cubicBezTo>
                      <a:pt x="45" y="20"/>
                      <a:pt x="53" y="8"/>
                      <a:pt x="49" y="3"/>
                    </a:cubicBezTo>
                    <a:cubicBezTo>
                      <a:pt x="48" y="1"/>
                      <a:pt x="45" y="0"/>
                      <a:pt x="42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5" name="Freeform 96">
                <a:extLst>
                  <a:ext uri="{FF2B5EF4-FFF2-40B4-BE49-F238E27FC236}">
                    <a16:creationId xmlns:a16="http://schemas.microsoft.com/office/drawing/2014/main" xmlns="" id="{0BA7D821-979E-4265-9507-26E30A7F67A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262" y="789"/>
                <a:ext cx="583" cy="896"/>
              </a:xfrm>
              <a:custGeom>
                <a:avLst/>
                <a:gdLst>
                  <a:gd name="T0" fmla="*/ 307 w 754"/>
                  <a:gd name="T1" fmla="*/ 1054 h 1161"/>
                  <a:gd name="T2" fmla="*/ 303 w 754"/>
                  <a:gd name="T3" fmla="*/ 1060 h 1161"/>
                  <a:gd name="T4" fmla="*/ 419 w 754"/>
                  <a:gd name="T5" fmla="*/ 1145 h 1161"/>
                  <a:gd name="T6" fmla="*/ 420 w 754"/>
                  <a:gd name="T7" fmla="*/ 1144 h 1161"/>
                  <a:gd name="T8" fmla="*/ 425 w 754"/>
                  <a:gd name="T9" fmla="*/ 1141 h 1161"/>
                  <a:gd name="T10" fmla="*/ 307 w 754"/>
                  <a:gd name="T11" fmla="*/ 1054 h 1161"/>
                  <a:gd name="T12" fmla="*/ 106 w 754"/>
                  <a:gd name="T13" fmla="*/ 937 h 1161"/>
                  <a:gd name="T14" fmla="*/ 106 w 754"/>
                  <a:gd name="T15" fmla="*/ 943 h 1161"/>
                  <a:gd name="T16" fmla="*/ 105 w 754"/>
                  <a:gd name="T17" fmla="*/ 944 h 1161"/>
                  <a:gd name="T18" fmla="*/ 296 w 754"/>
                  <a:gd name="T19" fmla="*/ 1055 h 1161"/>
                  <a:gd name="T20" fmla="*/ 301 w 754"/>
                  <a:gd name="T21" fmla="*/ 1050 h 1161"/>
                  <a:gd name="T22" fmla="*/ 106 w 754"/>
                  <a:gd name="T23" fmla="*/ 937 h 1161"/>
                  <a:gd name="T24" fmla="*/ 65 w 754"/>
                  <a:gd name="T25" fmla="*/ 934 h 1161"/>
                  <a:gd name="T26" fmla="*/ 0 w 754"/>
                  <a:gd name="T27" fmla="*/ 1056 h 1161"/>
                  <a:gd name="T28" fmla="*/ 7 w 754"/>
                  <a:gd name="T29" fmla="*/ 1059 h 1161"/>
                  <a:gd name="T30" fmla="*/ 14 w 754"/>
                  <a:gd name="T31" fmla="*/ 1063 h 1161"/>
                  <a:gd name="T32" fmla="*/ 79 w 754"/>
                  <a:gd name="T33" fmla="*/ 943 h 1161"/>
                  <a:gd name="T34" fmla="*/ 76 w 754"/>
                  <a:gd name="T35" fmla="*/ 941 h 1161"/>
                  <a:gd name="T36" fmla="*/ 65 w 754"/>
                  <a:gd name="T37" fmla="*/ 934 h 1161"/>
                  <a:gd name="T38" fmla="*/ 741 w 754"/>
                  <a:gd name="T39" fmla="*/ 828 h 1161"/>
                  <a:gd name="T40" fmla="*/ 575 w 754"/>
                  <a:gd name="T41" fmla="*/ 1018 h 1161"/>
                  <a:gd name="T42" fmla="*/ 568 w 754"/>
                  <a:gd name="T43" fmla="*/ 1026 h 1161"/>
                  <a:gd name="T44" fmla="*/ 458 w 754"/>
                  <a:gd name="T45" fmla="*/ 1152 h 1161"/>
                  <a:gd name="T46" fmla="*/ 463 w 754"/>
                  <a:gd name="T47" fmla="*/ 1156 h 1161"/>
                  <a:gd name="T48" fmla="*/ 469 w 754"/>
                  <a:gd name="T49" fmla="*/ 1161 h 1161"/>
                  <a:gd name="T50" fmla="*/ 581 w 754"/>
                  <a:gd name="T51" fmla="*/ 1036 h 1161"/>
                  <a:gd name="T52" fmla="*/ 587 w 754"/>
                  <a:gd name="T53" fmla="*/ 1029 h 1161"/>
                  <a:gd name="T54" fmla="*/ 754 w 754"/>
                  <a:gd name="T55" fmla="*/ 843 h 1161"/>
                  <a:gd name="T56" fmla="*/ 741 w 754"/>
                  <a:gd name="T57" fmla="*/ 828 h 1161"/>
                  <a:gd name="T58" fmla="*/ 102 w 754"/>
                  <a:gd name="T59" fmla="*/ 439 h 1161"/>
                  <a:gd name="T60" fmla="*/ 102 w 754"/>
                  <a:gd name="T61" fmla="*/ 440 h 1161"/>
                  <a:gd name="T62" fmla="*/ 97 w 754"/>
                  <a:gd name="T63" fmla="*/ 444 h 1161"/>
                  <a:gd name="T64" fmla="*/ 730 w 754"/>
                  <a:gd name="T65" fmla="*/ 807 h 1161"/>
                  <a:gd name="T66" fmla="*/ 731 w 754"/>
                  <a:gd name="T67" fmla="*/ 799 h 1161"/>
                  <a:gd name="T68" fmla="*/ 732 w 754"/>
                  <a:gd name="T69" fmla="*/ 799 h 1161"/>
                  <a:gd name="T70" fmla="*/ 102 w 754"/>
                  <a:gd name="T71" fmla="*/ 439 h 1161"/>
                  <a:gd name="T72" fmla="*/ 200 w 754"/>
                  <a:gd name="T73" fmla="*/ 0 h 1161"/>
                  <a:gd name="T74" fmla="*/ 44 w 754"/>
                  <a:gd name="T75" fmla="*/ 399 h 1161"/>
                  <a:gd name="T76" fmla="*/ 55 w 754"/>
                  <a:gd name="T77" fmla="*/ 403 h 1161"/>
                  <a:gd name="T78" fmla="*/ 65 w 754"/>
                  <a:gd name="T79" fmla="*/ 407 h 1161"/>
                  <a:gd name="T80" fmla="*/ 224 w 754"/>
                  <a:gd name="T81" fmla="*/ 9 h 1161"/>
                  <a:gd name="T82" fmla="*/ 212 w 754"/>
                  <a:gd name="T83" fmla="*/ 5 h 1161"/>
                  <a:gd name="T84" fmla="*/ 200 w 754"/>
                  <a:gd name="T85" fmla="*/ 0 h 1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754" h="1161">
                    <a:moveTo>
                      <a:pt x="307" y="1054"/>
                    </a:moveTo>
                    <a:cubicBezTo>
                      <a:pt x="306" y="1056"/>
                      <a:pt x="304" y="1058"/>
                      <a:pt x="303" y="1060"/>
                    </a:cubicBezTo>
                    <a:cubicBezTo>
                      <a:pt x="343" y="1087"/>
                      <a:pt x="382" y="1116"/>
                      <a:pt x="419" y="1145"/>
                    </a:cubicBezTo>
                    <a:cubicBezTo>
                      <a:pt x="419" y="1145"/>
                      <a:pt x="419" y="1145"/>
                      <a:pt x="420" y="1144"/>
                    </a:cubicBezTo>
                    <a:cubicBezTo>
                      <a:pt x="421" y="1143"/>
                      <a:pt x="423" y="1142"/>
                      <a:pt x="425" y="1141"/>
                    </a:cubicBezTo>
                    <a:cubicBezTo>
                      <a:pt x="387" y="1111"/>
                      <a:pt x="348" y="1082"/>
                      <a:pt x="307" y="1054"/>
                    </a:cubicBezTo>
                    <a:moveTo>
                      <a:pt x="106" y="937"/>
                    </a:moveTo>
                    <a:cubicBezTo>
                      <a:pt x="107" y="939"/>
                      <a:pt x="107" y="941"/>
                      <a:pt x="106" y="943"/>
                    </a:cubicBezTo>
                    <a:cubicBezTo>
                      <a:pt x="106" y="943"/>
                      <a:pt x="106" y="944"/>
                      <a:pt x="105" y="944"/>
                    </a:cubicBezTo>
                    <a:cubicBezTo>
                      <a:pt x="173" y="978"/>
                      <a:pt x="237" y="1015"/>
                      <a:pt x="296" y="1055"/>
                    </a:cubicBezTo>
                    <a:cubicBezTo>
                      <a:pt x="298" y="1053"/>
                      <a:pt x="299" y="1051"/>
                      <a:pt x="301" y="1050"/>
                    </a:cubicBezTo>
                    <a:cubicBezTo>
                      <a:pt x="239" y="1009"/>
                      <a:pt x="175" y="971"/>
                      <a:pt x="106" y="937"/>
                    </a:cubicBezTo>
                    <a:moveTo>
                      <a:pt x="65" y="934"/>
                    </a:moveTo>
                    <a:cubicBezTo>
                      <a:pt x="43" y="974"/>
                      <a:pt x="22" y="1015"/>
                      <a:pt x="0" y="1056"/>
                    </a:cubicBezTo>
                    <a:cubicBezTo>
                      <a:pt x="2" y="1057"/>
                      <a:pt x="4" y="1058"/>
                      <a:pt x="7" y="1059"/>
                    </a:cubicBezTo>
                    <a:cubicBezTo>
                      <a:pt x="9" y="1060"/>
                      <a:pt x="12" y="1062"/>
                      <a:pt x="14" y="1063"/>
                    </a:cubicBezTo>
                    <a:cubicBezTo>
                      <a:pt x="36" y="1023"/>
                      <a:pt x="57" y="982"/>
                      <a:pt x="79" y="943"/>
                    </a:cubicBezTo>
                    <a:cubicBezTo>
                      <a:pt x="78" y="942"/>
                      <a:pt x="77" y="942"/>
                      <a:pt x="76" y="941"/>
                    </a:cubicBezTo>
                    <a:cubicBezTo>
                      <a:pt x="72" y="939"/>
                      <a:pt x="68" y="936"/>
                      <a:pt x="65" y="934"/>
                    </a:cubicBezTo>
                    <a:moveTo>
                      <a:pt x="741" y="828"/>
                    </a:moveTo>
                    <a:cubicBezTo>
                      <a:pt x="685" y="892"/>
                      <a:pt x="630" y="955"/>
                      <a:pt x="575" y="1018"/>
                    </a:cubicBezTo>
                    <a:cubicBezTo>
                      <a:pt x="573" y="1021"/>
                      <a:pt x="570" y="1023"/>
                      <a:pt x="568" y="1026"/>
                    </a:cubicBezTo>
                    <a:cubicBezTo>
                      <a:pt x="531" y="1068"/>
                      <a:pt x="495" y="1110"/>
                      <a:pt x="458" y="1152"/>
                    </a:cubicBezTo>
                    <a:cubicBezTo>
                      <a:pt x="460" y="1153"/>
                      <a:pt x="461" y="1154"/>
                      <a:pt x="463" y="1156"/>
                    </a:cubicBezTo>
                    <a:cubicBezTo>
                      <a:pt x="465" y="1158"/>
                      <a:pt x="467" y="1159"/>
                      <a:pt x="469" y="1161"/>
                    </a:cubicBezTo>
                    <a:cubicBezTo>
                      <a:pt x="506" y="1120"/>
                      <a:pt x="543" y="1078"/>
                      <a:pt x="581" y="1036"/>
                    </a:cubicBezTo>
                    <a:cubicBezTo>
                      <a:pt x="583" y="1034"/>
                      <a:pt x="585" y="1031"/>
                      <a:pt x="587" y="1029"/>
                    </a:cubicBezTo>
                    <a:cubicBezTo>
                      <a:pt x="643" y="967"/>
                      <a:pt x="698" y="905"/>
                      <a:pt x="754" y="843"/>
                    </a:cubicBezTo>
                    <a:cubicBezTo>
                      <a:pt x="749" y="838"/>
                      <a:pt x="744" y="833"/>
                      <a:pt x="741" y="828"/>
                    </a:cubicBezTo>
                    <a:moveTo>
                      <a:pt x="102" y="439"/>
                    </a:moveTo>
                    <a:cubicBezTo>
                      <a:pt x="102" y="439"/>
                      <a:pt x="102" y="440"/>
                      <a:pt x="102" y="440"/>
                    </a:cubicBezTo>
                    <a:cubicBezTo>
                      <a:pt x="101" y="442"/>
                      <a:pt x="99" y="443"/>
                      <a:pt x="97" y="444"/>
                    </a:cubicBezTo>
                    <a:cubicBezTo>
                      <a:pt x="340" y="536"/>
                      <a:pt x="551" y="660"/>
                      <a:pt x="730" y="807"/>
                    </a:cubicBezTo>
                    <a:cubicBezTo>
                      <a:pt x="729" y="803"/>
                      <a:pt x="730" y="801"/>
                      <a:pt x="731" y="799"/>
                    </a:cubicBezTo>
                    <a:cubicBezTo>
                      <a:pt x="731" y="799"/>
                      <a:pt x="732" y="799"/>
                      <a:pt x="732" y="799"/>
                    </a:cubicBezTo>
                    <a:cubicBezTo>
                      <a:pt x="554" y="653"/>
                      <a:pt x="344" y="531"/>
                      <a:pt x="102" y="439"/>
                    </a:cubicBezTo>
                    <a:moveTo>
                      <a:pt x="200" y="0"/>
                    </a:moveTo>
                    <a:cubicBezTo>
                      <a:pt x="148" y="133"/>
                      <a:pt x="96" y="266"/>
                      <a:pt x="44" y="399"/>
                    </a:cubicBezTo>
                    <a:cubicBezTo>
                      <a:pt x="48" y="400"/>
                      <a:pt x="51" y="401"/>
                      <a:pt x="55" y="403"/>
                    </a:cubicBezTo>
                    <a:cubicBezTo>
                      <a:pt x="58" y="404"/>
                      <a:pt x="62" y="405"/>
                      <a:pt x="65" y="407"/>
                    </a:cubicBezTo>
                    <a:cubicBezTo>
                      <a:pt x="118" y="274"/>
                      <a:pt x="171" y="142"/>
                      <a:pt x="224" y="9"/>
                    </a:cubicBezTo>
                    <a:cubicBezTo>
                      <a:pt x="220" y="8"/>
                      <a:pt x="216" y="7"/>
                      <a:pt x="212" y="5"/>
                    </a:cubicBezTo>
                    <a:cubicBezTo>
                      <a:pt x="207" y="4"/>
                      <a:pt x="204" y="2"/>
                      <a:pt x="200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6" name="Freeform 97">
                <a:extLst>
                  <a:ext uri="{FF2B5EF4-FFF2-40B4-BE49-F238E27FC236}">
                    <a16:creationId xmlns:a16="http://schemas.microsoft.com/office/drawing/2014/main" xmlns="" id="{1758AEAF-4E23-45C2-9740-43074A37FF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77" y="757"/>
                <a:ext cx="108" cy="45"/>
              </a:xfrm>
              <a:custGeom>
                <a:avLst/>
                <a:gdLst>
                  <a:gd name="T0" fmla="*/ 21 w 139"/>
                  <a:gd name="T1" fmla="*/ 0 h 58"/>
                  <a:gd name="T2" fmla="*/ 4 w 139"/>
                  <a:gd name="T3" fmla="*/ 6 h 58"/>
                  <a:gd name="T4" fmla="*/ 51 w 139"/>
                  <a:gd name="T5" fmla="*/ 41 h 58"/>
                  <a:gd name="T6" fmla="*/ 63 w 139"/>
                  <a:gd name="T7" fmla="*/ 46 h 58"/>
                  <a:gd name="T8" fmla="*/ 75 w 139"/>
                  <a:gd name="T9" fmla="*/ 50 h 58"/>
                  <a:gd name="T10" fmla="*/ 118 w 139"/>
                  <a:gd name="T11" fmla="*/ 58 h 58"/>
                  <a:gd name="T12" fmla="*/ 135 w 139"/>
                  <a:gd name="T13" fmla="*/ 53 h 58"/>
                  <a:gd name="T14" fmla="*/ 77 w 139"/>
                  <a:gd name="T15" fmla="*/ 11 h 58"/>
                  <a:gd name="T16" fmla="*/ 21 w 139"/>
                  <a:gd name="T17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9" h="58">
                    <a:moveTo>
                      <a:pt x="21" y="0"/>
                    </a:moveTo>
                    <a:cubicBezTo>
                      <a:pt x="11" y="0"/>
                      <a:pt x="5" y="2"/>
                      <a:pt x="4" y="6"/>
                    </a:cubicBezTo>
                    <a:cubicBezTo>
                      <a:pt x="0" y="14"/>
                      <a:pt x="21" y="29"/>
                      <a:pt x="51" y="41"/>
                    </a:cubicBezTo>
                    <a:cubicBezTo>
                      <a:pt x="55" y="43"/>
                      <a:pt x="58" y="45"/>
                      <a:pt x="63" y="46"/>
                    </a:cubicBezTo>
                    <a:cubicBezTo>
                      <a:pt x="67" y="48"/>
                      <a:pt x="71" y="49"/>
                      <a:pt x="75" y="50"/>
                    </a:cubicBezTo>
                    <a:cubicBezTo>
                      <a:pt x="92" y="55"/>
                      <a:pt x="107" y="58"/>
                      <a:pt x="118" y="58"/>
                    </a:cubicBezTo>
                    <a:cubicBezTo>
                      <a:pt x="127" y="58"/>
                      <a:pt x="133" y="56"/>
                      <a:pt x="135" y="53"/>
                    </a:cubicBezTo>
                    <a:cubicBezTo>
                      <a:pt x="139" y="43"/>
                      <a:pt x="113" y="24"/>
                      <a:pt x="77" y="11"/>
                    </a:cubicBezTo>
                    <a:cubicBezTo>
                      <a:pt x="55" y="4"/>
                      <a:pt x="35" y="0"/>
                      <a:pt x="21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7" name="Freeform 98">
                <a:extLst>
                  <a:ext uri="{FF2B5EF4-FFF2-40B4-BE49-F238E27FC236}">
                    <a16:creationId xmlns:a16="http://schemas.microsoft.com/office/drawing/2014/main" xmlns="" id="{205DECAF-C77A-42F9-88D7-B1BC32EDD7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53" y="1093"/>
                <a:ext cx="89" cy="40"/>
              </a:xfrm>
              <a:custGeom>
                <a:avLst/>
                <a:gdLst>
                  <a:gd name="T0" fmla="*/ 24 w 115"/>
                  <a:gd name="T1" fmla="*/ 0 h 52"/>
                  <a:gd name="T2" fmla="*/ 5 w 115"/>
                  <a:gd name="T3" fmla="*/ 7 h 52"/>
                  <a:gd name="T4" fmla="*/ 53 w 115"/>
                  <a:gd name="T5" fmla="*/ 44 h 52"/>
                  <a:gd name="T6" fmla="*/ 96 w 115"/>
                  <a:gd name="T7" fmla="*/ 52 h 52"/>
                  <a:gd name="T8" fmla="*/ 109 w 115"/>
                  <a:gd name="T9" fmla="*/ 50 h 52"/>
                  <a:gd name="T10" fmla="*/ 114 w 115"/>
                  <a:gd name="T11" fmla="*/ 46 h 52"/>
                  <a:gd name="T12" fmla="*/ 114 w 115"/>
                  <a:gd name="T13" fmla="*/ 45 h 52"/>
                  <a:gd name="T14" fmla="*/ 113 w 115"/>
                  <a:gd name="T15" fmla="*/ 38 h 52"/>
                  <a:gd name="T16" fmla="*/ 73 w 115"/>
                  <a:gd name="T17" fmla="*/ 32 h 52"/>
                  <a:gd name="T18" fmla="*/ 67 w 115"/>
                  <a:gd name="T19" fmla="*/ 25 h 52"/>
                  <a:gd name="T20" fmla="*/ 108 w 115"/>
                  <a:gd name="T21" fmla="*/ 32 h 52"/>
                  <a:gd name="T22" fmla="*/ 77 w 115"/>
                  <a:gd name="T23" fmla="*/ 13 h 52"/>
                  <a:gd name="T24" fmla="*/ 67 w 115"/>
                  <a:gd name="T25" fmla="*/ 9 h 52"/>
                  <a:gd name="T26" fmla="*/ 56 w 115"/>
                  <a:gd name="T27" fmla="*/ 5 h 52"/>
                  <a:gd name="T28" fmla="*/ 24 w 115"/>
                  <a:gd name="T29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15" h="52">
                    <a:moveTo>
                      <a:pt x="24" y="0"/>
                    </a:moveTo>
                    <a:cubicBezTo>
                      <a:pt x="14" y="0"/>
                      <a:pt x="6" y="2"/>
                      <a:pt x="5" y="7"/>
                    </a:cubicBezTo>
                    <a:cubicBezTo>
                      <a:pt x="0" y="17"/>
                      <a:pt x="22" y="32"/>
                      <a:pt x="53" y="44"/>
                    </a:cubicBezTo>
                    <a:cubicBezTo>
                      <a:pt x="69" y="49"/>
                      <a:pt x="85" y="52"/>
                      <a:pt x="96" y="52"/>
                    </a:cubicBezTo>
                    <a:cubicBezTo>
                      <a:pt x="101" y="52"/>
                      <a:pt x="105" y="52"/>
                      <a:pt x="109" y="50"/>
                    </a:cubicBezTo>
                    <a:cubicBezTo>
                      <a:pt x="111" y="49"/>
                      <a:pt x="113" y="48"/>
                      <a:pt x="114" y="46"/>
                    </a:cubicBezTo>
                    <a:cubicBezTo>
                      <a:pt x="114" y="46"/>
                      <a:pt x="114" y="45"/>
                      <a:pt x="114" y="45"/>
                    </a:cubicBezTo>
                    <a:cubicBezTo>
                      <a:pt x="115" y="43"/>
                      <a:pt x="114" y="41"/>
                      <a:pt x="113" y="38"/>
                    </a:cubicBezTo>
                    <a:cubicBezTo>
                      <a:pt x="100" y="36"/>
                      <a:pt x="86" y="34"/>
                      <a:pt x="73" y="32"/>
                    </a:cubicBezTo>
                    <a:cubicBezTo>
                      <a:pt x="71" y="30"/>
                      <a:pt x="69" y="28"/>
                      <a:pt x="67" y="25"/>
                    </a:cubicBezTo>
                    <a:cubicBezTo>
                      <a:pt x="81" y="27"/>
                      <a:pt x="94" y="29"/>
                      <a:pt x="108" y="32"/>
                    </a:cubicBezTo>
                    <a:cubicBezTo>
                      <a:pt x="101" y="25"/>
                      <a:pt x="90" y="18"/>
                      <a:pt x="77" y="13"/>
                    </a:cubicBezTo>
                    <a:cubicBezTo>
                      <a:pt x="74" y="11"/>
                      <a:pt x="70" y="10"/>
                      <a:pt x="67" y="9"/>
                    </a:cubicBezTo>
                    <a:cubicBezTo>
                      <a:pt x="63" y="7"/>
                      <a:pt x="60" y="6"/>
                      <a:pt x="56" y="5"/>
                    </a:cubicBezTo>
                    <a:cubicBezTo>
                      <a:pt x="44" y="2"/>
                      <a:pt x="33" y="0"/>
                      <a:pt x="24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8" name="Freeform 99">
                <a:extLst>
                  <a:ext uri="{FF2B5EF4-FFF2-40B4-BE49-F238E27FC236}">
                    <a16:creationId xmlns:a16="http://schemas.microsoft.com/office/drawing/2014/main" xmlns="" id="{A2B090C2-0D1C-4BA3-8CEE-4322AC300E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38" y="1602"/>
                <a:ext cx="50" cy="30"/>
              </a:xfrm>
              <a:custGeom>
                <a:avLst/>
                <a:gdLst>
                  <a:gd name="T0" fmla="*/ 14 w 64"/>
                  <a:gd name="T1" fmla="*/ 0 h 39"/>
                  <a:gd name="T2" fmla="*/ 2 w 64"/>
                  <a:gd name="T3" fmla="*/ 4 h 39"/>
                  <a:gd name="T4" fmla="*/ 31 w 64"/>
                  <a:gd name="T5" fmla="*/ 18 h 39"/>
                  <a:gd name="T6" fmla="*/ 29 w 64"/>
                  <a:gd name="T7" fmla="*/ 22 h 39"/>
                  <a:gd name="T8" fmla="*/ 0 w 64"/>
                  <a:gd name="T9" fmla="*/ 8 h 39"/>
                  <a:gd name="T10" fmla="*/ 24 w 64"/>
                  <a:gd name="T11" fmla="*/ 33 h 39"/>
                  <a:gd name="T12" fmla="*/ 48 w 64"/>
                  <a:gd name="T13" fmla="*/ 39 h 39"/>
                  <a:gd name="T14" fmla="*/ 60 w 64"/>
                  <a:gd name="T15" fmla="*/ 34 h 39"/>
                  <a:gd name="T16" fmla="*/ 45 w 64"/>
                  <a:gd name="T17" fmla="*/ 10 h 39"/>
                  <a:gd name="T18" fmla="*/ 38 w 64"/>
                  <a:gd name="T19" fmla="*/ 6 h 39"/>
                  <a:gd name="T20" fmla="*/ 31 w 64"/>
                  <a:gd name="T21" fmla="*/ 3 h 39"/>
                  <a:gd name="T22" fmla="*/ 14 w 64"/>
                  <a:gd name="T23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4" h="39">
                    <a:moveTo>
                      <a:pt x="14" y="0"/>
                    </a:moveTo>
                    <a:cubicBezTo>
                      <a:pt x="8" y="0"/>
                      <a:pt x="4" y="1"/>
                      <a:pt x="2" y="4"/>
                    </a:cubicBezTo>
                    <a:cubicBezTo>
                      <a:pt x="12" y="8"/>
                      <a:pt x="21" y="13"/>
                      <a:pt x="31" y="18"/>
                    </a:cubicBezTo>
                    <a:cubicBezTo>
                      <a:pt x="31" y="20"/>
                      <a:pt x="30" y="21"/>
                      <a:pt x="29" y="22"/>
                    </a:cubicBezTo>
                    <a:cubicBezTo>
                      <a:pt x="20" y="18"/>
                      <a:pt x="10" y="13"/>
                      <a:pt x="0" y="8"/>
                    </a:cubicBezTo>
                    <a:cubicBezTo>
                      <a:pt x="0" y="16"/>
                      <a:pt x="10" y="26"/>
                      <a:pt x="24" y="33"/>
                    </a:cubicBezTo>
                    <a:cubicBezTo>
                      <a:pt x="33" y="37"/>
                      <a:pt x="41" y="39"/>
                      <a:pt x="48" y="39"/>
                    </a:cubicBezTo>
                    <a:cubicBezTo>
                      <a:pt x="54" y="39"/>
                      <a:pt x="58" y="37"/>
                      <a:pt x="60" y="34"/>
                    </a:cubicBezTo>
                    <a:cubicBezTo>
                      <a:pt x="64" y="28"/>
                      <a:pt x="57" y="18"/>
                      <a:pt x="45" y="10"/>
                    </a:cubicBezTo>
                    <a:cubicBezTo>
                      <a:pt x="43" y="9"/>
                      <a:pt x="40" y="7"/>
                      <a:pt x="38" y="6"/>
                    </a:cubicBezTo>
                    <a:cubicBezTo>
                      <a:pt x="35" y="5"/>
                      <a:pt x="33" y="4"/>
                      <a:pt x="31" y="3"/>
                    </a:cubicBezTo>
                    <a:cubicBezTo>
                      <a:pt x="25" y="1"/>
                      <a:pt x="19" y="0"/>
                      <a:pt x="14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9" name="Freeform 100">
                <a:extLst>
                  <a:ext uri="{FF2B5EF4-FFF2-40B4-BE49-F238E27FC236}">
                    <a16:creationId xmlns:a16="http://schemas.microsoft.com/office/drawing/2014/main" xmlns="" id="{AA71E570-B35A-4061-AB7B-417D909111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25" y="1404"/>
                <a:ext cx="65" cy="55"/>
              </a:xfrm>
              <a:custGeom>
                <a:avLst/>
                <a:gdLst>
                  <a:gd name="T0" fmla="*/ 10 w 84"/>
                  <a:gd name="T1" fmla="*/ 0 h 72"/>
                  <a:gd name="T2" fmla="*/ 3 w 84"/>
                  <a:gd name="T3" fmla="*/ 3 h 72"/>
                  <a:gd name="T4" fmla="*/ 2 w 84"/>
                  <a:gd name="T5" fmla="*/ 3 h 72"/>
                  <a:gd name="T6" fmla="*/ 1 w 84"/>
                  <a:gd name="T7" fmla="*/ 11 h 72"/>
                  <a:gd name="T8" fmla="*/ 12 w 84"/>
                  <a:gd name="T9" fmla="*/ 32 h 72"/>
                  <a:gd name="T10" fmla="*/ 25 w 84"/>
                  <a:gd name="T11" fmla="*/ 47 h 72"/>
                  <a:gd name="T12" fmla="*/ 29 w 84"/>
                  <a:gd name="T13" fmla="*/ 50 h 72"/>
                  <a:gd name="T14" fmla="*/ 72 w 84"/>
                  <a:gd name="T15" fmla="*/ 72 h 72"/>
                  <a:gd name="T16" fmla="*/ 79 w 84"/>
                  <a:gd name="T17" fmla="*/ 70 h 72"/>
                  <a:gd name="T18" fmla="*/ 75 w 84"/>
                  <a:gd name="T19" fmla="*/ 45 h 72"/>
                  <a:gd name="T20" fmla="*/ 64 w 84"/>
                  <a:gd name="T21" fmla="*/ 57 h 72"/>
                  <a:gd name="T22" fmla="*/ 49 w 84"/>
                  <a:gd name="T23" fmla="*/ 44 h 72"/>
                  <a:gd name="T24" fmla="*/ 62 w 84"/>
                  <a:gd name="T25" fmla="*/ 29 h 72"/>
                  <a:gd name="T26" fmla="*/ 54 w 84"/>
                  <a:gd name="T27" fmla="*/ 22 h 72"/>
                  <a:gd name="T28" fmla="*/ 10 w 84"/>
                  <a:gd name="T29" fmla="*/ 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4" h="72">
                    <a:moveTo>
                      <a:pt x="10" y="0"/>
                    </a:moveTo>
                    <a:cubicBezTo>
                      <a:pt x="7" y="0"/>
                      <a:pt x="4" y="1"/>
                      <a:pt x="3" y="3"/>
                    </a:cubicBezTo>
                    <a:cubicBezTo>
                      <a:pt x="3" y="3"/>
                      <a:pt x="2" y="3"/>
                      <a:pt x="2" y="3"/>
                    </a:cubicBezTo>
                    <a:cubicBezTo>
                      <a:pt x="1" y="5"/>
                      <a:pt x="0" y="7"/>
                      <a:pt x="1" y="11"/>
                    </a:cubicBezTo>
                    <a:cubicBezTo>
                      <a:pt x="2" y="16"/>
                      <a:pt x="5" y="24"/>
                      <a:pt x="12" y="32"/>
                    </a:cubicBezTo>
                    <a:cubicBezTo>
                      <a:pt x="15" y="37"/>
                      <a:pt x="20" y="42"/>
                      <a:pt x="25" y="47"/>
                    </a:cubicBezTo>
                    <a:cubicBezTo>
                      <a:pt x="26" y="48"/>
                      <a:pt x="27" y="49"/>
                      <a:pt x="29" y="50"/>
                    </a:cubicBezTo>
                    <a:cubicBezTo>
                      <a:pt x="45" y="64"/>
                      <a:pt x="62" y="72"/>
                      <a:pt x="72" y="72"/>
                    </a:cubicBezTo>
                    <a:cubicBezTo>
                      <a:pt x="75" y="72"/>
                      <a:pt x="78" y="71"/>
                      <a:pt x="79" y="70"/>
                    </a:cubicBezTo>
                    <a:cubicBezTo>
                      <a:pt x="84" y="65"/>
                      <a:pt x="82" y="56"/>
                      <a:pt x="75" y="45"/>
                    </a:cubicBezTo>
                    <a:cubicBezTo>
                      <a:pt x="71" y="49"/>
                      <a:pt x="68" y="53"/>
                      <a:pt x="64" y="57"/>
                    </a:cubicBezTo>
                    <a:cubicBezTo>
                      <a:pt x="59" y="52"/>
                      <a:pt x="54" y="48"/>
                      <a:pt x="49" y="44"/>
                    </a:cubicBezTo>
                    <a:cubicBezTo>
                      <a:pt x="53" y="39"/>
                      <a:pt x="57" y="34"/>
                      <a:pt x="62" y="29"/>
                    </a:cubicBezTo>
                    <a:cubicBezTo>
                      <a:pt x="59" y="27"/>
                      <a:pt x="57" y="24"/>
                      <a:pt x="54" y="22"/>
                    </a:cubicBezTo>
                    <a:cubicBezTo>
                      <a:pt x="38" y="8"/>
                      <a:pt x="21" y="0"/>
                      <a:pt x="10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0" name="Freeform 101">
                <a:extLst>
                  <a:ext uri="{FF2B5EF4-FFF2-40B4-BE49-F238E27FC236}">
                    <a16:creationId xmlns:a16="http://schemas.microsoft.com/office/drawing/2014/main" xmlns="" id="{65435A43-BC8C-4DE7-AFBC-9214A2A20A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82" y="1669"/>
                <a:ext cx="57" cy="47"/>
              </a:xfrm>
              <a:custGeom>
                <a:avLst/>
                <a:gdLst>
                  <a:gd name="T0" fmla="*/ 16 w 74"/>
                  <a:gd name="T1" fmla="*/ 0 h 60"/>
                  <a:gd name="T2" fmla="*/ 11 w 74"/>
                  <a:gd name="T3" fmla="*/ 1 h 60"/>
                  <a:gd name="T4" fmla="*/ 6 w 74"/>
                  <a:gd name="T5" fmla="*/ 4 h 60"/>
                  <a:gd name="T6" fmla="*/ 5 w 74"/>
                  <a:gd name="T7" fmla="*/ 5 h 60"/>
                  <a:gd name="T8" fmla="*/ 24 w 74"/>
                  <a:gd name="T9" fmla="*/ 44 h 60"/>
                  <a:gd name="T10" fmla="*/ 59 w 74"/>
                  <a:gd name="T11" fmla="*/ 60 h 60"/>
                  <a:gd name="T12" fmla="*/ 68 w 74"/>
                  <a:gd name="T13" fmla="*/ 57 h 60"/>
                  <a:gd name="T14" fmla="*/ 55 w 74"/>
                  <a:gd name="T15" fmla="*/ 21 h 60"/>
                  <a:gd name="T16" fmla="*/ 49 w 74"/>
                  <a:gd name="T17" fmla="*/ 16 h 60"/>
                  <a:gd name="T18" fmla="*/ 44 w 74"/>
                  <a:gd name="T19" fmla="*/ 12 h 60"/>
                  <a:gd name="T20" fmla="*/ 16 w 74"/>
                  <a:gd name="T21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4" h="60">
                    <a:moveTo>
                      <a:pt x="16" y="0"/>
                    </a:moveTo>
                    <a:cubicBezTo>
                      <a:pt x="14" y="0"/>
                      <a:pt x="12" y="1"/>
                      <a:pt x="11" y="1"/>
                    </a:cubicBezTo>
                    <a:cubicBezTo>
                      <a:pt x="9" y="2"/>
                      <a:pt x="7" y="3"/>
                      <a:pt x="6" y="4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0" y="14"/>
                      <a:pt x="9" y="30"/>
                      <a:pt x="24" y="44"/>
                    </a:cubicBezTo>
                    <a:cubicBezTo>
                      <a:pt x="36" y="54"/>
                      <a:pt x="50" y="60"/>
                      <a:pt x="59" y="60"/>
                    </a:cubicBezTo>
                    <a:cubicBezTo>
                      <a:pt x="63" y="60"/>
                      <a:pt x="66" y="59"/>
                      <a:pt x="68" y="57"/>
                    </a:cubicBezTo>
                    <a:cubicBezTo>
                      <a:pt x="74" y="50"/>
                      <a:pt x="69" y="35"/>
                      <a:pt x="55" y="21"/>
                    </a:cubicBezTo>
                    <a:cubicBezTo>
                      <a:pt x="53" y="19"/>
                      <a:pt x="51" y="18"/>
                      <a:pt x="49" y="16"/>
                    </a:cubicBezTo>
                    <a:cubicBezTo>
                      <a:pt x="47" y="14"/>
                      <a:pt x="46" y="13"/>
                      <a:pt x="44" y="12"/>
                    </a:cubicBezTo>
                    <a:cubicBezTo>
                      <a:pt x="34" y="5"/>
                      <a:pt x="23" y="0"/>
                      <a:pt x="16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1" name="Freeform 102">
                <a:extLst>
                  <a:ext uri="{FF2B5EF4-FFF2-40B4-BE49-F238E27FC236}">
                    <a16:creationId xmlns:a16="http://schemas.microsoft.com/office/drawing/2014/main" xmlns="" id="{60C81DDF-E045-4CF8-8E2F-B7618486607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05" y="1496"/>
                <a:ext cx="40" cy="24"/>
              </a:xfrm>
              <a:custGeom>
                <a:avLst/>
                <a:gdLst>
                  <a:gd name="T0" fmla="*/ 11 w 52"/>
                  <a:gd name="T1" fmla="*/ 0 h 32"/>
                  <a:gd name="T2" fmla="*/ 1 w 52"/>
                  <a:gd name="T3" fmla="*/ 4 h 32"/>
                  <a:gd name="T4" fmla="*/ 10 w 52"/>
                  <a:gd name="T5" fmla="*/ 19 h 32"/>
                  <a:gd name="T6" fmla="*/ 21 w 52"/>
                  <a:gd name="T7" fmla="*/ 26 h 32"/>
                  <a:gd name="T8" fmla="*/ 24 w 52"/>
                  <a:gd name="T9" fmla="*/ 28 h 32"/>
                  <a:gd name="T10" fmla="*/ 42 w 52"/>
                  <a:gd name="T11" fmla="*/ 32 h 32"/>
                  <a:gd name="T12" fmla="*/ 50 w 52"/>
                  <a:gd name="T13" fmla="*/ 29 h 32"/>
                  <a:gd name="T14" fmla="*/ 51 w 52"/>
                  <a:gd name="T15" fmla="*/ 28 h 32"/>
                  <a:gd name="T16" fmla="*/ 51 w 52"/>
                  <a:gd name="T17" fmla="*/ 22 h 32"/>
                  <a:gd name="T18" fmla="*/ 32 w 52"/>
                  <a:gd name="T19" fmla="*/ 5 h 32"/>
                  <a:gd name="T20" fmla="*/ 11 w 52"/>
                  <a:gd name="T21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2" h="32">
                    <a:moveTo>
                      <a:pt x="11" y="0"/>
                    </a:moveTo>
                    <a:cubicBezTo>
                      <a:pt x="6" y="0"/>
                      <a:pt x="3" y="1"/>
                      <a:pt x="1" y="4"/>
                    </a:cubicBezTo>
                    <a:cubicBezTo>
                      <a:pt x="0" y="7"/>
                      <a:pt x="3" y="13"/>
                      <a:pt x="10" y="19"/>
                    </a:cubicBezTo>
                    <a:cubicBezTo>
                      <a:pt x="13" y="21"/>
                      <a:pt x="17" y="24"/>
                      <a:pt x="21" y="26"/>
                    </a:cubicBezTo>
                    <a:cubicBezTo>
                      <a:pt x="22" y="27"/>
                      <a:pt x="23" y="27"/>
                      <a:pt x="24" y="28"/>
                    </a:cubicBezTo>
                    <a:cubicBezTo>
                      <a:pt x="31" y="30"/>
                      <a:pt x="37" y="32"/>
                      <a:pt x="42" y="32"/>
                    </a:cubicBezTo>
                    <a:cubicBezTo>
                      <a:pt x="46" y="32"/>
                      <a:pt x="49" y="31"/>
                      <a:pt x="50" y="29"/>
                    </a:cubicBezTo>
                    <a:cubicBezTo>
                      <a:pt x="51" y="29"/>
                      <a:pt x="51" y="28"/>
                      <a:pt x="51" y="28"/>
                    </a:cubicBezTo>
                    <a:cubicBezTo>
                      <a:pt x="52" y="26"/>
                      <a:pt x="52" y="24"/>
                      <a:pt x="51" y="22"/>
                    </a:cubicBezTo>
                    <a:cubicBezTo>
                      <a:pt x="48" y="17"/>
                      <a:pt x="41" y="10"/>
                      <a:pt x="32" y="5"/>
                    </a:cubicBezTo>
                    <a:cubicBezTo>
                      <a:pt x="24" y="2"/>
                      <a:pt x="17" y="0"/>
                      <a:pt x="11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2" name="Freeform 103">
                <a:extLst>
                  <a:ext uri="{FF2B5EF4-FFF2-40B4-BE49-F238E27FC236}">
                    <a16:creationId xmlns:a16="http://schemas.microsoft.com/office/drawing/2014/main" xmlns="" id="{2E9AA853-D421-49F4-9265-C6B083E4DC0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627" y="1669"/>
                <a:ext cx="298" cy="514"/>
              </a:xfrm>
              <a:custGeom>
                <a:avLst/>
                <a:gdLst>
                  <a:gd name="T0" fmla="*/ 324 w 386"/>
                  <a:gd name="T1" fmla="*/ 615 h 665"/>
                  <a:gd name="T2" fmla="*/ 147 w 386"/>
                  <a:gd name="T3" fmla="*/ 651 h 665"/>
                  <a:gd name="T4" fmla="*/ 148 w 386"/>
                  <a:gd name="T5" fmla="*/ 657 h 665"/>
                  <a:gd name="T6" fmla="*/ 150 w 386"/>
                  <a:gd name="T7" fmla="*/ 665 h 665"/>
                  <a:gd name="T8" fmla="*/ 326 w 386"/>
                  <a:gd name="T9" fmla="*/ 630 h 665"/>
                  <a:gd name="T10" fmla="*/ 325 w 386"/>
                  <a:gd name="T11" fmla="*/ 622 h 665"/>
                  <a:gd name="T12" fmla="*/ 324 w 386"/>
                  <a:gd name="T13" fmla="*/ 615 h 665"/>
                  <a:gd name="T14" fmla="*/ 71 w 386"/>
                  <a:gd name="T15" fmla="*/ 315 h 665"/>
                  <a:gd name="T16" fmla="*/ 69 w 386"/>
                  <a:gd name="T17" fmla="*/ 319 h 665"/>
                  <a:gd name="T18" fmla="*/ 69 w 386"/>
                  <a:gd name="T19" fmla="*/ 319 h 665"/>
                  <a:gd name="T20" fmla="*/ 68 w 386"/>
                  <a:gd name="T21" fmla="*/ 319 h 665"/>
                  <a:gd name="T22" fmla="*/ 134 w 386"/>
                  <a:gd name="T23" fmla="*/ 624 h 665"/>
                  <a:gd name="T24" fmla="*/ 135 w 386"/>
                  <a:gd name="T25" fmla="*/ 624 h 665"/>
                  <a:gd name="T26" fmla="*/ 135 w 386"/>
                  <a:gd name="T27" fmla="*/ 624 h 665"/>
                  <a:gd name="T28" fmla="*/ 137 w 386"/>
                  <a:gd name="T29" fmla="*/ 625 h 665"/>
                  <a:gd name="T30" fmla="*/ 71 w 386"/>
                  <a:gd name="T31" fmla="*/ 315 h 665"/>
                  <a:gd name="T32" fmla="*/ 56 w 386"/>
                  <a:gd name="T33" fmla="*/ 288 h 665"/>
                  <a:gd name="T34" fmla="*/ 0 w 386"/>
                  <a:gd name="T35" fmla="*/ 305 h 665"/>
                  <a:gd name="T36" fmla="*/ 1 w 386"/>
                  <a:gd name="T37" fmla="*/ 311 h 665"/>
                  <a:gd name="T38" fmla="*/ 3 w 386"/>
                  <a:gd name="T39" fmla="*/ 317 h 665"/>
                  <a:gd name="T40" fmla="*/ 59 w 386"/>
                  <a:gd name="T41" fmla="*/ 301 h 665"/>
                  <a:gd name="T42" fmla="*/ 58 w 386"/>
                  <a:gd name="T43" fmla="*/ 299 h 665"/>
                  <a:gd name="T44" fmla="*/ 56 w 386"/>
                  <a:gd name="T45" fmla="*/ 288 h 665"/>
                  <a:gd name="T46" fmla="*/ 211 w 386"/>
                  <a:gd name="T47" fmla="*/ 104 h 665"/>
                  <a:gd name="T48" fmla="*/ 324 w 386"/>
                  <a:gd name="T49" fmla="*/ 586 h 665"/>
                  <a:gd name="T50" fmla="*/ 326 w 386"/>
                  <a:gd name="T51" fmla="*/ 584 h 665"/>
                  <a:gd name="T52" fmla="*/ 326 w 386"/>
                  <a:gd name="T53" fmla="*/ 584 h 665"/>
                  <a:gd name="T54" fmla="*/ 327 w 386"/>
                  <a:gd name="T55" fmla="*/ 584 h 665"/>
                  <a:gd name="T56" fmla="*/ 214 w 386"/>
                  <a:gd name="T57" fmla="*/ 105 h 665"/>
                  <a:gd name="T58" fmla="*/ 213 w 386"/>
                  <a:gd name="T59" fmla="*/ 105 h 665"/>
                  <a:gd name="T60" fmla="*/ 213 w 386"/>
                  <a:gd name="T61" fmla="*/ 105 h 665"/>
                  <a:gd name="T62" fmla="*/ 211 w 386"/>
                  <a:gd name="T63" fmla="*/ 104 h 665"/>
                  <a:gd name="T64" fmla="*/ 381 w 386"/>
                  <a:gd name="T65" fmla="*/ 0 h 665"/>
                  <a:gd name="T66" fmla="*/ 208 w 386"/>
                  <a:gd name="T67" fmla="*/ 60 h 665"/>
                  <a:gd name="T68" fmla="*/ 211 w 386"/>
                  <a:gd name="T69" fmla="*/ 66 h 665"/>
                  <a:gd name="T70" fmla="*/ 212 w 386"/>
                  <a:gd name="T71" fmla="*/ 72 h 665"/>
                  <a:gd name="T72" fmla="*/ 386 w 386"/>
                  <a:gd name="T73" fmla="*/ 13 h 665"/>
                  <a:gd name="T74" fmla="*/ 383 w 386"/>
                  <a:gd name="T75" fmla="*/ 6 h 665"/>
                  <a:gd name="T76" fmla="*/ 381 w 386"/>
                  <a:gd name="T77" fmla="*/ 0 h 6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386" h="665">
                    <a:moveTo>
                      <a:pt x="324" y="615"/>
                    </a:moveTo>
                    <a:cubicBezTo>
                      <a:pt x="265" y="627"/>
                      <a:pt x="206" y="639"/>
                      <a:pt x="147" y="651"/>
                    </a:cubicBezTo>
                    <a:cubicBezTo>
                      <a:pt x="148" y="653"/>
                      <a:pt x="148" y="655"/>
                      <a:pt x="148" y="657"/>
                    </a:cubicBezTo>
                    <a:cubicBezTo>
                      <a:pt x="149" y="660"/>
                      <a:pt x="149" y="662"/>
                      <a:pt x="150" y="665"/>
                    </a:cubicBezTo>
                    <a:cubicBezTo>
                      <a:pt x="208" y="653"/>
                      <a:pt x="267" y="641"/>
                      <a:pt x="326" y="630"/>
                    </a:cubicBezTo>
                    <a:cubicBezTo>
                      <a:pt x="326" y="627"/>
                      <a:pt x="325" y="625"/>
                      <a:pt x="325" y="622"/>
                    </a:cubicBezTo>
                    <a:cubicBezTo>
                      <a:pt x="324" y="620"/>
                      <a:pt x="324" y="618"/>
                      <a:pt x="324" y="615"/>
                    </a:cubicBezTo>
                    <a:moveTo>
                      <a:pt x="71" y="315"/>
                    </a:moveTo>
                    <a:cubicBezTo>
                      <a:pt x="70" y="317"/>
                      <a:pt x="70" y="319"/>
                      <a:pt x="69" y="319"/>
                    </a:cubicBezTo>
                    <a:cubicBezTo>
                      <a:pt x="69" y="319"/>
                      <a:pt x="69" y="319"/>
                      <a:pt x="69" y="319"/>
                    </a:cubicBezTo>
                    <a:cubicBezTo>
                      <a:pt x="68" y="319"/>
                      <a:pt x="68" y="319"/>
                      <a:pt x="68" y="319"/>
                    </a:cubicBezTo>
                    <a:cubicBezTo>
                      <a:pt x="94" y="419"/>
                      <a:pt x="116" y="521"/>
                      <a:pt x="134" y="624"/>
                    </a:cubicBezTo>
                    <a:cubicBezTo>
                      <a:pt x="134" y="624"/>
                      <a:pt x="135" y="624"/>
                      <a:pt x="135" y="624"/>
                    </a:cubicBezTo>
                    <a:cubicBezTo>
                      <a:pt x="135" y="624"/>
                      <a:pt x="135" y="624"/>
                      <a:pt x="135" y="624"/>
                    </a:cubicBezTo>
                    <a:cubicBezTo>
                      <a:pt x="136" y="624"/>
                      <a:pt x="137" y="624"/>
                      <a:pt x="137" y="625"/>
                    </a:cubicBezTo>
                    <a:cubicBezTo>
                      <a:pt x="119" y="521"/>
                      <a:pt x="97" y="418"/>
                      <a:pt x="71" y="315"/>
                    </a:cubicBezTo>
                    <a:moveTo>
                      <a:pt x="56" y="288"/>
                    </a:moveTo>
                    <a:cubicBezTo>
                      <a:pt x="37" y="294"/>
                      <a:pt x="19" y="299"/>
                      <a:pt x="0" y="305"/>
                    </a:cubicBezTo>
                    <a:cubicBezTo>
                      <a:pt x="0" y="307"/>
                      <a:pt x="1" y="309"/>
                      <a:pt x="1" y="311"/>
                    </a:cubicBezTo>
                    <a:cubicBezTo>
                      <a:pt x="2" y="313"/>
                      <a:pt x="2" y="315"/>
                      <a:pt x="3" y="317"/>
                    </a:cubicBezTo>
                    <a:cubicBezTo>
                      <a:pt x="21" y="312"/>
                      <a:pt x="41" y="306"/>
                      <a:pt x="59" y="301"/>
                    </a:cubicBezTo>
                    <a:cubicBezTo>
                      <a:pt x="59" y="300"/>
                      <a:pt x="59" y="300"/>
                      <a:pt x="58" y="299"/>
                    </a:cubicBezTo>
                    <a:cubicBezTo>
                      <a:pt x="57" y="295"/>
                      <a:pt x="57" y="291"/>
                      <a:pt x="56" y="288"/>
                    </a:cubicBezTo>
                    <a:moveTo>
                      <a:pt x="211" y="104"/>
                    </a:moveTo>
                    <a:cubicBezTo>
                      <a:pt x="257" y="262"/>
                      <a:pt x="295" y="423"/>
                      <a:pt x="324" y="586"/>
                    </a:cubicBezTo>
                    <a:cubicBezTo>
                      <a:pt x="324" y="584"/>
                      <a:pt x="325" y="584"/>
                      <a:pt x="326" y="584"/>
                    </a:cubicBezTo>
                    <a:cubicBezTo>
                      <a:pt x="326" y="584"/>
                      <a:pt x="326" y="584"/>
                      <a:pt x="326" y="584"/>
                    </a:cubicBezTo>
                    <a:cubicBezTo>
                      <a:pt x="326" y="584"/>
                      <a:pt x="326" y="584"/>
                      <a:pt x="327" y="584"/>
                    </a:cubicBezTo>
                    <a:cubicBezTo>
                      <a:pt x="298" y="422"/>
                      <a:pt x="260" y="262"/>
                      <a:pt x="214" y="105"/>
                    </a:cubicBezTo>
                    <a:cubicBezTo>
                      <a:pt x="214" y="105"/>
                      <a:pt x="213" y="105"/>
                      <a:pt x="213" y="105"/>
                    </a:cubicBezTo>
                    <a:cubicBezTo>
                      <a:pt x="213" y="105"/>
                      <a:pt x="213" y="105"/>
                      <a:pt x="213" y="105"/>
                    </a:cubicBezTo>
                    <a:cubicBezTo>
                      <a:pt x="212" y="105"/>
                      <a:pt x="211" y="104"/>
                      <a:pt x="211" y="104"/>
                    </a:cubicBezTo>
                    <a:moveTo>
                      <a:pt x="381" y="0"/>
                    </a:moveTo>
                    <a:cubicBezTo>
                      <a:pt x="324" y="20"/>
                      <a:pt x="266" y="40"/>
                      <a:pt x="208" y="60"/>
                    </a:cubicBezTo>
                    <a:cubicBezTo>
                      <a:pt x="209" y="62"/>
                      <a:pt x="210" y="64"/>
                      <a:pt x="211" y="66"/>
                    </a:cubicBezTo>
                    <a:cubicBezTo>
                      <a:pt x="211" y="68"/>
                      <a:pt x="212" y="70"/>
                      <a:pt x="212" y="72"/>
                    </a:cubicBezTo>
                    <a:cubicBezTo>
                      <a:pt x="270" y="52"/>
                      <a:pt x="329" y="33"/>
                      <a:pt x="386" y="13"/>
                    </a:cubicBezTo>
                    <a:cubicBezTo>
                      <a:pt x="385" y="11"/>
                      <a:pt x="384" y="9"/>
                      <a:pt x="383" y="6"/>
                    </a:cubicBezTo>
                    <a:cubicBezTo>
                      <a:pt x="382" y="4"/>
                      <a:pt x="382" y="2"/>
                      <a:pt x="381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3" name="Freeform 104">
                <a:extLst>
                  <a:ext uri="{FF2B5EF4-FFF2-40B4-BE49-F238E27FC236}">
                    <a16:creationId xmlns:a16="http://schemas.microsoft.com/office/drawing/2014/main" xmlns="" id="{3248F9FA-DE74-41F5-B193-344B727E8F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17" y="1644"/>
                <a:ext cx="24" cy="58"/>
              </a:xfrm>
              <a:custGeom>
                <a:avLst/>
                <a:gdLst>
                  <a:gd name="T0" fmla="*/ 4 w 31"/>
                  <a:gd name="T1" fmla="*/ 0 h 75"/>
                  <a:gd name="T2" fmla="*/ 4 w 31"/>
                  <a:gd name="T3" fmla="*/ 0 h 75"/>
                  <a:gd name="T4" fmla="*/ 5 w 31"/>
                  <a:gd name="T5" fmla="*/ 33 h 75"/>
                  <a:gd name="T6" fmla="*/ 7 w 31"/>
                  <a:gd name="T7" fmla="*/ 39 h 75"/>
                  <a:gd name="T8" fmla="*/ 10 w 31"/>
                  <a:gd name="T9" fmla="*/ 46 h 75"/>
                  <a:gd name="T10" fmla="*/ 26 w 31"/>
                  <a:gd name="T11" fmla="*/ 75 h 75"/>
                  <a:gd name="T12" fmla="*/ 27 w 31"/>
                  <a:gd name="T13" fmla="*/ 75 h 75"/>
                  <a:gd name="T14" fmla="*/ 23 w 31"/>
                  <a:gd name="T15" fmla="*/ 34 h 75"/>
                  <a:gd name="T16" fmla="*/ 4 w 31"/>
                  <a:gd name="T17" fmla="*/ 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1" h="75">
                    <a:moveTo>
                      <a:pt x="4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0" y="1"/>
                      <a:pt x="1" y="16"/>
                      <a:pt x="5" y="33"/>
                    </a:cubicBezTo>
                    <a:cubicBezTo>
                      <a:pt x="6" y="35"/>
                      <a:pt x="6" y="37"/>
                      <a:pt x="7" y="39"/>
                    </a:cubicBezTo>
                    <a:cubicBezTo>
                      <a:pt x="8" y="42"/>
                      <a:pt x="9" y="44"/>
                      <a:pt x="10" y="46"/>
                    </a:cubicBezTo>
                    <a:cubicBezTo>
                      <a:pt x="16" y="63"/>
                      <a:pt x="23" y="75"/>
                      <a:pt x="26" y="75"/>
                    </a:cubicBezTo>
                    <a:cubicBezTo>
                      <a:pt x="26" y="75"/>
                      <a:pt x="27" y="75"/>
                      <a:pt x="27" y="75"/>
                    </a:cubicBezTo>
                    <a:cubicBezTo>
                      <a:pt x="31" y="73"/>
                      <a:pt x="29" y="55"/>
                      <a:pt x="23" y="34"/>
                    </a:cubicBezTo>
                    <a:cubicBezTo>
                      <a:pt x="17" y="15"/>
                      <a:pt x="9" y="0"/>
                      <a:pt x="4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4" name="Freeform 105">
                <a:extLst>
                  <a:ext uri="{FF2B5EF4-FFF2-40B4-BE49-F238E27FC236}">
                    <a16:creationId xmlns:a16="http://schemas.microsoft.com/office/drawing/2014/main" xmlns="" id="{1C6B7503-3A86-43F1-B194-EF18594476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71" y="1695"/>
                <a:ext cx="24" cy="55"/>
              </a:xfrm>
              <a:custGeom>
                <a:avLst/>
                <a:gdLst>
                  <a:gd name="T0" fmla="*/ 5 w 30"/>
                  <a:gd name="T1" fmla="*/ 0 h 72"/>
                  <a:gd name="T2" fmla="*/ 5 w 30"/>
                  <a:gd name="T3" fmla="*/ 0 h 72"/>
                  <a:gd name="T4" fmla="*/ 8 w 30"/>
                  <a:gd name="T5" fmla="*/ 37 h 72"/>
                  <a:gd name="T6" fmla="*/ 24 w 30"/>
                  <a:gd name="T7" fmla="*/ 71 h 72"/>
                  <a:gd name="T8" fmla="*/ 26 w 30"/>
                  <a:gd name="T9" fmla="*/ 72 h 72"/>
                  <a:gd name="T10" fmla="*/ 26 w 30"/>
                  <a:gd name="T11" fmla="*/ 72 h 72"/>
                  <a:gd name="T12" fmla="*/ 27 w 30"/>
                  <a:gd name="T13" fmla="*/ 72 h 72"/>
                  <a:gd name="T14" fmla="*/ 25 w 30"/>
                  <a:gd name="T15" fmla="*/ 39 h 72"/>
                  <a:gd name="T16" fmla="*/ 24 w 30"/>
                  <a:gd name="T17" fmla="*/ 33 h 72"/>
                  <a:gd name="T18" fmla="*/ 21 w 30"/>
                  <a:gd name="T19" fmla="*/ 27 h 72"/>
                  <a:gd name="T20" fmla="*/ 5 w 30"/>
                  <a:gd name="T21" fmla="*/ 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0" h="72">
                    <a:moveTo>
                      <a:pt x="5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0" y="1"/>
                      <a:pt x="2" y="18"/>
                      <a:pt x="8" y="37"/>
                    </a:cubicBezTo>
                    <a:cubicBezTo>
                      <a:pt x="13" y="54"/>
                      <a:pt x="19" y="67"/>
                      <a:pt x="24" y="71"/>
                    </a:cubicBezTo>
                    <a:cubicBezTo>
                      <a:pt x="24" y="71"/>
                      <a:pt x="25" y="72"/>
                      <a:pt x="26" y="72"/>
                    </a:cubicBezTo>
                    <a:cubicBezTo>
                      <a:pt x="26" y="72"/>
                      <a:pt x="26" y="72"/>
                      <a:pt x="26" y="72"/>
                    </a:cubicBezTo>
                    <a:cubicBezTo>
                      <a:pt x="26" y="72"/>
                      <a:pt x="27" y="72"/>
                      <a:pt x="27" y="72"/>
                    </a:cubicBezTo>
                    <a:cubicBezTo>
                      <a:pt x="30" y="69"/>
                      <a:pt x="29" y="56"/>
                      <a:pt x="25" y="39"/>
                    </a:cubicBezTo>
                    <a:cubicBezTo>
                      <a:pt x="25" y="37"/>
                      <a:pt x="24" y="35"/>
                      <a:pt x="24" y="33"/>
                    </a:cubicBezTo>
                    <a:cubicBezTo>
                      <a:pt x="23" y="31"/>
                      <a:pt x="22" y="29"/>
                      <a:pt x="21" y="27"/>
                    </a:cubicBezTo>
                    <a:cubicBezTo>
                      <a:pt x="16" y="11"/>
                      <a:pt x="9" y="0"/>
                      <a:pt x="5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5" name="Freeform 106">
                <a:extLst>
                  <a:ext uri="{FF2B5EF4-FFF2-40B4-BE49-F238E27FC236}">
                    <a16:creationId xmlns:a16="http://schemas.microsoft.com/office/drawing/2014/main" xmlns="" id="{A038F9E9-C5A1-4BAD-8603-60CD7A6BFF2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15" y="1889"/>
                <a:ext cx="17" cy="44"/>
              </a:xfrm>
              <a:custGeom>
                <a:avLst/>
                <a:gdLst>
                  <a:gd name="T0" fmla="*/ 4 w 21"/>
                  <a:gd name="T1" fmla="*/ 0 h 56"/>
                  <a:gd name="T2" fmla="*/ 3 w 21"/>
                  <a:gd name="T3" fmla="*/ 0 h 56"/>
                  <a:gd name="T4" fmla="*/ 4 w 21"/>
                  <a:gd name="T5" fmla="*/ 30 h 56"/>
                  <a:gd name="T6" fmla="*/ 17 w 21"/>
                  <a:gd name="T7" fmla="*/ 56 h 56"/>
                  <a:gd name="T8" fmla="*/ 17 w 21"/>
                  <a:gd name="T9" fmla="*/ 56 h 56"/>
                  <a:gd name="T10" fmla="*/ 18 w 21"/>
                  <a:gd name="T11" fmla="*/ 32 h 56"/>
                  <a:gd name="T12" fmla="*/ 16 w 21"/>
                  <a:gd name="T13" fmla="*/ 26 h 56"/>
                  <a:gd name="T14" fmla="*/ 15 w 21"/>
                  <a:gd name="T15" fmla="*/ 20 h 56"/>
                  <a:gd name="T16" fmla="*/ 4 w 21"/>
                  <a:gd name="T17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" h="56">
                    <a:moveTo>
                      <a:pt x="4" y="0"/>
                    </a:moveTo>
                    <a:cubicBezTo>
                      <a:pt x="4" y="0"/>
                      <a:pt x="3" y="0"/>
                      <a:pt x="3" y="0"/>
                    </a:cubicBezTo>
                    <a:cubicBezTo>
                      <a:pt x="0" y="1"/>
                      <a:pt x="0" y="14"/>
                      <a:pt x="4" y="30"/>
                    </a:cubicBezTo>
                    <a:cubicBezTo>
                      <a:pt x="8" y="44"/>
                      <a:pt x="14" y="56"/>
                      <a:pt x="17" y="56"/>
                    </a:cubicBezTo>
                    <a:cubicBezTo>
                      <a:pt x="17" y="56"/>
                      <a:pt x="17" y="56"/>
                      <a:pt x="17" y="56"/>
                    </a:cubicBezTo>
                    <a:cubicBezTo>
                      <a:pt x="20" y="55"/>
                      <a:pt x="21" y="45"/>
                      <a:pt x="18" y="32"/>
                    </a:cubicBezTo>
                    <a:cubicBezTo>
                      <a:pt x="17" y="30"/>
                      <a:pt x="17" y="28"/>
                      <a:pt x="16" y="26"/>
                    </a:cubicBezTo>
                    <a:cubicBezTo>
                      <a:pt x="16" y="24"/>
                      <a:pt x="15" y="22"/>
                      <a:pt x="15" y="20"/>
                    </a:cubicBezTo>
                    <a:cubicBezTo>
                      <a:pt x="11" y="8"/>
                      <a:pt x="7" y="0"/>
                      <a:pt x="4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6" name="Freeform 107">
                <a:extLst>
                  <a:ext uri="{FF2B5EF4-FFF2-40B4-BE49-F238E27FC236}">
                    <a16:creationId xmlns:a16="http://schemas.microsoft.com/office/drawing/2014/main" xmlns="" id="{8C7F15E0-F142-427D-95A2-A082EC7364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76" y="2120"/>
                <a:ext cx="16" cy="57"/>
              </a:xfrm>
              <a:custGeom>
                <a:avLst/>
                <a:gdLst>
                  <a:gd name="T0" fmla="*/ 4 w 21"/>
                  <a:gd name="T1" fmla="*/ 0 h 74"/>
                  <a:gd name="T2" fmla="*/ 4 w 21"/>
                  <a:gd name="T3" fmla="*/ 0 h 74"/>
                  <a:gd name="T4" fmla="*/ 2 w 21"/>
                  <a:gd name="T5" fmla="*/ 2 h 74"/>
                  <a:gd name="T6" fmla="*/ 2 w 21"/>
                  <a:gd name="T7" fmla="*/ 31 h 74"/>
                  <a:gd name="T8" fmla="*/ 3 w 21"/>
                  <a:gd name="T9" fmla="*/ 38 h 74"/>
                  <a:gd name="T10" fmla="*/ 4 w 21"/>
                  <a:gd name="T11" fmla="*/ 46 h 74"/>
                  <a:gd name="T12" fmla="*/ 16 w 21"/>
                  <a:gd name="T13" fmla="*/ 74 h 74"/>
                  <a:gd name="T14" fmla="*/ 17 w 21"/>
                  <a:gd name="T15" fmla="*/ 74 h 74"/>
                  <a:gd name="T16" fmla="*/ 18 w 21"/>
                  <a:gd name="T17" fmla="*/ 36 h 74"/>
                  <a:gd name="T18" fmla="*/ 5 w 21"/>
                  <a:gd name="T19" fmla="*/ 0 h 74"/>
                  <a:gd name="T20" fmla="*/ 4 w 21"/>
                  <a:gd name="T21" fmla="*/ 0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1" h="74">
                    <a:moveTo>
                      <a:pt x="4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2" y="0"/>
                      <a:pt x="2" y="2"/>
                    </a:cubicBezTo>
                    <a:cubicBezTo>
                      <a:pt x="0" y="6"/>
                      <a:pt x="0" y="18"/>
                      <a:pt x="2" y="31"/>
                    </a:cubicBezTo>
                    <a:cubicBezTo>
                      <a:pt x="2" y="34"/>
                      <a:pt x="2" y="36"/>
                      <a:pt x="3" y="38"/>
                    </a:cubicBezTo>
                    <a:cubicBezTo>
                      <a:pt x="3" y="41"/>
                      <a:pt x="4" y="43"/>
                      <a:pt x="4" y="46"/>
                    </a:cubicBezTo>
                    <a:cubicBezTo>
                      <a:pt x="7" y="62"/>
                      <a:pt x="12" y="74"/>
                      <a:pt x="16" y="74"/>
                    </a:cubicBezTo>
                    <a:cubicBezTo>
                      <a:pt x="16" y="74"/>
                      <a:pt x="16" y="74"/>
                      <a:pt x="17" y="74"/>
                    </a:cubicBezTo>
                    <a:cubicBezTo>
                      <a:pt x="21" y="73"/>
                      <a:pt x="21" y="56"/>
                      <a:pt x="18" y="36"/>
                    </a:cubicBezTo>
                    <a:cubicBezTo>
                      <a:pt x="15" y="16"/>
                      <a:pt x="9" y="1"/>
                      <a:pt x="5" y="0"/>
                    </a:cubicBezTo>
                    <a:cubicBezTo>
                      <a:pt x="4" y="0"/>
                      <a:pt x="4" y="0"/>
                      <a:pt x="4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7" name="Freeform 108">
                <a:extLst>
                  <a:ext uri="{FF2B5EF4-FFF2-40B4-BE49-F238E27FC236}">
                    <a16:creationId xmlns:a16="http://schemas.microsoft.com/office/drawing/2014/main" xmlns="" id="{5FB187AC-873F-404C-86F9-0BA4B158DC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27" y="2151"/>
                <a:ext cx="17" cy="54"/>
              </a:xfrm>
              <a:custGeom>
                <a:avLst/>
                <a:gdLst>
                  <a:gd name="T0" fmla="*/ 5 w 21"/>
                  <a:gd name="T1" fmla="*/ 0 h 70"/>
                  <a:gd name="T2" fmla="*/ 5 w 21"/>
                  <a:gd name="T3" fmla="*/ 0 h 70"/>
                  <a:gd name="T4" fmla="*/ 4 w 21"/>
                  <a:gd name="T5" fmla="*/ 0 h 70"/>
                  <a:gd name="T6" fmla="*/ 3 w 21"/>
                  <a:gd name="T7" fmla="*/ 37 h 70"/>
                  <a:gd name="T8" fmla="*/ 16 w 21"/>
                  <a:gd name="T9" fmla="*/ 70 h 70"/>
                  <a:gd name="T10" fmla="*/ 16 w 21"/>
                  <a:gd name="T11" fmla="*/ 70 h 70"/>
                  <a:gd name="T12" fmla="*/ 20 w 21"/>
                  <a:gd name="T13" fmla="*/ 41 h 70"/>
                  <a:gd name="T14" fmla="*/ 18 w 21"/>
                  <a:gd name="T15" fmla="*/ 33 h 70"/>
                  <a:gd name="T16" fmla="*/ 17 w 21"/>
                  <a:gd name="T17" fmla="*/ 27 h 70"/>
                  <a:gd name="T18" fmla="*/ 7 w 21"/>
                  <a:gd name="T19" fmla="*/ 1 h 70"/>
                  <a:gd name="T20" fmla="*/ 5 w 21"/>
                  <a:gd name="T21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1" h="70">
                    <a:moveTo>
                      <a:pt x="5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4" y="0"/>
                      <a:pt x="4" y="0"/>
                    </a:cubicBezTo>
                    <a:cubicBezTo>
                      <a:pt x="0" y="3"/>
                      <a:pt x="0" y="19"/>
                      <a:pt x="3" y="37"/>
                    </a:cubicBezTo>
                    <a:cubicBezTo>
                      <a:pt x="6" y="56"/>
                      <a:pt x="11" y="70"/>
                      <a:pt x="16" y="70"/>
                    </a:cubicBezTo>
                    <a:cubicBezTo>
                      <a:pt x="16" y="70"/>
                      <a:pt x="16" y="70"/>
                      <a:pt x="16" y="70"/>
                    </a:cubicBezTo>
                    <a:cubicBezTo>
                      <a:pt x="20" y="69"/>
                      <a:pt x="21" y="57"/>
                      <a:pt x="20" y="41"/>
                    </a:cubicBezTo>
                    <a:cubicBezTo>
                      <a:pt x="19" y="38"/>
                      <a:pt x="19" y="36"/>
                      <a:pt x="18" y="33"/>
                    </a:cubicBezTo>
                    <a:cubicBezTo>
                      <a:pt x="18" y="31"/>
                      <a:pt x="18" y="29"/>
                      <a:pt x="17" y="27"/>
                    </a:cubicBezTo>
                    <a:cubicBezTo>
                      <a:pt x="14" y="14"/>
                      <a:pt x="11" y="4"/>
                      <a:pt x="7" y="1"/>
                    </a:cubicBezTo>
                    <a:cubicBezTo>
                      <a:pt x="7" y="0"/>
                      <a:pt x="6" y="0"/>
                      <a:pt x="5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8" name="Freeform 109">
                <a:extLst>
                  <a:ext uri="{FF2B5EF4-FFF2-40B4-BE49-F238E27FC236}">
                    <a16:creationId xmlns:a16="http://schemas.microsoft.com/office/drawing/2014/main" xmlns="" id="{C1287085-B87B-499A-A11B-096AC85A7E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70" y="1882"/>
                <a:ext cx="12" cy="34"/>
              </a:xfrm>
              <a:custGeom>
                <a:avLst/>
                <a:gdLst>
                  <a:gd name="T0" fmla="*/ 3 w 16"/>
                  <a:gd name="T1" fmla="*/ 0 h 43"/>
                  <a:gd name="T2" fmla="*/ 3 w 16"/>
                  <a:gd name="T3" fmla="*/ 0 h 43"/>
                  <a:gd name="T4" fmla="*/ 1 w 16"/>
                  <a:gd name="T5" fmla="*/ 12 h 43"/>
                  <a:gd name="T6" fmla="*/ 3 w 16"/>
                  <a:gd name="T7" fmla="*/ 23 h 43"/>
                  <a:gd name="T8" fmla="*/ 4 w 16"/>
                  <a:gd name="T9" fmla="*/ 25 h 43"/>
                  <a:gd name="T10" fmla="*/ 13 w 16"/>
                  <a:gd name="T11" fmla="*/ 43 h 43"/>
                  <a:gd name="T12" fmla="*/ 14 w 16"/>
                  <a:gd name="T13" fmla="*/ 43 h 43"/>
                  <a:gd name="T14" fmla="*/ 14 w 16"/>
                  <a:gd name="T15" fmla="*/ 43 h 43"/>
                  <a:gd name="T16" fmla="*/ 16 w 16"/>
                  <a:gd name="T17" fmla="*/ 39 h 43"/>
                  <a:gd name="T18" fmla="*/ 13 w 16"/>
                  <a:gd name="T19" fmla="*/ 20 h 43"/>
                  <a:gd name="T20" fmla="*/ 3 w 16"/>
                  <a:gd name="T21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" h="43">
                    <a:moveTo>
                      <a:pt x="3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5"/>
                      <a:pt x="1" y="12"/>
                    </a:cubicBezTo>
                    <a:cubicBezTo>
                      <a:pt x="2" y="15"/>
                      <a:pt x="2" y="19"/>
                      <a:pt x="3" y="23"/>
                    </a:cubicBezTo>
                    <a:cubicBezTo>
                      <a:pt x="4" y="24"/>
                      <a:pt x="4" y="24"/>
                      <a:pt x="4" y="25"/>
                    </a:cubicBezTo>
                    <a:cubicBezTo>
                      <a:pt x="7" y="35"/>
                      <a:pt x="11" y="42"/>
                      <a:pt x="13" y="43"/>
                    </a:cubicBezTo>
                    <a:cubicBezTo>
                      <a:pt x="13" y="43"/>
                      <a:pt x="13" y="43"/>
                      <a:pt x="14" y="43"/>
                    </a:cubicBezTo>
                    <a:cubicBezTo>
                      <a:pt x="14" y="43"/>
                      <a:pt x="14" y="43"/>
                      <a:pt x="14" y="43"/>
                    </a:cubicBezTo>
                    <a:cubicBezTo>
                      <a:pt x="15" y="43"/>
                      <a:pt x="15" y="41"/>
                      <a:pt x="16" y="39"/>
                    </a:cubicBezTo>
                    <a:cubicBezTo>
                      <a:pt x="16" y="35"/>
                      <a:pt x="15" y="28"/>
                      <a:pt x="13" y="20"/>
                    </a:cubicBezTo>
                    <a:cubicBezTo>
                      <a:pt x="10" y="9"/>
                      <a:pt x="6" y="0"/>
                      <a:pt x="3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9" name="Freeform 110">
                <a:extLst>
                  <a:ext uri="{FF2B5EF4-FFF2-40B4-BE49-F238E27FC236}">
                    <a16:creationId xmlns:a16="http://schemas.microsoft.com/office/drawing/2014/main" xmlns="" id="{74FE7736-DB84-4149-AD37-DB223A1CA1A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096" y="2339"/>
                <a:ext cx="332" cy="391"/>
              </a:xfrm>
              <a:custGeom>
                <a:avLst/>
                <a:gdLst>
                  <a:gd name="T0" fmla="*/ 265 w 430"/>
                  <a:gd name="T1" fmla="*/ 490 h 507"/>
                  <a:gd name="T2" fmla="*/ 86 w 430"/>
                  <a:gd name="T3" fmla="*/ 495 h 507"/>
                  <a:gd name="T4" fmla="*/ 86 w 430"/>
                  <a:gd name="T5" fmla="*/ 502 h 507"/>
                  <a:gd name="T6" fmla="*/ 86 w 430"/>
                  <a:gd name="T7" fmla="*/ 507 h 507"/>
                  <a:gd name="T8" fmla="*/ 265 w 430"/>
                  <a:gd name="T9" fmla="*/ 502 h 507"/>
                  <a:gd name="T10" fmla="*/ 265 w 430"/>
                  <a:gd name="T11" fmla="*/ 497 h 507"/>
                  <a:gd name="T12" fmla="*/ 265 w 430"/>
                  <a:gd name="T13" fmla="*/ 490 h 507"/>
                  <a:gd name="T14" fmla="*/ 67 w 430"/>
                  <a:gd name="T15" fmla="*/ 220 h 507"/>
                  <a:gd name="T16" fmla="*/ 64 w 430"/>
                  <a:gd name="T17" fmla="*/ 222 h 507"/>
                  <a:gd name="T18" fmla="*/ 77 w 430"/>
                  <a:gd name="T19" fmla="*/ 473 h 507"/>
                  <a:gd name="T20" fmla="*/ 78 w 430"/>
                  <a:gd name="T21" fmla="*/ 473 h 507"/>
                  <a:gd name="T22" fmla="*/ 81 w 430"/>
                  <a:gd name="T23" fmla="*/ 474 h 507"/>
                  <a:gd name="T24" fmla="*/ 67 w 430"/>
                  <a:gd name="T25" fmla="*/ 220 h 507"/>
                  <a:gd name="T26" fmla="*/ 59 w 430"/>
                  <a:gd name="T27" fmla="*/ 196 h 507"/>
                  <a:gd name="T28" fmla="*/ 0 w 430"/>
                  <a:gd name="T29" fmla="*/ 203 h 507"/>
                  <a:gd name="T30" fmla="*/ 1 w 430"/>
                  <a:gd name="T31" fmla="*/ 208 h 507"/>
                  <a:gd name="T32" fmla="*/ 1 w 430"/>
                  <a:gd name="T33" fmla="*/ 214 h 507"/>
                  <a:gd name="T34" fmla="*/ 59 w 430"/>
                  <a:gd name="T35" fmla="*/ 207 h 507"/>
                  <a:gd name="T36" fmla="*/ 59 w 430"/>
                  <a:gd name="T37" fmla="*/ 205 h 507"/>
                  <a:gd name="T38" fmla="*/ 59 w 430"/>
                  <a:gd name="T39" fmla="*/ 196 h 507"/>
                  <a:gd name="T40" fmla="*/ 242 w 430"/>
                  <a:gd name="T41" fmla="*/ 66 h 507"/>
                  <a:gd name="T42" fmla="*/ 270 w 430"/>
                  <a:gd name="T43" fmla="*/ 468 h 507"/>
                  <a:gd name="T44" fmla="*/ 273 w 430"/>
                  <a:gd name="T45" fmla="*/ 466 h 507"/>
                  <a:gd name="T46" fmla="*/ 273 w 430"/>
                  <a:gd name="T47" fmla="*/ 466 h 507"/>
                  <a:gd name="T48" fmla="*/ 273 w 430"/>
                  <a:gd name="T49" fmla="*/ 466 h 507"/>
                  <a:gd name="T50" fmla="*/ 245 w 430"/>
                  <a:gd name="T51" fmla="*/ 66 h 507"/>
                  <a:gd name="T52" fmla="*/ 244 w 430"/>
                  <a:gd name="T53" fmla="*/ 66 h 507"/>
                  <a:gd name="T54" fmla="*/ 244 w 430"/>
                  <a:gd name="T55" fmla="*/ 66 h 507"/>
                  <a:gd name="T56" fmla="*/ 242 w 430"/>
                  <a:gd name="T57" fmla="*/ 66 h 507"/>
                  <a:gd name="T58" fmla="*/ 428 w 430"/>
                  <a:gd name="T59" fmla="*/ 0 h 507"/>
                  <a:gd name="T60" fmla="*/ 248 w 430"/>
                  <a:gd name="T61" fmla="*/ 29 h 507"/>
                  <a:gd name="T62" fmla="*/ 248 w 430"/>
                  <a:gd name="T63" fmla="*/ 35 h 507"/>
                  <a:gd name="T64" fmla="*/ 249 w 430"/>
                  <a:gd name="T65" fmla="*/ 41 h 507"/>
                  <a:gd name="T66" fmla="*/ 430 w 430"/>
                  <a:gd name="T67" fmla="*/ 11 h 507"/>
                  <a:gd name="T68" fmla="*/ 429 w 430"/>
                  <a:gd name="T69" fmla="*/ 5 h 507"/>
                  <a:gd name="T70" fmla="*/ 428 w 430"/>
                  <a:gd name="T71" fmla="*/ 0 h 5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30" h="507">
                    <a:moveTo>
                      <a:pt x="265" y="490"/>
                    </a:moveTo>
                    <a:cubicBezTo>
                      <a:pt x="206" y="492"/>
                      <a:pt x="145" y="494"/>
                      <a:pt x="86" y="495"/>
                    </a:cubicBezTo>
                    <a:cubicBezTo>
                      <a:pt x="86" y="497"/>
                      <a:pt x="86" y="499"/>
                      <a:pt x="86" y="502"/>
                    </a:cubicBezTo>
                    <a:cubicBezTo>
                      <a:pt x="86" y="504"/>
                      <a:pt x="86" y="505"/>
                      <a:pt x="86" y="507"/>
                    </a:cubicBezTo>
                    <a:cubicBezTo>
                      <a:pt x="146" y="506"/>
                      <a:pt x="206" y="504"/>
                      <a:pt x="265" y="502"/>
                    </a:cubicBezTo>
                    <a:cubicBezTo>
                      <a:pt x="265" y="500"/>
                      <a:pt x="265" y="498"/>
                      <a:pt x="265" y="497"/>
                    </a:cubicBezTo>
                    <a:cubicBezTo>
                      <a:pt x="265" y="494"/>
                      <a:pt x="265" y="492"/>
                      <a:pt x="265" y="490"/>
                    </a:cubicBezTo>
                    <a:moveTo>
                      <a:pt x="67" y="220"/>
                    </a:moveTo>
                    <a:cubicBezTo>
                      <a:pt x="67" y="221"/>
                      <a:pt x="66" y="222"/>
                      <a:pt x="64" y="222"/>
                    </a:cubicBezTo>
                    <a:cubicBezTo>
                      <a:pt x="72" y="305"/>
                      <a:pt x="76" y="389"/>
                      <a:pt x="77" y="473"/>
                    </a:cubicBezTo>
                    <a:cubicBezTo>
                      <a:pt x="78" y="473"/>
                      <a:pt x="78" y="473"/>
                      <a:pt x="78" y="473"/>
                    </a:cubicBezTo>
                    <a:cubicBezTo>
                      <a:pt x="79" y="473"/>
                      <a:pt x="80" y="473"/>
                      <a:pt x="81" y="474"/>
                    </a:cubicBezTo>
                    <a:cubicBezTo>
                      <a:pt x="79" y="389"/>
                      <a:pt x="75" y="304"/>
                      <a:pt x="67" y="220"/>
                    </a:cubicBezTo>
                    <a:moveTo>
                      <a:pt x="59" y="196"/>
                    </a:moveTo>
                    <a:cubicBezTo>
                      <a:pt x="39" y="199"/>
                      <a:pt x="19" y="201"/>
                      <a:pt x="0" y="203"/>
                    </a:cubicBezTo>
                    <a:cubicBezTo>
                      <a:pt x="0" y="205"/>
                      <a:pt x="1" y="206"/>
                      <a:pt x="1" y="208"/>
                    </a:cubicBezTo>
                    <a:cubicBezTo>
                      <a:pt x="1" y="210"/>
                      <a:pt x="1" y="212"/>
                      <a:pt x="1" y="214"/>
                    </a:cubicBezTo>
                    <a:cubicBezTo>
                      <a:pt x="20" y="212"/>
                      <a:pt x="39" y="209"/>
                      <a:pt x="59" y="207"/>
                    </a:cubicBezTo>
                    <a:cubicBezTo>
                      <a:pt x="59" y="207"/>
                      <a:pt x="59" y="206"/>
                      <a:pt x="59" y="205"/>
                    </a:cubicBezTo>
                    <a:cubicBezTo>
                      <a:pt x="58" y="202"/>
                      <a:pt x="58" y="199"/>
                      <a:pt x="59" y="196"/>
                    </a:cubicBezTo>
                    <a:moveTo>
                      <a:pt x="242" y="66"/>
                    </a:moveTo>
                    <a:cubicBezTo>
                      <a:pt x="259" y="199"/>
                      <a:pt x="268" y="333"/>
                      <a:pt x="270" y="468"/>
                    </a:cubicBezTo>
                    <a:cubicBezTo>
                      <a:pt x="271" y="466"/>
                      <a:pt x="272" y="466"/>
                      <a:pt x="273" y="466"/>
                    </a:cubicBezTo>
                    <a:cubicBezTo>
                      <a:pt x="273" y="466"/>
                      <a:pt x="273" y="466"/>
                      <a:pt x="273" y="466"/>
                    </a:cubicBezTo>
                    <a:cubicBezTo>
                      <a:pt x="273" y="466"/>
                      <a:pt x="273" y="466"/>
                      <a:pt x="273" y="466"/>
                    </a:cubicBezTo>
                    <a:cubicBezTo>
                      <a:pt x="271" y="332"/>
                      <a:pt x="262" y="199"/>
                      <a:pt x="245" y="66"/>
                    </a:cubicBezTo>
                    <a:cubicBezTo>
                      <a:pt x="245" y="66"/>
                      <a:pt x="245" y="66"/>
                      <a:pt x="244" y="66"/>
                    </a:cubicBezTo>
                    <a:cubicBezTo>
                      <a:pt x="244" y="66"/>
                      <a:pt x="244" y="66"/>
                      <a:pt x="244" y="66"/>
                    </a:cubicBezTo>
                    <a:cubicBezTo>
                      <a:pt x="243" y="66"/>
                      <a:pt x="243" y="66"/>
                      <a:pt x="242" y="66"/>
                    </a:cubicBezTo>
                    <a:moveTo>
                      <a:pt x="428" y="0"/>
                    </a:moveTo>
                    <a:cubicBezTo>
                      <a:pt x="368" y="9"/>
                      <a:pt x="308" y="20"/>
                      <a:pt x="248" y="29"/>
                    </a:cubicBezTo>
                    <a:cubicBezTo>
                      <a:pt x="248" y="31"/>
                      <a:pt x="248" y="33"/>
                      <a:pt x="248" y="35"/>
                    </a:cubicBezTo>
                    <a:cubicBezTo>
                      <a:pt x="249" y="37"/>
                      <a:pt x="249" y="39"/>
                      <a:pt x="249" y="41"/>
                    </a:cubicBezTo>
                    <a:cubicBezTo>
                      <a:pt x="310" y="31"/>
                      <a:pt x="370" y="21"/>
                      <a:pt x="430" y="11"/>
                    </a:cubicBezTo>
                    <a:cubicBezTo>
                      <a:pt x="430" y="9"/>
                      <a:pt x="429" y="7"/>
                      <a:pt x="429" y="5"/>
                    </a:cubicBezTo>
                    <a:cubicBezTo>
                      <a:pt x="429" y="3"/>
                      <a:pt x="428" y="1"/>
                      <a:pt x="428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0" name="Freeform 111">
                <a:extLst>
                  <a:ext uri="{FF2B5EF4-FFF2-40B4-BE49-F238E27FC236}">
                    <a16:creationId xmlns:a16="http://schemas.microsoft.com/office/drawing/2014/main" xmlns="" id="{747CA6EF-5673-46C2-A3E7-79EBFA627D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26" y="2317"/>
                <a:ext cx="14" cy="49"/>
              </a:xfrm>
              <a:custGeom>
                <a:avLst/>
                <a:gdLst>
                  <a:gd name="T0" fmla="*/ 6 w 19"/>
                  <a:gd name="T1" fmla="*/ 0 h 63"/>
                  <a:gd name="T2" fmla="*/ 1 w 19"/>
                  <a:gd name="T3" fmla="*/ 28 h 63"/>
                  <a:gd name="T4" fmla="*/ 2 w 19"/>
                  <a:gd name="T5" fmla="*/ 33 h 63"/>
                  <a:gd name="T6" fmla="*/ 3 w 19"/>
                  <a:gd name="T7" fmla="*/ 39 h 63"/>
                  <a:gd name="T8" fmla="*/ 14 w 19"/>
                  <a:gd name="T9" fmla="*/ 63 h 63"/>
                  <a:gd name="T10" fmla="*/ 14 w 19"/>
                  <a:gd name="T11" fmla="*/ 63 h 63"/>
                  <a:gd name="T12" fmla="*/ 17 w 19"/>
                  <a:gd name="T13" fmla="*/ 31 h 63"/>
                  <a:gd name="T14" fmla="*/ 6 w 19"/>
                  <a:gd name="T15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" h="63">
                    <a:moveTo>
                      <a:pt x="6" y="0"/>
                    </a:moveTo>
                    <a:cubicBezTo>
                      <a:pt x="1" y="1"/>
                      <a:pt x="0" y="12"/>
                      <a:pt x="1" y="28"/>
                    </a:cubicBezTo>
                    <a:cubicBezTo>
                      <a:pt x="1" y="29"/>
                      <a:pt x="2" y="31"/>
                      <a:pt x="2" y="33"/>
                    </a:cubicBezTo>
                    <a:cubicBezTo>
                      <a:pt x="2" y="35"/>
                      <a:pt x="3" y="37"/>
                      <a:pt x="3" y="39"/>
                    </a:cubicBezTo>
                    <a:cubicBezTo>
                      <a:pt x="6" y="54"/>
                      <a:pt x="10" y="63"/>
                      <a:pt x="14" y="63"/>
                    </a:cubicBezTo>
                    <a:cubicBezTo>
                      <a:pt x="14" y="63"/>
                      <a:pt x="14" y="63"/>
                      <a:pt x="14" y="63"/>
                    </a:cubicBezTo>
                    <a:cubicBezTo>
                      <a:pt x="18" y="63"/>
                      <a:pt x="19" y="49"/>
                      <a:pt x="17" y="31"/>
                    </a:cubicBezTo>
                    <a:cubicBezTo>
                      <a:pt x="15" y="13"/>
                      <a:pt x="10" y="0"/>
                      <a:pt x="6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1" name="Freeform 112">
                <a:extLst>
                  <a:ext uri="{FF2B5EF4-FFF2-40B4-BE49-F238E27FC236}">
                    <a16:creationId xmlns:a16="http://schemas.microsoft.com/office/drawing/2014/main" xmlns="" id="{A33B28E8-32EF-44A5-867B-A7C75C2643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73" y="2343"/>
                <a:ext cx="16" cy="47"/>
              </a:xfrm>
              <a:custGeom>
                <a:avLst/>
                <a:gdLst>
                  <a:gd name="T0" fmla="*/ 7 w 20"/>
                  <a:gd name="T1" fmla="*/ 0 h 60"/>
                  <a:gd name="T2" fmla="*/ 7 w 20"/>
                  <a:gd name="T3" fmla="*/ 0 h 60"/>
                  <a:gd name="T4" fmla="*/ 3 w 20"/>
                  <a:gd name="T5" fmla="*/ 31 h 60"/>
                  <a:gd name="T6" fmla="*/ 12 w 20"/>
                  <a:gd name="T7" fmla="*/ 60 h 60"/>
                  <a:gd name="T8" fmla="*/ 14 w 20"/>
                  <a:gd name="T9" fmla="*/ 60 h 60"/>
                  <a:gd name="T10" fmla="*/ 14 w 20"/>
                  <a:gd name="T11" fmla="*/ 60 h 60"/>
                  <a:gd name="T12" fmla="*/ 15 w 20"/>
                  <a:gd name="T13" fmla="*/ 60 h 60"/>
                  <a:gd name="T14" fmla="*/ 19 w 20"/>
                  <a:gd name="T15" fmla="*/ 35 h 60"/>
                  <a:gd name="T16" fmla="*/ 18 w 20"/>
                  <a:gd name="T17" fmla="*/ 29 h 60"/>
                  <a:gd name="T18" fmla="*/ 18 w 20"/>
                  <a:gd name="T19" fmla="*/ 23 h 60"/>
                  <a:gd name="T20" fmla="*/ 7 w 20"/>
                  <a:gd name="T21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" h="60">
                    <a:moveTo>
                      <a:pt x="7" y="0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2" y="1"/>
                      <a:pt x="0" y="15"/>
                      <a:pt x="3" y="31"/>
                    </a:cubicBezTo>
                    <a:cubicBezTo>
                      <a:pt x="5" y="46"/>
                      <a:pt x="9" y="57"/>
                      <a:pt x="12" y="60"/>
                    </a:cubicBezTo>
                    <a:cubicBezTo>
                      <a:pt x="13" y="60"/>
                      <a:pt x="13" y="60"/>
                      <a:pt x="14" y="60"/>
                    </a:cubicBezTo>
                    <a:cubicBezTo>
                      <a:pt x="14" y="60"/>
                      <a:pt x="14" y="60"/>
                      <a:pt x="14" y="60"/>
                    </a:cubicBezTo>
                    <a:cubicBezTo>
                      <a:pt x="15" y="60"/>
                      <a:pt x="15" y="60"/>
                      <a:pt x="15" y="60"/>
                    </a:cubicBezTo>
                    <a:cubicBezTo>
                      <a:pt x="19" y="58"/>
                      <a:pt x="20" y="48"/>
                      <a:pt x="19" y="35"/>
                    </a:cubicBezTo>
                    <a:cubicBezTo>
                      <a:pt x="19" y="33"/>
                      <a:pt x="19" y="31"/>
                      <a:pt x="18" y="29"/>
                    </a:cubicBezTo>
                    <a:cubicBezTo>
                      <a:pt x="18" y="27"/>
                      <a:pt x="18" y="25"/>
                      <a:pt x="18" y="23"/>
                    </a:cubicBezTo>
                    <a:cubicBezTo>
                      <a:pt x="15" y="9"/>
                      <a:pt x="11" y="0"/>
                      <a:pt x="7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2" name="Freeform 113">
                <a:extLst>
                  <a:ext uri="{FF2B5EF4-FFF2-40B4-BE49-F238E27FC236}">
                    <a16:creationId xmlns:a16="http://schemas.microsoft.com/office/drawing/2014/main" xmlns="" id="{337AE524-89F8-49C5-A789-F15FA1D1E1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85" y="2483"/>
                <a:ext cx="12" cy="35"/>
              </a:xfrm>
              <a:custGeom>
                <a:avLst/>
                <a:gdLst>
                  <a:gd name="T0" fmla="*/ 6 w 15"/>
                  <a:gd name="T1" fmla="*/ 0 h 45"/>
                  <a:gd name="T2" fmla="*/ 6 w 15"/>
                  <a:gd name="T3" fmla="*/ 0 h 45"/>
                  <a:gd name="T4" fmla="*/ 1 w 15"/>
                  <a:gd name="T5" fmla="*/ 23 h 45"/>
                  <a:gd name="T6" fmla="*/ 10 w 15"/>
                  <a:gd name="T7" fmla="*/ 45 h 45"/>
                  <a:gd name="T8" fmla="*/ 10 w 15"/>
                  <a:gd name="T9" fmla="*/ 45 h 45"/>
                  <a:gd name="T10" fmla="*/ 15 w 15"/>
                  <a:gd name="T11" fmla="*/ 27 h 45"/>
                  <a:gd name="T12" fmla="*/ 15 w 15"/>
                  <a:gd name="T13" fmla="*/ 21 h 45"/>
                  <a:gd name="T14" fmla="*/ 14 w 15"/>
                  <a:gd name="T15" fmla="*/ 16 h 45"/>
                  <a:gd name="T16" fmla="*/ 6 w 15"/>
                  <a:gd name="T17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" h="45">
                    <a:moveTo>
                      <a:pt x="6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2" y="0"/>
                      <a:pt x="0" y="11"/>
                      <a:pt x="1" y="23"/>
                    </a:cubicBezTo>
                    <a:cubicBezTo>
                      <a:pt x="3" y="35"/>
                      <a:pt x="6" y="45"/>
                      <a:pt x="10" y="45"/>
                    </a:cubicBezTo>
                    <a:cubicBezTo>
                      <a:pt x="10" y="45"/>
                      <a:pt x="10" y="45"/>
                      <a:pt x="10" y="45"/>
                    </a:cubicBezTo>
                    <a:cubicBezTo>
                      <a:pt x="13" y="45"/>
                      <a:pt x="15" y="37"/>
                      <a:pt x="15" y="27"/>
                    </a:cubicBezTo>
                    <a:cubicBezTo>
                      <a:pt x="15" y="25"/>
                      <a:pt x="15" y="23"/>
                      <a:pt x="15" y="21"/>
                    </a:cubicBezTo>
                    <a:cubicBezTo>
                      <a:pt x="15" y="19"/>
                      <a:pt x="14" y="18"/>
                      <a:pt x="14" y="16"/>
                    </a:cubicBezTo>
                    <a:cubicBezTo>
                      <a:pt x="12" y="7"/>
                      <a:pt x="9" y="0"/>
                      <a:pt x="6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3" name="Freeform 114">
                <a:extLst>
                  <a:ext uri="{FF2B5EF4-FFF2-40B4-BE49-F238E27FC236}">
                    <a16:creationId xmlns:a16="http://schemas.microsoft.com/office/drawing/2014/main" xmlns="" id="{68C3BCAB-AFDD-4D56-B55F-53D4F20C504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00" y="2698"/>
                <a:ext cx="13" cy="47"/>
              </a:xfrm>
              <a:custGeom>
                <a:avLst/>
                <a:gdLst>
                  <a:gd name="T0" fmla="*/ 8 w 16"/>
                  <a:gd name="T1" fmla="*/ 0 h 60"/>
                  <a:gd name="T2" fmla="*/ 8 w 16"/>
                  <a:gd name="T3" fmla="*/ 0 h 60"/>
                  <a:gd name="T4" fmla="*/ 8 w 16"/>
                  <a:gd name="T5" fmla="*/ 0 h 60"/>
                  <a:gd name="T6" fmla="*/ 8 w 16"/>
                  <a:gd name="T7" fmla="*/ 0 h 60"/>
                  <a:gd name="T8" fmla="*/ 5 w 16"/>
                  <a:gd name="T9" fmla="*/ 2 h 60"/>
                  <a:gd name="T10" fmla="*/ 0 w 16"/>
                  <a:gd name="T11" fmla="*/ 24 h 60"/>
                  <a:gd name="T12" fmla="*/ 0 w 16"/>
                  <a:gd name="T13" fmla="*/ 31 h 60"/>
                  <a:gd name="T14" fmla="*/ 0 w 16"/>
                  <a:gd name="T15" fmla="*/ 36 h 60"/>
                  <a:gd name="T16" fmla="*/ 8 w 16"/>
                  <a:gd name="T17" fmla="*/ 60 h 60"/>
                  <a:gd name="T18" fmla="*/ 8 w 16"/>
                  <a:gd name="T19" fmla="*/ 60 h 60"/>
                  <a:gd name="T20" fmla="*/ 16 w 16"/>
                  <a:gd name="T21" fmla="*/ 30 h 60"/>
                  <a:gd name="T22" fmla="*/ 8 w 16"/>
                  <a:gd name="T23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" h="60">
                    <a:moveTo>
                      <a:pt x="8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7" y="0"/>
                      <a:pt x="6" y="0"/>
                      <a:pt x="5" y="2"/>
                    </a:cubicBezTo>
                    <a:cubicBezTo>
                      <a:pt x="3" y="5"/>
                      <a:pt x="1" y="13"/>
                      <a:pt x="0" y="24"/>
                    </a:cubicBezTo>
                    <a:cubicBezTo>
                      <a:pt x="0" y="26"/>
                      <a:pt x="0" y="28"/>
                      <a:pt x="0" y="31"/>
                    </a:cubicBezTo>
                    <a:cubicBezTo>
                      <a:pt x="0" y="32"/>
                      <a:pt x="0" y="34"/>
                      <a:pt x="0" y="36"/>
                    </a:cubicBezTo>
                    <a:cubicBezTo>
                      <a:pt x="1" y="50"/>
                      <a:pt x="4" y="60"/>
                      <a:pt x="8" y="60"/>
                    </a:cubicBezTo>
                    <a:cubicBezTo>
                      <a:pt x="8" y="60"/>
                      <a:pt x="8" y="60"/>
                      <a:pt x="8" y="60"/>
                    </a:cubicBezTo>
                    <a:cubicBezTo>
                      <a:pt x="13" y="60"/>
                      <a:pt x="16" y="47"/>
                      <a:pt x="16" y="30"/>
                    </a:cubicBezTo>
                    <a:cubicBezTo>
                      <a:pt x="16" y="13"/>
                      <a:pt x="12" y="0"/>
                      <a:pt x="8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4" name="Freeform 115">
                <a:extLst>
                  <a:ext uri="{FF2B5EF4-FFF2-40B4-BE49-F238E27FC236}">
                    <a16:creationId xmlns:a16="http://schemas.microsoft.com/office/drawing/2014/main" xmlns="" id="{28B8DC2B-1A0F-4131-976C-1DB529C6940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50" y="2704"/>
                <a:ext cx="12" cy="45"/>
              </a:xfrm>
              <a:custGeom>
                <a:avLst/>
                <a:gdLst>
                  <a:gd name="T0" fmla="*/ 8 w 16"/>
                  <a:gd name="T1" fmla="*/ 0 h 58"/>
                  <a:gd name="T2" fmla="*/ 7 w 16"/>
                  <a:gd name="T3" fmla="*/ 0 h 58"/>
                  <a:gd name="T4" fmla="*/ 0 w 16"/>
                  <a:gd name="T5" fmla="*/ 29 h 58"/>
                  <a:gd name="T6" fmla="*/ 8 w 16"/>
                  <a:gd name="T7" fmla="*/ 58 h 58"/>
                  <a:gd name="T8" fmla="*/ 16 w 16"/>
                  <a:gd name="T9" fmla="*/ 34 h 58"/>
                  <a:gd name="T10" fmla="*/ 16 w 16"/>
                  <a:gd name="T11" fmla="*/ 29 h 58"/>
                  <a:gd name="T12" fmla="*/ 16 w 16"/>
                  <a:gd name="T13" fmla="*/ 22 h 58"/>
                  <a:gd name="T14" fmla="*/ 11 w 16"/>
                  <a:gd name="T15" fmla="*/ 1 h 58"/>
                  <a:gd name="T16" fmla="*/ 8 w 16"/>
                  <a:gd name="T17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58">
                    <a:moveTo>
                      <a:pt x="8" y="0"/>
                    </a:moveTo>
                    <a:cubicBezTo>
                      <a:pt x="8" y="0"/>
                      <a:pt x="8" y="0"/>
                      <a:pt x="7" y="0"/>
                    </a:cubicBezTo>
                    <a:cubicBezTo>
                      <a:pt x="3" y="2"/>
                      <a:pt x="0" y="14"/>
                      <a:pt x="0" y="29"/>
                    </a:cubicBezTo>
                    <a:cubicBezTo>
                      <a:pt x="0" y="45"/>
                      <a:pt x="4" y="58"/>
                      <a:pt x="8" y="58"/>
                    </a:cubicBezTo>
                    <a:cubicBezTo>
                      <a:pt x="12" y="58"/>
                      <a:pt x="15" y="47"/>
                      <a:pt x="16" y="34"/>
                    </a:cubicBezTo>
                    <a:cubicBezTo>
                      <a:pt x="16" y="32"/>
                      <a:pt x="16" y="31"/>
                      <a:pt x="16" y="29"/>
                    </a:cubicBezTo>
                    <a:cubicBezTo>
                      <a:pt x="16" y="26"/>
                      <a:pt x="16" y="24"/>
                      <a:pt x="16" y="22"/>
                    </a:cubicBezTo>
                    <a:cubicBezTo>
                      <a:pt x="16" y="12"/>
                      <a:pt x="14" y="4"/>
                      <a:pt x="11" y="1"/>
                    </a:cubicBezTo>
                    <a:cubicBezTo>
                      <a:pt x="10" y="0"/>
                      <a:pt x="9" y="0"/>
                      <a:pt x="8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5" name="Freeform 116">
                <a:extLst>
                  <a:ext uri="{FF2B5EF4-FFF2-40B4-BE49-F238E27FC236}">
                    <a16:creationId xmlns:a16="http://schemas.microsoft.com/office/drawing/2014/main" xmlns="" id="{129330A7-17EA-4F03-9728-61ECE806F1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41" y="2483"/>
                <a:ext cx="8" cy="27"/>
              </a:xfrm>
              <a:custGeom>
                <a:avLst/>
                <a:gdLst>
                  <a:gd name="T0" fmla="*/ 4 w 11"/>
                  <a:gd name="T1" fmla="*/ 0 h 35"/>
                  <a:gd name="T2" fmla="*/ 4 w 11"/>
                  <a:gd name="T3" fmla="*/ 0 h 35"/>
                  <a:gd name="T4" fmla="*/ 4 w 11"/>
                  <a:gd name="T5" fmla="*/ 0 h 35"/>
                  <a:gd name="T6" fmla="*/ 1 w 11"/>
                  <a:gd name="T7" fmla="*/ 9 h 35"/>
                  <a:gd name="T8" fmla="*/ 1 w 11"/>
                  <a:gd name="T9" fmla="*/ 18 h 35"/>
                  <a:gd name="T10" fmla="*/ 1 w 11"/>
                  <a:gd name="T11" fmla="*/ 20 h 35"/>
                  <a:gd name="T12" fmla="*/ 6 w 11"/>
                  <a:gd name="T13" fmla="*/ 35 h 35"/>
                  <a:gd name="T14" fmla="*/ 6 w 11"/>
                  <a:gd name="T15" fmla="*/ 35 h 35"/>
                  <a:gd name="T16" fmla="*/ 6 w 11"/>
                  <a:gd name="T17" fmla="*/ 35 h 35"/>
                  <a:gd name="T18" fmla="*/ 9 w 11"/>
                  <a:gd name="T19" fmla="*/ 33 h 35"/>
                  <a:gd name="T20" fmla="*/ 10 w 11"/>
                  <a:gd name="T21" fmla="*/ 17 h 35"/>
                  <a:gd name="T22" fmla="*/ 4 w 11"/>
                  <a:gd name="T23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1" h="35">
                    <a:moveTo>
                      <a:pt x="4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1" y="4"/>
                      <a:pt x="1" y="9"/>
                    </a:cubicBezTo>
                    <a:cubicBezTo>
                      <a:pt x="0" y="12"/>
                      <a:pt x="0" y="15"/>
                      <a:pt x="1" y="18"/>
                    </a:cubicBezTo>
                    <a:cubicBezTo>
                      <a:pt x="1" y="19"/>
                      <a:pt x="1" y="20"/>
                      <a:pt x="1" y="20"/>
                    </a:cubicBezTo>
                    <a:cubicBezTo>
                      <a:pt x="2" y="29"/>
                      <a:pt x="5" y="35"/>
                      <a:pt x="6" y="35"/>
                    </a:cubicBezTo>
                    <a:cubicBezTo>
                      <a:pt x="6" y="35"/>
                      <a:pt x="6" y="35"/>
                      <a:pt x="6" y="35"/>
                    </a:cubicBezTo>
                    <a:cubicBezTo>
                      <a:pt x="6" y="35"/>
                      <a:pt x="6" y="35"/>
                      <a:pt x="6" y="35"/>
                    </a:cubicBezTo>
                    <a:cubicBezTo>
                      <a:pt x="8" y="35"/>
                      <a:pt x="9" y="34"/>
                      <a:pt x="9" y="33"/>
                    </a:cubicBezTo>
                    <a:cubicBezTo>
                      <a:pt x="11" y="30"/>
                      <a:pt x="11" y="24"/>
                      <a:pt x="10" y="17"/>
                    </a:cubicBezTo>
                    <a:cubicBezTo>
                      <a:pt x="9" y="8"/>
                      <a:pt x="7" y="0"/>
                      <a:pt x="4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6" name="Freeform 117">
                <a:extLst>
                  <a:ext uri="{FF2B5EF4-FFF2-40B4-BE49-F238E27FC236}">
                    <a16:creationId xmlns:a16="http://schemas.microsoft.com/office/drawing/2014/main" xmlns="" id="{4EAB0D85-5253-4580-9812-9D8BAF1C1F2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123" y="1527"/>
                <a:ext cx="292" cy="442"/>
              </a:xfrm>
              <a:custGeom>
                <a:avLst/>
                <a:gdLst>
                  <a:gd name="T0" fmla="*/ 374 w 378"/>
                  <a:gd name="T1" fmla="*/ 470 h 572"/>
                  <a:gd name="T2" fmla="*/ 189 w 378"/>
                  <a:gd name="T3" fmla="*/ 565 h 572"/>
                  <a:gd name="T4" fmla="*/ 191 w 378"/>
                  <a:gd name="T5" fmla="*/ 569 h 572"/>
                  <a:gd name="T6" fmla="*/ 192 w 378"/>
                  <a:gd name="T7" fmla="*/ 572 h 572"/>
                  <a:gd name="T8" fmla="*/ 378 w 378"/>
                  <a:gd name="T9" fmla="*/ 479 h 572"/>
                  <a:gd name="T10" fmla="*/ 376 w 378"/>
                  <a:gd name="T11" fmla="*/ 475 h 572"/>
                  <a:gd name="T12" fmla="*/ 374 w 378"/>
                  <a:gd name="T13" fmla="*/ 470 h 572"/>
                  <a:gd name="T14" fmla="*/ 75 w 378"/>
                  <a:gd name="T15" fmla="*/ 368 h 572"/>
                  <a:gd name="T16" fmla="*/ 73 w 378"/>
                  <a:gd name="T17" fmla="*/ 372 h 572"/>
                  <a:gd name="T18" fmla="*/ 72 w 378"/>
                  <a:gd name="T19" fmla="*/ 372 h 572"/>
                  <a:gd name="T20" fmla="*/ 172 w 378"/>
                  <a:gd name="T21" fmla="*/ 552 h 572"/>
                  <a:gd name="T22" fmla="*/ 173 w 378"/>
                  <a:gd name="T23" fmla="*/ 552 h 572"/>
                  <a:gd name="T24" fmla="*/ 174 w 378"/>
                  <a:gd name="T25" fmla="*/ 552 h 572"/>
                  <a:gd name="T26" fmla="*/ 176 w 378"/>
                  <a:gd name="T27" fmla="*/ 552 h 572"/>
                  <a:gd name="T28" fmla="*/ 75 w 378"/>
                  <a:gd name="T29" fmla="*/ 368 h 572"/>
                  <a:gd name="T30" fmla="*/ 58 w 378"/>
                  <a:gd name="T31" fmla="*/ 356 h 572"/>
                  <a:gd name="T32" fmla="*/ 0 w 378"/>
                  <a:gd name="T33" fmla="*/ 393 h 572"/>
                  <a:gd name="T34" fmla="*/ 3 w 378"/>
                  <a:gd name="T35" fmla="*/ 397 h 572"/>
                  <a:gd name="T36" fmla="*/ 5 w 378"/>
                  <a:gd name="T37" fmla="*/ 400 h 572"/>
                  <a:gd name="T38" fmla="*/ 61 w 378"/>
                  <a:gd name="T39" fmla="*/ 363 h 572"/>
                  <a:gd name="T40" fmla="*/ 61 w 378"/>
                  <a:gd name="T41" fmla="*/ 362 h 572"/>
                  <a:gd name="T42" fmla="*/ 58 w 378"/>
                  <a:gd name="T43" fmla="*/ 356 h 572"/>
                  <a:gd name="T44" fmla="*/ 202 w 378"/>
                  <a:gd name="T45" fmla="*/ 153 h 572"/>
                  <a:gd name="T46" fmla="*/ 202 w 378"/>
                  <a:gd name="T47" fmla="*/ 153 h 572"/>
                  <a:gd name="T48" fmla="*/ 199 w 378"/>
                  <a:gd name="T49" fmla="*/ 154 h 572"/>
                  <a:gd name="T50" fmla="*/ 198 w 378"/>
                  <a:gd name="T51" fmla="*/ 154 h 572"/>
                  <a:gd name="T52" fmla="*/ 371 w 378"/>
                  <a:gd name="T53" fmla="*/ 450 h 572"/>
                  <a:gd name="T54" fmla="*/ 373 w 378"/>
                  <a:gd name="T55" fmla="*/ 447 h 572"/>
                  <a:gd name="T56" fmla="*/ 373 w 378"/>
                  <a:gd name="T57" fmla="*/ 447 h 572"/>
                  <a:gd name="T58" fmla="*/ 202 w 378"/>
                  <a:gd name="T59" fmla="*/ 153 h 572"/>
                  <a:gd name="T60" fmla="*/ 363 w 378"/>
                  <a:gd name="T61" fmla="*/ 0 h 572"/>
                  <a:gd name="T62" fmla="*/ 191 w 378"/>
                  <a:gd name="T63" fmla="*/ 123 h 572"/>
                  <a:gd name="T64" fmla="*/ 194 w 378"/>
                  <a:gd name="T65" fmla="*/ 128 h 572"/>
                  <a:gd name="T66" fmla="*/ 197 w 378"/>
                  <a:gd name="T67" fmla="*/ 132 h 572"/>
                  <a:gd name="T68" fmla="*/ 369 w 378"/>
                  <a:gd name="T69" fmla="*/ 9 h 572"/>
                  <a:gd name="T70" fmla="*/ 366 w 378"/>
                  <a:gd name="T71" fmla="*/ 4 h 572"/>
                  <a:gd name="T72" fmla="*/ 363 w 378"/>
                  <a:gd name="T73" fmla="*/ 0 h 5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378" h="572">
                    <a:moveTo>
                      <a:pt x="374" y="470"/>
                    </a:moveTo>
                    <a:cubicBezTo>
                      <a:pt x="312" y="502"/>
                      <a:pt x="250" y="534"/>
                      <a:pt x="189" y="565"/>
                    </a:cubicBezTo>
                    <a:cubicBezTo>
                      <a:pt x="189" y="566"/>
                      <a:pt x="190" y="568"/>
                      <a:pt x="191" y="569"/>
                    </a:cubicBezTo>
                    <a:cubicBezTo>
                      <a:pt x="191" y="570"/>
                      <a:pt x="192" y="571"/>
                      <a:pt x="192" y="572"/>
                    </a:cubicBezTo>
                    <a:cubicBezTo>
                      <a:pt x="254" y="541"/>
                      <a:pt x="316" y="510"/>
                      <a:pt x="378" y="479"/>
                    </a:cubicBezTo>
                    <a:cubicBezTo>
                      <a:pt x="377" y="478"/>
                      <a:pt x="377" y="476"/>
                      <a:pt x="376" y="475"/>
                    </a:cubicBezTo>
                    <a:cubicBezTo>
                      <a:pt x="375" y="473"/>
                      <a:pt x="374" y="472"/>
                      <a:pt x="374" y="470"/>
                    </a:cubicBezTo>
                    <a:moveTo>
                      <a:pt x="75" y="368"/>
                    </a:moveTo>
                    <a:cubicBezTo>
                      <a:pt x="75" y="370"/>
                      <a:pt x="74" y="371"/>
                      <a:pt x="73" y="372"/>
                    </a:cubicBezTo>
                    <a:cubicBezTo>
                      <a:pt x="73" y="372"/>
                      <a:pt x="73" y="372"/>
                      <a:pt x="72" y="372"/>
                    </a:cubicBezTo>
                    <a:cubicBezTo>
                      <a:pt x="109" y="431"/>
                      <a:pt x="142" y="491"/>
                      <a:pt x="172" y="552"/>
                    </a:cubicBezTo>
                    <a:cubicBezTo>
                      <a:pt x="172" y="552"/>
                      <a:pt x="172" y="552"/>
                      <a:pt x="173" y="552"/>
                    </a:cubicBezTo>
                    <a:cubicBezTo>
                      <a:pt x="173" y="552"/>
                      <a:pt x="174" y="552"/>
                      <a:pt x="174" y="552"/>
                    </a:cubicBezTo>
                    <a:cubicBezTo>
                      <a:pt x="175" y="552"/>
                      <a:pt x="176" y="552"/>
                      <a:pt x="176" y="552"/>
                    </a:cubicBezTo>
                    <a:cubicBezTo>
                      <a:pt x="146" y="489"/>
                      <a:pt x="112" y="428"/>
                      <a:pt x="75" y="368"/>
                    </a:cubicBezTo>
                    <a:moveTo>
                      <a:pt x="58" y="356"/>
                    </a:moveTo>
                    <a:cubicBezTo>
                      <a:pt x="38" y="368"/>
                      <a:pt x="19" y="380"/>
                      <a:pt x="0" y="393"/>
                    </a:cubicBezTo>
                    <a:cubicBezTo>
                      <a:pt x="1" y="394"/>
                      <a:pt x="2" y="395"/>
                      <a:pt x="3" y="397"/>
                    </a:cubicBezTo>
                    <a:cubicBezTo>
                      <a:pt x="4" y="398"/>
                      <a:pt x="4" y="399"/>
                      <a:pt x="5" y="400"/>
                    </a:cubicBezTo>
                    <a:cubicBezTo>
                      <a:pt x="24" y="388"/>
                      <a:pt x="43" y="375"/>
                      <a:pt x="61" y="363"/>
                    </a:cubicBezTo>
                    <a:cubicBezTo>
                      <a:pt x="61" y="363"/>
                      <a:pt x="61" y="363"/>
                      <a:pt x="61" y="362"/>
                    </a:cubicBezTo>
                    <a:cubicBezTo>
                      <a:pt x="59" y="360"/>
                      <a:pt x="58" y="358"/>
                      <a:pt x="58" y="356"/>
                    </a:cubicBezTo>
                    <a:moveTo>
                      <a:pt x="202" y="153"/>
                    </a:moveTo>
                    <a:cubicBezTo>
                      <a:pt x="202" y="153"/>
                      <a:pt x="202" y="153"/>
                      <a:pt x="202" y="153"/>
                    </a:cubicBezTo>
                    <a:cubicBezTo>
                      <a:pt x="201" y="154"/>
                      <a:pt x="200" y="154"/>
                      <a:pt x="199" y="154"/>
                    </a:cubicBezTo>
                    <a:cubicBezTo>
                      <a:pt x="199" y="154"/>
                      <a:pt x="199" y="154"/>
                      <a:pt x="198" y="154"/>
                    </a:cubicBezTo>
                    <a:cubicBezTo>
                      <a:pt x="263" y="249"/>
                      <a:pt x="320" y="348"/>
                      <a:pt x="371" y="450"/>
                    </a:cubicBezTo>
                    <a:cubicBezTo>
                      <a:pt x="371" y="449"/>
                      <a:pt x="372" y="448"/>
                      <a:pt x="373" y="447"/>
                    </a:cubicBezTo>
                    <a:cubicBezTo>
                      <a:pt x="373" y="447"/>
                      <a:pt x="373" y="447"/>
                      <a:pt x="373" y="447"/>
                    </a:cubicBezTo>
                    <a:cubicBezTo>
                      <a:pt x="323" y="346"/>
                      <a:pt x="267" y="248"/>
                      <a:pt x="202" y="153"/>
                    </a:cubicBezTo>
                    <a:moveTo>
                      <a:pt x="363" y="0"/>
                    </a:moveTo>
                    <a:cubicBezTo>
                      <a:pt x="306" y="41"/>
                      <a:pt x="248" y="82"/>
                      <a:pt x="191" y="123"/>
                    </a:cubicBezTo>
                    <a:cubicBezTo>
                      <a:pt x="192" y="125"/>
                      <a:pt x="193" y="126"/>
                      <a:pt x="194" y="128"/>
                    </a:cubicBezTo>
                    <a:cubicBezTo>
                      <a:pt x="195" y="129"/>
                      <a:pt x="196" y="130"/>
                      <a:pt x="197" y="132"/>
                    </a:cubicBezTo>
                    <a:cubicBezTo>
                      <a:pt x="254" y="91"/>
                      <a:pt x="312" y="50"/>
                      <a:pt x="369" y="9"/>
                    </a:cubicBezTo>
                    <a:cubicBezTo>
                      <a:pt x="368" y="7"/>
                      <a:pt x="367" y="6"/>
                      <a:pt x="366" y="4"/>
                    </a:cubicBezTo>
                    <a:cubicBezTo>
                      <a:pt x="365" y="3"/>
                      <a:pt x="364" y="1"/>
                      <a:pt x="363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7" name="Freeform 118">
                <a:extLst>
                  <a:ext uri="{FF2B5EF4-FFF2-40B4-BE49-F238E27FC236}">
                    <a16:creationId xmlns:a16="http://schemas.microsoft.com/office/drawing/2014/main" xmlns="" id="{5D1AF67D-6616-467A-B5D8-A14359AA85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95" y="1508"/>
                <a:ext cx="32" cy="36"/>
              </a:xfrm>
              <a:custGeom>
                <a:avLst/>
                <a:gdLst>
                  <a:gd name="T0" fmla="*/ 6 w 41"/>
                  <a:gd name="T1" fmla="*/ 0 h 47"/>
                  <a:gd name="T2" fmla="*/ 4 w 41"/>
                  <a:gd name="T3" fmla="*/ 1 h 47"/>
                  <a:gd name="T4" fmla="*/ 10 w 41"/>
                  <a:gd name="T5" fmla="*/ 25 h 47"/>
                  <a:gd name="T6" fmla="*/ 13 w 41"/>
                  <a:gd name="T7" fmla="*/ 29 h 47"/>
                  <a:gd name="T8" fmla="*/ 16 w 41"/>
                  <a:gd name="T9" fmla="*/ 34 h 47"/>
                  <a:gd name="T10" fmla="*/ 35 w 41"/>
                  <a:gd name="T11" fmla="*/ 47 h 47"/>
                  <a:gd name="T12" fmla="*/ 37 w 41"/>
                  <a:gd name="T13" fmla="*/ 47 h 47"/>
                  <a:gd name="T14" fmla="*/ 28 w 41"/>
                  <a:gd name="T15" fmla="*/ 19 h 47"/>
                  <a:gd name="T16" fmla="*/ 6 w 41"/>
                  <a:gd name="T17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1" h="47">
                    <a:moveTo>
                      <a:pt x="6" y="0"/>
                    </a:moveTo>
                    <a:cubicBezTo>
                      <a:pt x="5" y="0"/>
                      <a:pt x="5" y="0"/>
                      <a:pt x="4" y="1"/>
                    </a:cubicBezTo>
                    <a:cubicBezTo>
                      <a:pt x="0" y="3"/>
                      <a:pt x="3" y="14"/>
                      <a:pt x="10" y="25"/>
                    </a:cubicBezTo>
                    <a:cubicBezTo>
                      <a:pt x="11" y="26"/>
                      <a:pt x="12" y="28"/>
                      <a:pt x="13" y="29"/>
                    </a:cubicBezTo>
                    <a:cubicBezTo>
                      <a:pt x="14" y="31"/>
                      <a:pt x="15" y="32"/>
                      <a:pt x="16" y="34"/>
                    </a:cubicBezTo>
                    <a:cubicBezTo>
                      <a:pt x="23" y="42"/>
                      <a:pt x="30" y="47"/>
                      <a:pt x="35" y="47"/>
                    </a:cubicBezTo>
                    <a:cubicBezTo>
                      <a:pt x="35" y="47"/>
                      <a:pt x="36" y="47"/>
                      <a:pt x="37" y="47"/>
                    </a:cubicBezTo>
                    <a:cubicBezTo>
                      <a:pt x="41" y="44"/>
                      <a:pt x="37" y="31"/>
                      <a:pt x="28" y="19"/>
                    </a:cubicBezTo>
                    <a:cubicBezTo>
                      <a:pt x="21" y="7"/>
                      <a:pt x="11" y="0"/>
                      <a:pt x="6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8" name="Freeform 119">
                <a:extLst>
                  <a:ext uri="{FF2B5EF4-FFF2-40B4-BE49-F238E27FC236}">
                    <a16:creationId xmlns:a16="http://schemas.microsoft.com/office/drawing/2014/main" xmlns="" id="{F0669CA9-B77C-4EE6-B593-18BAC49453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52" y="1613"/>
                <a:ext cx="29" cy="33"/>
              </a:xfrm>
              <a:custGeom>
                <a:avLst/>
                <a:gdLst>
                  <a:gd name="T0" fmla="*/ 6 w 37"/>
                  <a:gd name="T1" fmla="*/ 0 h 43"/>
                  <a:gd name="T2" fmla="*/ 4 w 37"/>
                  <a:gd name="T3" fmla="*/ 0 h 43"/>
                  <a:gd name="T4" fmla="*/ 11 w 37"/>
                  <a:gd name="T5" fmla="*/ 27 h 43"/>
                  <a:gd name="T6" fmla="*/ 30 w 37"/>
                  <a:gd name="T7" fmla="*/ 43 h 43"/>
                  <a:gd name="T8" fmla="*/ 31 w 37"/>
                  <a:gd name="T9" fmla="*/ 43 h 43"/>
                  <a:gd name="T10" fmla="*/ 34 w 37"/>
                  <a:gd name="T11" fmla="*/ 42 h 43"/>
                  <a:gd name="T12" fmla="*/ 34 w 37"/>
                  <a:gd name="T13" fmla="*/ 42 h 43"/>
                  <a:gd name="T14" fmla="*/ 29 w 37"/>
                  <a:gd name="T15" fmla="*/ 21 h 43"/>
                  <a:gd name="T16" fmla="*/ 26 w 37"/>
                  <a:gd name="T17" fmla="*/ 17 h 43"/>
                  <a:gd name="T18" fmla="*/ 23 w 37"/>
                  <a:gd name="T19" fmla="*/ 12 h 43"/>
                  <a:gd name="T20" fmla="*/ 6 w 37"/>
                  <a:gd name="T21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43">
                    <a:moveTo>
                      <a:pt x="6" y="0"/>
                    </a:moveTo>
                    <a:cubicBezTo>
                      <a:pt x="5" y="0"/>
                      <a:pt x="4" y="0"/>
                      <a:pt x="4" y="0"/>
                    </a:cubicBezTo>
                    <a:cubicBezTo>
                      <a:pt x="0" y="3"/>
                      <a:pt x="3" y="15"/>
                      <a:pt x="11" y="27"/>
                    </a:cubicBezTo>
                    <a:cubicBezTo>
                      <a:pt x="18" y="36"/>
                      <a:pt x="25" y="42"/>
                      <a:pt x="30" y="43"/>
                    </a:cubicBezTo>
                    <a:cubicBezTo>
                      <a:pt x="31" y="43"/>
                      <a:pt x="31" y="43"/>
                      <a:pt x="31" y="43"/>
                    </a:cubicBezTo>
                    <a:cubicBezTo>
                      <a:pt x="32" y="43"/>
                      <a:pt x="33" y="43"/>
                      <a:pt x="34" y="42"/>
                    </a:cubicBezTo>
                    <a:cubicBezTo>
                      <a:pt x="34" y="42"/>
                      <a:pt x="34" y="42"/>
                      <a:pt x="34" y="42"/>
                    </a:cubicBezTo>
                    <a:cubicBezTo>
                      <a:pt x="37" y="40"/>
                      <a:pt x="35" y="30"/>
                      <a:pt x="29" y="21"/>
                    </a:cubicBezTo>
                    <a:cubicBezTo>
                      <a:pt x="28" y="19"/>
                      <a:pt x="27" y="18"/>
                      <a:pt x="26" y="17"/>
                    </a:cubicBezTo>
                    <a:cubicBezTo>
                      <a:pt x="25" y="15"/>
                      <a:pt x="24" y="14"/>
                      <a:pt x="23" y="12"/>
                    </a:cubicBezTo>
                    <a:cubicBezTo>
                      <a:pt x="16" y="4"/>
                      <a:pt x="10" y="0"/>
                      <a:pt x="6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9" name="Freeform 120">
                <a:extLst>
                  <a:ext uri="{FF2B5EF4-FFF2-40B4-BE49-F238E27FC236}">
                    <a16:creationId xmlns:a16="http://schemas.microsoft.com/office/drawing/2014/main" xmlns="" id="{22B0ECF4-370D-48E4-9CB8-45182E95E2E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10" y="1824"/>
                <a:ext cx="20" cy="25"/>
              </a:xfrm>
              <a:custGeom>
                <a:avLst/>
                <a:gdLst>
                  <a:gd name="T0" fmla="*/ 6 w 26"/>
                  <a:gd name="T1" fmla="*/ 0 h 33"/>
                  <a:gd name="T2" fmla="*/ 4 w 26"/>
                  <a:gd name="T3" fmla="*/ 1 h 33"/>
                  <a:gd name="T4" fmla="*/ 7 w 26"/>
                  <a:gd name="T5" fmla="*/ 21 h 33"/>
                  <a:gd name="T6" fmla="*/ 21 w 26"/>
                  <a:gd name="T7" fmla="*/ 33 h 33"/>
                  <a:gd name="T8" fmla="*/ 23 w 26"/>
                  <a:gd name="T9" fmla="*/ 32 h 33"/>
                  <a:gd name="T10" fmla="*/ 22 w 26"/>
                  <a:gd name="T11" fmla="*/ 16 h 33"/>
                  <a:gd name="T12" fmla="*/ 20 w 26"/>
                  <a:gd name="T13" fmla="*/ 13 h 33"/>
                  <a:gd name="T14" fmla="*/ 17 w 26"/>
                  <a:gd name="T15" fmla="*/ 9 h 33"/>
                  <a:gd name="T16" fmla="*/ 6 w 26"/>
                  <a:gd name="T17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" h="33">
                    <a:moveTo>
                      <a:pt x="6" y="0"/>
                    </a:moveTo>
                    <a:cubicBezTo>
                      <a:pt x="5" y="0"/>
                      <a:pt x="4" y="0"/>
                      <a:pt x="4" y="1"/>
                    </a:cubicBezTo>
                    <a:cubicBezTo>
                      <a:pt x="0" y="3"/>
                      <a:pt x="3" y="12"/>
                      <a:pt x="7" y="21"/>
                    </a:cubicBezTo>
                    <a:cubicBezTo>
                      <a:pt x="12" y="28"/>
                      <a:pt x="18" y="33"/>
                      <a:pt x="21" y="33"/>
                    </a:cubicBezTo>
                    <a:cubicBezTo>
                      <a:pt x="22" y="33"/>
                      <a:pt x="22" y="33"/>
                      <a:pt x="23" y="32"/>
                    </a:cubicBezTo>
                    <a:cubicBezTo>
                      <a:pt x="26" y="30"/>
                      <a:pt x="26" y="23"/>
                      <a:pt x="22" y="16"/>
                    </a:cubicBezTo>
                    <a:cubicBezTo>
                      <a:pt x="21" y="15"/>
                      <a:pt x="21" y="14"/>
                      <a:pt x="20" y="13"/>
                    </a:cubicBezTo>
                    <a:cubicBezTo>
                      <a:pt x="19" y="11"/>
                      <a:pt x="18" y="10"/>
                      <a:pt x="17" y="9"/>
                    </a:cubicBezTo>
                    <a:cubicBezTo>
                      <a:pt x="13" y="4"/>
                      <a:pt x="9" y="0"/>
                      <a:pt x="6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0" name="Freeform 121">
                <a:extLst>
                  <a:ext uri="{FF2B5EF4-FFF2-40B4-BE49-F238E27FC236}">
                    <a16:creationId xmlns:a16="http://schemas.microsoft.com/office/drawing/2014/main" xmlns="" id="{9A5C9E02-7134-4090-9A81-08E5EA55CE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08" y="1872"/>
                <a:ext cx="23" cy="37"/>
              </a:xfrm>
              <a:custGeom>
                <a:avLst/>
                <a:gdLst>
                  <a:gd name="T0" fmla="*/ 5 w 30"/>
                  <a:gd name="T1" fmla="*/ 0 h 47"/>
                  <a:gd name="T2" fmla="*/ 4 w 30"/>
                  <a:gd name="T3" fmla="*/ 0 h 47"/>
                  <a:gd name="T4" fmla="*/ 4 w 30"/>
                  <a:gd name="T5" fmla="*/ 0 h 47"/>
                  <a:gd name="T6" fmla="*/ 2 w 30"/>
                  <a:gd name="T7" fmla="*/ 3 h 47"/>
                  <a:gd name="T8" fmla="*/ 5 w 30"/>
                  <a:gd name="T9" fmla="*/ 23 h 47"/>
                  <a:gd name="T10" fmla="*/ 7 w 30"/>
                  <a:gd name="T11" fmla="*/ 28 h 47"/>
                  <a:gd name="T12" fmla="*/ 9 w 30"/>
                  <a:gd name="T13" fmla="*/ 32 h 47"/>
                  <a:gd name="T14" fmla="*/ 23 w 30"/>
                  <a:gd name="T15" fmla="*/ 47 h 47"/>
                  <a:gd name="T16" fmla="*/ 25 w 30"/>
                  <a:gd name="T17" fmla="*/ 47 h 47"/>
                  <a:gd name="T18" fmla="*/ 23 w 30"/>
                  <a:gd name="T19" fmla="*/ 19 h 47"/>
                  <a:gd name="T20" fmla="*/ 5 w 30"/>
                  <a:gd name="T21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0" h="47">
                    <a:moveTo>
                      <a:pt x="5" y="0"/>
                    </a:moveTo>
                    <a:cubicBezTo>
                      <a:pt x="5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1"/>
                      <a:pt x="2" y="2"/>
                      <a:pt x="2" y="3"/>
                    </a:cubicBezTo>
                    <a:cubicBezTo>
                      <a:pt x="0" y="7"/>
                      <a:pt x="1" y="15"/>
                      <a:pt x="5" y="23"/>
                    </a:cubicBezTo>
                    <a:cubicBezTo>
                      <a:pt x="5" y="25"/>
                      <a:pt x="6" y="26"/>
                      <a:pt x="7" y="28"/>
                    </a:cubicBezTo>
                    <a:cubicBezTo>
                      <a:pt x="8" y="29"/>
                      <a:pt x="8" y="31"/>
                      <a:pt x="9" y="32"/>
                    </a:cubicBezTo>
                    <a:cubicBezTo>
                      <a:pt x="14" y="41"/>
                      <a:pt x="20" y="47"/>
                      <a:pt x="23" y="47"/>
                    </a:cubicBezTo>
                    <a:cubicBezTo>
                      <a:pt x="24" y="47"/>
                      <a:pt x="25" y="47"/>
                      <a:pt x="25" y="47"/>
                    </a:cubicBezTo>
                    <a:cubicBezTo>
                      <a:pt x="30" y="45"/>
                      <a:pt x="29" y="33"/>
                      <a:pt x="23" y="19"/>
                    </a:cubicBezTo>
                    <a:cubicBezTo>
                      <a:pt x="17" y="8"/>
                      <a:pt x="10" y="0"/>
                      <a:pt x="5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1" name="Freeform 122">
                <a:extLst>
                  <a:ext uri="{FF2B5EF4-FFF2-40B4-BE49-F238E27FC236}">
                    <a16:creationId xmlns:a16="http://schemas.microsoft.com/office/drawing/2014/main" xmlns="" id="{E069D20A-833B-4B6F-BDA2-606883B3FD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52" y="1953"/>
                <a:ext cx="23" cy="34"/>
              </a:xfrm>
              <a:custGeom>
                <a:avLst/>
                <a:gdLst>
                  <a:gd name="T0" fmla="*/ 6 w 29"/>
                  <a:gd name="T1" fmla="*/ 0 h 43"/>
                  <a:gd name="T2" fmla="*/ 5 w 29"/>
                  <a:gd name="T3" fmla="*/ 0 h 43"/>
                  <a:gd name="T4" fmla="*/ 4 w 29"/>
                  <a:gd name="T5" fmla="*/ 0 h 43"/>
                  <a:gd name="T6" fmla="*/ 6 w 29"/>
                  <a:gd name="T7" fmla="*/ 25 h 43"/>
                  <a:gd name="T8" fmla="*/ 23 w 29"/>
                  <a:gd name="T9" fmla="*/ 43 h 43"/>
                  <a:gd name="T10" fmla="*/ 24 w 29"/>
                  <a:gd name="T11" fmla="*/ 42 h 43"/>
                  <a:gd name="T12" fmla="*/ 24 w 29"/>
                  <a:gd name="T13" fmla="*/ 20 h 43"/>
                  <a:gd name="T14" fmla="*/ 23 w 29"/>
                  <a:gd name="T15" fmla="*/ 17 h 43"/>
                  <a:gd name="T16" fmla="*/ 21 w 29"/>
                  <a:gd name="T17" fmla="*/ 13 h 43"/>
                  <a:gd name="T18" fmla="*/ 8 w 29"/>
                  <a:gd name="T19" fmla="*/ 0 h 43"/>
                  <a:gd name="T20" fmla="*/ 6 w 29"/>
                  <a:gd name="T21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9" h="43">
                    <a:moveTo>
                      <a:pt x="6" y="0"/>
                    </a:moveTo>
                    <a:cubicBezTo>
                      <a:pt x="6" y="0"/>
                      <a:pt x="5" y="0"/>
                      <a:pt x="5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0" y="3"/>
                      <a:pt x="1" y="14"/>
                      <a:pt x="6" y="25"/>
                    </a:cubicBezTo>
                    <a:cubicBezTo>
                      <a:pt x="11" y="35"/>
                      <a:pt x="18" y="43"/>
                      <a:pt x="23" y="43"/>
                    </a:cubicBezTo>
                    <a:cubicBezTo>
                      <a:pt x="23" y="43"/>
                      <a:pt x="24" y="42"/>
                      <a:pt x="24" y="42"/>
                    </a:cubicBezTo>
                    <a:cubicBezTo>
                      <a:pt x="29" y="40"/>
                      <a:pt x="29" y="31"/>
                      <a:pt x="24" y="20"/>
                    </a:cubicBezTo>
                    <a:cubicBezTo>
                      <a:pt x="24" y="19"/>
                      <a:pt x="23" y="18"/>
                      <a:pt x="23" y="17"/>
                    </a:cubicBezTo>
                    <a:cubicBezTo>
                      <a:pt x="22" y="16"/>
                      <a:pt x="21" y="14"/>
                      <a:pt x="21" y="13"/>
                    </a:cubicBezTo>
                    <a:cubicBezTo>
                      <a:pt x="17" y="6"/>
                      <a:pt x="12" y="1"/>
                      <a:pt x="8" y="0"/>
                    </a:cubicBezTo>
                    <a:cubicBezTo>
                      <a:pt x="8" y="0"/>
                      <a:pt x="7" y="0"/>
                      <a:pt x="6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2" name="Freeform 123">
                <a:extLst>
                  <a:ext uri="{FF2B5EF4-FFF2-40B4-BE49-F238E27FC236}">
                    <a16:creationId xmlns:a16="http://schemas.microsoft.com/office/drawing/2014/main" xmlns="" id="{F61FE516-43BB-43E0-A606-4F991BE841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66" y="1794"/>
                <a:ext cx="15" cy="20"/>
              </a:xfrm>
              <a:custGeom>
                <a:avLst/>
                <a:gdLst>
                  <a:gd name="T0" fmla="*/ 3 w 19"/>
                  <a:gd name="T1" fmla="*/ 0 h 26"/>
                  <a:gd name="T2" fmla="*/ 2 w 19"/>
                  <a:gd name="T3" fmla="*/ 0 h 26"/>
                  <a:gd name="T4" fmla="*/ 2 w 19"/>
                  <a:gd name="T5" fmla="*/ 10 h 26"/>
                  <a:gd name="T6" fmla="*/ 5 w 19"/>
                  <a:gd name="T7" fmla="*/ 16 h 26"/>
                  <a:gd name="T8" fmla="*/ 5 w 19"/>
                  <a:gd name="T9" fmla="*/ 17 h 26"/>
                  <a:gd name="T10" fmla="*/ 16 w 19"/>
                  <a:gd name="T11" fmla="*/ 26 h 26"/>
                  <a:gd name="T12" fmla="*/ 16 w 19"/>
                  <a:gd name="T13" fmla="*/ 26 h 26"/>
                  <a:gd name="T14" fmla="*/ 17 w 19"/>
                  <a:gd name="T15" fmla="*/ 26 h 26"/>
                  <a:gd name="T16" fmla="*/ 19 w 19"/>
                  <a:gd name="T17" fmla="*/ 22 h 26"/>
                  <a:gd name="T18" fmla="*/ 14 w 19"/>
                  <a:gd name="T19" fmla="*/ 10 h 26"/>
                  <a:gd name="T20" fmla="*/ 3 w 19"/>
                  <a:gd name="T21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9" h="26">
                    <a:moveTo>
                      <a:pt x="3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0" y="2"/>
                      <a:pt x="0" y="6"/>
                      <a:pt x="2" y="10"/>
                    </a:cubicBezTo>
                    <a:cubicBezTo>
                      <a:pt x="2" y="12"/>
                      <a:pt x="3" y="14"/>
                      <a:pt x="5" y="16"/>
                    </a:cubicBezTo>
                    <a:cubicBezTo>
                      <a:pt x="5" y="17"/>
                      <a:pt x="5" y="17"/>
                      <a:pt x="5" y="17"/>
                    </a:cubicBezTo>
                    <a:cubicBezTo>
                      <a:pt x="9" y="22"/>
                      <a:pt x="13" y="26"/>
                      <a:pt x="16" y="26"/>
                    </a:cubicBezTo>
                    <a:cubicBezTo>
                      <a:pt x="16" y="26"/>
                      <a:pt x="16" y="26"/>
                      <a:pt x="16" y="26"/>
                    </a:cubicBezTo>
                    <a:cubicBezTo>
                      <a:pt x="17" y="26"/>
                      <a:pt x="17" y="26"/>
                      <a:pt x="17" y="26"/>
                    </a:cubicBezTo>
                    <a:cubicBezTo>
                      <a:pt x="18" y="25"/>
                      <a:pt x="19" y="24"/>
                      <a:pt x="19" y="22"/>
                    </a:cubicBezTo>
                    <a:cubicBezTo>
                      <a:pt x="19" y="19"/>
                      <a:pt x="17" y="15"/>
                      <a:pt x="14" y="10"/>
                    </a:cubicBezTo>
                    <a:cubicBezTo>
                      <a:pt x="10" y="4"/>
                      <a:pt x="6" y="0"/>
                      <a:pt x="3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3" name="Freeform 124">
                <a:extLst>
                  <a:ext uri="{FF2B5EF4-FFF2-40B4-BE49-F238E27FC236}">
                    <a16:creationId xmlns:a16="http://schemas.microsoft.com/office/drawing/2014/main" xmlns="" id="{05D22B94-042F-4386-B085-6F1A2E6EAFF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419" y="2116"/>
                <a:ext cx="226" cy="1615"/>
              </a:xfrm>
              <a:custGeom>
                <a:avLst/>
                <a:gdLst>
                  <a:gd name="T0" fmla="*/ 75 w 292"/>
                  <a:gd name="T1" fmla="*/ 1821 h 2091"/>
                  <a:gd name="T2" fmla="*/ 0 w 292"/>
                  <a:gd name="T3" fmla="*/ 2090 h 2091"/>
                  <a:gd name="T4" fmla="*/ 1 w 292"/>
                  <a:gd name="T5" fmla="*/ 2089 h 2091"/>
                  <a:gd name="T6" fmla="*/ 2 w 292"/>
                  <a:gd name="T7" fmla="*/ 2089 h 2091"/>
                  <a:gd name="T8" fmla="*/ 3 w 292"/>
                  <a:gd name="T9" fmla="*/ 2091 h 2091"/>
                  <a:gd name="T10" fmla="*/ 78 w 292"/>
                  <a:gd name="T11" fmla="*/ 1826 h 2091"/>
                  <a:gd name="T12" fmla="*/ 77 w 292"/>
                  <a:gd name="T13" fmla="*/ 1826 h 2091"/>
                  <a:gd name="T14" fmla="*/ 75 w 292"/>
                  <a:gd name="T15" fmla="*/ 1821 h 2091"/>
                  <a:gd name="T16" fmla="*/ 90 w 292"/>
                  <a:gd name="T17" fmla="*/ 1793 h 2091"/>
                  <a:gd name="T18" fmla="*/ 88 w 292"/>
                  <a:gd name="T19" fmla="*/ 1804 h 2091"/>
                  <a:gd name="T20" fmla="*/ 87 w 292"/>
                  <a:gd name="T21" fmla="*/ 1807 h 2091"/>
                  <a:gd name="T22" fmla="*/ 163 w 292"/>
                  <a:gd name="T23" fmla="*/ 1827 h 2091"/>
                  <a:gd name="T24" fmla="*/ 163 w 292"/>
                  <a:gd name="T25" fmla="*/ 1824 h 2091"/>
                  <a:gd name="T26" fmla="*/ 167 w 292"/>
                  <a:gd name="T27" fmla="*/ 1812 h 2091"/>
                  <a:gd name="T28" fmla="*/ 90 w 292"/>
                  <a:gd name="T29" fmla="*/ 1793 h 2091"/>
                  <a:gd name="T30" fmla="*/ 289 w 292"/>
                  <a:gd name="T31" fmla="*/ 924 h 2091"/>
                  <a:gd name="T32" fmla="*/ 179 w 292"/>
                  <a:gd name="T33" fmla="*/ 1789 h 2091"/>
                  <a:gd name="T34" fmla="*/ 180 w 292"/>
                  <a:gd name="T35" fmla="*/ 1789 h 2091"/>
                  <a:gd name="T36" fmla="*/ 181 w 292"/>
                  <a:gd name="T37" fmla="*/ 1789 h 2091"/>
                  <a:gd name="T38" fmla="*/ 182 w 292"/>
                  <a:gd name="T39" fmla="*/ 1790 h 2091"/>
                  <a:gd name="T40" fmla="*/ 292 w 292"/>
                  <a:gd name="T41" fmla="*/ 925 h 2091"/>
                  <a:gd name="T42" fmla="*/ 291 w 292"/>
                  <a:gd name="T43" fmla="*/ 925 h 2091"/>
                  <a:gd name="T44" fmla="*/ 289 w 292"/>
                  <a:gd name="T45" fmla="*/ 924 h 2091"/>
                  <a:gd name="T46" fmla="*/ 283 w 292"/>
                  <a:gd name="T47" fmla="*/ 883 h 2091"/>
                  <a:gd name="T48" fmla="*/ 166 w 292"/>
                  <a:gd name="T49" fmla="*/ 883 h 2091"/>
                  <a:gd name="T50" fmla="*/ 166 w 292"/>
                  <a:gd name="T51" fmla="*/ 887 h 2091"/>
                  <a:gd name="T52" fmla="*/ 165 w 292"/>
                  <a:gd name="T53" fmla="*/ 898 h 2091"/>
                  <a:gd name="T54" fmla="*/ 200 w 292"/>
                  <a:gd name="T55" fmla="*/ 898 h 2091"/>
                  <a:gd name="T56" fmla="*/ 283 w 292"/>
                  <a:gd name="T57" fmla="*/ 898 h 2091"/>
                  <a:gd name="T58" fmla="*/ 283 w 292"/>
                  <a:gd name="T59" fmla="*/ 886 h 2091"/>
                  <a:gd name="T60" fmla="*/ 283 w 292"/>
                  <a:gd name="T61" fmla="*/ 883 h 2091"/>
                  <a:gd name="T62" fmla="*/ 77 w 292"/>
                  <a:gd name="T63" fmla="*/ 0 h 2091"/>
                  <a:gd name="T64" fmla="*/ 75 w 292"/>
                  <a:gd name="T65" fmla="*/ 2 h 2091"/>
                  <a:gd name="T66" fmla="*/ 75 w 292"/>
                  <a:gd name="T67" fmla="*/ 2 h 2091"/>
                  <a:gd name="T68" fmla="*/ 74 w 292"/>
                  <a:gd name="T69" fmla="*/ 2 h 2091"/>
                  <a:gd name="T70" fmla="*/ 156 w 292"/>
                  <a:gd name="T71" fmla="*/ 850 h 2091"/>
                  <a:gd name="T72" fmla="*/ 157 w 292"/>
                  <a:gd name="T73" fmla="*/ 849 h 2091"/>
                  <a:gd name="T74" fmla="*/ 159 w 292"/>
                  <a:gd name="T75" fmla="*/ 850 h 2091"/>
                  <a:gd name="T76" fmla="*/ 77 w 292"/>
                  <a:gd name="T77" fmla="*/ 0 h 20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92" h="2091">
                    <a:moveTo>
                      <a:pt x="75" y="1821"/>
                    </a:moveTo>
                    <a:cubicBezTo>
                      <a:pt x="53" y="1911"/>
                      <a:pt x="28" y="2001"/>
                      <a:pt x="0" y="2090"/>
                    </a:cubicBezTo>
                    <a:cubicBezTo>
                      <a:pt x="1" y="2090"/>
                      <a:pt x="1" y="2089"/>
                      <a:pt x="1" y="2089"/>
                    </a:cubicBezTo>
                    <a:cubicBezTo>
                      <a:pt x="1" y="2089"/>
                      <a:pt x="2" y="2089"/>
                      <a:pt x="2" y="2089"/>
                    </a:cubicBezTo>
                    <a:cubicBezTo>
                      <a:pt x="2" y="2090"/>
                      <a:pt x="3" y="2090"/>
                      <a:pt x="3" y="2091"/>
                    </a:cubicBezTo>
                    <a:cubicBezTo>
                      <a:pt x="31" y="2004"/>
                      <a:pt x="56" y="1915"/>
                      <a:pt x="78" y="1826"/>
                    </a:cubicBezTo>
                    <a:cubicBezTo>
                      <a:pt x="77" y="1826"/>
                      <a:pt x="77" y="1826"/>
                      <a:pt x="77" y="1826"/>
                    </a:cubicBezTo>
                    <a:cubicBezTo>
                      <a:pt x="76" y="1826"/>
                      <a:pt x="75" y="1824"/>
                      <a:pt x="75" y="1821"/>
                    </a:cubicBezTo>
                    <a:moveTo>
                      <a:pt x="90" y="1793"/>
                    </a:moveTo>
                    <a:cubicBezTo>
                      <a:pt x="90" y="1797"/>
                      <a:pt x="89" y="1800"/>
                      <a:pt x="88" y="1804"/>
                    </a:cubicBezTo>
                    <a:cubicBezTo>
                      <a:pt x="88" y="1805"/>
                      <a:pt x="87" y="1806"/>
                      <a:pt x="87" y="1807"/>
                    </a:cubicBezTo>
                    <a:cubicBezTo>
                      <a:pt x="112" y="1814"/>
                      <a:pt x="137" y="1821"/>
                      <a:pt x="163" y="1827"/>
                    </a:cubicBezTo>
                    <a:cubicBezTo>
                      <a:pt x="163" y="1826"/>
                      <a:pt x="163" y="1825"/>
                      <a:pt x="163" y="1824"/>
                    </a:cubicBezTo>
                    <a:cubicBezTo>
                      <a:pt x="164" y="1819"/>
                      <a:pt x="166" y="1815"/>
                      <a:pt x="167" y="1812"/>
                    </a:cubicBezTo>
                    <a:cubicBezTo>
                      <a:pt x="141" y="1805"/>
                      <a:pt x="116" y="1800"/>
                      <a:pt x="90" y="1793"/>
                    </a:cubicBezTo>
                    <a:moveTo>
                      <a:pt x="289" y="924"/>
                    </a:moveTo>
                    <a:cubicBezTo>
                      <a:pt x="281" y="1215"/>
                      <a:pt x="244" y="1506"/>
                      <a:pt x="179" y="1789"/>
                    </a:cubicBezTo>
                    <a:cubicBezTo>
                      <a:pt x="179" y="1789"/>
                      <a:pt x="180" y="1789"/>
                      <a:pt x="180" y="1789"/>
                    </a:cubicBezTo>
                    <a:cubicBezTo>
                      <a:pt x="180" y="1789"/>
                      <a:pt x="181" y="1789"/>
                      <a:pt x="181" y="1789"/>
                    </a:cubicBezTo>
                    <a:cubicBezTo>
                      <a:pt x="181" y="1789"/>
                      <a:pt x="182" y="1789"/>
                      <a:pt x="182" y="1790"/>
                    </a:cubicBezTo>
                    <a:cubicBezTo>
                      <a:pt x="248" y="1506"/>
                      <a:pt x="284" y="1215"/>
                      <a:pt x="292" y="925"/>
                    </a:cubicBezTo>
                    <a:cubicBezTo>
                      <a:pt x="292" y="925"/>
                      <a:pt x="292" y="925"/>
                      <a:pt x="291" y="925"/>
                    </a:cubicBezTo>
                    <a:cubicBezTo>
                      <a:pt x="291" y="925"/>
                      <a:pt x="290" y="924"/>
                      <a:pt x="289" y="924"/>
                    </a:cubicBezTo>
                    <a:moveTo>
                      <a:pt x="283" y="883"/>
                    </a:moveTo>
                    <a:cubicBezTo>
                      <a:pt x="244" y="883"/>
                      <a:pt x="205" y="883"/>
                      <a:pt x="166" y="883"/>
                    </a:cubicBezTo>
                    <a:cubicBezTo>
                      <a:pt x="166" y="884"/>
                      <a:pt x="166" y="886"/>
                      <a:pt x="166" y="887"/>
                    </a:cubicBezTo>
                    <a:cubicBezTo>
                      <a:pt x="166" y="891"/>
                      <a:pt x="165" y="894"/>
                      <a:pt x="165" y="898"/>
                    </a:cubicBezTo>
                    <a:cubicBezTo>
                      <a:pt x="177" y="898"/>
                      <a:pt x="188" y="898"/>
                      <a:pt x="200" y="898"/>
                    </a:cubicBezTo>
                    <a:cubicBezTo>
                      <a:pt x="228" y="898"/>
                      <a:pt x="255" y="898"/>
                      <a:pt x="283" y="898"/>
                    </a:cubicBezTo>
                    <a:cubicBezTo>
                      <a:pt x="283" y="894"/>
                      <a:pt x="283" y="890"/>
                      <a:pt x="283" y="886"/>
                    </a:cubicBezTo>
                    <a:cubicBezTo>
                      <a:pt x="283" y="885"/>
                      <a:pt x="283" y="884"/>
                      <a:pt x="283" y="883"/>
                    </a:cubicBezTo>
                    <a:moveTo>
                      <a:pt x="77" y="0"/>
                    </a:moveTo>
                    <a:cubicBezTo>
                      <a:pt x="77" y="1"/>
                      <a:pt x="76" y="2"/>
                      <a:pt x="75" y="2"/>
                    </a:cubicBezTo>
                    <a:cubicBezTo>
                      <a:pt x="75" y="2"/>
                      <a:pt x="75" y="2"/>
                      <a:pt x="75" y="2"/>
                    </a:cubicBezTo>
                    <a:cubicBezTo>
                      <a:pt x="75" y="2"/>
                      <a:pt x="75" y="2"/>
                      <a:pt x="74" y="2"/>
                    </a:cubicBezTo>
                    <a:cubicBezTo>
                      <a:pt x="131" y="280"/>
                      <a:pt x="158" y="565"/>
                      <a:pt x="156" y="850"/>
                    </a:cubicBezTo>
                    <a:cubicBezTo>
                      <a:pt x="156" y="849"/>
                      <a:pt x="157" y="849"/>
                      <a:pt x="157" y="849"/>
                    </a:cubicBezTo>
                    <a:cubicBezTo>
                      <a:pt x="158" y="849"/>
                      <a:pt x="158" y="849"/>
                      <a:pt x="159" y="850"/>
                    </a:cubicBezTo>
                    <a:cubicBezTo>
                      <a:pt x="161" y="564"/>
                      <a:pt x="134" y="279"/>
                      <a:pt x="77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4" name="Freeform 125">
                <a:extLst>
                  <a:ext uri="{FF2B5EF4-FFF2-40B4-BE49-F238E27FC236}">
                    <a16:creationId xmlns:a16="http://schemas.microsoft.com/office/drawing/2014/main" xmlns="" id="{5C65F833-09CB-4D78-ADA4-EA1D6761D8F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63" y="2061"/>
                <a:ext cx="19" cy="57"/>
              </a:xfrm>
              <a:custGeom>
                <a:avLst/>
                <a:gdLst>
                  <a:gd name="T0" fmla="*/ 5 w 25"/>
                  <a:gd name="T1" fmla="*/ 0 h 73"/>
                  <a:gd name="T2" fmla="*/ 5 w 25"/>
                  <a:gd name="T3" fmla="*/ 0 h 73"/>
                  <a:gd name="T4" fmla="*/ 4 w 25"/>
                  <a:gd name="T5" fmla="*/ 38 h 73"/>
                  <a:gd name="T6" fmla="*/ 18 w 25"/>
                  <a:gd name="T7" fmla="*/ 73 h 73"/>
                  <a:gd name="T8" fmla="*/ 19 w 25"/>
                  <a:gd name="T9" fmla="*/ 73 h 73"/>
                  <a:gd name="T10" fmla="*/ 19 w 25"/>
                  <a:gd name="T11" fmla="*/ 73 h 73"/>
                  <a:gd name="T12" fmla="*/ 21 w 25"/>
                  <a:gd name="T13" fmla="*/ 71 h 73"/>
                  <a:gd name="T14" fmla="*/ 21 w 25"/>
                  <a:gd name="T15" fmla="*/ 34 h 73"/>
                  <a:gd name="T16" fmla="*/ 5 w 25"/>
                  <a:gd name="T17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" h="73">
                    <a:moveTo>
                      <a:pt x="5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0" y="1"/>
                      <a:pt x="0" y="19"/>
                      <a:pt x="4" y="38"/>
                    </a:cubicBezTo>
                    <a:cubicBezTo>
                      <a:pt x="7" y="57"/>
                      <a:pt x="14" y="71"/>
                      <a:pt x="18" y="73"/>
                    </a:cubicBezTo>
                    <a:cubicBezTo>
                      <a:pt x="19" y="73"/>
                      <a:pt x="19" y="73"/>
                      <a:pt x="19" y="73"/>
                    </a:cubicBezTo>
                    <a:cubicBezTo>
                      <a:pt x="19" y="73"/>
                      <a:pt x="19" y="73"/>
                      <a:pt x="19" y="73"/>
                    </a:cubicBezTo>
                    <a:cubicBezTo>
                      <a:pt x="20" y="73"/>
                      <a:pt x="21" y="72"/>
                      <a:pt x="21" y="71"/>
                    </a:cubicBezTo>
                    <a:cubicBezTo>
                      <a:pt x="25" y="66"/>
                      <a:pt x="25" y="51"/>
                      <a:pt x="21" y="34"/>
                    </a:cubicBezTo>
                    <a:cubicBezTo>
                      <a:pt x="16" y="15"/>
                      <a:pt x="10" y="0"/>
                      <a:pt x="5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5" name="Freeform 126">
                <a:extLst>
                  <a:ext uri="{FF2B5EF4-FFF2-40B4-BE49-F238E27FC236}">
                    <a16:creationId xmlns:a16="http://schemas.microsoft.com/office/drawing/2014/main" xmlns="" id="{CB56E942-ECF6-4535-8F78-F33FA065E9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33" y="2772"/>
                <a:ext cx="15" cy="57"/>
              </a:xfrm>
              <a:custGeom>
                <a:avLst/>
                <a:gdLst>
                  <a:gd name="T0" fmla="*/ 10 w 19"/>
                  <a:gd name="T1" fmla="*/ 0 h 74"/>
                  <a:gd name="T2" fmla="*/ 9 w 19"/>
                  <a:gd name="T3" fmla="*/ 1 h 74"/>
                  <a:gd name="T4" fmla="*/ 1 w 19"/>
                  <a:gd name="T5" fmla="*/ 37 h 74"/>
                  <a:gd name="T6" fmla="*/ 9 w 19"/>
                  <a:gd name="T7" fmla="*/ 74 h 74"/>
                  <a:gd name="T8" fmla="*/ 18 w 19"/>
                  <a:gd name="T9" fmla="*/ 49 h 74"/>
                  <a:gd name="T10" fmla="*/ 19 w 19"/>
                  <a:gd name="T11" fmla="*/ 38 h 74"/>
                  <a:gd name="T12" fmla="*/ 19 w 19"/>
                  <a:gd name="T13" fmla="*/ 34 h 74"/>
                  <a:gd name="T14" fmla="*/ 12 w 19"/>
                  <a:gd name="T15" fmla="*/ 1 h 74"/>
                  <a:gd name="T16" fmla="*/ 10 w 19"/>
                  <a:gd name="T17" fmla="*/ 0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" h="74">
                    <a:moveTo>
                      <a:pt x="10" y="0"/>
                    </a:moveTo>
                    <a:cubicBezTo>
                      <a:pt x="10" y="0"/>
                      <a:pt x="9" y="0"/>
                      <a:pt x="9" y="1"/>
                    </a:cubicBezTo>
                    <a:cubicBezTo>
                      <a:pt x="4" y="4"/>
                      <a:pt x="1" y="19"/>
                      <a:pt x="1" y="37"/>
                    </a:cubicBezTo>
                    <a:cubicBezTo>
                      <a:pt x="0" y="57"/>
                      <a:pt x="4" y="74"/>
                      <a:pt x="9" y="74"/>
                    </a:cubicBezTo>
                    <a:cubicBezTo>
                      <a:pt x="13" y="74"/>
                      <a:pt x="16" y="63"/>
                      <a:pt x="18" y="49"/>
                    </a:cubicBezTo>
                    <a:cubicBezTo>
                      <a:pt x="18" y="45"/>
                      <a:pt x="19" y="42"/>
                      <a:pt x="19" y="38"/>
                    </a:cubicBezTo>
                    <a:cubicBezTo>
                      <a:pt x="19" y="37"/>
                      <a:pt x="19" y="35"/>
                      <a:pt x="19" y="34"/>
                    </a:cubicBezTo>
                    <a:cubicBezTo>
                      <a:pt x="19" y="17"/>
                      <a:pt x="15" y="3"/>
                      <a:pt x="12" y="1"/>
                    </a:cubicBezTo>
                    <a:cubicBezTo>
                      <a:pt x="11" y="0"/>
                      <a:pt x="11" y="0"/>
                      <a:pt x="10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6" name="Freeform 127">
                <a:extLst>
                  <a:ext uri="{FF2B5EF4-FFF2-40B4-BE49-F238E27FC236}">
                    <a16:creationId xmlns:a16="http://schemas.microsoft.com/office/drawing/2014/main" xmlns="" id="{D6B0DAAE-8CBD-431D-909A-59B072A5844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03" y="3729"/>
                <a:ext cx="20" cy="47"/>
              </a:xfrm>
              <a:custGeom>
                <a:avLst/>
                <a:gdLst>
                  <a:gd name="T0" fmla="*/ 22 w 26"/>
                  <a:gd name="T1" fmla="*/ 0 h 60"/>
                  <a:gd name="T2" fmla="*/ 21 w 26"/>
                  <a:gd name="T3" fmla="*/ 1 h 60"/>
                  <a:gd name="T4" fmla="*/ 6 w 26"/>
                  <a:gd name="T5" fmla="*/ 29 h 60"/>
                  <a:gd name="T6" fmla="*/ 4 w 26"/>
                  <a:gd name="T7" fmla="*/ 60 h 60"/>
                  <a:gd name="T8" fmla="*/ 4 w 26"/>
                  <a:gd name="T9" fmla="*/ 60 h 60"/>
                  <a:gd name="T10" fmla="*/ 20 w 26"/>
                  <a:gd name="T11" fmla="*/ 32 h 60"/>
                  <a:gd name="T12" fmla="*/ 24 w 26"/>
                  <a:gd name="T13" fmla="*/ 2 h 60"/>
                  <a:gd name="T14" fmla="*/ 23 w 26"/>
                  <a:gd name="T15" fmla="*/ 0 h 60"/>
                  <a:gd name="T16" fmla="*/ 22 w 26"/>
                  <a:gd name="T17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" h="60">
                    <a:moveTo>
                      <a:pt x="22" y="0"/>
                    </a:moveTo>
                    <a:cubicBezTo>
                      <a:pt x="22" y="0"/>
                      <a:pt x="22" y="1"/>
                      <a:pt x="21" y="1"/>
                    </a:cubicBezTo>
                    <a:cubicBezTo>
                      <a:pt x="17" y="3"/>
                      <a:pt x="11" y="14"/>
                      <a:pt x="6" y="29"/>
                    </a:cubicBezTo>
                    <a:cubicBezTo>
                      <a:pt x="2" y="44"/>
                      <a:pt x="0" y="59"/>
                      <a:pt x="4" y="60"/>
                    </a:cubicBezTo>
                    <a:cubicBezTo>
                      <a:pt x="4" y="60"/>
                      <a:pt x="4" y="60"/>
                      <a:pt x="4" y="60"/>
                    </a:cubicBezTo>
                    <a:cubicBezTo>
                      <a:pt x="8" y="60"/>
                      <a:pt x="16" y="48"/>
                      <a:pt x="20" y="32"/>
                    </a:cubicBezTo>
                    <a:cubicBezTo>
                      <a:pt x="24" y="20"/>
                      <a:pt x="26" y="6"/>
                      <a:pt x="24" y="2"/>
                    </a:cubicBezTo>
                    <a:cubicBezTo>
                      <a:pt x="24" y="1"/>
                      <a:pt x="23" y="1"/>
                      <a:pt x="23" y="0"/>
                    </a:cubicBezTo>
                    <a:cubicBezTo>
                      <a:pt x="23" y="0"/>
                      <a:pt x="22" y="0"/>
                      <a:pt x="22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7" name="Freeform 128">
                <a:extLst>
                  <a:ext uri="{FF2B5EF4-FFF2-40B4-BE49-F238E27FC236}">
                    <a16:creationId xmlns:a16="http://schemas.microsoft.com/office/drawing/2014/main" xmlns="" id="{D00AEA5B-6438-45DD-83A7-32B74C4532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38" y="2771"/>
                <a:ext cx="14" cy="59"/>
              </a:xfrm>
              <a:custGeom>
                <a:avLst/>
                <a:gdLst>
                  <a:gd name="T0" fmla="*/ 9 w 18"/>
                  <a:gd name="T1" fmla="*/ 0 h 77"/>
                  <a:gd name="T2" fmla="*/ 0 w 18"/>
                  <a:gd name="T3" fmla="*/ 35 h 77"/>
                  <a:gd name="T4" fmla="*/ 0 w 18"/>
                  <a:gd name="T5" fmla="*/ 38 h 77"/>
                  <a:gd name="T6" fmla="*/ 0 w 18"/>
                  <a:gd name="T7" fmla="*/ 50 h 77"/>
                  <a:gd name="T8" fmla="*/ 6 w 18"/>
                  <a:gd name="T9" fmla="*/ 76 h 77"/>
                  <a:gd name="T10" fmla="*/ 8 w 18"/>
                  <a:gd name="T11" fmla="*/ 77 h 77"/>
                  <a:gd name="T12" fmla="*/ 9 w 18"/>
                  <a:gd name="T13" fmla="*/ 77 h 77"/>
                  <a:gd name="T14" fmla="*/ 18 w 18"/>
                  <a:gd name="T15" fmla="*/ 38 h 77"/>
                  <a:gd name="T16" fmla="*/ 9 w 18"/>
                  <a:gd name="T17" fmla="*/ 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" h="77">
                    <a:moveTo>
                      <a:pt x="9" y="0"/>
                    </a:moveTo>
                    <a:cubicBezTo>
                      <a:pt x="5" y="0"/>
                      <a:pt x="0" y="15"/>
                      <a:pt x="0" y="35"/>
                    </a:cubicBezTo>
                    <a:cubicBezTo>
                      <a:pt x="0" y="36"/>
                      <a:pt x="0" y="37"/>
                      <a:pt x="0" y="38"/>
                    </a:cubicBezTo>
                    <a:cubicBezTo>
                      <a:pt x="0" y="42"/>
                      <a:pt x="0" y="46"/>
                      <a:pt x="0" y="50"/>
                    </a:cubicBezTo>
                    <a:cubicBezTo>
                      <a:pt x="0" y="63"/>
                      <a:pt x="3" y="73"/>
                      <a:pt x="6" y="76"/>
                    </a:cubicBezTo>
                    <a:cubicBezTo>
                      <a:pt x="7" y="76"/>
                      <a:pt x="8" y="77"/>
                      <a:pt x="8" y="77"/>
                    </a:cubicBezTo>
                    <a:cubicBezTo>
                      <a:pt x="9" y="77"/>
                      <a:pt x="9" y="77"/>
                      <a:pt x="9" y="77"/>
                    </a:cubicBezTo>
                    <a:cubicBezTo>
                      <a:pt x="13" y="75"/>
                      <a:pt x="17" y="58"/>
                      <a:pt x="18" y="38"/>
                    </a:cubicBezTo>
                    <a:cubicBezTo>
                      <a:pt x="18" y="17"/>
                      <a:pt x="14" y="0"/>
                      <a:pt x="9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8" name="Freeform 129">
                <a:extLst>
                  <a:ext uri="{FF2B5EF4-FFF2-40B4-BE49-F238E27FC236}">
                    <a16:creationId xmlns:a16="http://schemas.microsoft.com/office/drawing/2014/main" xmlns="" id="{E9F14224-291F-4D9B-A154-AFD36D76C6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41" y="3498"/>
                <a:ext cx="21" cy="57"/>
              </a:xfrm>
              <a:custGeom>
                <a:avLst/>
                <a:gdLst>
                  <a:gd name="T0" fmla="*/ 22 w 27"/>
                  <a:gd name="T1" fmla="*/ 0 h 75"/>
                  <a:gd name="T2" fmla="*/ 21 w 27"/>
                  <a:gd name="T3" fmla="*/ 0 h 75"/>
                  <a:gd name="T4" fmla="*/ 9 w 27"/>
                  <a:gd name="T5" fmla="*/ 23 h 75"/>
                  <a:gd name="T6" fmla="*/ 5 w 27"/>
                  <a:gd name="T7" fmla="*/ 35 h 75"/>
                  <a:gd name="T8" fmla="*/ 5 w 27"/>
                  <a:gd name="T9" fmla="*/ 38 h 75"/>
                  <a:gd name="T10" fmla="*/ 5 w 27"/>
                  <a:gd name="T11" fmla="*/ 75 h 75"/>
                  <a:gd name="T12" fmla="*/ 6 w 27"/>
                  <a:gd name="T13" fmla="*/ 75 h 75"/>
                  <a:gd name="T14" fmla="*/ 22 w 27"/>
                  <a:gd name="T15" fmla="*/ 39 h 75"/>
                  <a:gd name="T16" fmla="*/ 24 w 27"/>
                  <a:gd name="T17" fmla="*/ 1 h 75"/>
                  <a:gd name="T18" fmla="*/ 23 w 27"/>
                  <a:gd name="T19" fmla="*/ 0 h 75"/>
                  <a:gd name="T20" fmla="*/ 22 w 27"/>
                  <a:gd name="T21" fmla="*/ 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7" h="75">
                    <a:moveTo>
                      <a:pt x="22" y="0"/>
                    </a:moveTo>
                    <a:cubicBezTo>
                      <a:pt x="22" y="0"/>
                      <a:pt x="21" y="0"/>
                      <a:pt x="21" y="0"/>
                    </a:cubicBezTo>
                    <a:cubicBezTo>
                      <a:pt x="17" y="2"/>
                      <a:pt x="13" y="11"/>
                      <a:pt x="9" y="23"/>
                    </a:cubicBezTo>
                    <a:cubicBezTo>
                      <a:pt x="8" y="26"/>
                      <a:pt x="6" y="30"/>
                      <a:pt x="5" y="35"/>
                    </a:cubicBezTo>
                    <a:cubicBezTo>
                      <a:pt x="5" y="36"/>
                      <a:pt x="5" y="37"/>
                      <a:pt x="5" y="38"/>
                    </a:cubicBezTo>
                    <a:cubicBezTo>
                      <a:pt x="0" y="57"/>
                      <a:pt x="0" y="73"/>
                      <a:pt x="5" y="75"/>
                    </a:cubicBezTo>
                    <a:cubicBezTo>
                      <a:pt x="6" y="75"/>
                      <a:pt x="6" y="75"/>
                      <a:pt x="6" y="75"/>
                    </a:cubicBezTo>
                    <a:cubicBezTo>
                      <a:pt x="10" y="75"/>
                      <a:pt x="17" y="59"/>
                      <a:pt x="22" y="39"/>
                    </a:cubicBezTo>
                    <a:cubicBezTo>
                      <a:pt x="27" y="21"/>
                      <a:pt x="27" y="5"/>
                      <a:pt x="24" y="1"/>
                    </a:cubicBezTo>
                    <a:cubicBezTo>
                      <a:pt x="24" y="0"/>
                      <a:pt x="23" y="0"/>
                      <a:pt x="23" y="0"/>
                    </a:cubicBezTo>
                    <a:cubicBezTo>
                      <a:pt x="23" y="0"/>
                      <a:pt x="22" y="0"/>
                      <a:pt x="22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9" name="Freeform 130">
                <a:extLst>
                  <a:ext uri="{FF2B5EF4-FFF2-40B4-BE49-F238E27FC236}">
                    <a16:creationId xmlns:a16="http://schemas.microsoft.com/office/drawing/2014/main" xmlns="" id="{FCEB0757-8D39-4772-8DF2-DC2B8AF1E6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77" y="3491"/>
                <a:ext cx="13" cy="35"/>
              </a:xfrm>
              <a:custGeom>
                <a:avLst/>
                <a:gdLst>
                  <a:gd name="T0" fmla="*/ 13 w 16"/>
                  <a:gd name="T1" fmla="*/ 0 h 45"/>
                  <a:gd name="T2" fmla="*/ 2 w 16"/>
                  <a:gd name="T3" fmla="*/ 21 h 45"/>
                  <a:gd name="T4" fmla="*/ 0 w 16"/>
                  <a:gd name="T5" fmla="*/ 40 h 45"/>
                  <a:gd name="T6" fmla="*/ 2 w 16"/>
                  <a:gd name="T7" fmla="*/ 45 h 45"/>
                  <a:gd name="T8" fmla="*/ 3 w 16"/>
                  <a:gd name="T9" fmla="*/ 45 h 45"/>
                  <a:gd name="T10" fmla="*/ 12 w 16"/>
                  <a:gd name="T11" fmla="*/ 26 h 45"/>
                  <a:gd name="T12" fmla="*/ 13 w 16"/>
                  <a:gd name="T13" fmla="*/ 23 h 45"/>
                  <a:gd name="T14" fmla="*/ 15 w 16"/>
                  <a:gd name="T15" fmla="*/ 12 h 45"/>
                  <a:gd name="T16" fmla="*/ 13 w 16"/>
                  <a:gd name="T17" fmla="*/ 0 h 45"/>
                  <a:gd name="T18" fmla="*/ 13 w 16"/>
                  <a:gd name="T19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" h="45">
                    <a:moveTo>
                      <a:pt x="13" y="0"/>
                    </a:moveTo>
                    <a:cubicBezTo>
                      <a:pt x="10" y="0"/>
                      <a:pt x="5" y="8"/>
                      <a:pt x="2" y="21"/>
                    </a:cubicBezTo>
                    <a:cubicBezTo>
                      <a:pt x="0" y="28"/>
                      <a:pt x="0" y="35"/>
                      <a:pt x="0" y="40"/>
                    </a:cubicBezTo>
                    <a:cubicBezTo>
                      <a:pt x="0" y="43"/>
                      <a:pt x="1" y="45"/>
                      <a:pt x="2" y="45"/>
                    </a:cubicBezTo>
                    <a:cubicBezTo>
                      <a:pt x="2" y="45"/>
                      <a:pt x="2" y="45"/>
                      <a:pt x="3" y="45"/>
                    </a:cubicBezTo>
                    <a:cubicBezTo>
                      <a:pt x="5" y="44"/>
                      <a:pt x="9" y="37"/>
                      <a:pt x="12" y="26"/>
                    </a:cubicBezTo>
                    <a:cubicBezTo>
                      <a:pt x="12" y="25"/>
                      <a:pt x="13" y="24"/>
                      <a:pt x="13" y="23"/>
                    </a:cubicBezTo>
                    <a:cubicBezTo>
                      <a:pt x="14" y="19"/>
                      <a:pt x="15" y="16"/>
                      <a:pt x="15" y="12"/>
                    </a:cubicBezTo>
                    <a:cubicBezTo>
                      <a:pt x="16" y="5"/>
                      <a:pt x="15" y="0"/>
                      <a:pt x="13" y="0"/>
                    </a:cubicBezTo>
                    <a:cubicBezTo>
                      <a:pt x="13" y="0"/>
                      <a:pt x="13" y="0"/>
                      <a:pt x="13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0" name="Freeform 131">
                <a:extLst>
                  <a:ext uri="{FF2B5EF4-FFF2-40B4-BE49-F238E27FC236}">
                    <a16:creationId xmlns:a16="http://schemas.microsoft.com/office/drawing/2014/main" xmlns="" id="{FA79FEB4-2E86-4BED-A362-3BA3FE09700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068" y="3363"/>
                <a:ext cx="551" cy="1008"/>
              </a:xfrm>
              <a:custGeom>
                <a:avLst/>
                <a:gdLst>
                  <a:gd name="T0" fmla="*/ 390 w 714"/>
                  <a:gd name="T1" fmla="*/ 830 h 1305"/>
                  <a:gd name="T2" fmla="*/ 0 w 714"/>
                  <a:gd name="T3" fmla="*/ 1303 h 1305"/>
                  <a:gd name="T4" fmla="*/ 2 w 714"/>
                  <a:gd name="T5" fmla="*/ 1304 h 1305"/>
                  <a:gd name="T6" fmla="*/ 2 w 714"/>
                  <a:gd name="T7" fmla="*/ 1305 h 1305"/>
                  <a:gd name="T8" fmla="*/ 392 w 714"/>
                  <a:gd name="T9" fmla="*/ 831 h 1305"/>
                  <a:gd name="T10" fmla="*/ 391 w 714"/>
                  <a:gd name="T11" fmla="*/ 830 h 1305"/>
                  <a:gd name="T12" fmla="*/ 390 w 714"/>
                  <a:gd name="T13" fmla="*/ 830 h 1305"/>
                  <a:gd name="T14" fmla="*/ 304 w 714"/>
                  <a:gd name="T15" fmla="*/ 729 h 1305"/>
                  <a:gd name="T16" fmla="*/ 300 w 714"/>
                  <a:gd name="T17" fmla="*/ 737 h 1305"/>
                  <a:gd name="T18" fmla="*/ 299 w 714"/>
                  <a:gd name="T19" fmla="*/ 738 h 1305"/>
                  <a:gd name="T20" fmla="*/ 397 w 714"/>
                  <a:gd name="T21" fmla="*/ 804 h 1305"/>
                  <a:gd name="T22" fmla="*/ 397 w 714"/>
                  <a:gd name="T23" fmla="*/ 803 h 1305"/>
                  <a:gd name="T24" fmla="*/ 403 w 714"/>
                  <a:gd name="T25" fmla="*/ 796 h 1305"/>
                  <a:gd name="T26" fmla="*/ 304 w 714"/>
                  <a:gd name="T27" fmla="*/ 729 h 1305"/>
                  <a:gd name="T28" fmla="*/ 554 w 714"/>
                  <a:gd name="T29" fmla="*/ 191 h 1305"/>
                  <a:gd name="T30" fmla="*/ 304 w 714"/>
                  <a:gd name="T31" fmla="*/ 709 h 1305"/>
                  <a:gd name="T32" fmla="*/ 306 w 714"/>
                  <a:gd name="T33" fmla="*/ 710 h 1305"/>
                  <a:gd name="T34" fmla="*/ 307 w 714"/>
                  <a:gd name="T35" fmla="*/ 712 h 1305"/>
                  <a:gd name="T36" fmla="*/ 557 w 714"/>
                  <a:gd name="T37" fmla="*/ 192 h 1305"/>
                  <a:gd name="T38" fmla="*/ 557 w 714"/>
                  <a:gd name="T39" fmla="*/ 192 h 1305"/>
                  <a:gd name="T40" fmla="*/ 555 w 714"/>
                  <a:gd name="T41" fmla="*/ 192 h 1305"/>
                  <a:gd name="T42" fmla="*/ 554 w 714"/>
                  <a:gd name="T43" fmla="*/ 191 h 1305"/>
                  <a:gd name="T44" fmla="*/ 572 w 714"/>
                  <a:gd name="T45" fmla="*/ 170 h 1305"/>
                  <a:gd name="T46" fmla="*/ 572 w 714"/>
                  <a:gd name="T47" fmla="*/ 171 h 1305"/>
                  <a:gd name="T48" fmla="*/ 568 w 714"/>
                  <a:gd name="T49" fmla="*/ 179 h 1305"/>
                  <a:gd name="T50" fmla="*/ 642 w 714"/>
                  <a:gd name="T51" fmla="*/ 207 h 1305"/>
                  <a:gd name="T52" fmla="*/ 645 w 714"/>
                  <a:gd name="T53" fmla="*/ 199 h 1305"/>
                  <a:gd name="T54" fmla="*/ 645 w 714"/>
                  <a:gd name="T55" fmla="*/ 197 h 1305"/>
                  <a:gd name="T56" fmla="*/ 572 w 714"/>
                  <a:gd name="T57" fmla="*/ 170 h 1305"/>
                  <a:gd name="T58" fmla="*/ 711 w 714"/>
                  <a:gd name="T59" fmla="*/ 0 h 1305"/>
                  <a:gd name="T60" fmla="*/ 654 w 714"/>
                  <a:gd name="T61" fmla="*/ 185 h 1305"/>
                  <a:gd name="T62" fmla="*/ 655 w 714"/>
                  <a:gd name="T63" fmla="*/ 185 h 1305"/>
                  <a:gd name="T64" fmla="*/ 655 w 714"/>
                  <a:gd name="T65" fmla="*/ 185 h 1305"/>
                  <a:gd name="T66" fmla="*/ 657 w 714"/>
                  <a:gd name="T67" fmla="*/ 188 h 1305"/>
                  <a:gd name="T68" fmla="*/ 714 w 714"/>
                  <a:gd name="T69" fmla="*/ 1 h 1305"/>
                  <a:gd name="T70" fmla="*/ 713 w 714"/>
                  <a:gd name="T71" fmla="*/ 1 h 1305"/>
                  <a:gd name="T72" fmla="*/ 712 w 714"/>
                  <a:gd name="T73" fmla="*/ 1 h 1305"/>
                  <a:gd name="T74" fmla="*/ 711 w 714"/>
                  <a:gd name="T75" fmla="*/ 0 h 1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714" h="1305">
                    <a:moveTo>
                      <a:pt x="390" y="830"/>
                    </a:moveTo>
                    <a:cubicBezTo>
                      <a:pt x="278" y="1001"/>
                      <a:pt x="148" y="1161"/>
                      <a:pt x="0" y="1303"/>
                    </a:cubicBezTo>
                    <a:cubicBezTo>
                      <a:pt x="1" y="1303"/>
                      <a:pt x="1" y="1303"/>
                      <a:pt x="2" y="1304"/>
                    </a:cubicBezTo>
                    <a:cubicBezTo>
                      <a:pt x="2" y="1304"/>
                      <a:pt x="2" y="1304"/>
                      <a:pt x="2" y="1305"/>
                    </a:cubicBezTo>
                    <a:cubicBezTo>
                      <a:pt x="151" y="1163"/>
                      <a:pt x="281" y="1003"/>
                      <a:pt x="392" y="831"/>
                    </a:cubicBezTo>
                    <a:cubicBezTo>
                      <a:pt x="392" y="831"/>
                      <a:pt x="391" y="831"/>
                      <a:pt x="391" y="830"/>
                    </a:cubicBezTo>
                    <a:cubicBezTo>
                      <a:pt x="390" y="830"/>
                      <a:pt x="390" y="830"/>
                      <a:pt x="390" y="830"/>
                    </a:cubicBezTo>
                    <a:moveTo>
                      <a:pt x="304" y="729"/>
                    </a:moveTo>
                    <a:cubicBezTo>
                      <a:pt x="303" y="732"/>
                      <a:pt x="301" y="734"/>
                      <a:pt x="300" y="737"/>
                    </a:cubicBezTo>
                    <a:cubicBezTo>
                      <a:pt x="299" y="737"/>
                      <a:pt x="299" y="738"/>
                      <a:pt x="299" y="738"/>
                    </a:cubicBezTo>
                    <a:cubicBezTo>
                      <a:pt x="332" y="760"/>
                      <a:pt x="364" y="782"/>
                      <a:pt x="397" y="804"/>
                    </a:cubicBezTo>
                    <a:cubicBezTo>
                      <a:pt x="397" y="804"/>
                      <a:pt x="397" y="803"/>
                      <a:pt x="397" y="803"/>
                    </a:cubicBezTo>
                    <a:cubicBezTo>
                      <a:pt x="399" y="800"/>
                      <a:pt x="401" y="798"/>
                      <a:pt x="403" y="796"/>
                    </a:cubicBezTo>
                    <a:cubicBezTo>
                      <a:pt x="370" y="774"/>
                      <a:pt x="337" y="751"/>
                      <a:pt x="304" y="729"/>
                    </a:cubicBezTo>
                    <a:moveTo>
                      <a:pt x="554" y="191"/>
                    </a:moveTo>
                    <a:cubicBezTo>
                      <a:pt x="488" y="372"/>
                      <a:pt x="405" y="546"/>
                      <a:pt x="304" y="709"/>
                    </a:cubicBezTo>
                    <a:cubicBezTo>
                      <a:pt x="305" y="709"/>
                      <a:pt x="306" y="710"/>
                      <a:pt x="306" y="710"/>
                    </a:cubicBezTo>
                    <a:cubicBezTo>
                      <a:pt x="307" y="710"/>
                      <a:pt x="307" y="711"/>
                      <a:pt x="307" y="712"/>
                    </a:cubicBezTo>
                    <a:cubicBezTo>
                      <a:pt x="408" y="548"/>
                      <a:pt x="492" y="374"/>
                      <a:pt x="557" y="192"/>
                    </a:cubicBezTo>
                    <a:cubicBezTo>
                      <a:pt x="557" y="192"/>
                      <a:pt x="557" y="192"/>
                      <a:pt x="557" y="192"/>
                    </a:cubicBezTo>
                    <a:cubicBezTo>
                      <a:pt x="556" y="192"/>
                      <a:pt x="556" y="192"/>
                      <a:pt x="555" y="192"/>
                    </a:cubicBezTo>
                    <a:cubicBezTo>
                      <a:pt x="555" y="192"/>
                      <a:pt x="554" y="191"/>
                      <a:pt x="554" y="191"/>
                    </a:cubicBezTo>
                    <a:moveTo>
                      <a:pt x="572" y="170"/>
                    </a:moveTo>
                    <a:cubicBezTo>
                      <a:pt x="572" y="170"/>
                      <a:pt x="572" y="171"/>
                      <a:pt x="572" y="171"/>
                    </a:cubicBezTo>
                    <a:cubicBezTo>
                      <a:pt x="571" y="174"/>
                      <a:pt x="570" y="176"/>
                      <a:pt x="568" y="179"/>
                    </a:cubicBezTo>
                    <a:cubicBezTo>
                      <a:pt x="593" y="188"/>
                      <a:pt x="618" y="198"/>
                      <a:pt x="642" y="207"/>
                    </a:cubicBezTo>
                    <a:cubicBezTo>
                      <a:pt x="643" y="204"/>
                      <a:pt x="643" y="201"/>
                      <a:pt x="645" y="199"/>
                    </a:cubicBezTo>
                    <a:cubicBezTo>
                      <a:pt x="645" y="198"/>
                      <a:pt x="645" y="197"/>
                      <a:pt x="645" y="197"/>
                    </a:cubicBezTo>
                    <a:cubicBezTo>
                      <a:pt x="621" y="188"/>
                      <a:pt x="597" y="178"/>
                      <a:pt x="572" y="170"/>
                    </a:cubicBezTo>
                    <a:moveTo>
                      <a:pt x="711" y="0"/>
                    </a:moveTo>
                    <a:cubicBezTo>
                      <a:pt x="694" y="63"/>
                      <a:pt x="675" y="124"/>
                      <a:pt x="654" y="185"/>
                    </a:cubicBezTo>
                    <a:cubicBezTo>
                      <a:pt x="654" y="185"/>
                      <a:pt x="655" y="185"/>
                      <a:pt x="655" y="185"/>
                    </a:cubicBezTo>
                    <a:cubicBezTo>
                      <a:pt x="655" y="185"/>
                      <a:pt x="655" y="185"/>
                      <a:pt x="655" y="185"/>
                    </a:cubicBezTo>
                    <a:cubicBezTo>
                      <a:pt x="656" y="185"/>
                      <a:pt x="657" y="187"/>
                      <a:pt x="657" y="188"/>
                    </a:cubicBezTo>
                    <a:cubicBezTo>
                      <a:pt x="678" y="127"/>
                      <a:pt x="697" y="64"/>
                      <a:pt x="714" y="1"/>
                    </a:cubicBezTo>
                    <a:cubicBezTo>
                      <a:pt x="714" y="1"/>
                      <a:pt x="713" y="1"/>
                      <a:pt x="713" y="1"/>
                    </a:cubicBezTo>
                    <a:cubicBezTo>
                      <a:pt x="713" y="1"/>
                      <a:pt x="713" y="1"/>
                      <a:pt x="712" y="1"/>
                    </a:cubicBezTo>
                    <a:cubicBezTo>
                      <a:pt x="712" y="1"/>
                      <a:pt x="712" y="1"/>
                      <a:pt x="711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1" name="Freeform 132">
                <a:extLst>
                  <a:ext uri="{FF2B5EF4-FFF2-40B4-BE49-F238E27FC236}">
                    <a16:creationId xmlns:a16="http://schemas.microsoft.com/office/drawing/2014/main" xmlns="" id="{AF3534B6-D937-4FC1-AA42-A544520B46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36" y="4368"/>
                <a:ext cx="34" cy="31"/>
              </a:xfrm>
              <a:custGeom>
                <a:avLst/>
                <a:gdLst>
                  <a:gd name="T0" fmla="*/ 39 w 44"/>
                  <a:gd name="T1" fmla="*/ 0 h 39"/>
                  <a:gd name="T2" fmla="*/ 16 w 44"/>
                  <a:gd name="T3" fmla="*/ 13 h 39"/>
                  <a:gd name="T4" fmla="*/ 3 w 44"/>
                  <a:gd name="T5" fmla="*/ 37 h 39"/>
                  <a:gd name="T6" fmla="*/ 7 w 44"/>
                  <a:gd name="T7" fmla="*/ 39 h 39"/>
                  <a:gd name="T8" fmla="*/ 29 w 44"/>
                  <a:gd name="T9" fmla="*/ 27 h 39"/>
                  <a:gd name="T10" fmla="*/ 43 w 44"/>
                  <a:gd name="T11" fmla="*/ 3 h 39"/>
                  <a:gd name="T12" fmla="*/ 43 w 44"/>
                  <a:gd name="T13" fmla="*/ 2 h 39"/>
                  <a:gd name="T14" fmla="*/ 41 w 44"/>
                  <a:gd name="T15" fmla="*/ 1 h 39"/>
                  <a:gd name="T16" fmla="*/ 39 w 44"/>
                  <a:gd name="T1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4" h="39">
                    <a:moveTo>
                      <a:pt x="39" y="0"/>
                    </a:moveTo>
                    <a:cubicBezTo>
                      <a:pt x="34" y="0"/>
                      <a:pt x="25" y="6"/>
                      <a:pt x="16" y="13"/>
                    </a:cubicBezTo>
                    <a:cubicBezTo>
                      <a:pt x="6" y="24"/>
                      <a:pt x="0" y="35"/>
                      <a:pt x="3" y="37"/>
                    </a:cubicBezTo>
                    <a:cubicBezTo>
                      <a:pt x="4" y="39"/>
                      <a:pt x="6" y="39"/>
                      <a:pt x="7" y="39"/>
                    </a:cubicBezTo>
                    <a:cubicBezTo>
                      <a:pt x="12" y="39"/>
                      <a:pt x="21" y="34"/>
                      <a:pt x="29" y="27"/>
                    </a:cubicBezTo>
                    <a:cubicBezTo>
                      <a:pt x="39" y="18"/>
                      <a:pt x="44" y="7"/>
                      <a:pt x="43" y="3"/>
                    </a:cubicBezTo>
                    <a:cubicBezTo>
                      <a:pt x="43" y="2"/>
                      <a:pt x="43" y="2"/>
                      <a:pt x="43" y="2"/>
                    </a:cubicBezTo>
                    <a:cubicBezTo>
                      <a:pt x="42" y="1"/>
                      <a:pt x="42" y="1"/>
                      <a:pt x="41" y="1"/>
                    </a:cubicBezTo>
                    <a:cubicBezTo>
                      <a:pt x="40" y="0"/>
                      <a:pt x="40" y="0"/>
                      <a:pt x="39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2" name="Freeform 133">
                <a:extLst>
                  <a:ext uri="{FF2B5EF4-FFF2-40B4-BE49-F238E27FC236}">
                    <a16:creationId xmlns:a16="http://schemas.microsoft.com/office/drawing/2014/main" xmlns="" id="{2E0190F7-6153-41BE-9EEB-6053BE6F83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67" y="3969"/>
                <a:ext cx="28" cy="36"/>
              </a:xfrm>
              <a:custGeom>
                <a:avLst/>
                <a:gdLst>
                  <a:gd name="T0" fmla="*/ 30 w 36"/>
                  <a:gd name="T1" fmla="*/ 0 h 46"/>
                  <a:gd name="T2" fmla="*/ 16 w 36"/>
                  <a:gd name="T3" fmla="*/ 11 h 46"/>
                  <a:gd name="T4" fmla="*/ 10 w 36"/>
                  <a:gd name="T5" fmla="*/ 18 h 46"/>
                  <a:gd name="T6" fmla="*/ 10 w 36"/>
                  <a:gd name="T7" fmla="*/ 19 h 46"/>
                  <a:gd name="T8" fmla="*/ 3 w 36"/>
                  <a:gd name="T9" fmla="*/ 45 h 46"/>
                  <a:gd name="T10" fmla="*/ 4 w 36"/>
                  <a:gd name="T11" fmla="*/ 45 h 46"/>
                  <a:gd name="T12" fmla="*/ 5 w 36"/>
                  <a:gd name="T13" fmla="*/ 46 h 46"/>
                  <a:gd name="T14" fmla="*/ 6 w 36"/>
                  <a:gd name="T15" fmla="*/ 46 h 46"/>
                  <a:gd name="T16" fmla="*/ 25 w 36"/>
                  <a:gd name="T17" fmla="*/ 28 h 46"/>
                  <a:gd name="T18" fmla="*/ 33 w 36"/>
                  <a:gd name="T19" fmla="*/ 0 h 46"/>
                  <a:gd name="T20" fmla="*/ 30 w 36"/>
                  <a:gd name="T21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6" h="46">
                    <a:moveTo>
                      <a:pt x="30" y="0"/>
                    </a:moveTo>
                    <a:cubicBezTo>
                      <a:pt x="26" y="0"/>
                      <a:pt x="21" y="4"/>
                      <a:pt x="16" y="11"/>
                    </a:cubicBezTo>
                    <a:cubicBezTo>
                      <a:pt x="14" y="13"/>
                      <a:pt x="12" y="15"/>
                      <a:pt x="10" y="18"/>
                    </a:cubicBezTo>
                    <a:cubicBezTo>
                      <a:pt x="10" y="18"/>
                      <a:pt x="10" y="19"/>
                      <a:pt x="10" y="19"/>
                    </a:cubicBezTo>
                    <a:cubicBezTo>
                      <a:pt x="4" y="30"/>
                      <a:pt x="0" y="41"/>
                      <a:pt x="3" y="45"/>
                    </a:cubicBezTo>
                    <a:cubicBezTo>
                      <a:pt x="3" y="45"/>
                      <a:pt x="3" y="45"/>
                      <a:pt x="4" y="45"/>
                    </a:cubicBezTo>
                    <a:cubicBezTo>
                      <a:pt x="4" y="46"/>
                      <a:pt x="5" y="46"/>
                      <a:pt x="5" y="46"/>
                    </a:cubicBezTo>
                    <a:cubicBezTo>
                      <a:pt x="5" y="46"/>
                      <a:pt x="5" y="46"/>
                      <a:pt x="6" y="46"/>
                    </a:cubicBezTo>
                    <a:cubicBezTo>
                      <a:pt x="10" y="46"/>
                      <a:pt x="19" y="39"/>
                      <a:pt x="25" y="28"/>
                    </a:cubicBezTo>
                    <a:cubicBezTo>
                      <a:pt x="33" y="15"/>
                      <a:pt x="36" y="2"/>
                      <a:pt x="33" y="0"/>
                    </a:cubicBezTo>
                    <a:cubicBezTo>
                      <a:pt x="32" y="0"/>
                      <a:pt x="31" y="0"/>
                      <a:pt x="30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3" name="Freeform 134">
                <a:extLst>
                  <a:ext uri="{FF2B5EF4-FFF2-40B4-BE49-F238E27FC236}">
                    <a16:creationId xmlns:a16="http://schemas.microsoft.com/office/drawing/2014/main" xmlns="" id="{6C5D907D-4D43-4099-BC34-415DF4FC084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15" y="3331"/>
                <a:ext cx="15" cy="33"/>
              </a:xfrm>
              <a:custGeom>
                <a:avLst/>
                <a:gdLst>
                  <a:gd name="T0" fmla="*/ 14 w 19"/>
                  <a:gd name="T1" fmla="*/ 0 h 43"/>
                  <a:gd name="T2" fmla="*/ 3 w 19"/>
                  <a:gd name="T3" fmla="*/ 20 h 43"/>
                  <a:gd name="T4" fmla="*/ 2 w 19"/>
                  <a:gd name="T5" fmla="*/ 21 h 43"/>
                  <a:gd name="T6" fmla="*/ 9 w 19"/>
                  <a:gd name="T7" fmla="*/ 23 h 43"/>
                  <a:gd name="T8" fmla="*/ 6 w 19"/>
                  <a:gd name="T9" fmla="*/ 37 h 43"/>
                  <a:gd name="T10" fmla="*/ 0 w 19"/>
                  <a:gd name="T11" fmla="*/ 35 h 43"/>
                  <a:gd name="T12" fmla="*/ 2 w 19"/>
                  <a:gd name="T13" fmla="*/ 42 h 43"/>
                  <a:gd name="T14" fmla="*/ 3 w 19"/>
                  <a:gd name="T15" fmla="*/ 43 h 43"/>
                  <a:gd name="T16" fmla="*/ 4 w 19"/>
                  <a:gd name="T17" fmla="*/ 43 h 43"/>
                  <a:gd name="T18" fmla="*/ 5 w 19"/>
                  <a:gd name="T19" fmla="*/ 43 h 43"/>
                  <a:gd name="T20" fmla="*/ 17 w 19"/>
                  <a:gd name="T21" fmla="*/ 24 h 43"/>
                  <a:gd name="T22" fmla="*/ 15 w 19"/>
                  <a:gd name="T23" fmla="*/ 1 h 43"/>
                  <a:gd name="T24" fmla="*/ 14 w 19"/>
                  <a:gd name="T25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9" h="43">
                    <a:moveTo>
                      <a:pt x="14" y="0"/>
                    </a:moveTo>
                    <a:cubicBezTo>
                      <a:pt x="10" y="0"/>
                      <a:pt x="5" y="8"/>
                      <a:pt x="3" y="20"/>
                    </a:cubicBezTo>
                    <a:cubicBezTo>
                      <a:pt x="2" y="21"/>
                      <a:pt x="2" y="21"/>
                      <a:pt x="2" y="21"/>
                    </a:cubicBezTo>
                    <a:cubicBezTo>
                      <a:pt x="5" y="22"/>
                      <a:pt x="7" y="23"/>
                      <a:pt x="9" y="23"/>
                    </a:cubicBezTo>
                    <a:cubicBezTo>
                      <a:pt x="8" y="28"/>
                      <a:pt x="6" y="33"/>
                      <a:pt x="6" y="37"/>
                    </a:cubicBezTo>
                    <a:cubicBezTo>
                      <a:pt x="4" y="36"/>
                      <a:pt x="2" y="36"/>
                      <a:pt x="0" y="35"/>
                    </a:cubicBezTo>
                    <a:cubicBezTo>
                      <a:pt x="1" y="39"/>
                      <a:pt x="1" y="41"/>
                      <a:pt x="2" y="42"/>
                    </a:cubicBezTo>
                    <a:cubicBezTo>
                      <a:pt x="3" y="43"/>
                      <a:pt x="3" y="43"/>
                      <a:pt x="3" y="43"/>
                    </a:cubicBezTo>
                    <a:cubicBezTo>
                      <a:pt x="4" y="43"/>
                      <a:pt x="4" y="43"/>
                      <a:pt x="4" y="43"/>
                    </a:cubicBezTo>
                    <a:cubicBezTo>
                      <a:pt x="4" y="43"/>
                      <a:pt x="5" y="43"/>
                      <a:pt x="5" y="43"/>
                    </a:cubicBezTo>
                    <a:cubicBezTo>
                      <a:pt x="9" y="42"/>
                      <a:pt x="14" y="34"/>
                      <a:pt x="17" y="24"/>
                    </a:cubicBezTo>
                    <a:cubicBezTo>
                      <a:pt x="19" y="12"/>
                      <a:pt x="19" y="2"/>
                      <a:pt x="15" y="1"/>
                    </a:cubicBezTo>
                    <a:cubicBezTo>
                      <a:pt x="15" y="1"/>
                      <a:pt x="14" y="0"/>
                      <a:pt x="14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4" name="Freeform 135">
                <a:extLst>
                  <a:ext uri="{FF2B5EF4-FFF2-40B4-BE49-F238E27FC236}">
                    <a16:creationId xmlns:a16="http://schemas.microsoft.com/office/drawing/2014/main" xmlns="" id="{A27DC9D6-BA6B-419A-AC28-289AC95AF56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79" y="3911"/>
                <a:ext cx="28" cy="34"/>
              </a:xfrm>
              <a:custGeom>
                <a:avLst/>
                <a:gdLst>
                  <a:gd name="T0" fmla="*/ 30 w 35"/>
                  <a:gd name="T1" fmla="*/ 0 h 44"/>
                  <a:gd name="T2" fmla="*/ 11 w 35"/>
                  <a:gd name="T3" fmla="*/ 17 h 44"/>
                  <a:gd name="T4" fmla="*/ 5 w 35"/>
                  <a:gd name="T5" fmla="*/ 44 h 44"/>
                  <a:gd name="T6" fmla="*/ 7 w 35"/>
                  <a:gd name="T7" fmla="*/ 44 h 44"/>
                  <a:gd name="T8" fmla="*/ 25 w 35"/>
                  <a:gd name="T9" fmla="*/ 29 h 44"/>
                  <a:gd name="T10" fmla="*/ 26 w 35"/>
                  <a:gd name="T11" fmla="*/ 28 h 44"/>
                  <a:gd name="T12" fmla="*/ 30 w 35"/>
                  <a:gd name="T13" fmla="*/ 20 h 44"/>
                  <a:gd name="T14" fmla="*/ 33 w 35"/>
                  <a:gd name="T15" fmla="*/ 3 h 44"/>
                  <a:gd name="T16" fmla="*/ 32 w 35"/>
                  <a:gd name="T17" fmla="*/ 1 h 44"/>
                  <a:gd name="T18" fmla="*/ 30 w 35"/>
                  <a:gd name="T19" fmla="*/ 0 h 44"/>
                  <a:gd name="T20" fmla="*/ 30 w 35"/>
                  <a:gd name="T21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5" h="44">
                    <a:moveTo>
                      <a:pt x="30" y="0"/>
                    </a:moveTo>
                    <a:cubicBezTo>
                      <a:pt x="25" y="0"/>
                      <a:pt x="18" y="7"/>
                      <a:pt x="11" y="17"/>
                    </a:cubicBezTo>
                    <a:cubicBezTo>
                      <a:pt x="4" y="29"/>
                      <a:pt x="0" y="41"/>
                      <a:pt x="5" y="44"/>
                    </a:cubicBezTo>
                    <a:cubicBezTo>
                      <a:pt x="6" y="44"/>
                      <a:pt x="6" y="44"/>
                      <a:pt x="7" y="44"/>
                    </a:cubicBezTo>
                    <a:cubicBezTo>
                      <a:pt x="12" y="44"/>
                      <a:pt x="19" y="38"/>
                      <a:pt x="25" y="29"/>
                    </a:cubicBezTo>
                    <a:cubicBezTo>
                      <a:pt x="25" y="29"/>
                      <a:pt x="25" y="28"/>
                      <a:pt x="26" y="28"/>
                    </a:cubicBezTo>
                    <a:cubicBezTo>
                      <a:pt x="27" y="25"/>
                      <a:pt x="29" y="23"/>
                      <a:pt x="30" y="20"/>
                    </a:cubicBezTo>
                    <a:cubicBezTo>
                      <a:pt x="34" y="13"/>
                      <a:pt x="35" y="7"/>
                      <a:pt x="33" y="3"/>
                    </a:cubicBezTo>
                    <a:cubicBezTo>
                      <a:pt x="33" y="2"/>
                      <a:pt x="33" y="1"/>
                      <a:pt x="32" y="1"/>
                    </a:cubicBezTo>
                    <a:cubicBezTo>
                      <a:pt x="32" y="1"/>
                      <a:pt x="31" y="0"/>
                      <a:pt x="30" y="0"/>
                    </a:cubicBezTo>
                    <a:cubicBezTo>
                      <a:pt x="30" y="0"/>
                      <a:pt x="30" y="0"/>
                      <a:pt x="30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" name="Freeform 136">
                <a:extLst>
                  <a:ext uri="{FF2B5EF4-FFF2-40B4-BE49-F238E27FC236}">
                    <a16:creationId xmlns:a16="http://schemas.microsoft.com/office/drawing/2014/main" xmlns="" id="{58AE134A-CE79-4A61-8EC7-42C132EE11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93" y="3474"/>
                <a:ext cx="20" cy="37"/>
              </a:xfrm>
              <a:custGeom>
                <a:avLst/>
                <a:gdLst>
                  <a:gd name="T0" fmla="*/ 20 w 25"/>
                  <a:gd name="T1" fmla="*/ 0 h 48"/>
                  <a:gd name="T2" fmla="*/ 4 w 25"/>
                  <a:gd name="T3" fmla="*/ 21 h 48"/>
                  <a:gd name="T4" fmla="*/ 3 w 25"/>
                  <a:gd name="T5" fmla="*/ 47 h 48"/>
                  <a:gd name="T6" fmla="*/ 4 w 25"/>
                  <a:gd name="T7" fmla="*/ 48 h 48"/>
                  <a:gd name="T8" fmla="*/ 6 w 25"/>
                  <a:gd name="T9" fmla="*/ 48 h 48"/>
                  <a:gd name="T10" fmla="*/ 6 w 25"/>
                  <a:gd name="T11" fmla="*/ 48 h 48"/>
                  <a:gd name="T12" fmla="*/ 17 w 25"/>
                  <a:gd name="T13" fmla="*/ 35 h 48"/>
                  <a:gd name="T14" fmla="*/ 21 w 25"/>
                  <a:gd name="T15" fmla="*/ 27 h 48"/>
                  <a:gd name="T16" fmla="*/ 21 w 25"/>
                  <a:gd name="T17" fmla="*/ 26 h 48"/>
                  <a:gd name="T18" fmla="*/ 21 w 25"/>
                  <a:gd name="T19" fmla="*/ 1 h 48"/>
                  <a:gd name="T20" fmla="*/ 20 w 25"/>
                  <a:gd name="T21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5" h="48">
                    <a:moveTo>
                      <a:pt x="20" y="0"/>
                    </a:moveTo>
                    <a:cubicBezTo>
                      <a:pt x="15" y="0"/>
                      <a:pt x="8" y="9"/>
                      <a:pt x="4" y="21"/>
                    </a:cubicBezTo>
                    <a:cubicBezTo>
                      <a:pt x="0" y="33"/>
                      <a:pt x="0" y="43"/>
                      <a:pt x="3" y="47"/>
                    </a:cubicBezTo>
                    <a:cubicBezTo>
                      <a:pt x="3" y="47"/>
                      <a:pt x="4" y="48"/>
                      <a:pt x="4" y="48"/>
                    </a:cubicBezTo>
                    <a:cubicBezTo>
                      <a:pt x="5" y="48"/>
                      <a:pt x="5" y="48"/>
                      <a:pt x="6" y="48"/>
                    </a:cubicBezTo>
                    <a:cubicBezTo>
                      <a:pt x="6" y="48"/>
                      <a:pt x="6" y="48"/>
                      <a:pt x="6" y="48"/>
                    </a:cubicBezTo>
                    <a:cubicBezTo>
                      <a:pt x="9" y="48"/>
                      <a:pt x="14" y="42"/>
                      <a:pt x="17" y="35"/>
                    </a:cubicBezTo>
                    <a:cubicBezTo>
                      <a:pt x="19" y="32"/>
                      <a:pt x="20" y="30"/>
                      <a:pt x="21" y="27"/>
                    </a:cubicBezTo>
                    <a:cubicBezTo>
                      <a:pt x="21" y="27"/>
                      <a:pt x="21" y="26"/>
                      <a:pt x="21" y="26"/>
                    </a:cubicBezTo>
                    <a:cubicBezTo>
                      <a:pt x="25" y="13"/>
                      <a:pt x="25" y="2"/>
                      <a:pt x="21" y="1"/>
                    </a:cubicBezTo>
                    <a:cubicBezTo>
                      <a:pt x="21" y="1"/>
                      <a:pt x="20" y="0"/>
                      <a:pt x="20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" name="Freeform 137">
                <a:extLst>
                  <a:ext uri="{FF2B5EF4-FFF2-40B4-BE49-F238E27FC236}">
                    <a16:creationId xmlns:a16="http://schemas.microsoft.com/office/drawing/2014/main" xmlns="" id="{543C8D79-2902-4E2F-B1FF-23BA67C113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64" y="3506"/>
                <a:ext cx="12" cy="24"/>
              </a:xfrm>
              <a:custGeom>
                <a:avLst/>
                <a:gdLst>
                  <a:gd name="T0" fmla="*/ 13 w 16"/>
                  <a:gd name="T1" fmla="*/ 0 h 31"/>
                  <a:gd name="T2" fmla="*/ 12 w 16"/>
                  <a:gd name="T3" fmla="*/ 0 h 31"/>
                  <a:gd name="T4" fmla="*/ 3 w 16"/>
                  <a:gd name="T5" fmla="*/ 12 h 31"/>
                  <a:gd name="T6" fmla="*/ 3 w 16"/>
                  <a:gd name="T7" fmla="*/ 14 h 31"/>
                  <a:gd name="T8" fmla="*/ 0 w 16"/>
                  <a:gd name="T9" fmla="*/ 22 h 31"/>
                  <a:gd name="T10" fmla="*/ 3 w 16"/>
                  <a:gd name="T11" fmla="*/ 31 h 31"/>
                  <a:gd name="T12" fmla="*/ 3 w 16"/>
                  <a:gd name="T13" fmla="*/ 31 h 31"/>
                  <a:gd name="T14" fmla="*/ 13 w 16"/>
                  <a:gd name="T15" fmla="*/ 18 h 31"/>
                  <a:gd name="T16" fmla="*/ 15 w 16"/>
                  <a:gd name="T17" fmla="*/ 3 h 31"/>
                  <a:gd name="T18" fmla="*/ 13 w 16"/>
                  <a:gd name="T19" fmla="*/ 0 h 31"/>
                  <a:gd name="T20" fmla="*/ 13 w 16"/>
                  <a:gd name="T21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" h="31">
                    <a:moveTo>
                      <a:pt x="13" y="0"/>
                    </a:moveTo>
                    <a:cubicBezTo>
                      <a:pt x="13" y="0"/>
                      <a:pt x="12" y="0"/>
                      <a:pt x="12" y="0"/>
                    </a:cubicBezTo>
                    <a:cubicBezTo>
                      <a:pt x="10" y="1"/>
                      <a:pt x="6" y="5"/>
                      <a:pt x="3" y="12"/>
                    </a:cubicBezTo>
                    <a:cubicBezTo>
                      <a:pt x="3" y="12"/>
                      <a:pt x="3" y="13"/>
                      <a:pt x="3" y="14"/>
                    </a:cubicBezTo>
                    <a:cubicBezTo>
                      <a:pt x="1" y="16"/>
                      <a:pt x="1" y="19"/>
                      <a:pt x="0" y="22"/>
                    </a:cubicBezTo>
                    <a:cubicBezTo>
                      <a:pt x="0" y="27"/>
                      <a:pt x="1" y="31"/>
                      <a:pt x="3" y="31"/>
                    </a:cubicBezTo>
                    <a:cubicBezTo>
                      <a:pt x="3" y="31"/>
                      <a:pt x="3" y="31"/>
                      <a:pt x="3" y="31"/>
                    </a:cubicBezTo>
                    <a:cubicBezTo>
                      <a:pt x="6" y="31"/>
                      <a:pt x="10" y="25"/>
                      <a:pt x="13" y="18"/>
                    </a:cubicBezTo>
                    <a:cubicBezTo>
                      <a:pt x="15" y="12"/>
                      <a:pt x="16" y="7"/>
                      <a:pt x="15" y="3"/>
                    </a:cubicBezTo>
                    <a:cubicBezTo>
                      <a:pt x="15" y="2"/>
                      <a:pt x="14" y="0"/>
                      <a:pt x="13" y="0"/>
                    </a:cubicBezTo>
                    <a:cubicBezTo>
                      <a:pt x="13" y="0"/>
                      <a:pt x="13" y="0"/>
                      <a:pt x="13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7" name="Freeform 138">
                <a:extLst>
                  <a:ext uri="{FF2B5EF4-FFF2-40B4-BE49-F238E27FC236}">
                    <a16:creationId xmlns:a16="http://schemas.microsoft.com/office/drawing/2014/main" xmlns="" id="{3653ACF7-460A-44A0-8B9D-C81855A18CD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629" y="1749"/>
                <a:ext cx="369" cy="511"/>
              </a:xfrm>
              <a:custGeom>
                <a:avLst/>
                <a:gdLst>
                  <a:gd name="T0" fmla="*/ 335 w 477"/>
                  <a:gd name="T1" fmla="*/ 360 h 662"/>
                  <a:gd name="T2" fmla="*/ 335 w 477"/>
                  <a:gd name="T3" fmla="*/ 361 h 662"/>
                  <a:gd name="T4" fmla="*/ 333 w 477"/>
                  <a:gd name="T5" fmla="*/ 361 h 662"/>
                  <a:gd name="T6" fmla="*/ 474 w 477"/>
                  <a:gd name="T7" fmla="*/ 662 h 662"/>
                  <a:gd name="T8" fmla="*/ 475 w 477"/>
                  <a:gd name="T9" fmla="*/ 662 h 662"/>
                  <a:gd name="T10" fmla="*/ 476 w 477"/>
                  <a:gd name="T11" fmla="*/ 661 h 662"/>
                  <a:gd name="T12" fmla="*/ 477 w 477"/>
                  <a:gd name="T13" fmla="*/ 661 h 662"/>
                  <a:gd name="T14" fmla="*/ 335 w 477"/>
                  <a:gd name="T15" fmla="*/ 360 h 662"/>
                  <a:gd name="T16" fmla="*/ 319 w 477"/>
                  <a:gd name="T17" fmla="*/ 348 h 662"/>
                  <a:gd name="T18" fmla="*/ 240 w 477"/>
                  <a:gd name="T19" fmla="*/ 398 h 662"/>
                  <a:gd name="T20" fmla="*/ 243 w 477"/>
                  <a:gd name="T21" fmla="*/ 402 h 662"/>
                  <a:gd name="T22" fmla="*/ 243 w 477"/>
                  <a:gd name="T23" fmla="*/ 402 h 662"/>
                  <a:gd name="T24" fmla="*/ 322 w 477"/>
                  <a:gd name="T25" fmla="*/ 353 h 662"/>
                  <a:gd name="T26" fmla="*/ 321 w 477"/>
                  <a:gd name="T27" fmla="*/ 352 h 662"/>
                  <a:gd name="T28" fmla="*/ 319 w 477"/>
                  <a:gd name="T29" fmla="*/ 348 h 662"/>
                  <a:gd name="T30" fmla="*/ 41 w 477"/>
                  <a:gd name="T31" fmla="*/ 143 h 662"/>
                  <a:gd name="T32" fmla="*/ 40 w 477"/>
                  <a:gd name="T33" fmla="*/ 144 h 662"/>
                  <a:gd name="T34" fmla="*/ 39 w 477"/>
                  <a:gd name="T35" fmla="*/ 145 h 662"/>
                  <a:gd name="T36" fmla="*/ 228 w 477"/>
                  <a:gd name="T37" fmla="*/ 395 h 662"/>
                  <a:gd name="T38" fmla="*/ 230 w 477"/>
                  <a:gd name="T39" fmla="*/ 393 h 662"/>
                  <a:gd name="T40" fmla="*/ 230 w 477"/>
                  <a:gd name="T41" fmla="*/ 393 h 662"/>
                  <a:gd name="T42" fmla="*/ 41 w 477"/>
                  <a:gd name="T43" fmla="*/ 143 h 662"/>
                  <a:gd name="T44" fmla="*/ 80 w 477"/>
                  <a:gd name="T45" fmla="*/ 87 h 662"/>
                  <a:gd name="T46" fmla="*/ 35 w 477"/>
                  <a:gd name="T47" fmla="*/ 128 h 662"/>
                  <a:gd name="T48" fmla="*/ 36 w 477"/>
                  <a:gd name="T49" fmla="*/ 129 h 662"/>
                  <a:gd name="T50" fmla="*/ 38 w 477"/>
                  <a:gd name="T51" fmla="*/ 132 h 662"/>
                  <a:gd name="T52" fmla="*/ 84 w 477"/>
                  <a:gd name="T53" fmla="*/ 90 h 662"/>
                  <a:gd name="T54" fmla="*/ 80 w 477"/>
                  <a:gd name="T55" fmla="*/ 87 h 662"/>
                  <a:gd name="T56" fmla="*/ 80 w 477"/>
                  <a:gd name="T57" fmla="*/ 87 h 662"/>
                  <a:gd name="T58" fmla="*/ 2 w 477"/>
                  <a:gd name="T59" fmla="*/ 0 h 662"/>
                  <a:gd name="T60" fmla="*/ 1 w 477"/>
                  <a:gd name="T61" fmla="*/ 1 h 662"/>
                  <a:gd name="T62" fmla="*/ 0 w 477"/>
                  <a:gd name="T63" fmla="*/ 2 h 662"/>
                  <a:gd name="T64" fmla="*/ 78 w 477"/>
                  <a:gd name="T65" fmla="*/ 78 h 662"/>
                  <a:gd name="T66" fmla="*/ 78 w 477"/>
                  <a:gd name="T67" fmla="*/ 78 h 662"/>
                  <a:gd name="T68" fmla="*/ 80 w 477"/>
                  <a:gd name="T69" fmla="*/ 77 h 662"/>
                  <a:gd name="T70" fmla="*/ 80 w 477"/>
                  <a:gd name="T71" fmla="*/ 77 h 662"/>
                  <a:gd name="T72" fmla="*/ 2 w 477"/>
                  <a:gd name="T73" fmla="*/ 0 h 6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477" h="662">
                    <a:moveTo>
                      <a:pt x="335" y="360"/>
                    </a:moveTo>
                    <a:cubicBezTo>
                      <a:pt x="335" y="360"/>
                      <a:pt x="335" y="360"/>
                      <a:pt x="335" y="361"/>
                    </a:cubicBezTo>
                    <a:cubicBezTo>
                      <a:pt x="334" y="361"/>
                      <a:pt x="334" y="361"/>
                      <a:pt x="333" y="361"/>
                    </a:cubicBezTo>
                    <a:cubicBezTo>
                      <a:pt x="390" y="457"/>
                      <a:pt x="437" y="558"/>
                      <a:pt x="474" y="662"/>
                    </a:cubicBezTo>
                    <a:cubicBezTo>
                      <a:pt x="474" y="662"/>
                      <a:pt x="475" y="662"/>
                      <a:pt x="475" y="662"/>
                    </a:cubicBezTo>
                    <a:cubicBezTo>
                      <a:pt x="475" y="662"/>
                      <a:pt x="476" y="661"/>
                      <a:pt x="476" y="661"/>
                    </a:cubicBezTo>
                    <a:cubicBezTo>
                      <a:pt x="476" y="661"/>
                      <a:pt x="477" y="661"/>
                      <a:pt x="477" y="661"/>
                    </a:cubicBezTo>
                    <a:cubicBezTo>
                      <a:pt x="439" y="557"/>
                      <a:pt x="392" y="456"/>
                      <a:pt x="335" y="360"/>
                    </a:cubicBezTo>
                    <a:moveTo>
                      <a:pt x="319" y="348"/>
                    </a:moveTo>
                    <a:cubicBezTo>
                      <a:pt x="293" y="365"/>
                      <a:pt x="266" y="381"/>
                      <a:pt x="240" y="398"/>
                    </a:cubicBezTo>
                    <a:cubicBezTo>
                      <a:pt x="241" y="399"/>
                      <a:pt x="242" y="400"/>
                      <a:pt x="243" y="402"/>
                    </a:cubicBezTo>
                    <a:cubicBezTo>
                      <a:pt x="243" y="402"/>
                      <a:pt x="243" y="402"/>
                      <a:pt x="243" y="402"/>
                    </a:cubicBezTo>
                    <a:cubicBezTo>
                      <a:pt x="269" y="386"/>
                      <a:pt x="295" y="369"/>
                      <a:pt x="322" y="353"/>
                    </a:cubicBezTo>
                    <a:cubicBezTo>
                      <a:pt x="322" y="353"/>
                      <a:pt x="321" y="353"/>
                      <a:pt x="321" y="352"/>
                    </a:cubicBezTo>
                    <a:cubicBezTo>
                      <a:pt x="320" y="351"/>
                      <a:pt x="320" y="350"/>
                      <a:pt x="319" y="348"/>
                    </a:cubicBezTo>
                    <a:moveTo>
                      <a:pt x="41" y="143"/>
                    </a:moveTo>
                    <a:cubicBezTo>
                      <a:pt x="41" y="143"/>
                      <a:pt x="40" y="143"/>
                      <a:pt x="40" y="144"/>
                    </a:cubicBezTo>
                    <a:cubicBezTo>
                      <a:pt x="40" y="144"/>
                      <a:pt x="39" y="144"/>
                      <a:pt x="39" y="145"/>
                    </a:cubicBezTo>
                    <a:cubicBezTo>
                      <a:pt x="112" y="222"/>
                      <a:pt x="174" y="306"/>
                      <a:pt x="228" y="395"/>
                    </a:cubicBezTo>
                    <a:cubicBezTo>
                      <a:pt x="228" y="394"/>
                      <a:pt x="229" y="394"/>
                      <a:pt x="230" y="393"/>
                    </a:cubicBezTo>
                    <a:cubicBezTo>
                      <a:pt x="230" y="393"/>
                      <a:pt x="230" y="393"/>
                      <a:pt x="230" y="393"/>
                    </a:cubicBezTo>
                    <a:cubicBezTo>
                      <a:pt x="176" y="304"/>
                      <a:pt x="113" y="221"/>
                      <a:pt x="41" y="143"/>
                    </a:cubicBezTo>
                    <a:moveTo>
                      <a:pt x="80" y="87"/>
                    </a:moveTo>
                    <a:cubicBezTo>
                      <a:pt x="65" y="100"/>
                      <a:pt x="50" y="114"/>
                      <a:pt x="35" y="128"/>
                    </a:cubicBezTo>
                    <a:cubicBezTo>
                      <a:pt x="35" y="129"/>
                      <a:pt x="35" y="129"/>
                      <a:pt x="36" y="129"/>
                    </a:cubicBezTo>
                    <a:cubicBezTo>
                      <a:pt x="37" y="130"/>
                      <a:pt x="38" y="131"/>
                      <a:pt x="38" y="132"/>
                    </a:cubicBezTo>
                    <a:cubicBezTo>
                      <a:pt x="54" y="118"/>
                      <a:pt x="69" y="104"/>
                      <a:pt x="84" y="90"/>
                    </a:cubicBezTo>
                    <a:cubicBezTo>
                      <a:pt x="83" y="89"/>
                      <a:pt x="82" y="88"/>
                      <a:pt x="80" y="87"/>
                    </a:cubicBezTo>
                    <a:cubicBezTo>
                      <a:pt x="80" y="87"/>
                      <a:pt x="80" y="87"/>
                      <a:pt x="80" y="87"/>
                    </a:cubicBezTo>
                    <a:moveTo>
                      <a:pt x="2" y="0"/>
                    </a:moveTo>
                    <a:cubicBezTo>
                      <a:pt x="2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0" y="2"/>
                    </a:cubicBezTo>
                    <a:cubicBezTo>
                      <a:pt x="27" y="26"/>
                      <a:pt x="53" y="52"/>
                      <a:pt x="78" y="78"/>
                    </a:cubicBezTo>
                    <a:cubicBezTo>
                      <a:pt x="78" y="78"/>
                      <a:pt x="78" y="78"/>
                      <a:pt x="78" y="78"/>
                    </a:cubicBezTo>
                    <a:cubicBezTo>
                      <a:pt x="78" y="77"/>
                      <a:pt x="79" y="77"/>
                      <a:pt x="80" y="77"/>
                    </a:cubicBezTo>
                    <a:cubicBezTo>
                      <a:pt x="80" y="77"/>
                      <a:pt x="80" y="77"/>
                      <a:pt x="80" y="77"/>
                    </a:cubicBezTo>
                    <a:cubicBezTo>
                      <a:pt x="55" y="50"/>
                      <a:pt x="29" y="24"/>
                      <a:pt x="2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8" name="Freeform 139">
                <a:extLst>
                  <a:ext uri="{FF2B5EF4-FFF2-40B4-BE49-F238E27FC236}">
                    <a16:creationId xmlns:a16="http://schemas.microsoft.com/office/drawing/2014/main" xmlns="" id="{32908360-F989-47C7-9EF9-9A73702AD0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93" y="2259"/>
                <a:ext cx="14" cy="22"/>
              </a:xfrm>
              <a:custGeom>
                <a:avLst/>
                <a:gdLst>
                  <a:gd name="T0" fmla="*/ 5 w 18"/>
                  <a:gd name="T1" fmla="*/ 0 h 28"/>
                  <a:gd name="T2" fmla="*/ 4 w 18"/>
                  <a:gd name="T3" fmla="*/ 1 h 28"/>
                  <a:gd name="T4" fmla="*/ 3 w 18"/>
                  <a:gd name="T5" fmla="*/ 1 h 28"/>
                  <a:gd name="T6" fmla="*/ 3 w 18"/>
                  <a:gd name="T7" fmla="*/ 17 h 28"/>
                  <a:gd name="T8" fmla="*/ 12 w 18"/>
                  <a:gd name="T9" fmla="*/ 28 h 28"/>
                  <a:gd name="T10" fmla="*/ 14 w 18"/>
                  <a:gd name="T11" fmla="*/ 27 h 28"/>
                  <a:gd name="T12" fmla="*/ 15 w 18"/>
                  <a:gd name="T13" fmla="*/ 12 h 28"/>
                  <a:gd name="T14" fmla="*/ 6 w 18"/>
                  <a:gd name="T15" fmla="*/ 0 h 28"/>
                  <a:gd name="T16" fmla="*/ 5 w 18"/>
                  <a:gd name="T17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" h="28">
                    <a:moveTo>
                      <a:pt x="5" y="0"/>
                    </a:moveTo>
                    <a:cubicBezTo>
                      <a:pt x="5" y="0"/>
                      <a:pt x="4" y="1"/>
                      <a:pt x="4" y="1"/>
                    </a:cubicBezTo>
                    <a:cubicBezTo>
                      <a:pt x="4" y="1"/>
                      <a:pt x="3" y="1"/>
                      <a:pt x="3" y="1"/>
                    </a:cubicBezTo>
                    <a:cubicBezTo>
                      <a:pt x="1" y="3"/>
                      <a:pt x="0" y="10"/>
                      <a:pt x="3" y="17"/>
                    </a:cubicBezTo>
                    <a:cubicBezTo>
                      <a:pt x="5" y="23"/>
                      <a:pt x="9" y="28"/>
                      <a:pt x="12" y="28"/>
                    </a:cubicBezTo>
                    <a:cubicBezTo>
                      <a:pt x="13" y="28"/>
                      <a:pt x="13" y="28"/>
                      <a:pt x="14" y="27"/>
                    </a:cubicBezTo>
                    <a:cubicBezTo>
                      <a:pt x="18" y="27"/>
                      <a:pt x="18" y="19"/>
                      <a:pt x="15" y="12"/>
                    </a:cubicBezTo>
                    <a:cubicBezTo>
                      <a:pt x="13" y="5"/>
                      <a:pt x="9" y="1"/>
                      <a:pt x="6" y="0"/>
                    </a:cubicBezTo>
                    <a:cubicBezTo>
                      <a:pt x="6" y="0"/>
                      <a:pt x="5" y="0"/>
                      <a:pt x="5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9" name="Freeform 140">
                <a:extLst>
                  <a:ext uri="{FF2B5EF4-FFF2-40B4-BE49-F238E27FC236}">
                    <a16:creationId xmlns:a16="http://schemas.microsoft.com/office/drawing/2014/main" xmlns="" id="{91704142-8D3B-45B1-BDD0-2D518461C6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74" y="2008"/>
                <a:ext cx="15" cy="20"/>
              </a:xfrm>
              <a:custGeom>
                <a:avLst/>
                <a:gdLst>
                  <a:gd name="T0" fmla="*/ 5 w 20"/>
                  <a:gd name="T1" fmla="*/ 0 h 25"/>
                  <a:gd name="T2" fmla="*/ 2 w 20"/>
                  <a:gd name="T3" fmla="*/ 0 h 25"/>
                  <a:gd name="T4" fmla="*/ 2 w 20"/>
                  <a:gd name="T5" fmla="*/ 12 h 25"/>
                  <a:gd name="T6" fmla="*/ 4 w 20"/>
                  <a:gd name="T7" fmla="*/ 16 h 25"/>
                  <a:gd name="T8" fmla="*/ 5 w 20"/>
                  <a:gd name="T9" fmla="*/ 17 h 25"/>
                  <a:gd name="T10" fmla="*/ 15 w 20"/>
                  <a:gd name="T11" fmla="*/ 25 h 25"/>
                  <a:gd name="T12" fmla="*/ 16 w 20"/>
                  <a:gd name="T13" fmla="*/ 25 h 25"/>
                  <a:gd name="T14" fmla="*/ 18 w 20"/>
                  <a:gd name="T15" fmla="*/ 25 h 25"/>
                  <a:gd name="T16" fmla="*/ 18 w 20"/>
                  <a:gd name="T17" fmla="*/ 24 h 25"/>
                  <a:gd name="T18" fmla="*/ 16 w 20"/>
                  <a:gd name="T19" fmla="*/ 9 h 25"/>
                  <a:gd name="T20" fmla="*/ 5 w 20"/>
                  <a:gd name="T21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" h="25">
                    <a:moveTo>
                      <a:pt x="5" y="0"/>
                    </a:moveTo>
                    <a:cubicBezTo>
                      <a:pt x="4" y="0"/>
                      <a:pt x="3" y="0"/>
                      <a:pt x="2" y="0"/>
                    </a:cubicBezTo>
                    <a:cubicBezTo>
                      <a:pt x="0" y="2"/>
                      <a:pt x="0" y="7"/>
                      <a:pt x="2" y="12"/>
                    </a:cubicBezTo>
                    <a:cubicBezTo>
                      <a:pt x="3" y="14"/>
                      <a:pt x="3" y="15"/>
                      <a:pt x="4" y="16"/>
                    </a:cubicBezTo>
                    <a:cubicBezTo>
                      <a:pt x="4" y="17"/>
                      <a:pt x="5" y="17"/>
                      <a:pt x="5" y="17"/>
                    </a:cubicBezTo>
                    <a:cubicBezTo>
                      <a:pt x="8" y="22"/>
                      <a:pt x="12" y="25"/>
                      <a:pt x="15" y="25"/>
                    </a:cubicBezTo>
                    <a:cubicBezTo>
                      <a:pt x="16" y="25"/>
                      <a:pt x="16" y="25"/>
                      <a:pt x="16" y="25"/>
                    </a:cubicBezTo>
                    <a:cubicBezTo>
                      <a:pt x="17" y="25"/>
                      <a:pt x="17" y="25"/>
                      <a:pt x="18" y="25"/>
                    </a:cubicBezTo>
                    <a:cubicBezTo>
                      <a:pt x="18" y="24"/>
                      <a:pt x="18" y="24"/>
                      <a:pt x="18" y="24"/>
                    </a:cubicBezTo>
                    <a:cubicBezTo>
                      <a:pt x="20" y="21"/>
                      <a:pt x="20" y="15"/>
                      <a:pt x="16" y="9"/>
                    </a:cubicBezTo>
                    <a:cubicBezTo>
                      <a:pt x="12" y="3"/>
                      <a:pt x="8" y="0"/>
                      <a:pt x="5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0" name="Freeform 141">
                <a:extLst>
                  <a:ext uri="{FF2B5EF4-FFF2-40B4-BE49-F238E27FC236}">
                    <a16:creationId xmlns:a16="http://schemas.microsoft.com/office/drawing/2014/main" xmlns="" id="{23F1BC56-8A89-40DA-959E-4C565CB01A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15" y="1736"/>
                <a:ext cx="17" cy="14"/>
              </a:xfrm>
              <a:custGeom>
                <a:avLst/>
                <a:gdLst>
                  <a:gd name="T0" fmla="*/ 5 w 22"/>
                  <a:gd name="T1" fmla="*/ 0 h 18"/>
                  <a:gd name="T2" fmla="*/ 2 w 22"/>
                  <a:gd name="T3" fmla="*/ 1 h 18"/>
                  <a:gd name="T4" fmla="*/ 7 w 22"/>
                  <a:gd name="T5" fmla="*/ 13 h 18"/>
                  <a:gd name="T6" fmla="*/ 17 w 22"/>
                  <a:gd name="T7" fmla="*/ 18 h 18"/>
                  <a:gd name="T8" fmla="*/ 19 w 22"/>
                  <a:gd name="T9" fmla="*/ 18 h 18"/>
                  <a:gd name="T10" fmla="*/ 20 w 22"/>
                  <a:gd name="T11" fmla="*/ 17 h 18"/>
                  <a:gd name="T12" fmla="*/ 21 w 22"/>
                  <a:gd name="T13" fmla="*/ 16 h 18"/>
                  <a:gd name="T14" fmla="*/ 15 w 22"/>
                  <a:gd name="T15" fmla="*/ 5 h 18"/>
                  <a:gd name="T16" fmla="*/ 5 w 22"/>
                  <a:gd name="T17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" h="18">
                    <a:moveTo>
                      <a:pt x="5" y="0"/>
                    </a:moveTo>
                    <a:cubicBezTo>
                      <a:pt x="4" y="0"/>
                      <a:pt x="3" y="0"/>
                      <a:pt x="2" y="1"/>
                    </a:cubicBezTo>
                    <a:cubicBezTo>
                      <a:pt x="0" y="3"/>
                      <a:pt x="2" y="8"/>
                      <a:pt x="7" y="13"/>
                    </a:cubicBezTo>
                    <a:cubicBezTo>
                      <a:pt x="11" y="16"/>
                      <a:pt x="15" y="18"/>
                      <a:pt x="17" y="18"/>
                    </a:cubicBezTo>
                    <a:cubicBezTo>
                      <a:pt x="18" y="18"/>
                      <a:pt x="19" y="18"/>
                      <a:pt x="19" y="18"/>
                    </a:cubicBezTo>
                    <a:cubicBezTo>
                      <a:pt x="20" y="17"/>
                      <a:pt x="20" y="17"/>
                      <a:pt x="20" y="17"/>
                    </a:cubicBezTo>
                    <a:cubicBezTo>
                      <a:pt x="20" y="17"/>
                      <a:pt x="21" y="16"/>
                      <a:pt x="21" y="16"/>
                    </a:cubicBezTo>
                    <a:cubicBezTo>
                      <a:pt x="22" y="14"/>
                      <a:pt x="19" y="9"/>
                      <a:pt x="15" y="5"/>
                    </a:cubicBezTo>
                    <a:cubicBezTo>
                      <a:pt x="12" y="2"/>
                      <a:pt x="8" y="0"/>
                      <a:pt x="5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1" name="Freeform 142">
                <a:extLst>
                  <a:ext uri="{FF2B5EF4-FFF2-40B4-BE49-F238E27FC236}">
                    <a16:creationId xmlns:a16="http://schemas.microsoft.com/office/drawing/2014/main" xmlns="" id="{21E077B2-3D80-49FD-8B02-0CC825F2C2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04" y="2052"/>
                <a:ext cx="16" cy="20"/>
              </a:xfrm>
              <a:custGeom>
                <a:avLst/>
                <a:gdLst>
                  <a:gd name="T0" fmla="*/ 6 w 21"/>
                  <a:gd name="T1" fmla="*/ 0 h 25"/>
                  <a:gd name="T2" fmla="*/ 4 w 21"/>
                  <a:gd name="T3" fmla="*/ 0 h 25"/>
                  <a:gd name="T4" fmla="*/ 4 w 21"/>
                  <a:gd name="T5" fmla="*/ 0 h 25"/>
                  <a:gd name="T6" fmla="*/ 2 w 21"/>
                  <a:gd name="T7" fmla="*/ 2 h 25"/>
                  <a:gd name="T8" fmla="*/ 5 w 21"/>
                  <a:gd name="T9" fmla="*/ 16 h 25"/>
                  <a:gd name="T10" fmla="*/ 15 w 21"/>
                  <a:gd name="T11" fmla="*/ 25 h 25"/>
                  <a:gd name="T12" fmla="*/ 17 w 21"/>
                  <a:gd name="T13" fmla="*/ 24 h 25"/>
                  <a:gd name="T14" fmla="*/ 17 w 21"/>
                  <a:gd name="T15" fmla="*/ 9 h 25"/>
                  <a:gd name="T16" fmla="*/ 17 w 21"/>
                  <a:gd name="T17" fmla="*/ 9 h 25"/>
                  <a:gd name="T18" fmla="*/ 14 w 21"/>
                  <a:gd name="T19" fmla="*/ 5 h 25"/>
                  <a:gd name="T20" fmla="*/ 6 w 21"/>
                  <a:gd name="T21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1" h="25">
                    <a:moveTo>
                      <a:pt x="6" y="0"/>
                    </a:moveTo>
                    <a:cubicBezTo>
                      <a:pt x="5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1"/>
                      <a:pt x="2" y="1"/>
                      <a:pt x="2" y="2"/>
                    </a:cubicBezTo>
                    <a:cubicBezTo>
                      <a:pt x="0" y="5"/>
                      <a:pt x="1" y="11"/>
                      <a:pt x="5" y="16"/>
                    </a:cubicBezTo>
                    <a:cubicBezTo>
                      <a:pt x="7" y="21"/>
                      <a:pt x="12" y="25"/>
                      <a:pt x="15" y="25"/>
                    </a:cubicBezTo>
                    <a:cubicBezTo>
                      <a:pt x="16" y="25"/>
                      <a:pt x="16" y="24"/>
                      <a:pt x="17" y="24"/>
                    </a:cubicBezTo>
                    <a:cubicBezTo>
                      <a:pt x="21" y="22"/>
                      <a:pt x="20" y="15"/>
                      <a:pt x="17" y="9"/>
                    </a:cubicBezTo>
                    <a:cubicBezTo>
                      <a:pt x="17" y="9"/>
                      <a:pt x="17" y="9"/>
                      <a:pt x="17" y="9"/>
                    </a:cubicBezTo>
                    <a:cubicBezTo>
                      <a:pt x="16" y="7"/>
                      <a:pt x="15" y="6"/>
                      <a:pt x="14" y="5"/>
                    </a:cubicBezTo>
                    <a:cubicBezTo>
                      <a:pt x="11" y="1"/>
                      <a:pt x="8" y="0"/>
                      <a:pt x="6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2" name="Freeform 143">
                <a:extLst>
                  <a:ext uri="{FF2B5EF4-FFF2-40B4-BE49-F238E27FC236}">
                    <a16:creationId xmlns:a16="http://schemas.microsoft.com/office/drawing/2014/main" xmlns="" id="{E5BEBEC0-71E6-4645-BD8C-AB3B4B3AEB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43" y="1843"/>
                <a:ext cx="19" cy="18"/>
              </a:xfrm>
              <a:custGeom>
                <a:avLst/>
                <a:gdLst>
                  <a:gd name="T0" fmla="*/ 6 w 24"/>
                  <a:gd name="T1" fmla="*/ 0 h 23"/>
                  <a:gd name="T2" fmla="*/ 3 w 24"/>
                  <a:gd name="T3" fmla="*/ 1 h 23"/>
                  <a:gd name="T4" fmla="*/ 7 w 24"/>
                  <a:gd name="T5" fmla="*/ 17 h 23"/>
                  <a:gd name="T6" fmla="*/ 19 w 24"/>
                  <a:gd name="T7" fmla="*/ 23 h 23"/>
                  <a:gd name="T8" fmla="*/ 21 w 24"/>
                  <a:gd name="T9" fmla="*/ 23 h 23"/>
                  <a:gd name="T10" fmla="*/ 22 w 24"/>
                  <a:gd name="T11" fmla="*/ 22 h 23"/>
                  <a:gd name="T12" fmla="*/ 23 w 24"/>
                  <a:gd name="T13" fmla="*/ 21 h 23"/>
                  <a:gd name="T14" fmla="*/ 20 w 24"/>
                  <a:gd name="T15" fmla="*/ 10 h 23"/>
                  <a:gd name="T16" fmla="*/ 18 w 24"/>
                  <a:gd name="T17" fmla="*/ 7 h 23"/>
                  <a:gd name="T18" fmla="*/ 17 w 24"/>
                  <a:gd name="T19" fmla="*/ 6 h 23"/>
                  <a:gd name="T20" fmla="*/ 6 w 24"/>
                  <a:gd name="T21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" h="23">
                    <a:moveTo>
                      <a:pt x="6" y="0"/>
                    </a:moveTo>
                    <a:cubicBezTo>
                      <a:pt x="5" y="0"/>
                      <a:pt x="4" y="0"/>
                      <a:pt x="3" y="1"/>
                    </a:cubicBezTo>
                    <a:cubicBezTo>
                      <a:pt x="0" y="4"/>
                      <a:pt x="2" y="10"/>
                      <a:pt x="7" y="17"/>
                    </a:cubicBezTo>
                    <a:cubicBezTo>
                      <a:pt x="11" y="21"/>
                      <a:pt x="15" y="23"/>
                      <a:pt x="19" y="23"/>
                    </a:cubicBezTo>
                    <a:cubicBezTo>
                      <a:pt x="19" y="23"/>
                      <a:pt x="20" y="23"/>
                      <a:pt x="21" y="23"/>
                    </a:cubicBezTo>
                    <a:cubicBezTo>
                      <a:pt x="21" y="22"/>
                      <a:pt x="22" y="22"/>
                      <a:pt x="22" y="22"/>
                    </a:cubicBezTo>
                    <a:cubicBezTo>
                      <a:pt x="22" y="21"/>
                      <a:pt x="23" y="21"/>
                      <a:pt x="23" y="21"/>
                    </a:cubicBezTo>
                    <a:cubicBezTo>
                      <a:pt x="24" y="19"/>
                      <a:pt x="23" y="14"/>
                      <a:pt x="20" y="10"/>
                    </a:cubicBezTo>
                    <a:cubicBezTo>
                      <a:pt x="20" y="9"/>
                      <a:pt x="19" y="8"/>
                      <a:pt x="18" y="7"/>
                    </a:cubicBezTo>
                    <a:cubicBezTo>
                      <a:pt x="17" y="7"/>
                      <a:pt x="17" y="7"/>
                      <a:pt x="17" y="6"/>
                    </a:cubicBezTo>
                    <a:cubicBezTo>
                      <a:pt x="13" y="2"/>
                      <a:pt x="9" y="0"/>
                      <a:pt x="6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3" name="Freeform 144">
                <a:extLst>
                  <a:ext uri="{FF2B5EF4-FFF2-40B4-BE49-F238E27FC236}">
                    <a16:creationId xmlns:a16="http://schemas.microsoft.com/office/drawing/2014/main" xmlns="" id="{19263EE8-3555-4261-A0B9-481E535E13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88" y="1808"/>
                <a:ext cx="12" cy="11"/>
              </a:xfrm>
              <a:custGeom>
                <a:avLst/>
                <a:gdLst>
                  <a:gd name="T0" fmla="*/ 4 w 16"/>
                  <a:gd name="T1" fmla="*/ 0 h 14"/>
                  <a:gd name="T2" fmla="*/ 2 w 16"/>
                  <a:gd name="T3" fmla="*/ 1 h 14"/>
                  <a:gd name="T4" fmla="*/ 2 w 16"/>
                  <a:gd name="T5" fmla="*/ 1 h 14"/>
                  <a:gd name="T6" fmla="*/ 4 w 16"/>
                  <a:gd name="T7" fmla="*/ 10 h 14"/>
                  <a:gd name="T8" fmla="*/ 4 w 16"/>
                  <a:gd name="T9" fmla="*/ 10 h 14"/>
                  <a:gd name="T10" fmla="*/ 8 w 16"/>
                  <a:gd name="T11" fmla="*/ 13 h 14"/>
                  <a:gd name="T12" fmla="*/ 12 w 16"/>
                  <a:gd name="T13" fmla="*/ 14 h 14"/>
                  <a:gd name="T14" fmla="*/ 14 w 16"/>
                  <a:gd name="T15" fmla="*/ 14 h 14"/>
                  <a:gd name="T16" fmla="*/ 11 w 16"/>
                  <a:gd name="T17" fmla="*/ 4 h 14"/>
                  <a:gd name="T18" fmla="*/ 4 w 16"/>
                  <a:gd name="T19" fmla="*/ 0 h 14"/>
                  <a:gd name="T20" fmla="*/ 4 w 16"/>
                  <a:gd name="T21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" h="14">
                    <a:moveTo>
                      <a:pt x="4" y="0"/>
                    </a:moveTo>
                    <a:cubicBezTo>
                      <a:pt x="3" y="0"/>
                      <a:pt x="2" y="0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0" y="2"/>
                      <a:pt x="1" y="6"/>
                      <a:pt x="4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6" y="11"/>
                      <a:pt x="7" y="12"/>
                      <a:pt x="8" y="13"/>
                    </a:cubicBezTo>
                    <a:cubicBezTo>
                      <a:pt x="10" y="14"/>
                      <a:pt x="11" y="14"/>
                      <a:pt x="12" y="14"/>
                    </a:cubicBezTo>
                    <a:cubicBezTo>
                      <a:pt x="13" y="14"/>
                      <a:pt x="14" y="14"/>
                      <a:pt x="14" y="14"/>
                    </a:cubicBezTo>
                    <a:cubicBezTo>
                      <a:pt x="16" y="12"/>
                      <a:pt x="14" y="8"/>
                      <a:pt x="11" y="4"/>
                    </a:cubicBezTo>
                    <a:cubicBezTo>
                      <a:pt x="9" y="1"/>
                      <a:pt x="6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4" name="Freeform 145">
                <a:extLst>
                  <a:ext uri="{FF2B5EF4-FFF2-40B4-BE49-F238E27FC236}">
                    <a16:creationId xmlns:a16="http://schemas.microsoft.com/office/drawing/2014/main" xmlns="" id="{90D05687-F027-43D5-ACD4-911B6AC4EEE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120" y="794"/>
                <a:ext cx="741" cy="817"/>
              </a:xfrm>
              <a:custGeom>
                <a:avLst/>
                <a:gdLst>
                  <a:gd name="T0" fmla="*/ 653 w 960"/>
                  <a:gd name="T1" fmla="*/ 570 h 1057"/>
                  <a:gd name="T2" fmla="*/ 652 w 960"/>
                  <a:gd name="T3" fmla="*/ 571 h 1057"/>
                  <a:gd name="T4" fmla="*/ 651 w 960"/>
                  <a:gd name="T5" fmla="*/ 571 h 1057"/>
                  <a:gd name="T6" fmla="*/ 919 w 960"/>
                  <a:gd name="T7" fmla="*/ 981 h 1057"/>
                  <a:gd name="T8" fmla="*/ 935 w 960"/>
                  <a:gd name="T9" fmla="*/ 1011 h 1057"/>
                  <a:gd name="T10" fmla="*/ 958 w 960"/>
                  <a:gd name="T11" fmla="*/ 1057 h 1057"/>
                  <a:gd name="T12" fmla="*/ 959 w 960"/>
                  <a:gd name="T13" fmla="*/ 1056 h 1057"/>
                  <a:gd name="T14" fmla="*/ 960 w 960"/>
                  <a:gd name="T15" fmla="*/ 1056 h 1057"/>
                  <a:gd name="T16" fmla="*/ 937 w 960"/>
                  <a:gd name="T17" fmla="*/ 1011 h 1057"/>
                  <a:gd name="T18" fmla="*/ 920 w 960"/>
                  <a:gd name="T19" fmla="*/ 980 h 1057"/>
                  <a:gd name="T20" fmla="*/ 653 w 960"/>
                  <a:gd name="T21" fmla="*/ 570 h 1057"/>
                  <a:gd name="T22" fmla="*/ 626 w 960"/>
                  <a:gd name="T23" fmla="*/ 549 h 1057"/>
                  <a:gd name="T24" fmla="*/ 553 w 960"/>
                  <a:gd name="T25" fmla="*/ 607 h 1057"/>
                  <a:gd name="T26" fmla="*/ 559 w 960"/>
                  <a:gd name="T27" fmla="*/ 613 h 1057"/>
                  <a:gd name="T28" fmla="*/ 559 w 960"/>
                  <a:gd name="T29" fmla="*/ 614 h 1057"/>
                  <a:gd name="T30" fmla="*/ 631 w 960"/>
                  <a:gd name="T31" fmla="*/ 557 h 1057"/>
                  <a:gd name="T32" fmla="*/ 630 w 960"/>
                  <a:gd name="T33" fmla="*/ 555 h 1057"/>
                  <a:gd name="T34" fmla="*/ 626 w 960"/>
                  <a:gd name="T35" fmla="*/ 549 h 1057"/>
                  <a:gd name="T36" fmla="*/ 142 w 960"/>
                  <a:gd name="T37" fmla="*/ 199 h 1057"/>
                  <a:gd name="T38" fmla="*/ 141 w 960"/>
                  <a:gd name="T39" fmla="*/ 199 h 1057"/>
                  <a:gd name="T40" fmla="*/ 140 w 960"/>
                  <a:gd name="T41" fmla="*/ 200 h 1057"/>
                  <a:gd name="T42" fmla="*/ 537 w 960"/>
                  <a:gd name="T43" fmla="*/ 600 h 1057"/>
                  <a:gd name="T44" fmla="*/ 538 w 960"/>
                  <a:gd name="T45" fmla="*/ 599 h 1057"/>
                  <a:gd name="T46" fmla="*/ 539 w 960"/>
                  <a:gd name="T47" fmla="*/ 598 h 1057"/>
                  <a:gd name="T48" fmla="*/ 142 w 960"/>
                  <a:gd name="T49" fmla="*/ 199 h 1057"/>
                  <a:gd name="T50" fmla="*/ 165 w 960"/>
                  <a:gd name="T51" fmla="*/ 130 h 1057"/>
                  <a:gd name="T52" fmla="*/ 124 w 960"/>
                  <a:gd name="T53" fmla="*/ 176 h 1057"/>
                  <a:gd name="T54" fmla="*/ 125 w 960"/>
                  <a:gd name="T55" fmla="*/ 178 h 1057"/>
                  <a:gd name="T56" fmla="*/ 132 w 960"/>
                  <a:gd name="T57" fmla="*/ 183 h 1057"/>
                  <a:gd name="T58" fmla="*/ 173 w 960"/>
                  <a:gd name="T59" fmla="*/ 136 h 1057"/>
                  <a:gd name="T60" fmla="*/ 167 w 960"/>
                  <a:gd name="T61" fmla="*/ 131 h 1057"/>
                  <a:gd name="T62" fmla="*/ 165 w 960"/>
                  <a:gd name="T63" fmla="*/ 130 h 1057"/>
                  <a:gd name="T64" fmla="*/ 2 w 960"/>
                  <a:gd name="T65" fmla="*/ 0 h 1057"/>
                  <a:gd name="T66" fmla="*/ 2 w 960"/>
                  <a:gd name="T67" fmla="*/ 1 h 1057"/>
                  <a:gd name="T68" fmla="*/ 0 w 960"/>
                  <a:gd name="T69" fmla="*/ 2 h 1057"/>
                  <a:gd name="T70" fmla="*/ 156 w 960"/>
                  <a:gd name="T71" fmla="*/ 118 h 1057"/>
                  <a:gd name="T72" fmla="*/ 156 w 960"/>
                  <a:gd name="T73" fmla="*/ 117 h 1057"/>
                  <a:gd name="T74" fmla="*/ 157 w 960"/>
                  <a:gd name="T75" fmla="*/ 117 h 1057"/>
                  <a:gd name="T76" fmla="*/ 159 w 960"/>
                  <a:gd name="T77" fmla="*/ 117 h 1057"/>
                  <a:gd name="T78" fmla="*/ 2 w 960"/>
                  <a:gd name="T79" fmla="*/ 0 h 10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960" h="1057">
                    <a:moveTo>
                      <a:pt x="653" y="570"/>
                    </a:moveTo>
                    <a:cubicBezTo>
                      <a:pt x="653" y="570"/>
                      <a:pt x="652" y="571"/>
                      <a:pt x="652" y="571"/>
                    </a:cubicBezTo>
                    <a:cubicBezTo>
                      <a:pt x="652" y="571"/>
                      <a:pt x="651" y="571"/>
                      <a:pt x="651" y="571"/>
                    </a:cubicBezTo>
                    <a:cubicBezTo>
                      <a:pt x="752" y="701"/>
                      <a:pt x="841" y="838"/>
                      <a:pt x="919" y="981"/>
                    </a:cubicBezTo>
                    <a:cubicBezTo>
                      <a:pt x="924" y="991"/>
                      <a:pt x="930" y="1001"/>
                      <a:pt x="935" y="1011"/>
                    </a:cubicBezTo>
                    <a:cubicBezTo>
                      <a:pt x="943" y="1027"/>
                      <a:pt x="951" y="1042"/>
                      <a:pt x="958" y="1057"/>
                    </a:cubicBezTo>
                    <a:cubicBezTo>
                      <a:pt x="959" y="1057"/>
                      <a:pt x="959" y="1056"/>
                      <a:pt x="959" y="1056"/>
                    </a:cubicBezTo>
                    <a:cubicBezTo>
                      <a:pt x="959" y="1056"/>
                      <a:pt x="960" y="1056"/>
                      <a:pt x="960" y="1056"/>
                    </a:cubicBezTo>
                    <a:cubicBezTo>
                      <a:pt x="952" y="1041"/>
                      <a:pt x="945" y="1026"/>
                      <a:pt x="937" y="1011"/>
                    </a:cubicBezTo>
                    <a:cubicBezTo>
                      <a:pt x="931" y="1000"/>
                      <a:pt x="926" y="990"/>
                      <a:pt x="920" y="980"/>
                    </a:cubicBezTo>
                    <a:cubicBezTo>
                      <a:pt x="843" y="837"/>
                      <a:pt x="755" y="700"/>
                      <a:pt x="653" y="570"/>
                    </a:cubicBezTo>
                    <a:moveTo>
                      <a:pt x="626" y="549"/>
                    </a:moveTo>
                    <a:cubicBezTo>
                      <a:pt x="602" y="568"/>
                      <a:pt x="578" y="587"/>
                      <a:pt x="553" y="607"/>
                    </a:cubicBezTo>
                    <a:cubicBezTo>
                      <a:pt x="555" y="609"/>
                      <a:pt x="557" y="611"/>
                      <a:pt x="559" y="613"/>
                    </a:cubicBezTo>
                    <a:cubicBezTo>
                      <a:pt x="559" y="614"/>
                      <a:pt x="559" y="614"/>
                      <a:pt x="559" y="614"/>
                    </a:cubicBezTo>
                    <a:cubicBezTo>
                      <a:pt x="583" y="595"/>
                      <a:pt x="607" y="576"/>
                      <a:pt x="631" y="557"/>
                    </a:cubicBezTo>
                    <a:cubicBezTo>
                      <a:pt x="631" y="556"/>
                      <a:pt x="631" y="556"/>
                      <a:pt x="630" y="555"/>
                    </a:cubicBezTo>
                    <a:cubicBezTo>
                      <a:pt x="629" y="553"/>
                      <a:pt x="627" y="551"/>
                      <a:pt x="626" y="549"/>
                    </a:cubicBezTo>
                    <a:moveTo>
                      <a:pt x="142" y="199"/>
                    </a:moveTo>
                    <a:cubicBezTo>
                      <a:pt x="142" y="199"/>
                      <a:pt x="142" y="199"/>
                      <a:pt x="141" y="199"/>
                    </a:cubicBezTo>
                    <a:cubicBezTo>
                      <a:pt x="141" y="200"/>
                      <a:pt x="140" y="200"/>
                      <a:pt x="140" y="200"/>
                    </a:cubicBezTo>
                    <a:cubicBezTo>
                      <a:pt x="289" y="322"/>
                      <a:pt x="421" y="457"/>
                      <a:pt x="537" y="600"/>
                    </a:cubicBezTo>
                    <a:cubicBezTo>
                      <a:pt x="537" y="599"/>
                      <a:pt x="537" y="599"/>
                      <a:pt x="538" y="599"/>
                    </a:cubicBezTo>
                    <a:cubicBezTo>
                      <a:pt x="538" y="599"/>
                      <a:pt x="538" y="598"/>
                      <a:pt x="539" y="598"/>
                    </a:cubicBezTo>
                    <a:cubicBezTo>
                      <a:pt x="422" y="454"/>
                      <a:pt x="291" y="320"/>
                      <a:pt x="142" y="199"/>
                    </a:cubicBezTo>
                    <a:moveTo>
                      <a:pt x="165" y="130"/>
                    </a:moveTo>
                    <a:cubicBezTo>
                      <a:pt x="151" y="145"/>
                      <a:pt x="138" y="161"/>
                      <a:pt x="124" y="176"/>
                    </a:cubicBezTo>
                    <a:cubicBezTo>
                      <a:pt x="125" y="177"/>
                      <a:pt x="125" y="177"/>
                      <a:pt x="125" y="178"/>
                    </a:cubicBezTo>
                    <a:cubicBezTo>
                      <a:pt x="128" y="179"/>
                      <a:pt x="130" y="181"/>
                      <a:pt x="132" y="183"/>
                    </a:cubicBezTo>
                    <a:cubicBezTo>
                      <a:pt x="146" y="167"/>
                      <a:pt x="159" y="151"/>
                      <a:pt x="173" y="136"/>
                    </a:cubicBezTo>
                    <a:cubicBezTo>
                      <a:pt x="171" y="134"/>
                      <a:pt x="169" y="133"/>
                      <a:pt x="167" y="131"/>
                    </a:cubicBezTo>
                    <a:cubicBezTo>
                      <a:pt x="166" y="130"/>
                      <a:pt x="165" y="130"/>
                      <a:pt x="165" y="130"/>
                    </a:cubicBezTo>
                    <a:moveTo>
                      <a:pt x="2" y="0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2"/>
                      <a:pt x="1" y="2"/>
                      <a:pt x="0" y="2"/>
                    </a:cubicBezTo>
                    <a:cubicBezTo>
                      <a:pt x="54" y="40"/>
                      <a:pt x="105" y="78"/>
                      <a:pt x="156" y="118"/>
                    </a:cubicBezTo>
                    <a:cubicBezTo>
                      <a:pt x="156" y="117"/>
                      <a:pt x="156" y="117"/>
                      <a:pt x="156" y="117"/>
                    </a:cubicBezTo>
                    <a:cubicBezTo>
                      <a:pt x="156" y="117"/>
                      <a:pt x="157" y="117"/>
                      <a:pt x="157" y="117"/>
                    </a:cubicBezTo>
                    <a:cubicBezTo>
                      <a:pt x="158" y="117"/>
                      <a:pt x="158" y="117"/>
                      <a:pt x="159" y="117"/>
                    </a:cubicBezTo>
                    <a:cubicBezTo>
                      <a:pt x="108" y="77"/>
                      <a:pt x="56" y="38"/>
                      <a:pt x="2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5" name="Freeform 146">
                <a:extLst>
                  <a:ext uri="{FF2B5EF4-FFF2-40B4-BE49-F238E27FC236}">
                    <a16:creationId xmlns:a16="http://schemas.microsoft.com/office/drawing/2014/main" xmlns="" id="{7CDE6A45-BA6C-4AF4-81F1-EFE89A4BF7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58" y="1610"/>
                <a:ext cx="22" cy="34"/>
              </a:xfrm>
              <a:custGeom>
                <a:avLst/>
                <a:gdLst>
                  <a:gd name="T0" fmla="*/ 4 w 29"/>
                  <a:gd name="T1" fmla="*/ 0 h 44"/>
                  <a:gd name="T2" fmla="*/ 4 w 29"/>
                  <a:gd name="T3" fmla="*/ 0 h 44"/>
                  <a:gd name="T4" fmla="*/ 3 w 29"/>
                  <a:gd name="T5" fmla="*/ 0 h 44"/>
                  <a:gd name="T6" fmla="*/ 2 w 29"/>
                  <a:gd name="T7" fmla="*/ 1 h 44"/>
                  <a:gd name="T8" fmla="*/ 8 w 29"/>
                  <a:gd name="T9" fmla="*/ 25 h 44"/>
                  <a:gd name="T10" fmla="*/ 24 w 29"/>
                  <a:gd name="T11" fmla="*/ 44 h 44"/>
                  <a:gd name="T12" fmla="*/ 24 w 29"/>
                  <a:gd name="T13" fmla="*/ 44 h 44"/>
                  <a:gd name="T14" fmla="*/ 20 w 29"/>
                  <a:gd name="T15" fmla="*/ 19 h 44"/>
                  <a:gd name="T16" fmla="*/ 4 w 29"/>
                  <a:gd name="T17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9" h="44">
                    <a:moveTo>
                      <a:pt x="4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3" y="0"/>
                      <a:pt x="3" y="0"/>
                    </a:cubicBezTo>
                    <a:cubicBezTo>
                      <a:pt x="3" y="0"/>
                      <a:pt x="3" y="1"/>
                      <a:pt x="2" y="1"/>
                    </a:cubicBezTo>
                    <a:cubicBezTo>
                      <a:pt x="0" y="4"/>
                      <a:pt x="2" y="14"/>
                      <a:pt x="8" y="25"/>
                    </a:cubicBezTo>
                    <a:cubicBezTo>
                      <a:pt x="13" y="37"/>
                      <a:pt x="20" y="44"/>
                      <a:pt x="24" y="44"/>
                    </a:cubicBezTo>
                    <a:cubicBezTo>
                      <a:pt x="24" y="44"/>
                      <a:pt x="24" y="44"/>
                      <a:pt x="24" y="44"/>
                    </a:cubicBezTo>
                    <a:cubicBezTo>
                      <a:pt x="29" y="42"/>
                      <a:pt x="26" y="31"/>
                      <a:pt x="20" y="19"/>
                    </a:cubicBezTo>
                    <a:cubicBezTo>
                      <a:pt x="15" y="8"/>
                      <a:pt x="8" y="0"/>
                      <a:pt x="4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6" name="Freeform 147">
                <a:extLst>
                  <a:ext uri="{FF2B5EF4-FFF2-40B4-BE49-F238E27FC236}">
                    <a16:creationId xmlns:a16="http://schemas.microsoft.com/office/drawing/2014/main" xmlns="" id="{F87CE1A5-698F-4F7B-ADAF-0B7E7FC3DE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97" y="1204"/>
                <a:ext cx="28" cy="31"/>
              </a:xfrm>
              <a:custGeom>
                <a:avLst/>
                <a:gdLst>
                  <a:gd name="T0" fmla="*/ 4 w 36"/>
                  <a:gd name="T1" fmla="*/ 0 h 41"/>
                  <a:gd name="T2" fmla="*/ 3 w 36"/>
                  <a:gd name="T3" fmla="*/ 1 h 41"/>
                  <a:gd name="T4" fmla="*/ 8 w 36"/>
                  <a:gd name="T5" fmla="*/ 19 h 41"/>
                  <a:gd name="T6" fmla="*/ 12 w 36"/>
                  <a:gd name="T7" fmla="*/ 25 h 41"/>
                  <a:gd name="T8" fmla="*/ 13 w 36"/>
                  <a:gd name="T9" fmla="*/ 27 h 41"/>
                  <a:gd name="T10" fmla="*/ 32 w 36"/>
                  <a:gd name="T11" fmla="*/ 41 h 41"/>
                  <a:gd name="T12" fmla="*/ 33 w 36"/>
                  <a:gd name="T13" fmla="*/ 41 h 41"/>
                  <a:gd name="T14" fmla="*/ 34 w 36"/>
                  <a:gd name="T15" fmla="*/ 41 h 41"/>
                  <a:gd name="T16" fmla="*/ 35 w 36"/>
                  <a:gd name="T17" fmla="*/ 40 h 41"/>
                  <a:gd name="T18" fmla="*/ 24 w 36"/>
                  <a:gd name="T19" fmla="*/ 16 h 41"/>
                  <a:gd name="T20" fmla="*/ 4 w 36"/>
                  <a:gd name="T21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6" h="41">
                    <a:moveTo>
                      <a:pt x="4" y="0"/>
                    </a:moveTo>
                    <a:cubicBezTo>
                      <a:pt x="4" y="0"/>
                      <a:pt x="3" y="1"/>
                      <a:pt x="3" y="1"/>
                    </a:cubicBezTo>
                    <a:cubicBezTo>
                      <a:pt x="0" y="3"/>
                      <a:pt x="3" y="10"/>
                      <a:pt x="8" y="19"/>
                    </a:cubicBezTo>
                    <a:cubicBezTo>
                      <a:pt x="9" y="21"/>
                      <a:pt x="11" y="23"/>
                      <a:pt x="12" y="25"/>
                    </a:cubicBezTo>
                    <a:cubicBezTo>
                      <a:pt x="13" y="26"/>
                      <a:pt x="13" y="26"/>
                      <a:pt x="13" y="27"/>
                    </a:cubicBezTo>
                    <a:cubicBezTo>
                      <a:pt x="21" y="35"/>
                      <a:pt x="29" y="41"/>
                      <a:pt x="32" y="41"/>
                    </a:cubicBezTo>
                    <a:cubicBezTo>
                      <a:pt x="33" y="41"/>
                      <a:pt x="33" y="41"/>
                      <a:pt x="33" y="41"/>
                    </a:cubicBezTo>
                    <a:cubicBezTo>
                      <a:pt x="33" y="41"/>
                      <a:pt x="34" y="41"/>
                      <a:pt x="34" y="41"/>
                    </a:cubicBezTo>
                    <a:cubicBezTo>
                      <a:pt x="34" y="41"/>
                      <a:pt x="35" y="40"/>
                      <a:pt x="35" y="40"/>
                    </a:cubicBezTo>
                    <a:cubicBezTo>
                      <a:pt x="36" y="36"/>
                      <a:pt x="31" y="26"/>
                      <a:pt x="24" y="16"/>
                    </a:cubicBezTo>
                    <a:cubicBezTo>
                      <a:pt x="16" y="7"/>
                      <a:pt x="8" y="0"/>
                      <a:pt x="4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7" name="Freeform 148">
                <a:extLst>
                  <a:ext uri="{FF2B5EF4-FFF2-40B4-BE49-F238E27FC236}">
                    <a16:creationId xmlns:a16="http://schemas.microsoft.com/office/drawing/2014/main" xmlns="" id="{11D67861-9AA6-4B08-8C31-D5143CD720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92" y="776"/>
                <a:ext cx="29" cy="20"/>
              </a:xfrm>
              <a:custGeom>
                <a:avLst/>
                <a:gdLst>
                  <a:gd name="T0" fmla="*/ 4 w 38"/>
                  <a:gd name="T1" fmla="*/ 0 h 26"/>
                  <a:gd name="T2" fmla="*/ 2 w 38"/>
                  <a:gd name="T3" fmla="*/ 1 h 26"/>
                  <a:gd name="T4" fmla="*/ 17 w 38"/>
                  <a:gd name="T5" fmla="*/ 18 h 26"/>
                  <a:gd name="T6" fmla="*/ 35 w 38"/>
                  <a:gd name="T7" fmla="*/ 26 h 26"/>
                  <a:gd name="T8" fmla="*/ 36 w 38"/>
                  <a:gd name="T9" fmla="*/ 26 h 26"/>
                  <a:gd name="T10" fmla="*/ 38 w 38"/>
                  <a:gd name="T11" fmla="*/ 25 h 26"/>
                  <a:gd name="T12" fmla="*/ 38 w 38"/>
                  <a:gd name="T13" fmla="*/ 24 h 26"/>
                  <a:gd name="T14" fmla="*/ 24 w 38"/>
                  <a:gd name="T15" fmla="*/ 8 h 26"/>
                  <a:gd name="T16" fmla="*/ 4 w 38"/>
                  <a:gd name="T17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26">
                    <a:moveTo>
                      <a:pt x="4" y="0"/>
                    </a:moveTo>
                    <a:cubicBezTo>
                      <a:pt x="3" y="0"/>
                      <a:pt x="2" y="0"/>
                      <a:pt x="2" y="1"/>
                    </a:cubicBezTo>
                    <a:cubicBezTo>
                      <a:pt x="0" y="3"/>
                      <a:pt x="7" y="11"/>
                      <a:pt x="17" y="18"/>
                    </a:cubicBezTo>
                    <a:cubicBezTo>
                      <a:pt x="24" y="23"/>
                      <a:pt x="31" y="26"/>
                      <a:pt x="35" y="26"/>
                    </a:cubicBezTo>
                    <a:cubicBezTo>
                      <a:pt x="36" y="26"/>
                      <a:pt x="36" y="26"/>
                      <a:pt x="36" y="26"/>
                    </a:cubicBezTo>
                    <a:cubicBezTo>
                      <a:pt x="37" y="26"/>
                      <a:pt x="38" y="26"/>
                      <a:pt x="38" y="25"/>
                    </a:cubicBezTo>
                    <a:cubicBezTo>
                      <a:pt x="38" y="25"/>
                      <a:pt x="38" y="25"/>
                      <a:pt x="38" y="24"/>
                    </a:cubicBezTo>
                    <a:cubicBezTo>
                      <a:pt x="38" y="21"/>
                      <a:pt x="32" y="15"/>
                      <a:pt x="24" y="8"/>
                    </a:cubicBezTo>
                    <a:cubicBezTo>
                      <a:pt x="16" y="3"/>
                      <a:pt x="8" y="0"/>
                      <a:pt x="4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8" name="Freeform 149">
                <a:extLst>
                  <a:ext uri="{FF2B5EF4-FFF2-40B4-BE49-F238E27FC236}">
                    <a16:creationId xmlns:a16="http://schemas.microsoft.com/office/drawing/2014/main" xmlns="" id="{5A3CA86B-A5A0-4349-8AB5-2655744CB3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34" y="1256"/>
                <a:ext cx="27" cy="30"/>
              </a:xfrm>
              <a:custGeom>
                <a:avLst/>
                <a:gdLst>
                  <a:gd name="T0" fmla="*/ 3 w 35"/>
                  <a:gd name="T1" fmla="*/ 0 h 39"/>
                  <a:gd name="T2" fmla="*/ 3 w 35"/>
                  <a:gd name="T3" fmla="*/ 0 h 39"/>
                  <a:gd name="T4" fmla="*/ 2 w 35"/>
                  <a:gd name="T5" fmla="*/ 1 h 39"/>
                  <a:gd name="T6" fmla="*/ 1 w 35"/>
                  <a:gd name="T7" fmla="*/ 2 h 39"/>
                  <a:gd name="T8" fmla="*/ 11 w 35"/>
                  <a:gd name="T9" fmla="*/ 24 h 39"/>
                  <a:gd name="T10" fmla="*/ 30 w 35"/>
                  <a:gd name="T11" fmla="*/ 39 h 39"/>
                  <a:gd name="T12" fmla="*/ 32 w 35"/>
                  <a:gd name="T13" fmla="*/ 39 h 39"/>
                  <a:gd name="T14" fmla="*/ 23 w 35"/>
                  <a:gd name="T15" fmla="*/ 16 h 39"/>
                  <a:gd name="T16" fmla="*/ 23 w 35"/>
                  <a:gd name="T17" fmla="*/ 15 h 39"/>
                  <a:gd name="T18" fmla="*/ 17 w 35"/>
                  <a:gd name="T19" fmla="*/ 9 h 39"/>
                  <a:gd name="T20" fmla="*/ 3 w 35"/>
                  <a:gd name="T21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5" h="39">
                    <a:moveTo>
                      <a:pt x="3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0" y="6"/>
                      <a:pt x="4" y="15"/>
                      <a:pt x="11" y="24"/>
                    </a:cubicBezTo>
                    <a:cubicBezTo>
                      <a:pt x="18" y="33"/>
                      <a:pt x="26" y="39"/>
                      <a:pt x="30" y="39"/>
                    </a:cubicBezTo>
                    <a:cubicBezTo>
                      <a:pt x="31" y="39"/>
                      <a:pt x="31" y="39"/>
                      <a:pt x="32" y="39"/>
                    </a:cubicBezTo>
                    <a:cubicBezTo>
                      <a:pt x="35" y="36"/>
                      <a:pt x="31" y="26"/>
                      <a:pt x="23" y="16"/>
                    </a:cubicBezTo>
                    <a:cubicBezTo>
                      <a:pt x="23" y="16"/>
                      <a:pt x="23" y="16"/>
                      <a:pt x="23" y="15"/>
                    </a:cubicBezTo>
                    <a:cubicBezTo>
                      <a:pt x="21" y="13"/>
                      <a:pt x="19" y="11"/>
                      <a:pt x="17" y="9"/>
                    </a:cubicBezTo>
                    <a:cubicBezTo>
                      <a:pt x="12" y="3"/>
                      <a:pt x="6" y="0"/>
                      <a:pt x="3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9" name="Freeform 150">
                <a:extLst>
                  <a:ext uri="{FF2B5EF4-FFF2-40B4-BE49-F238E27FC236}">
                    <a16:creationId xmlns:a16="http://schemas.microsoft.com/office/drawing/2014/main" xmlns="" id="{9ABA49AF-3C41-4A44-B863-B0EAACDFDD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96" y="923"/>
                <a:ext cx="34" cy="26"/>
              </a:xfrm>
              <a:custGeom>
                <a:avLst/>
                <a:gdLst>
                  <a:gd name="T0" fmla="*/ 6 w 44"/>
                  <a:gd name="T1" fmla="*/ 0 h 34"/>
                  <a:gd name="T2" fmla="*/ 3 w 44"/>
                  <a:gd name="T3" fmla="*/ 1 h 34"/>
                  <a:gd name="T4" fmla="*/ 18 w 44"/>
                  <a:gd name="T5" fmla="*/ 23 h 34"/>
                  <a:gd name="T6" fmla="*/ 40 w 44"/>
                  <a:gd name="T7" fmla="*/ 34 h 34"/>
                  <a:gd name="T8" fmla="*/ 41 w 44"/>
                  <a:gd name="T9" fmla="*/ 34 h 34"/>
                  <a:gd name="T10" fmla="*/ 42 w 44"/>
                  <a:gd name="T11" fmla="*/ 33 h 34"/>
                  <a:gd name="T12" fmla="*/ 43 w 44"/>
                  <a:gd name="T13" fmla="*/ 33 h 34"/>
                  <a:gd name="T14" fmla="*/ 33 w 44"/>
                  <a:gd name="T15" fmla="*/ 17 h 34"/>
                  <a:gd name="T16" fmla="*/ 26 w 44"/>
                  <a:gd name="T17" fmla="*/ 12 h 34"/>
                  <a:gd name="T18" fmla="*/ 25 w 44"/>
                  <a:gd name="T19" fmla="*/ 10 h 34"/>
                  <a:gd name="T20" fmla="*/ 6 w 44"/>
                  <a:gd name="T21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4" h="34">
                    <a:moveTo>
                      <a:pt x="6" y="0"/>
                    </a:moveTo>
                    <a:cubicBezTo>
                      <a:pt x="4" y="0"/>
                      <a:pt x="3" y="0"/>
                      <a:pt x="3" y="1"/>
                    </a:cubicBezTo>
                    <a:cubicBezTo>
                      <a:pt x="0" y="5"/>
                      <a:pt x="7" y="14"/>
                      <a:pt x="18" y="23"/>
                    </a:cubicBezTo>
                    <a:cubicBezTo>
                      <a:pt x="26" y="29"/>
                      <a:pt x="35" y="34"/>
                      <a:pt x="40" y="34"/>
                    </a:cubicBezTo>
                    <a:cubicBezTo>
                      <a:pt x="40" y="34"/>
                      <a:pt x="40" y="34"/>
                      <a:pt x="41" y="34"/>
                    </a:cubicBezTo>
                    <a:cubicBezTo>
                      <a:pt x="41" y="34"/>
                      <a:pt x="42" y="34"/>
                      <a:pt x="42" y="33"/>
                    </a:cubicBezTo>
                    <a:cubicBezTo>
                      <a:pt x="43" y="33"/>
                      <a:pt x="43" y="33"/>
                      <a:pt x="43" y="33"/>
                    </a:cubicBezTo>
                    <a:cubicBezTo>
                      <a:pt x="44" y="30"/>
                      <a:pt x="40" y="24"/>
                      <a:pt x="33" y="17"/>
                    </a:cubicBezTo>
                    <a:cubicBezTo>
                      <a:pt x="31" y="15"/>
                      <a:pt x="29" y="13"/>
                      <a:pt x="26" y="12"/>
                    </a:cubicBezTo>
                    <a:cubicBezTo>
                      <a:pt x="26" y="11"/>
                      <a:pt x="26" y="11"/>
                      <a:pt x="25" y="10"/>
                    </a:cubicBezTo>
                    <a:cubicBezTo>
                      <a:pt x="17" y="4"/>
                      <a:pt x="10" y="0"/>
                      <a:pt x="6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0" name="Freeform 151">
                <a:extLst>
                  <a:ext uri="{FF2B5EF4-FFF2-40B4-BE49-F238E27FC236}">
                    <a16:creationId xmlns:a16="http://schemas.microsoft.com/office/drawing/2014/main" xmlns="" id="{9179FBEB-3F4E-4C8C-96D0-269CF465C8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39" y="885"/>
                <a:ext cx="22" cy="17"/>
              </a:xfrm>
              <a:custGeom>
                <a:avLst/>
                <a:gdLst>
                  <a:gd name="T0" fmla="*/ 2 w 28"/>
                  <a:gd name="T1" fmla="*/ 0 h 22"/>
                  <a:gd name="T2" fmla="*/ 1 w 28"/>
                  <a:gd name="T3" fmla="*/ 0 h 22"/>
                  <a:gd name="T4" fmla="*/ 1 w 28"/>
                  <a:gd name="T5" fmla="*/ 1 h 22"/>
                  <a:gd name="T6" fmla="*/ 10 w 28"/>
                  <a:gd name="T7" fmla="*/ 13 h 22"/>
                  <a:gd name="T8" fmla="*/ 12 w 28"/>
                  <a:gd name="T9" fmla="*/ 14 h 22"/>
                  <a:gd name="T10" fmla="*/ 18 w 28"/>
                  <a:gd name="T11" fmla="*/ 19 h 22"/>
                  <a:gd name="T12" fmla="*/ 25 w 28"/>
                  <a:gd name="T13" fmla="*/ 22 h 22"/>
                  <a:gd name="T14" fmla="*/ 26 w 28"/>
                  <a:gd name="T15" fmla="*/ 21 h 22"/>
                  <a:gd name="T16" fmla="*/ 17 w 28"/>
                  <a:gd name="T17" fmla="*/ 7 h 22"/>
                  <a:gd name="T18" fmla="*/ 4 w 28"/>
                  <a:gd name="T19" fmla="*/ 0 h 22"/>
                  <a:gd name="T20" fmla="*/ 2 w 28"/>
                  <a:gd name="T21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" h="22">
                    <a:moveTo>
                      <a:pt x="2" y="0"/>
                    </a:move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0" y="3"/>
                      <a:pt x="3" y="8"/>
                      <a:pt x="10" y="13"/>
                    </a:cubicBezTo>
                    <a:cubicBezTo>
                      <a:pt x="10" y="13"/>
                      <a:pt x="11" y="13"/>
                      <a:pt x="12" y="14"/>
                    </a:cubicBezTo>
                    <a:cubicBezTo>
                      <a:pt x="14" y="16"/>
                      <a:pt x="16" y="17"/>
                      <a:pt x="18" y="19"/>
                    </a:cubicBezTo>
                    <a:cubicBezTo>
                      <a:pt x="21" y="21"/>
                      <a:pt x="24" y="22"/>
                      <a:pt x="25" y="22"/>
                    </a:cubicBezTo>
                    <a:cubicBezTo>
                      <a:pt x="26" y="22"/>
                      <a:pt x="26" y="21"/>
                      <a:pt x="26" y="21"/>
                    </a:cubicBezTo>
                    <a:cubicBezTo>
                      <a:pt x="28" y="19"/>
                      <a:pt x="23" y="13"/>
                      <a:pt x="17" y="7"/>
                    </a:cubicBezTo>
                    <a:cubicBezTo>
                      <a:pt x="12" y="3"/>
                      <a:pt x="7" y="0"/>
                      <a:pt x="4" y="0"/>
                    </a:cubicBezTo>
                    <a:cubicBezTo>
                      <a:pt x="3" y="0"/>
                      <a:pt x="3" y="0"/>
                      <a:pt x="2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1" name="Freeform 152">
                <a:extLst>
                  <a:ext uri="{FF2B5EF4-FFF2-40B4-BE49-F238E27FC236}">
                    <a16:creationId xmlns:a16="http://schemas.microsoft.com/office/drawing/2014/main" xmlns="" id="{55E1539C-7378-4B2D-9CAF-8119FA67DEF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293" y="2326"/>
                <a:ext cx="123" cy="978"/>
              </a:xfrm>
              <a:custGeom>
                <a:avLst/>
                <a:gdLst>
                  <a:gd name="T0" fmla="*/ 156 w 159"/>
                  <a:gd name="T1" fmla="*/ 748 h 1267"/>
                  <a:gd name="T2" fmla="*/ 66 w 159"/>
                  <a:gd name="T3" fmla="*/ 1266 h 1267"/>
                  <a:gd name="T4" fmla="*/ 67 w 159"/>
                  <a:gd name="T5" fmla="*/ 1266 h 1267"/>
                  <a:gd name="T6" fmla="*/ 68 w 159"/>
                  <a:gd name="T7" fmla="*/ 1266 h 1267"/>
                  <a:gd name="T8" fmla="*/ 70 w 159"/>
                  <a:gd name="T9" fmla="*/ 1267 h 1267"/>
                  <a:gd name="T10" fmla="*/ 159 w 159"/>
                  <a:gd name="T11" fmla="*/ 749 h 1267"/>
                  <a:gd name="T12" fmla="*/ 159 w 159"/>
                  <a:gd name="T13" fmla="*/ 749 h 1267"/>
                  <a:gd name="T14" fmla="*/ 158 w 159"/>
                  <a:gd name="T15" fmla="*/ 749 h 1267"/>
                  <a:gd name="T16" fmla="*/ 156 w 159"/>
                  <a:gd name="T17" fmla="*/ 748 h 1267"/>
                  <a:gd name="T18" fmla="*/ 33 w 159"/>
                  <a:gd name="T19" fmla="*/ 713 h 1267"/>
                  <a:gd name="T20" fmla="*/ 33 w 159"/>
                  <a:gd name="T21" fmla="*/ 719 h 1267"/>
                  <a:gd name="T22" fmla="*/ 33 w 159"/>
                  <a:gd name="T23" fmla="*/ 721 h 1267"/>
                  <a:gd name="T24" fmla="*/ 150 w 159"/>
                  <a:gd name="T25" fmla="*/ 727 h 1267"/>
                  <a:gd name="T26" fmla="*/ 150 w 159"/>
                  <a:gd name="T27" fmla="*/ 725 h 1267"/>
                  <a:gd name="T28" fmla="*/ 151 w 159"/>
                  <a:gd name="T29" fmla="*/ 718 h 1267"/>
                  <a:gd name="T30" fmla="*/ 33 w 159"/>
                  <a:gd name="T31" fmla="*/ 713 h 1267"/>
                  <a:gd name="T32" fmla="*/ 4 w 159"/>
                  <a:gd name="T33" fmla="*/ 212 h 1267"/>
                  <a:gd name="T34" fmla="*/ 2 w 159"/>
                  <a:gd name="T35" fmla="*/ 213 h 1267"/>
                  <a:gd name="T36" fmla="*/ 1 w 159"/>
                  <a:gd name="T37" fmla="*/ 213 h 1267"/>
                  <a:gd name="T38" fmla="*/ 0 w 159"/>
                  <a:gd name="T39" fmla="*/ 213 h 1267"/>
                  <a:gd name="T40" fmla="*/ 24 w 159"/>
                  <a:gd name="T41" fmla="*/ 698 h 1267"/>
                  <a:gd name="T42" fmla="*/ 25 w 159"/>
                  <a:gd name="T43" fmla="*/ 697 h 1267"/>
                  <a:gd name="T44" fmla="*/ 25 w 159"/>
                  <a:gd name="T45" fmla="*/ 697 h 1267"/>
                  <a:gd name="T46" fmla="*/ 28 w 159"/>
                  <a:gd name="T47" fmla="*/ 699 h 1267"/>
                  <a:gd name="T48" fmla="*/ 4 w 159"/>
                  <a:gd name="T49" fmla="*/ 212 h 1267"/>
                  <a:gd name="T50" fmla="*/ 83 w 159"/>
                  <a:gd name="T51" fmla="*/ 174 h 1267"/>
                  <a:gd name="T52" fmla="*/ 7 w 159"/>
                  <a:gd name="T53" fmla="*/ 189 h 1267"/>
                  <a:gd name="T54" fmla="*/ 7 w 159"/>
                  <a:gd name="T55" fmla="*/ 191 h 1267"/>
                  <a:gd name="T56" fmla="*/ 8 w 159"/>
                  <a:gd name="T57" fmla="*/ 197 h 1267"/>
                  <a:gd name="T58" fmla="*/ 85 w 159"/>
                  <a:gd name="T59" fmla="*/ 182 h 1267"/>
                  <a:gd name="T60" fmla="*/ 83 w 159"/>
                  <a:gd name="T61" fmla="*/ 176 h 1267"/>
                  <a:gd name="T62" fmla="*/ 83 w 159"/>
                  <a:gd name="T63" fmla="*/ 174 h 1267"/>
                  <a:gd name="T64" fmla="*/ 57 w 159"/>
                  <a:gd name="T65" fmla="*/ 0 h 1267"/>
                  <a:gd name="T66" fmla="*/ 56 w 159"/>
                  <a:gd name="T67" fmla="*/ 0 h 1267"/>
                  <a:gd name="T68" fmla="*/ 55 w 159"/>
                  <a:gd name="T69" fmla="*/ 0 h 1267"/>
                  <a:gd name="T70" fmla="*/ 54 w 159"/>
                  <a:gd name="T71" fmla="*/ 0 h 1267"/>
                  <a:gd name="T72" fmla="*/ 87 w 159"/>
                  <a:gd name="T73" fmla="*/ 161 h 1267"/>
                  <a:gd name="T74" fmla="*/ 87 w 159"/>
                  <a:gd name="T75" fmla="*/ 161 h 1267"/>
                  <a:gd name="T76" fmla="*/ 88 w 159"/>
                  <a:gd name="T77" fmla="*/ 161 h 1267"/>
                  <a:gd name="T78" fmla="*/ 88 w 159"/>
                  <a:gd name="T79" fmla="*/ 161 h 1267"/>
                  <a:gd name="T80" fmla="*/ 90 w 159"/>
                  <a:gd name="T81" fmla="*/ 162 h 1267"/>
                  <a:gd name="T82" fmla="*/ 57 w 159"/>
                  <a:gd name="T83" fmla="*/ 0 h 12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59" h="1267">
                    <a:moveTo>
                      <a:pt x="156" y="748"/>
                    </a:moveTo>
                    <a:cubicBezTo>
                      <a:pt x="144" y="923"/>
                      <a:pt x="113" y="1098"/>
                      <a:pt x="66" y="1266"/>
                    </a:cubicBezTo>
                    <a:cubicBezTo>
                      <a:pt x="67" y="1266"/>
                      <a:pt x="67" y="1266"/>
                      <a:pt x="67" y="1266"/>
                    </a:cubicBezTo>
                    <a:cubicBezTo>
                      <a:pt x="68" y="1266"/>
                      <a:pt x="68" y="1266"/>
                      <a:pt x="68" y="1266"/>
                    </a:cubicBezTo>
                    <a:cubicBezTo>
                      <a:pt x="69" y="1266"/>
                      <a:pt x="69" y="1266"/>
                      <a:pt x="70" y="1267"/>
                    </a:cubicBezTo>
                    <a:cubicBezTo>
                      <a:pt x="116" y="1097"/>
                      <a:pt x="147" y="923"/>
                      <a:pt x="159" y="749"/>
                    </a:cubicBezTo>
                    <a:cubicBezTo>
                      <a:pt x="159" y="749"/>
                      <a:pt x="159" y="749"/>
                      <a:pt x="159" y="749"/>
                    </a:cubicBezTo>
                    <a:cubicBezTo>
                      <a:pt x="158" y="749"/>
                      <a:pt x="158" y="749"/>
                      <a:pt x="158" y="749"/>
                    </a:cubicBezTo>
                    <a:cubicBezTo>
                      <a:pt x="157" y="749"/>
                      <a:pt x="157" y="748"/>
                      <a:pt x="156" y="748"/>
                    </a:cubicBezTo>
                    <a:moveTo>
                      <a:pt x="33" y="713"/>
                    </a:moveTo>
                    <a:cubicBezTo>
                      <a:pt x="33" y="715"/>
                      <a:pt x="33" y="717"/>
                      <a:pt x="33" y="719"/>
                    </a:cubicBezTo>
                    <a:cubicBezTo>
                      <a:pt x="33" y="720"/>
                      <a:pt x="33" y="721"/>
                      <a:pt x="33" y="721"/>
                    </a:cubicBezTo>
                    <a:cubicBezTo>
                      <a:pt x="72" y="723"/>
                      <a:pt x="111" y="725"/>
                      <a:pt x="150" y="727"/>
                    </a:cubicBezTo>
                    <a:cubicBezTo>
                      <a:pt x="150" y="726"/>
                      <a:pt x="150" y="726"/>
                      <a:pt x="150" y="725"/>
                    </a:cubicBezTo>
                    <a:cubicBezTo>
                      <a:pt x="151" y="723"/>
                      <a:pt x="151" y="721"/>
                      <a:pt x="151" y="718"/>
                    </a:cubicBezTo>
                    <a:cubicBezTo>
                      <a:pt x="112" y="716"/>
                      <a:pt x="72" y="715"/>
                      <a:pt x="33" y="713"/>
                    </a:cubicBezTo>
                    <a:moveTo>
                      <a:pt x="4" y="212"/>
                    </a:moveTo>
                    <a:cubicBezTo>
                      <a:pt x="3" y="213"/>
                      <a:pt x="2" y="213"/>
                      <a:pt x="2" y="213"/>
                    </a:cubicBezTo>
                    <a:cubicBezTo>
                      <a:pt x="1" y="213"/>
                      <a:pt x="1" y="213"/>
                      <a:pt x="1" y="213"/>
                    </a:cubicBezTo>
                    <a:cubicBezTo>
                      <a:pt x="1" y="213"/>
                      <a:pt x="0" y="213"/>
                      <a:pt x="0" y="213"/>
                    </a:cubicBezTo>
                    <a:cubicBezTo>
                      <a:pt x="25" y="373"/>
                      <a:pt x="33" y="536"/>
                      <a:pt x="24" y="698"/>
                    </a:cubicBezTo>
                    <a:cubicBezTo>
                      <a:pt x="25" y="697"/>
                      <a:pt x="25" y="697"/>
                      <a:pt x="25" y="697"/>
                    </a:cubicBezTo>
                    <a:cubicBezTo>
                      <a:pt x="25" y="697"/>
                      <a:pt x="25" y="697"/>
                      <a:pt x="25" y="697"/>
                    </a:cubicBezTo>
                    <a:cubicBezTo>
                      <a:pt x="26" y="697"/>
                      <a:pt x="27" y="698"/>
                      <a:pt x="28" y="699"/>
                    </a:cubicBezTo>
                    <a:cubicBezTo>
                      <a:pt x="36" y="536"/>
                      <a:pt x="28" y="373"/>
                      <a:pt x="4" y="212"/>
                    </a:cubicBezTo>
                    <a:moveTo>
                      <a:pt x="83" y="174"/>
                    </a:moveTo>
                    <a:cubicBezTo>
                      <a:pt x="58" y="179"/>
                      <a:pt x="32" y="184"/>
                      <a:pt x="7" y="189"/>
                    </a:cubicBezTo>
                    <a:cubicBezTo>
                      <a:pt x="7" y="190"/>
                      <a:pt x="7" y="190"/>
                      <a:pt x="7" y="191"/>
                    </a:cubicBezTo>
                    <a:cubicBezTo>
                      <a:pt x="8" y="193"/>
                      <a:pt x="8" y="195"/>
                      <a:pt x="8" y="197"/>
                    </a:cubicBezTo>
                    <a:cubicBezTo>
                      <a:pt x="33" y="192"/>
                      <a:pt x="59" y="188"/>
                      <a:pt x="85" y="182"/>
                    </a:cubicBezTo>
                    <a:cubicBezTo>
                      <a:pt x="84" y="180"/>
                      <a:pt x="84" y="178"/>
                      <a:pt x="83" y="176"/>
                    </a:cubicBezTo>
                    <a:cubicBezTo>
                      <a:pt x="83" y="175"/>
                      <a:pt x="83" y="175"/>
                      <a:pt x="83" y="174"/>
                    </a:cubicBezTo>
                    <a:moveTo>
                      <a:pt x="57" y="0"/>
                    </a:moveTo>
                    <a:cubicBezTo>
                      <a:pt x="56" y="0"/>
                      <a:pt x="56" y="0"/>
                      <a:pt x="56" y="0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54" y="0"/>
                      <a:pt x="54" y="0"/>
                      <a:pt x="54" y="0"/>
                    </a:cubicBezTo>
                    <a:cubicBezTo>
                      <a:pt x="67" y="54"/>
                      <a:pt x="77" y="107"/>
                      <a:pt x="87" y="161"/>
                    </a:cubicBezTo>
                    <a:cubicBezTo>
                      <a:pt x="87" y="161"/>
                      <a:pt x="87" y="161"/>
                      <a:pt x="87" y="161"/>
                    </a:cubicBezTo>
                    <a:cubicBezTo>
                      <a:pt x="87" y="161"/>
                      <a:pt x="87" y="161"/>
                      <a:pt x="88" y="161"/>
                    </a:cubicBezTo>
                    <a:cubicBezTo>
                      <a:pt x="88" y="161"/>
                      <a:pt x="88" y="161"/>
                      <a:pt x="88" y="161"/>
                    </a:cubicBezTo>
                    <a:cubicBezTo>
                      <a:pt x="88" y="161"/>
                      <a:pt x="89" y="162"/>
                      <a:pt x="90" y="162"/>
                    </a:cubicBezTo>
                    <a:cubicBezTo>
                      <a:pt x="81" y="108"/>
                      <a:pt x="70" y="54"/>
                      <a:pt x="57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2" name="Freeform 153">
                <a:extLst>
                  <a:ext uri="{FF2B5EF4-FFF2-40B4-BE49-F238E27FC236}">
                    <a16:creationId xmlns:a16="http://schemas.microsoft.com/office/drawing/2014/main" xmlns="" id="{7EE475C8-7AE1-4930-9560-D61235D404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31" y="3303"/>
                <a:ext cx="20" cy="35"/>
              </a:xfrm>
              <a:custGeom>
                <a:avLst/>
                <a:gdLst>
                  <a:gd name="T0" fmla="*/ 18 w 25"/>
                  <a:gd name="T1" fmla="*/ 0 h 45"/>
                  <a:gd name="T2" fmla="*/ 17 w 25"/>
                  <a:gd name="T3" fmla="*/ 0 h 45"/>
                  <a:gd name="T4" fmla="*/ 4 w 25"/>
                  <a:gd name="T5" fmla="*/ 19 h 45"/>
                  <a:gd name="T6" fmla="*/ 6 w 25"/>
                  <a:gd name="T7" fmla="*/ 44 h 45"/>
                  <a:gd name="T8" fmla="*/ 7 w 25"/>
                  <a:gd name="T9" fmla="*/ 45 h 45"/>
                  <a:gd name="T10" fmla="*/ 21 w 25"/>
                  <a:gd name="T11" fmla="*/ 25 h 45"/>
                  <a:gd name="T12" fmla="*/ 21 w 25"/>
                  <a:gd name="T13" fmla="*/ 1 h 45"/>
                  <a:gd name="T14" fmla="*/ 19 w 25"/>
                  <a:gd name="T15" fmla="*/ 0 h 45"/>
                  <a:gd name="T16" fmla="*/ 18 w 25"/>
                  <a:gd name="T17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" h="45">
                    <a:moveTo>
                      <a:pt x="18" y="0"/>
                    </a:moveTo>
                    <a:cubicBezTo>
                      <a:pt x="18" y="0"/>
                      <a:pt x="18" y="0"/>
                      <a:pt x="17" y="0"/>
                    </a:cubicBezTo>
                    <a:cubicBezTo>
                      <a:pt x="12" y="1"/>
                      <a:pt x="7" y="10"/>
                      <a:pt x="4" y="19"/>
                    </a:cubicBezTo>
                    <a:cubicBezTo>
                      <a:pt x="0" y="31"/>
                      <a:pt x="1" y="43"/>
                      <a:pt x="6" y="44"/>
                    </a:cubicBezTo>
                    <a:cubicBezTo>
                      <a:pt x="7" y="45"/>
                      <a:pt x="7" y="45"/>
                      <a:pt x="7" y="45"/>
                    </a:cubicBezTo>
                    <a:cubicBezTo>
                      <a:pt x="11" y="45"/>
                      <a:pt x="17" y="36"/>
                      <a:pt x="21" y="25"/>
                    </a:cubicBezTo>
                    <a:cubicBezTo>
                      <a:pt x="25" y="14"/>
                      <a:pt x="24" y="4"/>
                      <a:pt x="21" y="1"/>
                    </a:cubicBezTo>
                    <a:cubicBezTo>
                      <a:pt x="20" y="0"/>
                      <a:pt x="20" y="0"/>
                      <a:pt x="19" y="0"/>
                    </a:cubicBezTo>
                    <a:cubicBezTo>
                      <a:pt x="19" y="0"/>
                      <a:pt x="19" y="0"/>
                      <a:pt x="18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3" name="Freeform 154">
                <a:extLst>
                  <a:ext uri="{FF2B5EF4-FFF2-40B4-BE49-F238E27FC236}">
                    <a16:creationId xmlns:a16="http://schemas.microsoft.com/office/drawing/2014/main" xmlns="" id="{8BD0CCF0-B459-4F4F-A4CF-DAE8A70BCD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09" y="2868"/>
                <a:ext cx="15" cy="36"/>
              </a:xfrm>
              <a:custGeom>
                <a:avLst/>
                <a:gdLst>
                  <a:gd name="T0" fmla="*/ 10 w 19"/>
                  <a:gd name="T1" fmla="*/ 0 h 46"/>
                  <a:gd name="T2" fmla="*/ 1 w 19"/>
                  <a:gd name="T3" fmla="*/ 15 h 46"/>
                  <a:gd name="T4" fmla="*/ 0 w 19"/>
                  <a:gd name="T5" fmla="*/ 22 h 46"/>
                  <a:gd name="T6" fmla="*/ 0 w 19"/>
                  <a:gd name="T7" fmla="*/ 24 h 46"/>
                  <a:gd name="T8" fmla="*/ 6 w 19"/>
                  <a:gd name="T9" fmla="*/ 45 h 46"/>
                  <a:gd name="T10" fmla="*/ 8 w 19"/>
                  <a:gd name="T11" fmla="*/ 46 h 46"/>
                  <a:gd name="T12" fmla="*/ 9 w 19"/>
                  <a:gd name="T13" fmla="*/ 46 h 46"/>
                  <a:gd name="T14" fmla="*/ 9 w 19"/>
                  <a:gd name="T15" fmla="*/ 46 h 46"/>
                  <a:gd name="T16" fmla="*/ 18 w 19"/>
                  <a:gd name="T17" fmla="*/ 23 h 46"/>
                  <a:gd name="T18" fmla="*/ 10 w 19"/>
                  <a:gd name="T19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9" h="46">
                    <a:moveTo>
                      <a:pt x="10" y="0"/>
                    </a:moveTo>
                    <a:cubicBezTo>
                      <a:pt x="6" y="0"/>
                      <a:pt x="3" y="7"/>
                      <a:pt x="1" y="15"/>
                    </a:cubicBezTo>
                    <a:cubicBezTo>
                      <a:pt x="1" y="18"/>
                      <a:pt x="1" y="20"/>
                      <a:pt x="0" y="22"/>
                    </a:cubicBezTo>
                    <a:cubicBezTo>
                      <a:pt x="0" y="23"/>
                      <a:pt x="0" y="23"/>
                      <a:pt x="0" y="24"/>
                    </a:cubicBezTo>
                    <a:cubicBezTo>
                      <a:pt x="0" y="34"/>
                      <a:pt x="2" y="43"/>
                      <a:pt x="6" y="45"/>
                    </a:cubicBezTo>
                    <a:cubicBezTo>
                      <a:pt x="7" y="45"/>
                      <a:pt x="7" y="46"/>
                      <a:pt x="8" y="46"/>
                    </a:cubicBezTo>
                    <a:cubicBezTo>
                      <a:pt x="8" y="46"/>
                      <a:pt x="8" y="46"/>
                      <a:pt x="9" y="46"/>
                    </a:cubicBezTo>
                    <a:cubicBezTo>
                      <a:pt x="9" y="46"/>
                      <a:pt x="9" y="46"/>
                      <a:pt x="9" y="46"/>
                    </a:cubicBezTo>
                    <a:cubicBezTo>
                      <a:pt x="13" y="45"/>
                      <a:pt x="17" y="34"/>
                      <a:pt x="18" y="23"/>
                    </a:cubicBezTo>
                    <a:cubicBezTo>
                      <a:pt x="19" y="12"/>
                      <a:pt x="16" y="0"/>
                      <a:pt x="10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4" name="Freeform 155">
                <a:extLst>
                  <a:ext uri="{FF2B5EF4-FFF2-40B4-BE49-F238E27FC236}">
                    <a16:creationId xmlns:a16="http://schemas.microsoft.com/office/drawing/2014/main" xmlns="" id="{36DB7300-402C-4F3F-B73E-EB568D2D0A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25" y="2299"/>
                <a:ext cx="15" cy="27"/>
              </a:xfrm>
              <a:custGeom>
                <a:avLst/>
                <a:gdLst>
                  <a:gd name="T0" fmla="*/ 6 w 19"/>
                  <a:gd name="T1" fmla="*/ 0 h 34"/>
                  <a:gd name="T2" fmla="*/ 6 w 19"/>
                  <a:gd name="T3" fmla="*/ 0 h 34"/>
                  <a:gd name="T4" fmla="*/ 3 w 19"/>
                  <a:gd name="T5" fmla="*/ 19 h 34"/>
                  <a:gd name="T6" fmla="*/ 13 w 19"/>
                  <a:gd name="T7" fmla="*/ 34 h 34"/>
                  <a:gd name="T8" fmla="*/ 14 w 19"/>
                  <a:gd name="T9" fmla="*/ 34 h 34"/>
                  <a:gd name="T10" fmla="*/ 15 w 19"/>
                  <a:gd name="T11" fmla="*/ 34 h 34"/>
                  <a:gd name="T12" fmla="*/ 16 w 19"/>
                  <a:gd name="T13" fmla="*/ 34 h 34"/>
                  <a:gd name="T14" fmla="*/ 17 w 19"/>
                  <a:gd name="T15" fmla="*/ 15 h 34"/>
                  <a:gd name="T16" fmla="*/ 6 w 19"/>
                  <a:gd name="T17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" h="34">
                    <a:moveTo>
                      <a:pt x="6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2" y="1"/>
                      <a:pt x="0" y="9"/>
                      <a:pt x="3" y="19"/>
                    </a:cubicBezTo>
                    <a:cubicBezTo>
                      <a:pt x="5" y="27"/>
                      <a:pt x="9" y="33"/>
                      <a:pt x="13" y="34"/>
                    </a:cubicBezTo>
                    <a:cubicBezTo>
                      <a:pt x="13" y="34"/>
                      <a:pt x="13" y="34"/>
                      <a:pt x="14" y="34"/>
                    </a:cubicBezTo>
                    <a:cubicBezTo>
                      <a:pt x="14" y="34"/>
                      <a:pt x="14" y="34"/>
                      <a:pt x="15" y="34"/>
                    </a:cubicBezTo>
                    <a:cubicBezTo>
                      <a:pt x="15" y="34"/>
                      <a:pt x="15" y="34"/>
                      <a:pt x="16" y="34"/>
                    </a:cubicBezTo>
                    <a:cubicBezTo>
                      <a:pt x="19" y="32"/>
                      <a:pt x="19" y="24"/>
                      <a:pt x="17" y="15"/>
                    </a:cubicBezTo>
                    <a:cubicBezTo>
                      <a:pt x="15" y="6"/>
                      <a:pt x="10" y="0"/>
                      <a:pt x="6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5" name="Freeform 156">
                <a:extLst>
                  <a:ext uri="{FF2B5EF4-FFF2-40B4-BE49-F238E27FC236}">
                    <a16:creationId xmlns:a16="http://schemas.microsoft.com/office/drawing/2014/main" xmlns="" id="{453030A1-AB29-431B-A534-4BB68E4F9B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05" y="2864"/>
                <a:ext cx="14" cy="34"/>
              </a:xfrm>
              <a:custGeom>
                <a:avLst/>
                <a:gdLst>
                  <a:gd name="T0" fmla="*/ 10 w 18"/>
                  <a:gd name="T1" fmla="*/ 0 h 44"/>
                  <a:gd name="T2" fmla="*/ 9 w 18"/>
                  <a:gd name="T3" fmla="*/ 1 h 44"/>
                  <a:gd name="T4" fmla="*/ 0 w 18"/>
                  <a:gd name="T5" fmla="*/ 21 h 44"/>
                  <a:gd name="T6" fmla="*/ 8 w 18"/>
                  <a:gd name="T7" fmla="*/ 44 h 44"/>
                  <a:gd name="T8" fmla="*/ 8 w 18"/>
                  <a:gd name="T9" fmla="*/ 44 h 44"/>
                  <a:gd name="T10" fmla="*/ 18 w 18"/>
                  <a:gd name="T11" fmla="*/ 24 h 44"/>
                  <a:gd name="T12" fmla="*/ 18 w 18"/>
                  <a:gd name="T13" fmla="*/ 22 h 44"/>
                  <a:gd name="T14" fmla="*/ 18 w 18"/>
                  <a:gd name="T15" fmla="*/ 16 h 44"/>
                  <a:gd name="T16" fmla="*/ 13 w 18"/>
                  <a:gd name="T17" fmla="*/ 2 h 44"/>
                  <a:gd name="T18" fmla="*/ 10 w 18"/>
                  <a:gd name="T19" fmla="*/ 0 h 44"/>
                  <a:gd name="T20" fmla="*/ 10 w 18"/>
                  <a:gd name="T21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8" h="44">
                    <a:moveTo>
                      <a:pt x="10" y="0"/>
                    </a:moveTo>
                    <a:cubicBezTo>
                      <a:pt x="10" y="0"/>
                      <a:pt x="10" y="0"/>
                      <a:pt x="9" y="1"/>
                    </a:cubicBezTo>
                    <a:cubicBezTo>
                      <a:pt x="5" y="1"/>
                      <a:pt x="1" y="11"/>
                      <a:pt x="0" y="21"/>
                    </a:cubicBezTo>
                    <a:cubicBezTo>
                      <a:pt x="0" y="34"/>
                      <a:pt x="3" y="44"/>
                      <a:pt x="8" y="44"/>
                    </a:cubicBezTo>
                    <a:cubicBezTo>
                      <a:pt x="8" y="44"/>
                      <a:pt x="8" y="44"/>
                      <a:pt x="8" y="44"/>
                    </a:cubicBezTo>
                    <a:cubicBezTo>
                      <a:pt x="13" y="44"/>
                      <a:pt x="17" y="35"/>
                      <a:pt x="18" y="24"/>
                    </a:cubicBezTo>
                    <a:cubicBezTo>
                      <a:pt x="18" y="24"/>
                      <a:pt x="18" y="23"/>
                      <a:pt x="18" y="22"/>
                    </a:cubicBezTo>
                    <a:cubicBezTo>
                      <a:pt x="18" y="20"/>
                      <a:pt x="18" y="18"/>
                      <a:pt x="18" y="16"/>
                    </a:cubicBezTo>
                    <a:cubicBezTo>
                      <a:pt x="18" y="10"/>
                      <a:pt x="16" y="4"/>
                      <a:pt x="13" y="2"/>
                    </a:cubicBezTo>
                    <a:cubicBezTo>
                      <a:pt x="12" y="1"/>
                      <a:pt x="11" y="0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6" name="Freeform 157">
                <a:extLst>
                  <a:ext uri="{FF2B5EF4-FFF2-40B4-BE49-F238E27FC236}">
                    <a16:creationId xmlns:a16="http://schemas.microsoft.com/office/drawing/2014/main" xmlns="" id="{637B5B16-1F40-4ACC-BCED-E30B02C3B2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84" y="2458"/>
                <a:ext cx="16" cy="32"/>
              </a:xfrm>
              <a:custGeom>
                <a:avLst/>
                <a:gdLst>
                  <a:gd name="T0" fmla="*/ 8 w 20"/>
                  <a:gd name="T1" fmla="*/ 0 h 42"/>
                  <a:gd name="T2" fmla="*/ 7 w 20"/>
                  <a:gd name="T3" fmla="*/ 0 h 42"/>
                  <a:gd name="T4" fmla="*/ 2 w 20"/>
                  <a:gd name="T5" fmla="*/ 23 h 42"/>
                  <a:gd name="T6" fmla="*/ 12 w 20"/>
                  <a:gd name="T7" fmla="*/ 42 h 42"/>
                  <a:gd name="T8" fmla="*/ 13 w 20"/>
                  <a:gd name="T9" fmla="*/ 42 h 42"/>
                  <a:gd name="T10" fmla="*/ 14 w 20"/>
                  <a:gd name="T11" fmla="*/ 42 h 42"/>
                  <a:gd name="T12" fmla="*/ 16 w 20"/>
                  <a:gd name="T13" fmla="*/ 41 h 42"/>
                  <a:gd name="T14" fmla="*/ 20 w 20"/>
                  <a:gd name="T15" fmla="*/ 26 h 42"/>
                  <a:gd name="T16" fmla="*/ 19 w 20"/>
                  <a:gd name="T17" fmla="*/ 20 h 42"/>
                  <a:gd name="T18" fmla="*/ 19 w 20"/>
                  <a:gd name="T19" fmla="*/ 18 h 42"/>
                  <a:gd name="T20" fmla="*/ 8 w 20"/>
                  <a:gd name="T21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" h="42">
                    <a:moveTo>
                      <a:pt x="8" y="0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2" y="1"/>
                      <a:pt x="0" y="11"/>
                      <a:pt x="2" y="23"/>
                    </a:cubicBezTo>
                    <a:cubicBezTo>
                      <a:pt x="4" y="34"/>
                      <a:pt x="8" y="42"/>
                      <a:pt x="12" y="42"/>
                    </a:cubicBezTo>
                    <a:cubicBezTo>
                      <a:pt x="12" y="42"/>
                      <a:pt x="13" y="42"/>
                      <a:pt x="13" y="42"/>
                    </a:cubicBezTo>
                    <a:cubicBezTo>
                      <a:pt x="13" y="42"/>
                      <a:pt x="13" y="42"/>
                      <a:pt x="14" y="42"/>
                    </a:cubicBezTo>
                    <a:cubicBezTo>
                      <a:pt x="14" y="42"/>
                      <a:pt x="15" y="42"/>
                      <a:pt x="16" y="41"/>
                    </a:cubicBezTo>
                    <a:cubicBezTo>
                      <a:pt x="18" y="39"/>
                      <a:pt x="20" y="33"/>
                      <a:pt x="20" y="26"/>
                    </a:cubicBezTo>
                    <a:cubicBezTo>
                      <a:pt x="20" y="24"/>
                      <a:pt x="20" y="22"/>
                      <a:pt x="19" y="20"/>
                    </a:cubicBezTo>
                    <a:cubicBezTo>
                      <a:pt x="19" y="19"/>
                      <a:pt x="19" y="19"/>
                      <a:pt x="19" y="18"/>
                    </a:cubicBezTo>
                    <a:cubicBezTo>
                      <a:pt x="17" y="8"/>
                      <a:pt x="13" y="0"/>
                      <a:pt x="8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7" name="Freeform 158">
                <a:extLst>
                  <a:ext uri="{FF2B5EF4-FFF2-40B4-BE49-F238E27FC236}">
                    <a16:creationId xmlns:a16="http://schemas.microsoft.com/office/drawing/2014/main" xmlns="" id="{4BB60850-00DA-4EED-B649-E14088AFF4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57" y="2450"/>
                <a:ext cx="11" cy="21"/>
              </a:xfrm>
              <a:custGeom>
                <a:avLst/>
                <a:gdLst>
                  <a:gd name="T0" fmla="*/ 5 w 13"/>
                  <a:gd name="T1" fmla="*/ 0 h 27"/>
                  <a:gd name="T2" fmla="*/ 5 w 13"/>
                  <a:gd name="T3" fmla="*/ 0 h 27"/>
                  <a:gd name="T4" fmla="*/ 4 w 13"/>
                  <a:gd name="T5" fmla="*/ 0 h 27"/>
                  <a:gd name="T6" fmla="*/ 4 w 13"/>
                  <a:gd name="T7" fmla="*/ 0 h 27"/>
                  <a:gd name="T8" fmla="*/ 0 w 13"/>
                  <a:gd name="T9" fmla="*/ 13 h 27"/>
                  <a:gd name="T10" fmla="*/ 0 w 13"/>
                  <a:gd name="T11" fmla="*/ 15 h 27"/>
                  <a:gd name="T12" fmla="*/ 2 w 13"/>
                  <a:gd name="T13" fmla="*/ 21 h 27"/>
                  <a:gd name="T14" fmla="*/ 8 w 13"/>
                  <a:gd name="T15" fmla="*/ 27 h 27"/>
                  <a:gd name="T16" fmla="*/ 9 w 13"/>
                  <a:gd name="T17" fmla="*/ 27 h 27"/>
                  <a:gd name="T18" fmla="*/ 12 w 13"/>
                  <a:gd name="T19" fmla="*/ 12 h 27"/>
                  <a:gd name="T20" fmla="*/ 7 w 13"/>
                  <a:gd name="T21" fmla="*/ 1 h 27"/>
                  <a:gd name="T22" fmla="*/ 5 w 13"/>
                  <a:gd name="T23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3" h="27">
                    <a:moveTo>
                      <a:pt x="5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1" y="1"/>
                      <a:pt x="0" y="7"/>
                      <a:pt x="0" y="13"/>
                    </a:cubicBezTo>
                    <a:cubicBezTo>
                      <a:pt x="0" y="14"/>
                      <a:pt x="0" y="14"/>
                      <a:pt x="0" y="15"/>
                    </a:cubicBezTo>
                    <a:cubicBezTo>
                      <a:pt x="1" y="17"/>
                      <a:pt x="1" y="19"/>
                      <a:pt x="2" y="21"/>
                    </a:cubicBezTo>
                    <a:cubicBezTo>
                      <a:pt x="4" y="25"/>
                      <a:pt x="6" y="27"/>
                      <a:pt x="8" y="27"/>
                    </a:cubicBezTo>
                    <a:cubicBezTo>
                      <a:pt x="8" y="27"/>
                      <a:pt x="9" y="27"/>
                      <a:pt x="9" y="27"/>
                    </a:cubicBezTo>
                    <a:cubicBezTo>
                      <a:pt x="12" y="27"/>
                      <a:pt x="13" y="20"/>
                      <a:pt x="12" y="12"/>
                    </a:cubicBezTo>
                    <a:cubicBezTo>
                      <a:pt x="11" y="7"/>
                      <a:pt x="9" y="3"/>
                      <a:pt x="7" y="1"/>
                    </a:cubicBezTo>
                    <a:cubicBezTo>
                      <a:pt x="6" y="1"/>
                      <a:pt x="5" y="0"/>
                      <a:pt x="5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8" name="Freeform 159">
                <a:extLst>
                  <a:ext uri="{FF2B5EF4-FFF2-40B4-BE49-F238E27FC236}">
                    <a16:creationId xmlns:a16="http://schemas.microsoft.com/office/drawing/2014/main" xmlns="" id="{3631BC02-4C72-4168-97A2-95C0FA0364A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357" y="1538"/>
                <a:ext cx="253" cy="392"/>
              </a:xfrm>
              <a:custGeom>
                <a:avLst/>
                <a:gdLst>
                  <a:gd name="T0" fmla="*/ 57 w 328"/>
                  <a:gd name="T1" fmla="*/ 406 h 508"/>
                  <a:gd name="T2" fmla="*/ 57 w 328"/>
                  <a:gd name="T3" fmla="*/ 409 h 508"/>
                  <a:gd name="T4" fmla="*/ 56 w 328"/>
                  <a:gd name="T5" fmla="*/ 410 h 508"/>
                  <a:gd name="T6" fmla="*/ 164 w 328"/>
                  <a:gd name="T7" fmla="*/ 501 h 508"/>
                  <a:gd name="T8" fmla="*/ 164 w 328"/>
                  <a:gd name="T9" fmla="*/ 501 h 508"/>
                  <a:gd name="T10" fmla="*/ 167 w 328"/>
                  <a:gd name="T11" fmla="*/ 499 h 508"/>
                  <a:gd name="T12" fmla="*/ 57 w 328"/>
                  <a:gd name="T13" fmla="*/ 406 h 508"/>
                  <a:gd name="T14" fmla="*/ 41 w 328"/>
                  <a:gd name="T15" fmla="*/ 404 h 508"/>
                  <a:gd name="T16" fmla="*/ 0 w 328"/>
                  <a:gd name="T17" fmla="*/ 456 h 508"/>
                  <a:gd name="T18" fmla="*/ 2 w 328"/>
                  <a:gd name="T19" fmla="*/ 457 h 508"/>
                  <a:gd name="T20" fmla="*/ 4 w 328"/>
                  <a:gd name="T21" fmla="*/ 459 h 508"/>
                  <a:gd name="T22" fmla="*/ 46 w 328"/>
                  <a:gd name="T23" fmla="*/ 408 h 508"/>
                  <a:gd name="T24" fmla="*/ 44 w 328"/>
                  <a:gd name="T25" fmla="*/ 407 h 508"/>
                  <a:gd name="T26" fmla="*/ 41 w 328"/>
                  <a:gd name="T27" fmla="*/ 404 h 508"/>
                  <a:gd name="T28" fmla="*/ 323 w 328"/>
                  <a:gd name="T29" fmla="*/ 358 h 508"/>
                  <a:gd name="T30" fmla="*/ 180 w 328"/>
                  <a:gd name="T31" fmla="*/ 503 h 508"/>
                  <a:gd name="T32" fmla="*/ 182 w 328"/>
                  <a:gd name="T33" fmla="*/ 506 h 508"/>
                  <a:gd name="T34" fmla="*/ 184 w 328"/>
                  <a:gd name="T35" fmla="*/ 508 h 508"/>
                  <a:gd name="T36" fmla="*/ 328 w 328"/>
                  <a:gd name="T37" fmla="*/ 363 h 508"/>
                  <a:gd name="T38" fmla="*/ 326 w 328"/>
                  <a:gd name="T39" fmla="*/ 361 h 508"/>
                  <a:gd name="T40" fmla="*/ 323 w 328"/>
                  <a:gd name="T41" fmla="*/ 358 h 508"/>
                  <a:gd name="T42" fmla="*/ 129 w 328"/>
                  <a:gd name="T43" fmla="*/ 188 h 508"/>
                  <a:gd name="T44" fmla="*/ 129 w 328"/>
                  <a:gd name="T45" fmla="*/ 188 h 508"/>
                  <a:gd name="T46" fmla="*/ 126 w 328"/>
                  <a:gd name="T47" fmla="*/ 190 h 508"/>
                  <a:gd name="T48" fmla="*/ 318 w 328"/>
                  <a:gd name="T49" fmla="*/ 344 h 508"/>
                  <a:gd name="T50" fmla="*/ 319 w 328"/>
                  <a:gd name="T51" fmla="*/ 342 h 508"/>
                  <a:gd name="T52" fmla="*/ 319 w 328"/>
                  <a:gd name="T53" fmla="*/ 342 h 508"/>
                  <a:gd name="T54" fmla="*/ 129 w 328"/>
                  <a:gd name="T55" fmla="*/ 188 h 508"/>
                  <a:gd name="T56" fmla="*/ 236 w 328"/>
                  <a:gd name="T57" fmla="*/ 0 h 508"/>
                  <a:gd name="T58" fmla="*/ 179 w 328"/>
                  <a:gd name="T59" fmla="*/ 80 h 508"/>
                  <a:gd name="T60" fmla="*/ 174 w 328"/>
                  <a:gd name="T61" fmla="*/ 85 h 508"/>
                  <a:gd name="T62" fmla="*/ 115 w 328"/>
                  <a:gd name="T63" fmla="*/ 168 h 508"/>
                  <a:gd name="T64" fmla="*/ 119 w 328"/>
                  <a:gd name="T65" fmla="*/ 170 h 508"/>
                  <a:gd name="T66" fmla="*/ 121 w 328"/>
                  <a:gd name="T67" fmla="*/ 172 h 508"/>
                  <a:gd name="T68" fmla="*/ 181 w 328"/>
                  <a:gd name="T69" fmla="*/ 90 h 508"/>
                  <a:gd name="T70" fmla="*/ 185 w 328"/>
                  <a:gd name="T71" fmla="*/ 84 h 508"/>
                  <a:gd name="T72" fmla="*/ 243 w 328"/>
                  <a:gd name="T73" fmla="*/ 4 h 508"/>
                  <a:gd name="T74" fmla="*/ 239 w 328"/>
                  <a:gd name="T75" fmla="*/ 2 h 508"/>
                  <a:gd name="T76" fmla="*/ 236 w 328"/>
                  <a:gd name="T77" fmla="*/ 0 h 5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328" h="508">
                    <a:moveTo>
                      <a:pt x="57" y="406"/>
                    </a:moveTo>
                    <a:cubicBezTo>
                      <a:pt x="58" y="407"/>
                      <a:pt x="58" y="408"/>
                      <a:pt x="57" y="409"/>
                    </a:cubicBezTo>
                    <a:cubicBezTo>
                      <a:pt x="57" y="409"/>
                      <a:pt x="57" y="410"/>
                      <a:pt x="56" y="410"/>
                    </a:cubicBezTo>
                    <a:cubicBezTo>
                      <a:pt x="94" y="439"/>
                      <a:pt x="130" y="469"/>
                      <a:pt x="164" y="501"/>
                    </a:cubicBezTo>
                    <a:cubicBezTo>
                      <a:pt x="164" y="501"/>
                      <a:pt x="164" y="501"/>
                      <a:pt x="164" y="501"/>
                    </a:cubicBezTo>
                    <a:cubicBezTo>
                      <a:pt x="165" y="500"/>
                      <a:pt x="166" y="499"/>
                      <a:pt x="167" y="499"/>
                    </a:cubicBezTo>
                    <a:cubicBezTo>
                      <a:pt x="133" y="467"/>
                      <a:pt x="96" y="435"/>
                      <a:pt x="57" y="406"/>
                    </a:cubicBezTo>
                    <a:moveTo>
                      <a:pt x="41" y="404"/>
                    </a:moveTo>
                    <a:cubicBezTo>
                      <a:pt x="27" y="421"/>
                      <a:pt x="13" y="438"/>
                      <a:pt x="0" y="456"/>
                    </a:cubicBezTo>
                    <a:cubicBezTo>
                      <a:pt x="0" y="456"/>
                      <a:pt x="1" y="457"/>
                      <a:pt x="2" y="457"/>
                    </a:cubicBezTo>
                    <a:cubicBezTo>
                      <a:pt x="3" y="458"/>
                      <a:pt x="4" y="459"/>
                      <a:pt x="4" y="459"/>
                    </a:cubicBezTo>
                    <a:cubicBezTo>
                      <a:pt x="18" y="442"/>
                      <a:pt x="32" y="425"/>
                      <a:pt x="46" y="408"/>
                    </a:cubicBezTo>
                    <a:cubicBezTo>
                      <a:pt x="45" y="408"/>
                      <a:pt x="45" y="407"/>
                      <a:pt x="44" y="407"/>
                    </a:cubicBezTo>
                    <a:cubicBezTo>
                      <a:pt x="43" y="406"/>
                      <a:pt x="42" y="405"/>
                      <a:pt x="41" y="404"/>
                    </a:cubicBezTo>
                    <a:moveTo>
                      <a:pt x="323" y="358"/>
                    </a:moveTo>
                    <a:cubicBezTo>
                      <a:pt x="275" y="407"/>
                      <a:pt x="228" y="455"/>
                      <a:pt x="180" y="503"/>
                    </a:cubicBezTo>
                    <a:cubicBezTo>
                      <a:pt x="181" y="504"/>
                      <a:pt x="181" y="505"/>
                      <a:pt x="182" y="506"/>
                    </a:cubicBezTo>
                    <a:cubicBezTo>
                      <a:pt x="183" y="506"/>
                      <a:pt x="183" y="507"/>
                      <a:pt x="184" y="508"/>
                    </a:cubicBezTo>
                    <a:cubicBezTo>
                      <a:pt x="232" y="459"/>
                      <a:pt x="280" y="411"/>
                      <a:pt x="328" y="363"/>
                    </a:cubicBezTo>
                    <a:cubicBezTo>
                      <a:pt x="328" y="362"/>
                      <a:pt x="327" y="362"/>
                      <a:pt x="326" y="361"/>
                    </a:cubicBezTo>
                    <a:cubicBezTo>
                      <a:pt x="325" y="360"/>
                      <a:pt x="324" y="359"/>
                      <a:pt x="323" y="358"/>
                    </a:cubicBezTo>
                    <a:moveTo>
                      <a:pt x="129" y="188"/>
                    </a:moveTo>
                    <a:cubicBezTo>
                      <a:pt x="129" y="188"/>
                      <a:pt x="129" y="188"/>
                      <a:pt x="129" y="188"/>
                    </a:cubicBezTo>
                    <a:cubicBezTo>
                      <a:pt x="128" y="189"/>
                      <a:pt x="127" y="189"/>
                      <a:pt x="126" y="190"/>
                    </a:cubicBezTo>
                    <a:cubicBezTo>
                      <a:pt x="195" y="237"/>
                      <a:pt x="259" y="289"/>
                      <a:pt x="318" y="344"/>
                    </a:cubicBezTo>
                    <a:cubicBezTo>
                      <a:pt x="318" y="343"/>
                      <a:pt x="319" y="343"/>
                      <a:pt x="319" y="342"/>
                    </a:cubicBezTo>
                    <a:cubicBezTo>
                      <a:pt x="319" y="342"/>
                      <a:pt x="319" y="342"/>
                      <a:pt x="319" y="342"/>
                    </a:cubicBezTo>
                    <a:cubicBezTo>
                      <a:pt x="261" y="286"/>
                      <a:pt x="198" y="235"/>
                      <a:pt x="129" y="188"/>
                    </a:cubicBezTo>
                    <a:moveTo>
                      <a:pt x="236" y="0"/>
                    </a:moveTo>
                    <a:cubicBezTo>
                      <a:pt x="217" y="26"/>
                      <a:pt x="198" y="53"/>
                      <a:pt x="179" y="80"/>
                    </a:cubicBezTo>
                    <a:cubicBezTo>
                      <a:pt x="177" y="81"/>
                      <a:pt x="176" y="83"/>
                      <a:pt x="174" y="85"/>
                    </a:cubicBezTo>
                    <a:cubicBezTo>
                      <a:pt x="155" y="113"/>
                      <a:pt x="135" y="141"/>
                      <a:pt x="115" y="168"/>
                    </a:cubicBezTo>
                    <a:cubicBezTo>
                      <a:pt x="116" y="169"/>
                      <a:pt x="117" y="170"/>
                      <a:pt x="119" y="170"/>
                    </a:cubicBezTo>
                    <a:cubicBezTo>
                      <a:pt x="119" y="171"/>
                      <a:pt x="120" y="171"/>
                      <a:pt x="121" y="172"/>
                    </a:cubicBezTo>
                    <a:cubicBezTo>
                      <a:pt x="141" y="145"/>
                      <a:pt x="161" y="117"/>
                      <a:pt x="181" y="90"/>
                    </a:cubicBezTo>
                    <a:cubicBezTo>
                      <a:pt x="182" y="88"/>
                      <a:pt x="184" y="86"/>
                      <a:pt x="185" y="84"/>
                    </a:cubicBezTo>
                    <a:cubicBezTo>
                      <a:pt x="204" y="57"/>
                      <a:pt x="223" y="31"/>
                      <a:pt x="243" y="4"/>
                    </a:cubicBezTo>
                    <a:cubicBezTo>
                      <a:pt x="241" y="4"/>
                      <a:pt x="240" y="3"/>
                      <a:pt x="239" y="2"/>
                    </a:cubicBezTo>
                    <a:cubicBezTo>
                      <a:pt x="238" y="1"/>
                      <a:pt x="237" y="1"/>
                      <a:pt x="236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9" name="Freeform 160">
                <a:extLst>
                  <a:ext uri="{FF2B5EF4-FFF2-40B4-BE49-F238E27FC236}">
                    <a16:creationId xmlns:a16="http://schemas.microsoft.com/office/drawing/2014/main" xmlns="" id="{45EDF59C-06A4-4B68-9475-BED2C43BD9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30" y="1523"/>
                <a:ext cx="31" cy="22"/>
              </a:xfrm>
              <a:custGeom>
                <a:avLst/>
                <a:gdLst>
                  <a:gd name="T0" fmla="*/ 8 w 41"/>
                  <a:gd name="T1" fmla="*/ 0 h 28"/>
                  <a:gd name="T2" fmla="*/ 3 w 41"/>
                  <a:gd name="T3" fmla="*/ 2 h 28"/>
                  <a:gd name="T4" fmla="*/ 12 w 41"/>
                  <a:gd name="T5" fmla="*/ 19 h 28"/>
                  <a:gd name="T6" fmla="*/ 15 w 41"/>
                  <a:gd name="T7" fmla="*/ 21 h 28"/>
                  <a:gd name="T8" fmla="*/ 19 w 41"/>
                  <a:gd name="T9" fmla="*/ 23 h 28"/>
                  <a:gd name="T10" fmla="*/ 33 w 41"/>
                  <a:gd name="T11" fmla="*/ 28 h 28"/>
                  <a:gd name="T12" fmla="*/ 38 w 41"/>
                  <a:gd name="T13" fmla="*/ 26 h 28"/>
                  <a:gd name="T14" fmla="*/ 26 w 41"/>
                  <a:gd name="T15" fmla="*/ 7 h 28"/>
                  <a:gd name="T16" fmla="*/ 8 w 41"/>
                  <a:gd name="T17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1" h="28">
                    <a:moveTo>
                      <a:pt x="8" y="0"/>
                    </a:moveTo>
                    <a:cubicBezTo>
                      <a:pt x="5" y="0"/>
                      <a:pt x="3" y="0"/>
                      <a:pt x="3" y="2"/>
                    </a:cubicBezTo>
                    <a:cubicBezTo>
                      <a:pt x="0" y="5"/>
                      <a:pt x="4" y="13"/>
                      <a:pt x="12" y="19"/>
                    </a:cubicBezTo>
                    <a:cubicBezTo>
                      <a:pt x="13" y="20"/>
                      <a:pt x="14" y="20"/>
                      <a:pt x="15" y="21"/>
                    </a:cubicBezTo>
                    <a:cubicBezTo>
                      <a:pt x="16" y="22"/>
                      <a:pt x="17" y="23"/>
                      <a:pt x="19" y="23"/>
                    </a:cubicBezTo>
                    <a:cubicBezTo>
                      <a:pt x="24" y="26"/>
                      <a:pt x="29" y="28"/>
                      <a:pt x="33" y="28"/>
                    </a:cubicBezTo>
                    <a:cubicBezTo>
                      <a:pt x="35" y="28"/>
                      <a:pt x="37" y="27"/>
                      <a:pt x="38" y="26"/>
                    </a:cubicBezTo>
                    <a:cubicBezTo>
                      <a:pt x="41" y="22"/>
                      <a:pt x="36" y="13"/>
                      <a:pt x="26" y="7"/>
                    </a:cubicBezTo>
                    <a:cubicBezTo>
                      <a:pt x="19" y="2"/>
                      <a:pt x="12" y="0"/>
                      <a:pt x="8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0" name="Freeform 161">
                <a:extLst>
                  <a:ext uri="{FF2B5EF4-FFF2-40B4-BE49-F238E27FC236}">
                    <a16:creationId xmlns:a16="http://schemas.microsoft.com/office/drawing/2014/main" xmlns="" id="{1CE0E2D7-2E67-44C6-95EB-7C727237FA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9" y="1665"/>
                <a:ext cx="29" cy="20"/>
              </a:xfrm>
              <a:custGeom>
                <a:avLst/>
                <a:gdLst>
                  <a:gd name="T0" fmla="*/ 9 w 37"/>
                  <a:gd name="T1" fmla="*/ 0 h 26"/>
                  <a:gd name="T2" fmla="*/ 3 w 37"/>
                  <a:gd name="T3" fmla="*/ 3 h 26"/>
                  <a:gd name="T4" fmla="*/ 13 w 37"/>
                  <a:gd name="T5" fmla="*/ 20 h 26"/>
                  <a:gd name="T6" fmla="*/ 29 w 37"/>
                  <a:gd name="T7" fmla="*/ 26 h 26"/>
                  <a:gd name="T8" fmla="*/ 32 w 37"/>
                  <a:gd name="T9" fmla="*/ 26 h 26"/>
                  <a:gd name="T10" fmla="*/ 35 w 37"/>
                  <a:gd name="T11" fmla="*/ 24 h 26"/>
                  <a:gd name="T12" fmla="*/ 35 w 37"/>
                  <a:gd name="T13" fmla="*/ 24 h 26"/>
                  <a:gd name="T14" fmla="*/ 27 w 37"/>
                  <a:gd name="T15" fmla="*/ 8 h 26"/>
                  <a:gd name="T16" fmla="*/ 25 w 37"/>
                  <a:gd name="T17" fmla="*/ 6 h 26"/>
                  <a:gd name="T18" fmla="*/ 21 w 37"/>
                  <a:gd name="T19" fmla="*/ 4 h 26"/>
                  <a:gd name="T20" fmla="*/ 9 w 37"/>
                  <a:gd name="T21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26">
                    <a:moveTo>
                      <a:pt x="9" y="0"/>
                    </a:moveTo>
                    <a:cubicBezTo>
                      <a:pt x="6" y="0"/>
                      <a:pt x="4" y="1"/>
                      <a:pt x="3" y="3"/>
                    </a:cubicBezTo>
                    <a:cubicBezTo>
                      <a:pt x="0" y="7"/>
                      <a:pt x="5" y="15"/>
                      <a:pt x="13" y="20"/>
                    </a:cubicBezTo>
                    <a:cubicBezTo>
                      <a:pt x="19" y="24"/>
                      <a:pt x="25" y="26"/>
                      <a:pt x="29" y="26"/>
                    </a:cubicBezTo>
                    <a:cubicBezTo>
                      <a:pt x="30" y="26"/>
                      <a:pt x="31" y="26"/>
                      <a:pt x="32" y="26"/>
                    </a:cubicBezTo>
                    <a:cubicBezTo>
                      <a:pt x="33" y="25"/>
                      <a:pt x="34" y="25"/>
                      <a:pt x="35" y="24"/>
                    </a:cubicBezTo>
                    <a:cubicBezTo>
                      <a:pt x="35" y="24"/>
                      <a:pt x="35" y="24"/>
                      <a:pt x="35" y="24"/>
                    </a:cubicBezTo>
                    <a:cubicBezTo>
                      <a:pt x="37" y="20"/>
                      <a:pt x="34" y="14"/>
                      <a:pt x="27" y="8"/>
                    </a:cubicBezTo>
                    <a:cubicBezTo>
                      <a:pt x="26" y="7"/>
                      <a:pt x="25" y="7"/>
                      <a:pt x="25" y="6"/>
                    </a:cubicBezTo>
                    <a:cubicBezTo>
                      <a:pt x="23" y="6"/>
                      <a:pt x="22" y="5"/>
                      <a:pt x="21" y="4"/>
                    </a:cubicBezTo>
                    <a:cubicBezTo>
                      <a:pt x="16" y="2"/>
                      <a:pt x="12" y="0"/>
                      <a:pt x="9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1" name="Freeform 162">
                <a:extLst>
                  <a:ext uri="{FF2B5EF4-FFF2-40B4-BE49-F238E27FC236}">
                    <a16:creationId xmlns:a16="http://schemas.microsoft.com/office/drawing/2014/main" xmlns="" id="{2816BF9A-70E4-46F3-AD29-791D607CA1F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45" y="1889"/>
                <a:ext cx="19" cy="14"/>
              </a:xfrm>
              <a:custGeom>
                <a:avLst/>
                <a:gdLst>
                  <a:gd name="T0" fmla="*/ 6 w 25"/>
                  <a:gd name="T1" fmla="*/ 0 h 19"/>
                  <a:gd name="T2" fmla="*/ 2 w 25"/>
                  <a:gd name="T3" fmla="*/ 1 h 19"/>
                  <a:gd name="T4" fmla="*/ 8 w 25"/>
                  <a:gd name="T5" fmla="*/ 15 h 19"/>
                  <a:gd name="T6" fmla="*/ 18 w 25"/>
                  <a:gd name="T7" fmla="*/ 19 h 19"/>
                  <a:gd name="T8" fmla="*/ 23 w 25"/>
                  <a:gd name="T9" fmla="*/ 17 h 19"/>
                  <a:gd name="T10" fmla="*/ 19 w 25"/>
                  <a:gd name="T11" fmla="*/ 5 h 19"/>
                  <a:gd name="T12" fmla="*/ 17 w 25"/>
                  <a:gd name="T13" fmla="*/ 3 h 19"/>
                  <a:gd name="T14" fmla="*/ 15 w 25"/>
                  <a:gd name="T15" fmla="*/ 2 h 19"/>
                  <a:gd name="T16" fmla="*/ 6 w 25"/>
                  <a:gd name="T17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" h="19">
                    <a:moveTo>
                      <a:pt x="6" y="0"/>
                    </a:moveTo>
                    <a:cubicBezTo>
                      <a:pt x="5" y="0"/>
                      <a:pt x="3" y="0"/>
                      <a:pt x="2" y="1"/>
                    </a:cubicBezTo>
                    <a:cubicBezTo>
                      <a:pt x="0" y="4"/>
                      <a:pt x="3" y="11"/>
                      <a:pt x="8" y="15"/>
                    </a:cubicBezTo>
                    <a:cubicBezTo>
                      <a:pt x="11" y="17"/>
                      <a:pt x="15" y="19"/>
                      <a:pt x="18" y="19"/>
                    </a:cubicBezTo>
                    <a:cubicBezTo>
                      <a:pt x="20" y="19"/>
                      <a:pt x="22" y="18"/>
                      <a:pt x="23" y="17"/>
                    </a:cubicBezTo>
                    <a:cubicBezTo>
                      <a:pt x="25" y="14"/>
                      <a:pt x="23" y="9"/>
                      <a:pt x="19" y="5"/>
                    </a:cubicBezTo>
                    <a:cubicBezTo>
                      <a:pt x="19" y="5"/>
                      <a:pt x="18" y="4"/>
                      <a:pt x="17" y="3"/>
                    </a:cubicBezTo>
                    <a:cubicBezTo>
                      <a:pt x="16" y="3"/>
                      <a:pt x="15" y="2"/>
                      <a:pt x="15" y="2"/>
                    </a:cubicBezTo>
                    <a:cubicBezTo>
                      <a:pt x="12" y="1"/>
                      <a:pt x="9" y="0"/>
                      <a:pt x="6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2" name="Freeform 163">
                <a:extLst>
                  <a:ext uri="{FF2B5EF4-FFF2-40B4-BE49-F238E27FC236}">
                    <a16:creationId xmlns:a16="http://schemas.microsoft.com/office/drawing/2014/main" xmlns="" id="{F8710C16-6F51-495C-95A1-CA8707CFAB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01" y="1801"/>
                <a:ext cx="25" cy="22"/>
              </a:xfrm>
              <a:custGeom>
                <a:avLst/>
                <a:gdLst>
                  <a:gd name="T0" fmla="*/ 7 w 32"/>
                  <a:gd name="T1" fmla="*/ 0 h 29"/>
                  <a:gd name="T2" fmla="*/ 2 w 32"/>
                  <a:gd name="T3" fmla="*/ 2 h 29"/>
                  <a:gd name="T4" fmla="*/ 2 w 32"/>
                  <a:gd name="T5" fmla="*/ 2 h 29"/>
                  <a:gd name="T6" fmla="*/ 1 w 32"/>
                  <a:gd name="T7" fmla="*/ 4 h 29"/>
                  <a:gd name="T8" fmla="*/ 6 w 32"/>
                  <a:gd name="T9" fmla="*/ 18 h 29"/>
                  <a:gd name="T10" fmla="*/ 9 w 32"/>
                  <a:gd name="T11" fmla="*/ 21 h 29"/>
                  <a:gd name="T12" fmla="*/ 11 w 32"/>
                  <a:gd name="T13" fmla="*/ 23 h 29"/>
                  <a:gd name="T14" fmla="*/ 24 w 32"/>
                  <a:gd name="T15" fmla="*/ 29 h 29"/>
                  <a:gd name="T16" fmla="*/ 28 w 32"/>
                  <a:gd name="T17" fmla="*/ 27 h 29"/>
                  <a:gd name="T18" fmla="*/ 22 w 32"/>
                  <a:gd name="T19" fmla="*/ 8 h 29"/>
                  <a:gd name="T20" fmla="*/ 7 w 32"/>
                  <a:gd name="T21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2" h="29">
                    <a:moveTo>
                      <a:pt x="7" y="0"/>
                    </a:moveTo>
                    <a:cubicBezTo>
                      <a:pt x="5" y="0"/>
                      <a:pt x="4" y="1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3"/>
                      <a:pt x="1" y="3"/>
                      <a:pt x="1" y="4"/>
                    </a:cubicBezTo>
                    <a:cubicBezTo>
                      <a:pt x="0" y="8"/>
                      <a:pt x="2" y="13"/>
                      <a:pt x="6" y="18"/>
                    </a:cubicBezTo>
                    <a:cubicBezTo>
                      <a:pt x="7" y="19"/>
                      <a:pt x="8" y="20"/>
                      <a:pt x="9" y="21"/>
                    </a:cubicBezTo>
                    <a:cubicBezTo>
                      <a:pt x="10" y="22"/>
                      <a:pt x="11" y="22"/>
                      <a:pt x="11" y="23"/>
                    </a:cubicBezTo>
                    <a:cubicBezTo>
                      <a:pt x="16" y="27"/>
                      <a:pt x="20" y="29"/>
                      <a:pt x="24" y="29"/>
                    </a:cubicBezTo>
                    <a:cubicBezTo>
                      <a:pt x="26" y="29"/>
                      <a:pt x="27" y="28"/>
                      <a:pt x="28" y="27"/>
                    </a:cubicBezTo>
                    <a:cubicBezTo>
                      <a:pt x="32" y="23"/>
                      <a:pt x="29" y="15"/>
                      <a:pt x="22" y="8"/>
                    </a:cubicBezTo>
                    <a:cubicBezTo>
                      <a:pt x="17" y="3"/>
                      <a:pt x="11" y="0"/>
                      <a:pt x="7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3" name="Freeform 164">
                <a:extLst>
                  <a:ext uri="{FF2B5EF4-FFF2-40B4-BE49-F238E27FC236}">
                    <a16:creationId xmlns:a16="http://schemas.microsoft.com/office/drawing/2014/main" xmlns="" id="{CE5C1DCD-5DCF-459C-8CD5-39CA7E2DA6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80" y="1923"/>
                <a:ext cx="23" cy="20"/>
              </a:xfrm>
              <a:custGeom>
                <a:avLst/>
                <a:gdLst>
                  <a:gd name="T0" fmla="*/ 9 w 30"/>
                  <a:gd name="T1" fmla="*/ 0 h 26"/>
                  <a:gd name="T2" fmla="*/ 7 w 30"/>
                  <a:gd name="T3" fmla="*/ 0 h 26"/>
                  <a:gd name="T4" fmla="*/ 4 w 30"/>
                  <a:gd name="T5" fmla="*/ 2 h 26"/>
                  <a:gd name="T6" fmla="*/ 4 w 30"/>
                  <a:gd name="T7" fmla="*/ 2 h 26"/>
                  <a:gd name="T8" fmla="*/ 9 w 30"/>
                  <a:gd name="T9" fmla="*/ 20 h 26"/>
                  <a:gd name="T10" fmla="*/ 22 w 30"/>
                  <a:gd name="T11" fmla="*/ 26 h 26"/>
                  <a:gd name="T12" fmla="*/ 27 w 30"/>
                  <a:gd name="T13" fmla="*/ 24 h 26"/>
                  <a:gd name="T14" fmla="*/ 24 w 30"/>
                  <a:gd name="T15" fmla="*/ 9 h 26"/>
                  <a:gd name="T16" fmla="*/ 22 w 30"/>
                  <a:gd name="T17" fmla="*/ 7 h 26"/>
                  <a:gd name="T18" fmla="*/ 20 w 30"/>
                  <a:gd name="T19" fmla="*/ 4 h 26"/>
                  <a:gd name="T20" fmla="*/ 9 w 30"/>
                  <a:gd name="T21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0" h="26">
                    <a:moveTo>
                      <a:pt x="9" y="0"/>
                    </a:moveTo>
                    <a:cubicBezTo>
                      <a:pt x="8" y="0"/>
                      <a:pt x="8" y="0"/>
                      <a:pt x="7" y="0"/>
                    </a:cubicBezTo>
                    <a:cubicBezTo>
                      <a:pt x="6" y="0"/>
                      <a:pt x="5" y="1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0" y="6"/>
                      <a:pt x="3" y="13"/>
                      <a:pt x="9" y="20"/>
                    </a:cubicBezTo>
                    <a:cubicBezTo>
                      <a:pt x="13" y="24"/>
                      <a:pt x="18" y="26"/>
                      <a:pt x="22" y="26"/>
                    </a:cubicBezTo>
                    <a:cubicBezTo>
                      <a:pt x="24" y="26"/>
                      <a:pt x="26" y="25"/>
                      <a:pt x="27" y="24"/>
                    </a:cubicBezTo>
                    <a:cubicBezTo>
                      <a:pt x="30" y="21"/>
                      <a:pt x="29" y="14"/>
                      <a:pt x="24" y="9"/>
                    </a:cubicBezTo>
                    <a:cubicBezTo>
                      <a:pt x="23" y="8"/>
                      <a:pt x="23" y="7"/>
                      <a:pt x="22" y="7"/>
                    </a:cubicBezTo>
                    <a:cubicBezTo>
                      <a:pt x="21" y="6"/>
                      <a:pt x="21" y="5"/>
                      <a:pt x="20" y="4"/>
                    </a:cubicBezTo>
                    <a:cubicBezTo>
                      <a:pt x="16" y="2"/>
                      <a:pt x="12" y="0"/>
                      <a:pt x="9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4" name="Freeform 165">
                <a:extLst>
                  <a:ext uri="{FF2B5EF4-FFF2-40B4-BE49-F238E27FC236}">
                    <a16:creationId xmlns:a16="http://schemas.microsoft.com/office/drawing/2014/main" xmlns="" id="{4730E098-CBA2-4B02-9084-EC770FADA7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86" y="1843"/>
                <a:ext cx="15" cy="12"/>
              </a:xfrm>
              <a:custGeom>
                <a:avLst/>
                <a:gdLst>
                  <a:gd name="T0" fmla="*/ 6 w 20"/>
                  <a:gd name="T1" fmla="*/ 0 h 15"/>
                  <a:gd name="T2" fmla="*/ 2 w 20"/>
                  <a:gd name="T3" fmla="*/ 2 h 15"/>
                  <a:gd name="T4" fmla="*/ 3 w 20"/>
                  <a:gd name="T5" fmla="*/ 9 h 15"/>
                  <a:gd name="T6" fmla="*/ 6 w 20"/>
                  <a:gd name="T7" fmla="*/ 12 h 15"/>
                  <a:gd name="T8" fmla="*/ 8 w 20"/>
                  <a:gd name="T9" fmla="*/ 13 h 15"/>
                  <a:gd name="T10" fmla="*/ 15 w 20"/>
                  <a:gd name="T11" fmla="*/ 15 h 15"/>
                  <a:gd name="T12" fmla="*/ 18 w 20"/>
                  <a:gd name="T13" fmla="*/ 15 h 15"/>
                  <a:gd name="T14" fmla="*/ 19 w 20"/>
                  <a:gd name="T15" fmla="*/ 14 h 15"/>
                  <a:gd name="T16" fmla="*/ 19 w 20"/>
                  <a:gd name="T17" fmla="*/ 11 h 15"/>
                  <a:gd name="T18" fmla="*/ 14 w 20"/>
                  <a:gd name="T19" fmla="*/ 3 h 15"/>
                  <a:gd name="T20" fmla="*/ 6 w 20"/>
                  <a:gd name="T21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" h="15">
                    <a:moveTo>
                      <a:pt x="6" y="0"/>
                    </a:moveTo>
                    <a:cubicBezTo>
                      <a:pt x="4" y="0"/>
                      <a:pt x="3" y="1"/>
                      <a:pt x="2" y="2"/>
                    </a:cubicBezTo>
                    <a:cubicBezTo>
                      <a:pt x="0" y="3"/>
                      <a:pt x="1" y="6"/>
                      <a:pt x="3" y="9"/>
                    </a:cubicBezTo>
                    <a:cubicBezTo>
                      <a:pt x="4" y="10"/>
                      <a:pt x="5" y="11"/>
                      <a:pt x="6" y="12"/>
                    </a:cubicBezTo>
                    <a:cubicBezTo>
                      <a:pt x="7" y="12"/>
                      <a:pt x="7" y="13"/>
                      <a:pt x="8" y="13"/>
                    </a:cubicBezTo>
                    <a:cubicBezTo>
                      <a:pt x="10" y="15"/>
                      <a:pt x="13" y="15"/>
                      <a:pt x="15" y="15"/>
                    </a:cubicBezTo>
                    <a:cubicBezTo>
                      <a:pt x="16" y="15"/>
                      <a:pt x="17" y="15"/>
                      <a:pt x="18" y="15"/>
                    </a:cubicBezTo>
                    <a:cubicBezTo>
                      <a:pt x="19" y="15"/>
                      <a:pt x="19" y="14"/>
                      <a:pt x="19" y="14"/>
                    </a:cubicBezTo>
                    <a:cubicBezTo>
                      <a:pt x="20" y="13"/>
                      <a:pt x="20" y="12"/>
                      <a:pt x="19" y="11"/>
                    </a:cubicBezTo>
                    <a:cubicBezTo>
                      <a:pt x="19" y="8"/>
                      <a:pt x="17" y="5"/>
                      <a:pt x="14" y="3"/>
                    </a:cubicBezTo>
                    <a:cubicBezTo>
                      <a:pt x="11" y="1"/>
                      <a:pt x="8" y="0"/>
                      <a:pt x="6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5" name="Freeform 166">
                <a:extLst>
                  <a:ext uri="{FF2B5EF4-FFF2-40B4-BE49-F238E27FC236}">
                    <a16:creationId xmlns:a16="http://schemas.microsoft.com/office/drawing/2014/main" xmlns="" id="{E135600A-8F4E-4299-8D58-74F1751D561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246" y="117"/>
                <a:ext cx="2295" cy="3663"/>
              </a:xfrm>
              <a:custGeom>
                <a:avLst/>
                <a:gdLst>
                  <a:gd name="T0" fmla="*/ 2747 w 2972"/>
                  <a:gd name="T1" fmla="*/ 2328 h 4744"/>
                  <a:gd name="T2" fmla="*/ 2742 w 2972"/>
                  <a:gd name="T3" fmla="*/ 2332 h 4744"/>
                  <a:gd name="T4" fmla="*/ 2740 w 2972"/>
                  <a:gd name="T5" fmla="*/ 2332 h 4744"/>
                  <a:gd name="T6" fmla="*/ 2737 w 2972"/>
                  <a:gd name="T7" fmla="*/ 2332 h 4744"/>
                  <a:gd name="T8" fmla="*/ 2661 w 2972"/>
                  <a:gd name="T9" fmla="*/ 4741 h 4744"/>
                  <a:gd name="T10" fmla="*/ 2664 w 2972"/>
                  <a:gd name="T11" fmla="*/ 4741 h 4744"/>
                  <a:gd name="T12" fmla="*/ 2667 w 2972"/>
                  <a:gd name="T13" fmla="*/ 4741 h 4744"/>
                  <a:gd name="T14" fmla="*/ 2671 w 2972"/>
                  <a:gd name="T15" fmla="*/ 4744 h 4744"/>
                  <a:gd name="T16" fmla="*/ 2747 w 2972"/>
                  <a:gd name="T17" fmla="*/ 2328 h 4744"/>
                  <a:gd name="T18" fmla="*/ 2679 w 2972"/>
                  <a:gd name="T19" fmla="*/ 2208 h 4744"/>
                  <a:gd name="T20" fmla="*/ 2350 w 2972"/>
                  <a:gd name="T21" fmla="*/ 2327 h 4744"/>
                  <a:gd name="T22" fmla="*/ 2361 w 2972"/>
                  <a:gd name="T23" fmla="*/ 2355 h 4744"/>
                  <a:gd name="T24" fmla="*/ 2362 w 2972"/>
                  <a:gd name="T25" fmla="*/ 2360 h 4744"/>
                  <a:gd name="T26" fmla="*/ 2689 w 2972"/>
                  <a:gd name="T27" fmla="*/ 2245 h 4744"/>
                  <a:gd name="T28" fmla="*/ 2687 w 2972"/>
                  <a:gd name="T29" fmla="*/ 2239 h 4744"/>
                  <a:gd name="T30" fmla="*/ 2679 w 2972"/>
                  <a:gd name="T31" fmla="*/ 2208 h 4744"/>
                  <a:gd name="T32" fmla="*/ 901 w 2972"/>
                  <a:gd name="T33" fmla="*/ 614 h 4744"/>
                  <a:gd name="T34" fmla="*/ 900 w 2972"/>
                  <a:gd name="T35" fmla="*/ 619 h 4744"/>
                  <a:gd name="T36" fmla="*/ 896 w 2972"/>
                  <a:gd name="T37" fmla="*/ 622 h 4744"/>
                  <a:gd name="T38" fmla="*/ 2104 w 2972"/>
                  <a:gd name="T39" fmla="*/ 1827 h 4744"/>
                  <a:gd name="T40" fmla="*/ 2120 w 2972"/>
                  <a:gd name="T41" fmla="*/ 1858 h 4744"/>
                  <a:gd name="T42" fmla="*/ 2215 w 2972"/>
                  <a:gd name="T43" fmla="*/ 2056 h 4744"/>
                  <a:gd name="T44" fmla="*/ 2229 w 2972"/>
                  <a:gd name="T45" fmla="*/ 2088 h 4744"/>
                  <a:gd name="T46" fmla="*/ 2302 w 2972"/>
                  <a:gd name="T47" fmla="*/ 2277 h 4744"/>
                  <a:gd name="T48" fmla="*/ 2306 w 2972"/>
                  <a:gd name="T49" fmla="*/ 2274 h 4744"/>
                  <a:gd name="T50" fmla="*/ 2309 w 2972"/>
                  <a:gd name="T51" fmla="*/ 2273 h 4744"/>
                  <a:gd name="T52" fmla="*/ 2311 w 2972"/>
                  <a:gd name="T53" fmla="*/ 2274 h 4744"/>
                  <a:gd name="T54" fmla="*/ 2238 w 2972"/>
                  <a:gd name="T55" fmla="*/ 2084 h 4744"/>
                  <a:gd name="T56" fmla="*/ 2224 w 2972"/>
                  <a:gd name="T57" fmla="*/ 2052 h 4744"/>
                  <a:gd name="T58" fmla="*/ 2129 w 2972"/>
                  <a:gd name="T59" fmla="*/ 1854 h 4744"/>
                  <a:gd name="T60" fmla="*/ 2112 w 2972"/>
                  <a:gd name="T61" fmla="*/ 1822 h 4744"/>
                  <a:gd name="T62" fmla="*/ 901 w 2972"/>
                  <a:gd name="T63" fmla="*/ 614 h 4744"/>
                  <a:gd name="T64" fmla="*/ 921 w 2972"/>
                  <a:gd name="T65" fmla="*/ 342 h 4744"/>
                  <a:gd name="T66" fmla="*/ 811 w 2972"/>
                  <a:gd name="T67" fmla="*/ 544 h 4744"/>
                  <a:gd name="T68" fmla="*/ 817 w 2972"/>
                  <a:gd name="T69" fmla="*/ 547 h 4744"/>
                  <a:gd name="T70" fmla="*/ 847 w 2972"/>
                  <a:gd name="T71" fmla="*/ 563 h 4744"/>
                  <a:gd name="T72" fmla="*/ 962 w 2972"/>
                  <a:gd name="T73" fmla="*/ 360 h 4744"/>
                  <a:gd name="T74" fmla="*/ 928 w 2972"/>
                  <a:gd name="T75" fmla="*/ 345 h 4744"/>
                  <a:gd name="T76" fmla="*/ 921 w 2972"/>
                  <a:gd name="T77" fmla="*/ 342 h 4744"/>
                  <a:gd name="T78" fmla="*/ 2 w 2972"/>
                  <a:gd name="T79" fmla="*/ 0 h 4744"/>
                  <a:gd name="T80" fmla="*/ 4 w 2972"/>
                  <a:gd name="T81" fmla="*/ 5 h 4744"/>
                  <a:gd name="T82" fmla="*/ 0 w 2972"/>
                  <a:gd name="T83" fmla="*/ 10 h 4744"/>
                  <a:gd name="T84" fmla="*/ 869 w 2972"/>
                  <a:gd name="T85" fmla="*/ 301 h 4744"/>
                  <a:gd name="T86" fmla="*/ 869 w 2972"/>
                  <a:gd name="T87" fmla="*/ 299 h 4744"/>
                  <a:gd name="T88" fmla="*/ 879 w 2972"/>
                  <a:gd name="T89" fmla="*/ 296 h 4744"/>
                  <a:gd name="T90" fmla="*/ 883 w 2972"/>
                  <a:gd name="T91" fmla="*/ 296 h 4744"/>
                  <a:gd name="T92" fmla="*/ 2 w 2972"/>
                  <a:gd name="T93" fmla="*/ 0 h 47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972" h="4744">
                    <a:moveTo>
                      <a:pt x="2747" y="2328"/>
                    </a:moveTo>
                    <a:cubicBezTo>
                      <a:pt x="2746" y="2330"/>
                      <a:pt x="2744" y="2331"/>
                      <a:pt x="2742" y="2332"/>
                    </a:cubicBezTo>
                    <a:cubicBezTo>
                      <a:pt x="2742" y="2332"/>
                      <a:pt x="2741" y="2332"/>
                      <a:pt x="2740" y="2332"/>
                    </a:cubicBezTo>
                    <a:cubicBezTo>
                      <a:pt x="2739" y="2332"/>
                      <a:pt x="2738" y="2332"/>
                      <a:pt x="2737" y="2332"/>
                    </a:cubicBezTo>
                    <a:cubicBezTo>
                      <a:pt x="2961" y="3113"/>
                      <a:pt x="2928" y="3969"/>
                      <a:pt x="2661" y="4741"/>
                    </a:cubicBezTo>
                    <a:cubicBezTo>
                      <a:pt x="2662" y="4741"/>
                      <a:pt x="2663" y="4741"/>
                      <a:pt x="2664" y="4741"/>
                    </a:cubicBezTo>
                    <a:cubicBezTo>
                      <a:pt x="2665" y="4741"/>
                      <a:pt x="2666" y="4741"/>
                      <a:pt x="2667" y="4741"/>
                    </a:cubicBezTo>
                    <a:cubicBezTo>
                      <a:pt x="2668" y="4741"/>
                      <a:pt x="2670" y="4743"/>
                      <a:pt x="2671" y="4744"/>
                    </a:cubicBezTo>
                    <a:cubicBezTo>
                      <a:pt x="2937" y="3971"/>
                      <a:pt x="2972" y="3112"/>
                      <a:pt x="2747" y="2328"/>
                    </a:cubicBezTo>
                    <a:moveTo>
                      <a:pt x="2679" y="2208"/>
                    </a:moveTo>
                    <a:cubicBezTo>
                      <a:pt x="2569" y="2248"/>
                      <a:pt x="2460" y="2288"/>
                      <a:pt x="2350" y="2327"/>
                    </a:cubicBezTo>
                    <a:cubicBezTo>
                      <a:pt x="2354" y="2336"/>
                      <a:pt x="2358" y="2345"/>
                      <a:pt x="2361" y="2355"/>
                    </a:cubicBezTo>
                    <a:cubicBezTo>
                      <a:pt x="2361" y="2357"/>
                      <a:pt x="2362" y="2358"/>
                      <a:pt x="2362" y="2360"/>
                    </a:cubicBezTo>
                    <a:cubicBezTo>
                      <a:pt x="2471" y="2322"/>
                      <a:pt x="2580" y="2283"/>
                      <a:pt x="2689" y="2245"/>
                    </a:cubicBezTo>
                    <a:cubicBezTo>
                      <a:pt x="2689" y="2243"/>
                      <a:pt x="2688" y="2241"/>
                      <a:pt x="2687" y="2239"/>
                    </a:cubicBezTo>
                    <a:cubicBezTo>
                      <a:pt x="2684" y="2228"/>
                      <a:pt x="2681" y="2218"/>
                      <a:pt x="2679" y="2208"/>
                    </a:cubicBezTo>
                    <a:moveTo>
                      <a:pt x="901" y="614"/>
                    </a:moveTo>
                    <a:cubicBezTo>
                      <a:pt x="901" y="616"/>
                      <a:pt x="901" y="618"/>
                      <a:pt x="900" y="619"/>
                    </a:cubicBezTo>
                    <a:cubicBezTo>
                      <a:pt x="899" y="621"/>
                      <a:pt x="898" y="622"/>
                      <a:pt x="896" y="622"/>
                    </a:cubicBezTo>
                    <a:cubicBezTo>
                      <a:pt x="1442" y="919"/>
                      <a:pt x="1841" y="1341"/>
                      <a:pt x="2104" y="1827"/>
                    </a:cubicBezTo>
                    <a:cubicBezTo>
                      <a:pt x="2109" y="1837"/>
                      <a:pt x="2115" y="1848"/>
                      <a:pt x="2120" y="1858"/>
                    </a:cubicBezTo>
                    <a:cubicBezTo>
                      <a:pt x="2154" y="1923"/>
                      <a:pt x="2186" y="1989"/>
                      <a:pt x="2215" y="2056"/>
                    </a:cubicBezTo>
                    <a:cubicBezTo>
                      <a:pt x="2220" y="2067"/>
                      <a:pt x="2225" y="2077"/>
                      <a:pt x="2229" y="2088"/>
                    </a:cubicBezTo>
                    <a:cubicBezTo>
                      <a:pt x="2255" y="2150"/>
                      <a:pt x="2280" y="2213"/>
                      <a:pt x="2302" y="2277"/>
                    </a:cubicBezTo>
                    <a:cubicBezTo>
                      <a:pt x="2303" y="2275"/>
                      <a:pt x="2304" y="2274"/>
                      <a:pt x="2306" y="2274"/>
                    </a:cubicBezTo>
                    <a:cubicBezTo>
                      <a:pt x="2307" y="2273"/>
                      <a:pt x="2308" y="2273"/>
                      <a:pt x="2309" y="2273"/>
                    </a:cubicBezTo>
                    <a:cubicBezTo>
                      <a:pt x="2309" y="2273"/>
                      <a:pt x="2310" y="2273"/>
                      <a:pt x="2311" y="2274"/>
                    </a:cubicBezTo>
                    <a:cubicBezTo>
                      <a:pt x="2289" y="2210"/>
                      <a:pt x="2264" y="2147"/>
                      <a:pt x="2238" y="2084"/>
                    </a:cubicBezTo>
                    <a:cubicBezTo>
                      <a:pt x="2233" y="2073"/>
                      <a:pt x="2229" y="2063"/>
                      <a:pt x="2224" y="2052"/>
                    </a:cubicBezTo>
                    <a:cubicBezTo>
                      <a:pt x="2195" y="1985"/>
                      <a:pt x="2163" y="1919"/>
                      <a:pt x="2129" y="1854"/>
                    </a:cubicBezTo>
                    <a:cubicBezTo>
                      <a:pt x="2123" y="1843"/>
                      <a:pt x="2118" y="1833"/>
                      <a:pt x="2112" y="1822"/>
                    </a:cubicBezTo>
                    <a:cubicBezTo>
                      <a:pt x="1849" y="1334"/>
                      <a:pt x="1448" y="911"/>
                      <a:pt x="901" y="614"/>
                    </a:cubicBezTo>
                    <a:moveTo>
                      <a:pt x="921" y="342"/>
                    </a:moveTo>
                    <a:cubicBezTo>
                      <a:pt x="885" y="409"/>
                      <a:pt x="848" y="477"/>
                      <a:pt x="811" y="544"/>
                    </a:cubicBezTo>
                    <a:cubicBezTo>
                      <a:pt x="813" y="545"/>
                      <a:pt x="815" y="546"/>
                      <a:pt x="817" y="547"/>
                    </a:cubicBezTo>
                    <a:cubicBezTo>
                      <a:pt x="828" y="552"/>
                      <a:pt x="838" y="558"/>
                      <a:pt x="847" y="563"/>
                    </a:cubicBezTo>
                    <a:cubicBezTo>
                      <a:pt x="885" y="496"/>
                      <a:pt x="923" y="428"/>
                      <a:pt x="962" y="360"/>
                    </a:cubicBezTo>
                    <a:cubicBezTo>
                      <a:pt x="951" y="357"/>
                      <a:pt x="940" y="352"/>
                      <a:pt x="928" y="345"/>
                    </a:cubicBezTo>
                    <a:cubicBezTo>
                      <a:pt x="926" y="344"/>
                      <a:pt x="924" y="343"/>
                      <a:pt x="921" y="342"/>
                    </a:cubicBezTo>
                    <a:moveTo>
                      <a:pt x="2" y="0"/>
                    </a:moveTo>
                    <a:cubicBezTo>
                      <a:pt x="4" y="2"/>
                      <a:pt x="5" y="4"/>
                      <a:pt x="4" y="5"/>
                    </a:cubicBezTo>
                    <a:cubicBezTo>
                      <a:pt x="4" y="7"/>
                      <a:pt x="3" y="9"/>
                      <a:pt x="0" y="10"/>
                    </a:cubicBezTo>
                    <a:cubicBezTo>
                      <a:pt x="319" y="78"/>
                      <a:pt x="608" y="176"/>
                      <a:pt x="869" y="301"/>
                    </a:cubicBezTo>
                    <a:cubicBezTo>
                      <a:pt x="869" y="300"/>
                      <a:pt x="869" y="300"/>
                      <a:pt x="869" y="299"/>
                    </a:cubicBezTo>
                    <a:cubicBezTo>
                      <a:pt x="871" y="297"/>
                      <a:pt x="874" y="296"/>
                      <a:pt x="879" y="296"/>
                    </a:cubicBezTo>
                    <a:cubicBezTo>
                      <a:pt x="880" y="296"/>
                      <a:pt x="881" y="296"/>
                      <a:pt x="883" y="296"/>
                    </a:cubicBezTo>
                    <a:cubicBezTo>
                      <a:pt x="618" y="170"/>
                      <a:pt x="325" y="69"/>
                      <a:pt x="2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6" name="Freeform 167">
                <a:extLst>
                  <a:ext uri="{FF2B5EF4-FFF2-40B4-BE49-F238E27FC236}">
                    <a16:creationId xmlns:a16="http://schemas.microsoft.com/office/drawing/2014/main" xmlns="" id="{107E3B8F-D685-49AF-B9E6-44F0CC11FE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39" y="3778"/>
                <a:ext cx="75" cy="154"/>
              </a:xfrm>
              <a:custGeom>
                <a:avLst/>
                <a:gdLst>
                  <a:gd name="T0" fmla="*/ 84 w 98"/>
                  <a:gd name="T1" fmla="*/ 0 h 200"/>
                  <a:gd name="T2" fmla="*/ 81 w 98"/>
                  <a:gd name="T3" fmla="*/ 0 h 200"/>
                  <a:gd name="T4" fmla="*/ 30 w 98"/>
                  <a:gd name="T5" fmla="*/ 81 h 200"/>
                  <a:gd name="T6" fmla="*/ 26 w 98"/>
                  <a:gd name="T7" fmla="*/ 90 h 200"/>
                  <a:gd name="T8" fmla="*/ 20 w 98"/>
                  <a:gd name="T9" fmla="*/ 107 h 200"/>
                  <a:gd name="T10" fmla="*/ 12 w 98"/>
                  <a:gd name="T11" fmla="*/ 199 h 200"/>
                  <a:gd name="T12" fmla="*/ 15 w 98"/>
                  <a:gd name="T13" fmla="*/ 200 h 200"/>
                  <a:gd name="T14" fmla="*/ 68 w 98"/>
                  <a:gd name="T15" fmla="*/ 127 h 200"/>
                  <a:gd name="T16" fmla="*/ 75 w 98"/>
                  <a:gd name="T17" fmla="*/ 109 h 200"/>
                  <a:gd name="T18" fmla="*/ 78 w 98"/>
                  <a:gd name="T19" fmla="*/ 100 h 200"/>
                  <a:gd name="T20" fmla="*/ 91 w 98"/>
                  <a:gd name="T21" fmla="*/ 3 h 200"/>
                  <a:gd name="T22" fmla="*/ 87 w 98"/>
                  <a:gd name="T23" fmla="*/ 0 h 200"/>
                  <a:gd name="T24" fmla="*/ 84 w 98"/>
                  <a:gd name="T25" fmla="*/ 0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8" h="200">
                    <a:moveTo>
                      <a:pt x="84" y="0"/>
                    </a:moveTo>
                    <a:cubicBezTo>
                      <a:pt x="83" y="0"/>
                      <a:pt x="82" y="0"/>
                      <a:pt x="81" y="0"/>
                    </a:cubicBezTo>
                    <a:cubicBezTo>
                      <a:pt x="68" y="5"/>
                      <a:pt x="47" y="38"/>
                      <a:pt x="30" y="81"/>
                    </a:cubicBezTo>
                    <a:cubicBezTo>
                      <a:pt x="29" y="84"/>
                      <a:pt x="28" y="87"/>
                      <a:pt x="26" y="90"/>
                    </a:cubicBezTo>
                    <a:cubicBezTo>
                      <a:pt x="24" y="96"/>
                      <a:pt x="22" y="102"/>
                      <a:pt x="20" y="107"/>
                    </a:cubicBezTo>
                    <a:cubicBezTo>
                      <a:pt x="5" y="154"/>
                      <a:pt x="0" y="194"/>
                      <a:pt x="12" y="199"/>
                    </a:cubicBezTo>
                    <a:cubicBezTo>
                      <a:pt x="13" y="199"/>
                      <a:pt x="14" y="200"/>
                      <a:pt x="15" y="200"/>
                    </a:cubicBezTo>
                    <a:cubicBezTo>
                      <a:pt x="27" y="200"/>
                      <a:pt x="49" y="169"/>
                      <a:pt x="68" y="127"/>
                    </a:cubicBezTo>
                    <a:cubicBezTo>
                      <a:pt x="70" y="121"/>
                      <a:pt x="73" y="115"/>
                      <a:pt x="75" y="109"/>
                    </a:cubicBezTo>
                    <a:cubicBezTo>
                      <a:pt x="76" y="106"/>
                      <a:pt x="77" y="103"/>
                      <a:pt x="78" y="100"/>
                    </a:cubicBezTo>
                    <a:cubicBezTo>
                      <a:pt x="93" y="55"/>
                      <a:pt x="98" y="16"/>
                      <a:pt x="91" y="3"/>
                    </a:cubicBezTo>
                    <a:cubicBezTo>
                      <a:pt x="90" y="2"/>
                      <a:pt x="88" y="0"/>
                      <a:pt x="87" y="0"/>
                    </a:cubicBezTo>
                    <a:cubicBezTo>
                      <a:pt x="86" y="0"/>
                      <a:pt x="85" y="0"/>
                      <a:pt x="84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7" name="Freeform 168">
                <a:extLst>
                  <a:ext uri="{FF2B5EF4-FFF2-40B4-BE49-F238E27FC236}">
                    <a16:creationId xmlns:a16="http://schemas.microsoft.com/office/drawing/2014/main" xmlns="" id="{8AEF27D6-F82F-4E12-90B5-40252016C9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06" y="1761"/>
                <a:ext cx="68" cy="157"/>
              </a:xfrm>
              <a:custGeom>
                <a:avLst/>
                <a:gdLst>
                  <a:gd name="T0" fmla="*/ 14 w 88"/>
                  <a:gd name="T1" fmla="*/ 0 h 203"/>
                  <a:gd name="T2" fmla="*/ 11 w 88"/>
                  <a:gd name="T3" fmla="*/ 1 h 203"/>
                  <a:gd name="T4" fmla="*/ 12 w 88"/>
                  <a:gd name="T5" fmla="*/ 79 h 203"/>
                  <a:gd name="T6" fmla="*/ 20 w 88"/>
                  <a:gd name="T7" fmla="*/ 110 h 203"/>
                  <a:gd name="T8" fmla="*/ 22 w 88"/>
                  <a:gd name="T9" fmla="*/ 116 h 203"/>
                  <a:gd name="T10" fmla="*/ 70 w 88"/>
                  <a:gd name="T11" fmla="*/ 203 h 203"/>
                  <a:gd name="T12" fmla="*/ 73 w 88"/>
                  <a:gd name="T13" fmla="*/ 203 h 203"/>
                  <a:gd name="T14" fmla="*/ 75 w 88"/>
                  <a:gd name="T15" fmla="*/ 203 h 203"/>
                  <a:gd name="T16" fmla="*/ 80 w 88"/>
                  <a:gd name="T17" fmla="*/ 199 h 203"/>
                  <a:gd name="T18" fmla="*/ 69 w 88"/>
                  <a:gd name="T19" fmla="*/ 92 h 203"/>
                  <a:gd name="T20" fmla="*/ 14 w 88"/>
                  <a:gd name="T21" fmla="*/ 0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8" h="203">
                    <a:moveTo>
                      <a:pt x="14" y="0"/>
                    </a:moveTo>
                    <a:cubicBezTo>
                      <a:pt x="13" y="0"/>
                      <a:pt x="12" y="1"/>
                      <a:pt x="11" y="1"/>
                    </a:cubicBezTo>
                    <a:cubicBezTo>
                      <a:pt x="0" y="5"/>
                      <a:pt x="1" y="37"/>
                      <a:pt x="12" y="79"/>
                    </a:cubicBezTo>
                    <a:cubicBezTo>
                      <a:pt x="14" y="89"/>
                      <a:pt x="17" y="99"/>
                      <a:pt x="20" y="110"/>
                    </a:cubicBezTo>
                    <a:cubicBezTo>
                      <a:pt x="21" y="112"/>
                      <a:pt x="22" y="114"/>
                      <a:pt x="22" y="116"/>
                    </a:cubicBezTo>
                    <a:cubicBezTo>
                      <a:pt x="37" y="162"/>
                      <a:pt x="57" y="198"/>
                      <a:pt x="70" y="203"/>
                    </a:cubicBezTo>
                    <a:cubicBezTo>
                      <a:pt x="71" y="203"/>
                      <a:pt x="72" y="203"/>
                      <a:pt x="73" y="203"/>
                    </a:cubicBezTo>
                    <a:cubicBezTo>
                      <a:pt x="74" y="203"/>
                      <a:pt x="75" y="203"/>
                      <a:pt x="75" y="203"/>
                    </a:cubicBezTo>
                    <a:cubicBezTo>
                      <a:pt x="77" y="202"/>
                      <a:pt x="79" y="201"/>
                      <a:pt x="80" y="199"/>
                    </a:cubicBezTo>
                    <a:cubicBezTo>
                      <a:pt x="88" y="186"/>
                      <a:pt x="86" y="141"/>
                      <a:pt x="69" y="92"/>
                    </a:cubicBezTo>
                    <a:cubicBezTo>
                      <a:pt x="53" y="40"/>
                      <a:pt x="28" y="0"/>
                      <a:pt x="14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8" name="Freeform 169">
                <a:extLst>
                  <a:ext uri="{FF2B5EF4-FFF2-40B4-BE49-F238E27FC236}">
                    <a16:creationId xmlns:a16="http://schemas.microsoft.com/office/drawing/2014/main" xmlns="" id="{072E3A8C-7D05-4C73-B3CC-04B5EA87B2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82" y="83"/>
                <a:ext cx="168" cy="45"/>
              </a:xfrm>
              <a:custGeom>
                <a:avLst/>
                <a:gdLst>
                  <a:gd name="T0" fmla="*/ 39 w 218"/>
                  <a:gd name="T1" fmla="*/ 0 h 59"/>
                  <a:gd name="T2" fmla="*/ 2 w 218"/>
                  <a:gd name="T3" fmla="*/ 10 h 59"/>
                  <a:gd name="T4" fmla="*/ 107 w 218"/>
                  <a:gd name="T5" fmla="*/ 50 h 59"/>
                  <a:gd name="T6" fmla="*/ 185 w 218"/>
                  <a:gd name="T7" fmla="*/ 59 h 59"/>
                  <a:gd name="T8" fmla="*/ 213 w 218"/>
                  <a:gd name="T9" fmla="*/ 55 h 59"/>
                  <a:gd name="T10" fmla="*/ 217 w 218"/>
                  <a:gd name="T11" fmla="*/ 50 h 59"/>
                  <a:gd name="T12" fmla="*/ 215 w 218"/>
                  <a:gd name="T13" fmla="*/ 45 h 59"/>
                  <a:gd name="T14" fmla="*/ 136 w 218"/>
                  <a:gd name="T15" fmla="*/ 13 h 59"/>
                  <a:gd name="T16" fmla="*/ 132 w 218"/>
                  <a:gd name="T17" fmla="*/ 33 h 59"/>
                  <a:gd name="T18" fmla="*/ 106 w 218"/>
                  <a:gd name="T19" fmla="*/ 28 h 59"/>
                  <a:gd name="T20" fmla="*/ 110 w 218"/>
                  <a:gd name="T21" fmla="*/ 8 h 59"/>
                  <a:gd name="T22" fmla="*/ 39 w 218"/>
                  <a:gd name="T23" fmla="*/ 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18" h="59">
                    <a:moveTo>
                      <a:pt x="39" y="0"/>
                    </a:moveTo>
                    <a:cubicBezTo>
                      <a:pt x="17" y="0"/>
                      <a:pt x="3" y="4"/>
                      <a:pt x="2" y="10"/>
                    </a:cubicBezTo>
                    <a:cubicBezTo>
                      <a:pt x="0" y="21"/>
                      <a:pt x="47" y="38"/>
                      <a:pt x="107" y="50"/>
                    </a:cubicBezTo>
                    <a:cubicBezTo>
                      <a:pt x="137" y="56"/>
                      <a:pt x="165" y="59"/>
                      <a:pt x="185" y="59"/>
                    </a:cubicBezTo>
                    <a:cubicBezTo>
                      <a:pt x="198" y="59"/>
                      <a:pt x="208" y="58"/>
                      <a:pt x="213" y="55"/>
                    </a:cubicBezTo>
                    <a:cubicBezTo>
                      <a:pt x="216" y="54"/>
                      <a:pt x="217" y="52"/>
                      <a:pt x="217" y="50"/>
                    </a:cubicBezTo>
                    <a:cubicBezTo>
                      <a:pt x="218" y="49"/>
                      <a:pt x="217" y="47"/>
                      <a:pt x="215" y="45"/>
                    </a:cubicBezTo>
                    <a:cubicBezTo>
                      <a:pt x="207" y="35"/>
                      <a:pt x="176" y="22"/>
                      <a:pt x="136" y="13"/>
                    </a:cubicBezTo>
                    <a:cubicBezTo>
                      <a:pt x="134" y="19"/>
                      <a:pt x="133" y="26"/>
                      <a:pt x="132" y="33"/>
                    </a:cubicBezTo>
                    <a:cubicBezTo>
                      <a:pt x="123" y="31"/>
                      <a:pt x="115" y="30"/>
                      <a:pt x="106" y="28"/>
                    </a:cubicBezTo>
                    <a:cubicBezTo>
                      <a:pt x="108" y="21"/>
                      <a:pt x="109" y="14"/>
                      <a:pt x="110" y="8"/>
                    </a:cubicBezTo>
                    <a:cubicBezTo>
                      <a:pt x="83" y="3"/>
                      <a:pt x="59" y="0"/>
                      <a:pt x="39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9" name="Freeform 170">
                <a:extLst>
                  <a:ext uri="{FF2B5EF4-FFF2-40B4-BE49-F238E27FC236}">
                    <a16:creationId xmlns:a16="http://schemas.microsoft.com/office/drawing/2014/main" xmlns="" id="{90DF9E3A-5B5B-4AF3-AC37-C2BE4B6409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17" y="1872"/>
                <a:ext cx="65" cy="140"/>
              </a:xfrm>
              <a:custGeom>
                <a:avLst/>
                <a:gdLst>
                  <a:gd name="T0" fmla="*/ 16 w 84"/>
                  <a:gd name="T1" fmla="*/ 0 h 181"/>
                  <a:gd name="T2" fmla="*/ 13 w 84"/>
                  <a:gd name="T3" fmla="*/ 1 h 181"/>
                  <a:gd name="T4" fmla="*/ 9 w 84"/>
                  <a:gd name="T5" fmla="*/ 4 h 181"/>
                  <a:gd name="T6" fmla="*/ 18 w 84"/>
                  <a:gd name="T7" fmla="*/ 100 h 181"/>
                  <a:gd name="T8" fmla="*/ 68 w 84"/>
                  <a:gd name="T9" fmla="*/ 181 h 181"/>
                  <a:gd name="T10" fmla="*/ 71 w 84"/>
                  <a:gd name="T11" fmla="*/ 181 h 181"/>
                  <a:gd name="T12" fmla="*/ 69 w 84"/>
                  <a:gd name="T13" fmla="*/ 87 h 181"/>
                  <a:gd name="T14" fmla="*/ 68 w 84"/>
                  <a:gd name="T15" fmla="*/ 82 h 181"/>
                  <a:gd name="T16" fmla="*/ 57 w 84"/>
                  <a:gd name="T17" fmla="*/ 54 h 181"/>
                  <a:gd name="T18" fmla="*/ 18 w 84"/>
                  <a:gd name="T19" fmla="*/ 1 h 181"/>
                  <a:gd name="T20" fmla="*/ 16 w 84"/>
                  <a:gd name="T21" fmla="*/ 0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" h="181">
                    <a:moveTo>
                      <a:pt x="16" y="0"/>
                    </a:moveTo>
                    <a:cubicBezTo>
                      <a:pt x="15" y="0"/>
                      <a:pt x="14" y="0"/>
                      <a:pt x="13" y="1"/>
                    </a:cubicBezTo>
                    <a:cubicBezTo>
                      <a:pt x="11" y="1"/>
                      <a:pt x="10" y="2"/>
                      <a:pt x="9" y="4"/>
                    </a:cubicBezTo>
                    <a:cubicBezTo>
                      <a:pt x="0" y="16"/>
                      <a:pt x="4" y="56"/>
                      <a:pt x="18" y="100"/>
                    </a:cubicBezTo>
                    <a:cubicBezTo>
                      <a:pt x="32" y="146"/>
                      <a:pt x="54" y="181"/>
                      <a:pt x="68" y="181"/>
                    </a:cubicBezTo>
                    <a:cubicBezTo>
                      <a:pt x="69" y="181"/>
                      <a:pt x="70" y="181"/>
                      <a:pt x="71" y="181"/>
                    </a:cubicBezTo>
                    <a:cubicBezTo>
                      <a:pt x="84" y="177"/>
                      <a:pt x="84" y="135"/>
                      <a:pt x="69" y="87"/>
                    </a:cubicBezTo>
                    <a:cubicBezTo>
                      <a:pt x="69" y="85"/>
                      <a:pt x="68" y="84"/>
                      <a:pt x="68" y="82"/>
                    </a:cubicBezTo>
                    <a:cubicBezTo>
                      <a:pt x="65" y="72"/>
                      <a:pt x="61" y="63"/>
                      <a:pt x="57" y="54"/>
                    </a:cubicBezTo>
                    <a:cubicBezTo>
                      <a:pt x="44" y="24"/>
                      <a:pt x="29" y="3"/>
                      <a:pt x="18" y="1"/>
                    </a:cubicBezTo>
                    <a:cubicBezTo>
                      <a:pt x="17" y="0"/>
                      <a:pt x="16" y="0"/>
                      <a:pt x="16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0" name="Freeform 171">
                <a:extLst>
                  <a:ext uri="{FF2B5EF4-FFF2-40B4-BE49-F238E27FC236}">
                    <a16:creationId xmlns:a16="http://schemas.microsoft.com/office/drawing/2014/main" xmlns="" id="{6ED8041E-6309-4C5D-BEE2-F5A4BCFBD4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88" y="517"/>
                <a:ext cx="154" cy="82"/>
              </a:xfrm>
              <a:custGeom>
                <a:avLst/>
                <a:gdLst>
                  <a:gd name="T0" fmla="*/ 21 w 200"/>
                  <a:gd name="T1" fmla="*/ 0 h 107"/>
                  <a:gd name="T2" fmla="*/ 5 w 200"/>
                  <a:gd name="T3" fmla="*/ 5 h 107"/>
                  <a:gd name="T4" fmla="*/ 79 w 200"/>
                  <a:gd name="T5" fmla="*/ 69 h 107"/>
                  <a:gd name="T6" fmla="*/ 86 w 200"/>
                  <a:gd name="T7" fmla="*/ 55 h 107"/>
                  <a:gd name="T8" fmla="*/ 105 w 200"/>
                  <a:gd name="T9" fmla="*/ 64 h 107"/>
                  <a:gd name="T10" fmla="*/ 97 w 200"/>
                  <a:gd name="T11" fmla="*/ 78 h 107"/>
                  <a:gd name="T12" fmla="*/ 185 w 200"/>
                  <a:gd name="T13" fmla="*/ 107 h 107"/>
                  <a:gd name="T14" fmla="*/ 195 w 200"/>
                  <a:gd name="T15" fmla="*/ 105 h 107"/>
                  <a:gd name="T16" fmla="*/ 199 w 200"/>
                  <a:gd name="T17" fmla="*/ 102 h 107"/>
                  <a:gd name="T18" fmla="*/ 200 w 200"/>
                  <a:gd name="T19" fmla="*/ 97 h 107"/>
                  <a:gd name="T20" fmla="*/ 146 w 200"/>
                  <a:gd name="T21" fmla="*/ 46 h 107"/>
                  <a:gd name="T22" fmla="*/ 116 w 200"/>
                  <a:gd name="T23" fmla="*/ 30 h 107"/>
                  <a:gd name="T24" fmla="*/ 110 w 200"/>
                  <a:gd name="T25" fmla="*/ 27 h 107"/>
                  <a:gd name="T26" fmla="*/ 21 w 200"/>
                  <a:gd name="T27" fmla="*/ 0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00" h="107">
                    <a:moveTo>
                      <a:pt x="21" y="0"/>
                    </a:moveTo>
                    <a:cubicBezTo>
                      <a:pt x="13" y="0"/>
                      <a:pt x="7" y="1"/>
                      <a:pt x="5" y="5"/>
                    </a:cubicBezTo>
                    <a:cubicBezTo>
                      <a:pt x="0" y="18"/>
                      <a:pt x="32" y="45"/>
                      <a:pt x="79" y="69"/>
                    </a:cubicBezTo>
                    <a:cubicBezTo>
                      <a:pt x="81" y="65"/>
                      <a:pt x="84" y="60"/>
                      <a:pt x="86" y="55"/>
                    </a:cubicBezTo>
                    <a:cubicBezTo>
                      <a:pt x="93" y="58"/>
                      <a:pt x="99" y="61"/>
                      <a:pt x="105" y="64"/>
                    </a:cubicBezTo>
                    <a:cubicBezTo>
                      <a:pt x="102" y="69"/>
                      <a:pt x="100" y="74"/>
                      <a:pt x="97" y="78"/>
                    </a:cubicBezTo>
                    <a:cubicBezTo>
                      <a:pt x="134" y="96"/>
                      <a:pt x="167" y="107"/>
                      <a:pt x="185" y="107"/>
                    </a:cubicBezTo>
                    <a:cubicBezTo>
                      <a:pt x="189" y="107"/>
                      <a:pt x="193" y="107"/>
                      <a:pt x="195" y="105"/>
                    </a:cubicBezTo>
                    <a:cubicBezTo>
                      <a:pt x="197" y="105"/>
                      <a:pt x="198" y="104"/>
                      <a:pt x="199" y="102"/>
                    </a:cubicBezTo>
                    <a:cubicBezTo>
                      <a:pt x="200" y="101"/>
                      <a:pt x="200" y="99"/>
                      <a:pt x="200" y="97"/>
                    </a:cubicBezTo>
                    <a:cubicBezTo>
                      <a:pt x="198" y="85"/>
                      <a:pt x="178" y="66"/>
                      <a:pt x="146" y="46"/>
                    </a:cubicBezTo>
                    <a:cubicBezTo>
                      <a:pt x="137" y="41"/>
                      <a:pt x="127" y="35"/>
                      <a:pt x="116" y="30"/>
                    </a:cubicBezTo>
                    <a:cubicBezTo>
                      <a:pt x="114" y="29"/>
                      <a:pt x="112" y="28"/>
                      <a:pt x="110" y="27"/>
                    </a:cubicBezTo>
                    <a:cubicBezTo>
                      <a:pt x="74" y="9"/>
                      <a:pt x="41" y="0"/>
                      <a:pt x="21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1" name="Freeform 172">
                <a:extLst>
                  <a:ext uri="{FF2B5EF4-FFF2-40B4-BE49-F238E27FC236}">
                    <a16:creationId xmlns:a16="http://schemas.microsoft.com/office/drawing/2014/main" xmlns="" id="{ACEAE219-0963-478C-8004-7B46FC2C33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17" y="346"/>
                <a:ext cx="105" cy="55"/>
              </a:xfrm>
              <a:custGeom>
                <a:avLst/>
                <a:gdLst>
                  <a:gd name="T0" fmla="*/ 11 w 137"/>
                  <a:gd name="T1" fmla="*/ 0 h 72"/>
                  <a:gd name="T2" fmla="*/ 1 w 137"/>
                  <a:gd name="T3" fmla="*/ 3 h 72"/>
                  <a:gd name="T4" fmla="*/ 1 w 137"/>
                  <a:gd name="T5" fmla="*/ 5 h 72"/>
                  <a:gd name="T6" fmla="*/ 53 w 137"/>
                  <a:gd name="T7" fmla="*/ 46 h 72"/>
                  <a:gd name="T8" fmla="*/ 60 w 137"/>
                  <a:gd name="T9" fmla="*/ 49 h 72"/>
                  <a:gd name="T10" fmla="*/ 94 w 137"/>
                  <a:gd name="T11" fmla="*/ 64 h 72"/>
                  <a:gd name="T12" fmla="*/ 124 w 137"/>
                  <a:gd name="T13" fmla="*/ 72 h 72"/>
                  <a:gd name="T14" fmla="*/ 133 w 137"/>
                  <a:gd name="T15" fmla="*/ 69 h 72"/>
                  <a:gd name="T16" fmla="*/ 76 w 137"/>
                  <a:gd name="T17" fmla="*/ 21 h 72"/>
                  <a:gd name="T18" fmla="*/ 15 w 137"/>
                  <a:gd name="T19" fmla="*/ 0 h 72"/>
                  <a:gd name="T20" fmla="*/ 11 w 137"/>
                  <a:gd name="T21" fmla="*/ 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7" h="72">
                    <a:moveTo>
                      <a:pt x="11" y="0"/>
                    </a:moveTo>
                    <a:cubicBezTo>
                      <a:pt x="6" y="0"/>
                      <a:pt x="3" y="1"/>
                      <a:pt x="1" y="3"/>
                    </a:cubicBezTo>
                    <a:cubicBezTo>
                      <a:pt x="1" y="4"/>
                      <a:pt x="1" y="4"/>
                      <a:pt x="1" y="5"/>
                    </a:cubicBezTo>
                    <a:cubicBezTo>
                      <a:pt x="0" y="13"/>
                      <a:pt x="23" y="30"/>
                      <a:pt x="53" y="46"/>
                    </a:cubicBezTo>
                    <a:cubicBezTo>
                      <a:pt x="56" y="47"/>
                      <a:pt x="58" y="48"/>
                      <a:pt x="60" y="49"/>
                    </a:cubicBezTo>
                    <a:cubicBezTo>
                      <a:pt x="72" y="56"/>
                      <a:pt x="83" y="61"/>
                      <a:pt x="94" y="64"/>
                    </a:cubicBezTo>
                    <a:cubicBezTo>
                      <a:pt x="106" y="69"/>
                      <a:pt x="117" y="72"/>
                      <a:pt x="124" y="72"/>
                    </a:cubicBezTo>
                    <a:cubicBezTo>
                      <a:pt x="129" y="72"/>
                      <a:pt x="131" y="71"/>
                      <a:pt x="133" y="69"/>
                    </a:cubicBezTo>
                    <a:cubicBezTo>
                      <a:pt x="137" y="61"/>
                      <a:pt x="113" y="39"/>
                      <a:pt x="76" y="21"/>
                    </a:cubicBezTo>
                    <a:cubicBezTo>
                      <a:pt x="52" y="9"/>
                      <a:pt x="29" y="2"/>
                      <a:pt x="15" y="0"/>
                    </a:cubicBezTo>
                    <a:cubicBezTo>
                      <a:pt x="13" y="0"/>
                      <a:pt x="12" y="0"/>
                      <a:pt x="11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2" name="Freeform 173">
                <a:extLst>
                  <a:ext uri="{FF2B5EF4-FFF2-40B4-BE49-F238E27FC236}">
                    <a16:creationId xmlns:a16="http://schemas.microsoft.com/office/drawing/2014/main" xmlns="" id="{28BCCA63-CE9F-4F66-AA53-1408CC824B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17" y="559"/>
                <a:ext cx="252" cy="441"/>
              </a:xfrm>
              <a:custGeom>
                <a:avLst/>
                <a:gdLst>
                  <a:gd name="T0" fmla="*/ 307 w 326"/>
                  <a:gd name="T1" fmla="*/ 0 h 571"/>
                  <a:gd name="T2" fmla="*/ 300 w 326"/>
                  <a:gd name="T3" fmla="*/ 14 h 571"/>
                  <a:gd name="T4" fmla="*/ 0 w 326"/>
                  <a:gd name="T5" fmla="*/ 564 h 571"/>
                  <a:gd name="T6" fmla="*/ 8 w 326"/>
                  <a:gd name="T7" fmla="*/ 568 h 571"/>
                  <a:gd name="T8" fmla="*/ 15 w 326"/>
                  <a:gd name="T9" fmla="*/ 571 h 571"/>
                  <a:gd name="T10" fmla="*/ 318 w 326"/>
                  <a:gd name="T11" fmla="*/ 23 h 571"/>
                  <a:gd name="T12" fmla="*/ 326 w 326"/>
                  <a:gd name="T13" fmla="*/ 9 h 571"/>
                  <a:gd name="T14" fmla="*/ 307 w 326"/>
                  <a:gd name="T15" fmla="*/ 0 h 5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26" h="571">
                    <a:moveTo>
                      <a:pt x="307" y="0"/>
                    </a:moveTo>
                    <a:cubicBezTo>
                      <a:pt x="305" y="5"/>
                      <a:pt x="302" y="10"/>
                      <a:pt x="300" y="14"/>
                    </a:cubicBezTo>
                    <a:cubicBezTo>
                      <a:pt x="200" y="197"/>
                      <a:pt x="101" y="381"/>
                      <a:pt x="0" y="564"/>
                    </a:cubicBezTo>
                    <a:cubicBezTo>
                      <a:pt x="3" y="565"/>
                      <a:pt x="5" y="566"/>
                      <a:pt x="8" y="568"/>
                    </a:cubicBezTo>
                    <a:cubicBezTo>
                      <a:pt x="10" y="569"/>
                      <a:pt x="12" y="570"/>
                      <a:pt x="15" y="571"/>
                    </a:cubicBezTo>
                    <a:cubicBezTo>
                      <a:pt x="116" y="389"/>
                      <a:pt x="217" y="206"/>
                      <a:pt x="318" y="23"/>
                    </a:cubicBezTo>
                    <a:cubicBezTo>
                      <a:pt x="321" y="19"/>
                      <a:pt x="323" y="14"/>
                      <a:pt x="326" y="9"/>
                    </a:cubicBezTo>
                    <a:cubicBezTo>
                      <a:pt x="320" y="6"/>
                      <a:pt x="314" y="3"/>
                      <a:pt x="307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3" name="Freeform 174">
                <a:extLst>
                  <a:ext uri="{FF2B5EF4-FFF2-40B4-BE49-F238E27FC236}">
                    <a16:creationId xmlns:a16="http://schemas.microsoft.com/office/drawing/2014/main" xmlns="" id="{ED7487B8-0A7D-461A-9E64-BE34E9EB61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2" y="980"/>
                <a:ext cx="140" cy="75"/>
              </a:xfrm>
              <a:custGeom>
                <a:avLst/>
                <a:gdLst>
                  <a:gd name="T0" fmla="*/ 26 w 181"/>
                  <a:gd name="T1" fmla="*/ 0 h 97"/>
                  <a:gd name="T2" fmla="*/ 6 w 181"/>
                  <a:gd name="T3" fmla="*/ 7 h 97"/>
                  <a:gd name="T4" fmla="*/ 77 w 181"/>
                  <a:gd name="T5" fmla="*/ 72 h 97"/>
                  <a:gd name="T6" fmla="*/ 77 w 181"/>
                  <a:gd name="T7" fmla="*/ 73 h 97"/>
                  <a:gd name="T8" fmla="*/ 87 w 181"/>
                  <a:gd name="T9" fmla="*/ 56 h 97"/>
                  <a:gd name="T10" fmla="*/ 101 w 181"/>
                  <a:gd name="T11" fmla="*/ 63 h 97"/>
                  <a:gd name="T12" fmla="*/ 92 w 181"/>
                  <a:gd name="T13" fmla="*/ 79 h 97"/>
                  <a:gd name="T14" fmla="*/ 156 w 181"/>
                  <a:gd name="T15" fmla="*/ 97 h 97"/>
                  <a:gd name="T16" fmla="*/ 173 w 181"/>
                  <a:gd name="T17" fmla="*/ 90 h 97"/>
                  <a:gd name="T18" fmla="*/ 112 w 181"/>
                  <a:gd name="T19" fmla="*/ 26 h 97"/>
                  <a:gd name="T20" fmla="*/ 105 w 181"/>
                  <a:gd name="T21" fmla="*/ 23 h 97"/>
                  <a:gd name="T22" fmla="*/ 97 w 181"/>
                  <a:gd name="T23" fmla="*/ 19 h 97"/>
                  <a:gd name="T24" fmla="*/ 26 w 181"/>
                  <a:gd name="T25" fmla="*/ 0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81" h="97">
                    <a:moveTo>
                      <a:pt x="26" y="0"/>
                    </a:moveTo>
                    <a:cubicBezTo>
                      <a:pt x="16" y="0"/>
                      <a:pt x="9" y="2"/>
                      <a:pt x="6" y="7"/>
                    </a:cubicBezTo>
                    <a:cubicBezTo>
                      <a:pt x="0" y="21"/>
                      <a:pt x="32" y="50"/>
                      <a:pt x="77" y="72"/>
                    </a:cubicBezTo>
                    <a:cubicBezTo>
                      <a:pt x="77" y="72"/>
                      <a:pt x="77" y="72"/>
                      <a:pt x="77" y="73"/>
                    </a:cubicBezTo>
                    <a:cubicBezTo>
                      <a:pt x="80" y="67"/>
                      <a:pt x="83" y="62"/>
                      <a:pt x="87" y="56"/>
                    </a:cubicBezTo>
                    <a:cubicBezTo>
                      <a:pt x="91" y="59"/>
                      <a:pt x="96" y="61"/>
                      <a:pt x="101" y="63"/>
                    </a:cubicBezTo>
                    <a:cubicBezTo>
                      <a:pt x="98" y="69"/>
                      <a:pt x="95" y="74"/>
                      <a:pt x="92" y="79"/>
                    </a:cubicBezTo>
                    <a:cubicBezTo>
                      <a:pt x="118" y="90"/>
                      <a:pt x="141" y="97"/>
                      <a:pt x="156" y="97"/>
                    </a:cubicBezTo>
                    <a:cubicBezTo>
                      <a:pt x="164" y="97"/>
                      <a:pt x="171" y="95"/>
                      <a:pt x="173" y="90"/>
                    </a:cubicBezTo>
                    <a:cubicBezTo>
                      <a:pt x="181" y="77"/>
                      <a:pt x="154" y="49"/>
                      <a:pt x="112" y="26"/>
                    </a:cubicBezTo>
                    <a:cubicBezTo>
                      <a:pt x="109" y="25"/>
                      <a:pt x="107" y="24"/>
                      <a:pt x="105" y="23"/>
                    </a:cubicBezTo>
                    <a:cubicBezTo>
                      <a:pt x="102" y="21"/>
                      <a:pt x="100" y="20"/>
                      <a:pt x="97" y="19"/>
                    </a:cubicBezTo>
                    <a:cubicBezTo>
                      <a:pt x="70" y="7"/>
                      <a:pt x="44" y="0"/>
                      <a:pt x="26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4" name="Freeform 175">
                <a:extLst>
                  <a:ext uri="{FF2B5EF4-FFF2-40B4-BE49-F238E27FC236}">
                    <a16:creationId xmlns:a16="http://schemas.microsoft.com/office/drawing/2014/main" xmlns="" id="{BBCE0F20-E3F8-488D-AFD0-87282447AF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44" y="2554"/>
                <a:ext cx="302" cy="1411"/>
              </a:xfrm>
              <a:custGeom>
                <a:avLst/>
                <a:gdLst>
                  <a:gd name="T0" fmla="*/ 388 w 392"/>
                  <a:gd name="T1" fmla="*/ 0 h 1828"/>
                  <a:gd name="T2" fmla="*/ 377 w 392"/>
                  <a:gd name="T3" fmla="*/ 61 h 1828"/>
                  <a:gd name="T4" fmla="*/ 281 w 392"/>
                  <a:gd name="T5" fmla="*/ 466 h 1828"/>
                  <a:gd name="T6" fmla="*/ 31 w 392"/>
                  <a:gd name="T7" fmla="*/ 1741 h 1828"/>
                  <a:gd name="T8" fmla="*/ 0 w 392"/>
                  <a:gd name="T9" fmla="*/ 1827 h 1828"/>
                  <a:gd name="T10" fmla="*/ 4 w 392"/>
                  <a:gd name="T11" fmla="*/ 1828 h 1828"/>
                  <a:gd name="T12" fmla="*/ 33 w 392"/>
                  <a:gd name="T13" fmla="*/ 1750 h 1828"/>
                  <a:gd name="T14" fmla="*/ 285 w 392"/>
                  <a:gd name="T15" fmla="*/ 476 h 1828"/>
                  <a:gd name="T16" fmla="*/ 381 w 392"/>
                  <a:gd name="T17" fmla="*/ 77 h 1828"/>
                  <a:gd name="T18" fmla="*/ 392 w 392"/>
                  <a:gd name="T19" fmla="*/ 17 h 1828"/>
                  <a:gd name="T20" fmla="*/ 388 w 392"/>
                  <a:gd name="T21" fmla="*/ 0 h 18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92" h="1828">
                    <a:moveTo>
                      <a:pt x="388" y="0"/>
                    </a:moveTo>
                    <a:cubicBezTo>
                      <a:pt x="385" y="20"/>
                      <a:pt x="381" y="41"/>
                      <a:pt x="377" y="61"/>
                    </a:cubicBezTo>
                    <a:cubicBezTo>
                      <a:pt x="351" y="199"/>
                      <a:pt x="319" y="334"/>
                      <a:pt x="281" y="466"/>
                    </a:cubicBezTo>
                    <a:cubicBezTo>
                      <a:pt x="259" y="900"/>
                      <a:pt x="175" y="1332"/>
                      <a:pt x="31" y="1741"/>
                    </a:cubicBezTo>
                    <a:cubicBezTo>
                      <a:pt x="21" y="1769"/>
                      <a:pt x="10" y="1798"/>
                      <a:pt x="0" y="1827"/>
                    </a:cubicBezTo>
                    <a:cubicBezTo>
                      <a:pt x="1" y="1827"/>
                      <a:pt x="2" y="1828"/>
                      <a:pt x="4" y="1828"/>
                    </a:cubicBezTo>
                    <a:cubicBezTo>
                      <a:pt x="14" y="1802"/>
                      <a:pt x="23" y="1776"/>
                      <a:pt x="33" y="1750"/>
                    </a:cubicBezTo>
                    <a:cubicBezTo>
                      <a:pt x="177" y="1342"/>
                      <a:pt x="263" y="910"/>
                      <a:pt x="285" y="476"/>
                    </a:cubicBezTo>
                    <a:cubicBezTo>
                      <a:pt x="323" y="346"/>
                      <a:pt x="355" y="213"/>
                      <a:pt x="381" y="77"/>
                    </a:cubicBezTo>
                    <a:cubicBezTo>
                      <a:pt x="385" y="57"/>
                      <a:pt x="389" y="37"/>
                      <a:pt x="392" y="17"/>
                    </a:cubicBezTo>
                    <a:cubicBezTo>
                      <a:pt x="390" y="11"/>
                      <a:pt x="389" y="6"/>
                      <a:pt x="388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5" name="Freeform 176">
                <a:extLst>
                  <a:ext uri="{FF2B5EF4-FFF2-40B4-BE49-F238E27FC236}">
                    <a16:creationId xmlns:a16="http://schemas.microsoft.com/office/drawing/2014/main" xmlns="" id="{C6702A5D-4A29-4A84-B802-5C89EADA25A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87" y="3438"/>
                <a:ext cx="346" cy="571"/>
              </a:xfrm>
              <a:custGeom>
                <a:avLst/>
                <a:gdLst>
                  <a:gd name="T0" fmla="*/ 443 w 448"/>
                  <a:gd name="T1" fmla="*/ 0 h 740"/>
                  <a:gd name="T2" fmla="*/ 430 w 448"/>
                  <a:gd name="T3" fmla="*/ 39 h 740"/>
                  <a:gd name="T4" fmla="*/ 68 w 448"/>
                  <a:gd name="T5" fmla="*/ 725 h 740"/>
                  <a:gd name="T6" fmla="*/ 28 w 448"/>
                  <a:gd name="T7" fmla="*/ 694 h 740"/>
                  <a:gd name="T8" fmla="*/ 8 w 448"/>
                  <a:gd name="T9" fmla="*/ 678 h 740"/>
                  <a:gd name="T10" fmla="*/ 0 w 448"/>
                  <a:gd name="T11" fmla="*/ 688 h 740"/>
                  <a:gd name="T12" fmla="*/ 19 w 448"/>
                  <a:gd name="T13" fmla="*/ 704 h 740"/>
                  <a:gd name="T14" fmla="*/ 63 w 448"/>
                  <a:gd name="T15" fmla="*/ 740 h 740"/>
                  <a:gd name="T16" fmla="*/ 436 w 448"/>
                  <a:gd name="T17" fmla="*/ 38 h 740"/>
                  <a:gd name="T18" fmla="*/ 448 w 448"/>
                  <a:gd name="T19" fmla="*/ 2 h 740"/>
                  <a:gd name="T20" fmla="*/ 443 w 448"/>
                  <a:gd name="T21" fmla="*/ 0 h 7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48" h="740">
                    <a:moveTo>
                      <a:pt x="443" y="0"/>
                    </a:moveTo>
                    <a:cubicBezTo>
                      <a:pt x="439" y="13"/>
                      <a:pt x="435" y="26"/>
                      <a:pt x="430" y="39"/>
                    </a:cubicBezTo>
                    <a:cubicBezTo>
                      <a:pt x="344" y="285"/>
                      <a:pt x="222" y="518"/>
                      <a:pt x="68" y="725"/>
                    </a:cubicBezTo>
                    <a:cubicBezTo>
                      <a:pt x="54" y="715"/>
                      <a:pt x="41" y="705"/>
                      <a:pt x="28" y="694"/>
                    </a:cubicBezTo>
                    <a:cubicBezTo>
                      <a:pt x="21" y="689"/>
                      <a:pt x="15" y="683"/>
                      <a:pt x="8" y="678"/>
                    </a:cubicBezTo>
                    <a:cubicBezTo>
                      <a:pt x="5" y="682"/>
                      <a:pt x="2" y="685"/>
                      <a:pt x="0" y="688"/>
                    </a:cubicBezTo>
                    <a:cubicBezTo>
                      <a:pt x="6" y="694"/>
                      <a:pt x="13" y="699"/>
                      <a:pt x="19" y="704"/>
                    </a:cubicBezTo>
                    <a:cubicBezTo>
                      <a:pt x="34" y="716"/>
                      <a:pt x="48" y="728"/>
                      <a:pt x="63" y="740"/>
                    </a:cubicBezTo>
                    <a:cubicBezTo>
                      <a:pt x="222" y="527"/>
                      <a:pt x="348" y="290"/>
                      <a:pt x="436" y="38"/>
                    </a:cubicBezTo>
                    <a:cubicBezTo>
                      <a:pt x="440" y="26"/>
                      <a:pt x="444" y="14"/>
                      <a:pt x="448" y="2"/>
                    </a:cubicBezTo>
                    <a:cubicBezTo>
                      <a:pt x="446" y="2"/>
                      <a:pt x="445" y="1"/>
                      <a:pt x="443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6" name="Freeform 177">
                <a:extLst>
                  <a:ext uri="{FF2B5EF4-FFF2-40B4-BE49-F238E27FC236}">
                    <a16:creationId xmlns:a16="http://schemas.microsoft.com/office/drawing/2014/main" xmlns="" id="{93490C46-7773-4A6A-9CB7-65DC2721F38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20" y="3037"/>
                <a:ext cx="267" cy="793"/>
              </a:xfrm>
              <a:custGeom>
                <a:avLst/>
                <a:gdLst>
                  <a:gd name="T0" fmla="*/ 3 w 346"/>
                  <a:gd name="T1" fmla="*/ 0 h 1026"/>
                  <a:gd name="T2" fmla="*/ 0 w 346"/>
                  <a:gd name="T3" fmla="*/ 25 h 1026"/>
                  <a:gd name="T4" fmla="*/ 26 w 346"/>
                  <a:gd name="T5" fmla="*/ 28 h 1026"/>
                  <a:gd name="T6" fmla="*/ 336 w 346"/>
                  <a:gd name="T7" fmla="*/ 61 h 1026"/>
                  <a:gd name="T8" fmla="*/ 130 w 346"/>
                  <a:gd name="T9" fmla="*/ 956 h 1026"/>
                  <a:gd name="T10" fmla="*/ 106 w 346"/>
                  <a:gd name="T11" fmla="*/ 1024 h 1026"/>
                  <a:gd name="T12" fmla="*/ 113 w 346"/>
                  <a:gd name="T13" fmla="*/ 1026 h 1026"/>
                  <a:gd name="T14" fmla="*/ 138 w 346"/>
                  <a:gd name="T15" fmla="*/ 958 h 1026"/>
                  <a:gd name="T16" fmla="*/ 346 w 346"/>
                  <a:gd name="T17" fmla="*/ 33 h 1026"/>
                  <a:gd name="T18" fmla="*/ 29 w 346"/>
                  <a:gd name="T19" fmla="*/ 2 h 1026"/>
                  <a:gd name="T20" fmla="*/ 3 w 346"/>
                  <a:gd name="T21" fmla="*/ 0 h 10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46" h="1026">
                    <a:moveTo>
                      <a:pt x="3" y="0"/>
                    </a:moveTo>
                    <a:cubicBezTo>
                      <a:pt x="2" y="8"/>
                      <a:pt x="1" y="17"/>
                      <a:pt x="0" y="25"/>
                    </a:cubicBezTo>
                    <a:cubicBezTo>
                      <a:pt x="9" y="26"/>
                      <a:pt x="18" y="27"/>
                      <a:pt x="26" y="28"/>
                    </a:cubicBezTo>
                    <a:cubicBezTo>
                      <a:pt x="130" y="39"/>
                      <a:pt x="233" y="50"/>
                      <a:pt x="336" y="61"/>
                    </a:cubicBezTo>
                    <a:cubicBezTo>
                      <a:pt x="302" y="366"/>
                      <a:pt x="233" y="667"/>
                      <a:pt x="130" y="956"/>
                    </a:cubicBezTo>
                    <a:cubicBezTo>
                      <a:pt x="122" y="979"/>
                      <a:pt x="114" y="1001"/>
                      <a:pt x="106" y="1024"/>
                    </a:cubicBezTo>
                    <a:cubicBezTo>
                      <a:pt x="109" y="1025"/>
                      <a:pt x="111" y="1026"/>
                      <a:pt x="113" y="1026"/>
                    </a:cubicBezTo>
                    <a:cubicBezTo>
                      <a:pt x="122" y="1004"/>
                      <a:pt x="130" y="981"/>
                      <a:pt x="138" y="958"/>
                    </a:cubicBezTo>
                    <a:cubicBezTo>
                      <a:pt x="243" y="659"/>
                      <a:pt x="314" y="347"/>
                      <a:pt x="346" y="33"/>
                    </a:cubicBezTo>
                    <a:cubicBezTo>
                      <a:pt x="241" y="22"/>
                      <a:pt x="135" y="12"/>
                      <a:pt x="29" y="2"/>
                    </a:cubicBezTo>
                    <a:cubicBezTo>
                      <a:pt x="20" y="1"/>
                      <a:pt x="12" y="0"/>
                      <a:pt x="3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7" name="Freeform 178">
                <a:extLst>
                  <a:ext uri="{FF2B5EF4-FFF2-40B4-BE49-F238E27FC236}">
                    <a16:creationId xmlns:a16="http://schemas.microsoft.com/office/drawing/2014/main" xmlns="" id="{2C4430E9-58E6-41DC-AECB-8AF292BF410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01" y="2418"/>
                <a:ext cx="246" cy="197"/>
              </a:xfrm>
              <a:custGeom>
                <a:avLst/>
                <a:gdLst>
                  <a:gd name="T0" fmla="*/ 7 w 318"/>
                  <a:gd name="T1" fmla="*/ 0 h 255"/>
                  <a:gd name="T2" fmla="*/ 0 w 318"/>
                  <a:gd name="T3" fmla="*/ 2 h 255"/>
                  <a:gd name="T4" fmla="*/ 9 w 318"/>
                  <a:gd name="T5" fmla="*/ 32 h 255"/>
                  <a:gd name="T6" fmla="*/ 30 w 318"/>
                  <a:gd name="T7" fmla="*/ 124 h 255"/>
                  <a:gd name="T8" fmla="*/ 282 w 318"/>
                  <a:gd name="T9" fmla="*/ 63 h 255"/>
                  <a:gd name="T10" fmla="*/ 305 w 318"/>
                  <a:gd name="T11" fmla="*/ 203 h 255"/>
                  <a:gd name="T12" fmla="*/ 311 w 318"/>
                  <a:gd name="T13" fmla="*/ 255 h 255"/>
                  <a:gd name="T14" fmla="*/ 318 w 318"/>
                  <a:gd name="T15" fmla="*/ 254 h 255"/>
                  <a:gd name="T16" fmla="*/ 312 w 318"/>
                  <a:gd name="T17" fmla="*/ 202 h 255"/>
                  <a:gd name="T18" fmla="*/ 286 w 318"/>
                  <a:gd name="T19" fmla="*/ 47 h 255"/>
                  <a:gd name="T20" fmla="*/ 35 w 318"/>
                  <a:gd name="T21" fmla="*/ 110 h 255"/>
                  <a:gd name="T22" fmla="*/ 18 w 318"/>
                  <a:gd name="T23" fmla="*/ 38 h 255"/>
                  <a:gd name="T24" fmla="*/ 7 w 318"/>
                  <a:gd name="T25" fmla="*/ 0 h 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18" h="255">
                    <a:moveTo>
                      <a:pt x="7" y="0"/>
                    </a:moveTo>
                    <a:cubicBezTo>
                      <a:pt x="5" y="1"/>
                      <a:pt x="3" y="1"/>
                      <a:pt x="0" y="2"/>
                    </a:cubicBezTo>
                    <a:cubicBezTo>
                      <a:pt x="3" y="12"/>
                      <a:pt x="6" y="22"/>
                      <a:pt x="9" y="32"/>
                    </a:cubicBezTo>
                    <a:cubicBezTo>
                      <a:pt x="17" y="62"/>
                      <a:pt x="24" y="93"/>
                      <a:pt x="30" y="124"/>
                    </a:cubicBezTo>
                    <a:cubicBezTo>
                      <a:pt x="114" y="103"/>
                      <a:pt x="198" y="84"/>
                      <a:pt x="282" y="63"/>
                    </a:cubicBezTo>
                    <a:cubicBezTo>
                      <a:pt x="291" y="109"/>
                      <a:pt x="299" y="156"/>
                      <a:pt x="305" y="203"/>
                    </a:cubicBezTo>
                    <a:cubicBezTo>
                      <a:pt x="307" y="220"/>
                      <a:pt x="309" y="238"/>
                      <a:pt x="311" y="255"/>
                    </a:cubicBezTo>
                    <a:cubicBezTo>
                      <a:pt x="314" y="255"/>
                      <a:pt x="316" y="255"/>
                      <a:pt x="318" y="254"/>
                    </a:cubicBezTo>
                    <a:cubicBezTo>
                      <a:pt x="316" y="237"/>
                      <a:pt x="314" y="219"/>
                      <a:pt x="312" y="202"/>
                    </a:cubicBezTo>
                    <a:cubicBezTo>
                      <a:pt x="306" y="150"/>
                      <a:pt x="297" y="98"/>
                      <a:pt x="286" y="47"/>
                    </a:cubicBezTo>
                    <a:cubicBezTo>
                      <a:pt x="202" y="68"/>
                      <a:pt x="118" y="89"/>
                      <a:pt x="35" y="110"/>
                    </a:cubicBezTo>
                    <a:cubicBezTo>
                      <a:pt x="30" y="85"/>
                      <a:pt x="24" y="61"/>
                      <a:pt x="18" y="38"/>
                    </a:cubicBezTo>
                    <a:cubicBezTo>
                      <a:pt x="14" y="25"/>
                      <a:pt x="11" y="12"/>
                      <a:pt x="7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8" name="Freeform 179">
                <a:extLst>
                  <a:ext uri="{FF2B5EF4-FFF2-40B4-BE49-F238E27FC236}">
                    <a16:creationId xmlns:a16="http://schemas.microsoft.com/office/drawing/2014/main" xmlns="" id="{14E0F074-7E49-4E3C-90CA-F34077F70F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76" y="2709"/>
                <a:ext cx="116" cy="648"/>
              </a:xfrm>
              <a:custGeom>
                <a:avLst/>
                <a:gdLst>
                  <a:gd name="T0" fmla="*/ 141 w 150"/>
                  <a:gd name="T1" fmla="*/ 0 h 839"/>
                  <a:gd name="T2" fmla="*/ 25 w 150"/>
                  <a:gd name="T3" fmla="*/ 6 h 839"/>
                  <a:gd name="T4" fmla="*/ 0 w 150"/>
                  <a:gd name="T5" fmla="*/ 7 h 839"/>
                  <a:gd name="T6" fmla="*/ 0 w 150"/>
                  <a:gd name="T7" fmla="*/ 23 h 839"/>
                  <a:gd name="T8" fmla="*/ 26 w 150"/>
                  <a:gd name="T9" fmla="*/ 22 h 839"/>
                  <a:gd name="T10" fmla="*/ 135 w 150"/>
                  <a:gd name="T11" fmla="*/ 17 h 839"/>
                  <a:gd name="T12" fmla="*/ 17 w 150"/>
                  <a:gd name="T13" fmla="*/ 818 h 839"/>
                  <a:gd name="T14" fmla="*/ 62 w 150"/>
                  <a:gd name="T15" fmla="*/ 834 h 839"/>
                  <a:gd name="T16" fmla="*/ 77 w 150"/>
                  <a:gd name="T17" fmla="*/ 839 h 839"/>
                  <a:gd name="T18" fmla="*/ 82 w 150"/>
                  <a:gd name="T19" fmla="*/ 822 h 839"/>
                  <a:gd name="T20" fmla="*/ 67 w 150"/>
                  <a:gd name="T21" fmla="*/ 817 h 839"/>
                  <a:gd name="T22" fmla="*/ 29 w 150"/>
                  <a:gd name="T23" fmla="*/ 804 h 839"/>
                  <a:gd name="T24" fmla="*/ 141 w 150"/>
                  <a:gd name="T25" fmla="*/ 0 h 8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0" h="839">
                    <a:moveTo>
                      <a:pt x="141" y="0"/>
                    </a:moveTo>
                    <a:cubicBezTo>
                      <a:pt x="103" y="1"/>
                      <a:pt x="64" y="4"/>
                      <a:pt x="25" y="6"/>
                    </a:cubicBezTo>
                    <a:cubicBezTo>
                      <a:pt x="17" y="6"/>
                      <a:pt x="8" y="7"/>
                      <a:pt x="0" y="7"/>
                    </a:cubicBezTo>
                    <a:cubicBezTo>
                      <a:pt x="0" y="12"/>
                      <a:pt x="0" y="18"/>
                      <a:pt x="0" y="23"/>
                    </a:cubicBezTo>
                    <a:cubicBezTo>
                      <a:pt x="9" y="23"/>
                      <a:pt x="17" y="23"/>
                      <a:pt x="26" y="22"/>
                    </a:cubicBezTo>
                    <a:cubicBezTo>
                      <a:pt x="62" y="20"/>
                      <a:pt x="98" y="19"/>
                      <a:pt x="135" y="17"/>
                    </a:cubicBezTo>
                    <a:cubicBezTo>
                      <a:pt x="142" y="287"/>
                      <a:pt x="101" y="561"/>
                      <a:pt x="17" y="818"/>
                    </a:cubicBezTo>
                    <a:cubicBezTo>
                      <a:pt x="32" y="824"/>
                      <a:pt x="47" y="829"/>
                      <a:pt x="62" y="834"/>
                    </a:cubicBezTo>
                    <a:cubicBezTo>
                      <a:pt x="67" y="836"/>
                      <a:pt x="72" y="837"/>
                      <a:pt x="77" y="839"/>
                    </a:cubicBezTo>
                    <a:cubicBezTo>
                      <a:pt x="79" y="834"/>
                      <a:pt x="81" y="828"/>
                      <a:pt x="82" y="822"/>
                    </a:cubicBezTo>
                    <a:cubicBezTo>
                      <a:pt x="77" y="820"/>
                      <a:pt x="72" y="819"/>
                      <a:pt x="67" y="817"/>
                    </a:cubicBezTo>
                    <a:cubicBezTo>
                      <a:pt x="54" y="813"/>
                      <a:pt x="42" y="809"/>
                      <a:pt x="29" y="804"/>
                    </a:cubicBezTo>
                    <a:cubicBezTo>
                      <a:pt x="112" y="546"/>
                      <a:pt x="150" y="271"/>
                      <a:pt x="141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9" name="Freeform 180">
                <a:extLst>
                  <a:ext uri="{FF2B5EF4-FFF2-40B4-BE49-F238E27FC236}">
                    <a16:creationId xmlns:a16="http://schemas.microsoft.com/office/drawing/2014/main" xmlns="" id="{191ED961-E22D-4B42-9996-BC18A57BD7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58" y="3016"/>
                <a:ext cx="228" cy="903"/>
              </a:xfrm>
              <a:custGeom>
                <a:avLst/>
                <a:gdLst>
                  <a:gd name="T0" fmla="*/ 63 w 296"/>
                  <a:gd name="T1" fmla="*/ 0 h 1170"/>
                  <a:gd name="T2" fmla="*/ 54 w 296"/>
                  <a:gd name="T3" fmla="*/ 78 h 1170"/>
                  <a:gd name="T4" fmla="*/ 0 w 296"/>
                  <a:gd name="T5" fmla="*/ 375 h 1170"/>
                  <a:gd name="T6" fmla="*/ 283 w 296"/>
                  <a:gd name="T7" fmla="*/ 443 h 1170"/>
                  <a:gd name="T8" fmla="*/ 46 w 296"/>
                  <a:gd name="T9" fmla="*/ 1132 h 1170"/>
                  <a:gd name="T10" fmla="*/ 30 w 296"/>
                  <a:gd name="T11" fmla="*/ 1166 h 1170"/>
                  <a:gd name="T12" fmla="*/ 36 w 296"/>
                  <a:gd name="T13" fmla="*/ 1170 h 1170"/>
                  <a:gd name="T14" fmla="*/ 53 w 296"/>
                  <a:gd name="T15" fmla="*/ 1135 h 1170"/>
                  <a:gd name="T16" fmla="*/ 296 w 296"/>
                  <a:gd name="T17" fmla="*/ 419 h 1170"/>
                  <a:gd name="T18" fmla="*/ 12 w 296"/>
                  <a:gd name="T19" fmla="*/ 354 h 1170"/>
                  <a:gd name="T20" fmla="*/ 61 w 296"/>
                  <a:gd name="T21" fmla="*/ 83 h 1170"/>
                  <a:gd name="T22" fmla="*/ 71 w 296"/>
                  <a:gd name="T23" fmla="*/ 0 h 1170"/>
                  <a:gd name="T24" fmla="*/ 63 w 296"/>
                  <a:gd name="T25" fmla="*/ 0 h 1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96" h="1170">
                    <a:moveTo>
                      <a:pt x="63" y="0"/>
                    </a:moveTo>
                    <a:cubicBezTo>
                      <a:pt x="61" y="26"/>
                      <a:pt x="58" y="52"/>
                      <a:pt x="54" y="78"/>
                    </a:cubicBezTo>
                    <a:cubicBezTo>
                      <a:pt x="41" y="178"/>
                      <a:pt x="23" y="277"/>
                      <a:pt x="0" y="375"/>
                    </a:cubicBezTo>
                    <a:cubicBezTo>
                      <a:pt x="95" y="398"/>
                      <a:pt x="189" y="420"/>
                      <a:pt x="283" y="443"/>
                    </a:cubicBezTo>
                    <a:cubicBezTo>
                      <a:pt x="229" y="681"/>
                      <a:pt x="149" y="912"/>
                      <a:pt x="46" y="1132"/>
                    </a:cubicBezTo>
                    <a:cubicBezTo>
                      <a:pt x="41" y="1143"/>
                      <a:pt x="35" y="1154"/>
                      <a:pt x="30" y="1166"/>
                    </a:cubicBezTo>
                    <a:cubicBezTo>
                      <a:pt x="31" y="1167"/>
                      <a:pt x="34" y="1169"/>
                      <a:pt x="36" y="1170"/>
                    </a:cubicBezTo>
                    <a:cubicBezTo>
                      <a:pt x="42" y="1158"/>
                      <a:pt x="47" y="1146"/>
                      <a:pt x="53" y="1135"/>
                    </a:cubicBezTo>
                    <a:cubicBezTo>
                      <a:pt x="160" y="906"/>
                      <a:pt x="242" y="666"/>
                      <a:pt x="296" y="419"/>
                    </a:cubicBezTo>
                    <a:cubicBezTo>
                      <a:pt x="202" y="397"/>
                      <a:pt x="108" y="376"/>
                      <a:pt x="12" y="354"/>
                    </a:cubicBezTo>
                    <a:cubicBezTo>
                      <a:pt x="32" y="264"/>
                      <a:pt x="49" y="174"/>
                      <a:pt x="61" y="83"/>
                    </a:cubicBezTo>
                    <a:cubicBezTo>
                      <a:pt x="64" y="55"/>
                      <a:pt x="68" y="28"/>
                      <a:pt x="71" y="0"/>
                    </a:cubicBezTo>
                    <a:cubicBezTo>
                      <a:pt x="68" y="0"/>
                      <a:pt x="65" y="0"/>
                      <a:pt x="63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0" name="Freeform 181">
                <a:extLst>
                  <a:ext uri="{FF2B5EF4-FFF2-40B4-BE49-F238E27FC236}">
                    <a16:creationId xmlns:a16="http://schemas.microsoft.com/office/drawing/2014/main" xmlns="" id="{B13BC05B-0E01-4B0E-90C6-56A9B4CDC6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76" y="2880"/>
                <a:ext cx="180" cy="479"/>
              </a:xfrm>
              <a:custGeom>
                <a:avLst/>
                <a:gdLst>
                  <a:gd name="T0" fmla="*/ 97 w 233"/>
                  <a:gd name="T1" fmla="*/ 0 h 621"/>
                  <a:gd name="T2" fmla="*/ 0 w 233"/>
                  <a:gd name="T3" fmla="*/ 605 h 621"/>
                  <a:gd name="T4" fmla="*/ 51 w 233"/>
                  <a:gd name="T5" fmla="*/ 619 h 621"/>
                  <a:gd name="T6" fmla="*/ 57 w 233"/>
                  <a:gd name="T7" fmla="*/ 621 h 621"/>
                  <a:gd name="T8" fmla="*/ 60 w 233"/>
                  <a:gd name="T9" fmla="*/ 607 h 621"/>
                  <a:gd name="T10" fmla="*/ 53 w 233"/>
                  <a:gd name="T11" fmla="*/ 605 h 621"/>
                  <a:gd name="T12" fmla="*/ 8 w 233"/>
                  <a:gd name="T13" fmla="*/ 592 h 621"/>
                  <a:gd name="T14" fmla="*/ 101 w 233"/>
                  <a:gd name="T15" fmla="*/ 15 h 621"/>
                  <a:gd name="T16" fmla="*/ 220 w 233"/>
                  <a:gd name="T17" fmla="*/ 20 h 621"/>
                  <a:gd name="T18" fmla="*/ 232 w 233"/>
                  <a:gd name="T19" fmla="*/ 20 h 621"/>
                  <a:gd name="T20" fmla="*/ 233 w 233"/>
                  <a:gd name="T21" fmla="*/ 6 h 621"/>
                  <a:gd name="T22" fmla="*/ 222 w 233"/>
                  <a:gd name="T23" fmla="*/ 5 h 621"/>
                  <a:gd name="T24" fmla="*/ 97 w 233"/>
                  <a:gd name="T25" fmla="*/ 0 h 6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33" h="621">
                    <a:moveTo>
                      <a:pt x="97" y="0"/>
                    </a:moveTo>
                    <a:cubicBezTo>
                      <a:pt x="85" y="204"/>
                      <a:pt x="53" y="408"/>
                      <a:pt x="0" y="605"/>
                    </a:cubicBezTo>
                    <a:cubicBezTo>
                      <a:pt x="17" y="610"/>
                      <a:pt x="34" y="615"/>
                      <a:pt x="51" y="619"/>
                    </a:cubicBezTo>
                    <a:cubicBezTo>
                      <a:pt x="53" y="620"/>
                      <a:pt x="55" y="620"/>
                      <a:pt x="57" y="621"/>
                    </a:cubicBezTo>
                    <a:cubicBezTo>
                      <a:pt x="57" y="617"/>
                      <a:pt x="59" y="612"/>
                      <a:pt x="60" y="607"/>
                    </a:cubicBezTo>
                    <a:cubicBezTo>
                      <a:pt x="58" y="607"/>
                      <a:pt x="56" y="606"/>
                      <a:pt x="53" y="605"/>
                    </a:cubicBezTo>
                    <a:cubicBezTo>
                      <a:pt x="38" y="601"/>
                      <a:pt x="23" y="597"/>
                      <a:pt x="8" y="592"/>
                    </a:cubicBezTo>
                    <a:cubicBezTo>
                      <a:pt x="58" y="404"/>
                      <a:pt x="89" y="210"/>
                      <a:pt x="101" y="15"/>
                    </a:cubicBezTo>
                    <a:cubicBezTo>
                      <a:pt x="141" y="16"/>
                      <a:pt x="181" y="19"/>
                      <a:pt x="220" y="20"/>
                    </a:cubicBezTo>
                    <a:cubicBezTo>
                      <a:pt x="224" y="20"/>
                      <a:pt x="228" y="20"/>
                      <a:pt x="232" y="20"/>
                    </a:cubicBezTo>
                    <a:cubicBezTo>
                      <a:pt x="232" y="15"/>
                      <a:pt x="233" y="11"/>
                      <a:pt x="233" y="6"/>
                    </a:cubicBezTo>
                    <a:cubicBezTo>
                      <a:pt x="229" y="5"/>
                      <a:pt x="226" y="5"/>
                      <a:pt x="222" y="5"/>
                    </a:cubicBezTo>
                    <a:cubicBezTo>
                      <a:pt x="180" y="4"/>
                      <a:pt x="138" y="2"/>
                      <a:pt x="97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1" name="Freeform 182">
                <a:extLst>
                  <a:ext uri="{FF2B5EF4-FFF2-40B4-BE49-F238E27FC236}">
                    <a16:creationId xmlns:a16="http://schemas.microsoft.com/office/drawing/2014/main" xmlns="" id="{7F392BC3-4829-49E5-AEF0-EBB6C1F698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42" y="81"/>
                <a:ext cx="1382" cy="1406"/>
              </a:xfrm>
              <a:custGeom>
                <a:avLst/>
                <a:gdLst>
                  <a:gd name="T0" fmla="*/ 3 w 1789"/>
                  <a:gd name="T1" fmla="*/ 0 h 1821"/>
                  <a:gd name="T2" fmla="*/ 0 w 1789"/>
                  <a:gd name="T3" fmla="*/ 5 h 1821"/>
                  <a:gd name="T4" fmla="*/ 111 w 1789"/>
                  <a:gd name="T5" fmla="*/ 80 h 1821"/>
                  <a:gd name="T6" fmla="*/ 1383 w 1789"/>
                  <a:gd name="T7" fmla="*/ 1607 h 1821"/>
                  <a:gd name="T8" fmla="*/ 1642 w 1789"/>
                  <a:gd name="T9" fmla="*/ 1478 h 1821"/>
                  <a:gd name="T10" fmla="*/ 1738 w 1789"/>
                  <a:gd name="T11" fmla="*/ 1699 h 1821"/>
                  <a:gd name="T12" fmla="*/ 1784 w 1789"/>
                  <a:gd name="T13" fmla="*/ 1821 h 1821"/>
                  <a:gd name="T14" fmla="*/ 1789 w 1789"/>
                  <a:gd name="T15" fmla="*/ 1820 h 1821"/>
                  <a:gd name="T16" fmla="*/ 1743 w 1789"/>
                  <a:gd name="T17" fmla="*/ 1698 h 1821"/>
                  <a:gd name="T18" fmla="*/ 1637 w 1789"/>
                  <a:gd name="T19" fmla="*/ 1453 h 1821"/>
                  <a:gd name="T20" fmla="*/ 1378 w 1789"/>
                  <a:gd name="T21" fmla="*/ 1584 h 1821"/>
                  <a:gd name="T22" fmla="*/ 113 w 1789"/>
                  <a:gd name="T23" fmla="*/ 75 h 1821"/>
                  <a:gd name="T24" fmla="*/ 3 w 1789"/>
                  <a:gd name="T25" fmla="*/ 0 h 18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789" h="1821">
                    <a:moveTo>
                      <a:pt x="3" y="0"/>
                    </a:moveTo>
                    <a:cubicBezTo>
                      <a:pt x="2" y="2"/>
                      <a:pt x="1" y="4"/>
                      <a:pt x="0" y="5"/>
                    </a:cubicBezTo>
                    <a:cubicBezTo>
                      <a:pt x="38" y="29"/>
                      <a:pt x="74" y="54"/>
                      <a:pt x="111" y="80"/>
                    </a:cubicBezTo>
                    <a:cubicBezTo>
                      <a:pt x="688" y="486"/>
                      <a:pt x="1109" y="1015"/>
                      <a:pt x="1383" y="1607"/>
                    </a:cubicBezTo>
                    <a:cubicBezTo>
                      <a:pt x="1469" y="1564"/>
                      <a:pt x="1556" y="1521"/>
                      <a:pt x="1642" y="1478"/>
                    </a:cubicBezTo>
                    <a:cubicBezTo>
                      <a:pt x="1677" y="1551"/>
                      <a:pt x="1708" y="1625"/>
                      <a:pt x="1738" y="1699"/>
                    </a:cubicBezTo>
                    <a:cubicBezTo>
                      <a:pt x="1754" y="1740"/>
                      <a:pt x="1769" y="1780"/>
                      <a:pt x="1784" y="1821"/>
                    </a:cubicBezTo>
                    <a:cubicBezTo>
                      <a:pt x="1786" y="1821"/>
                      <a:pt x="1787" y="1820"/>
                      <a:pt x="1789" y="1820"/>
                    </a:cubicBezTo>
                    <a:cubicBezTo>
                      <a:pt x="1774" y="1779"/>
                      <a:pt x="1759" y="1739"/>
                      <a:pt x="1743" y="1698"/>
                    </a:cubicBezTo>
                    <a:cubicBezTo>
                      <a:pt x="1710" y="1616"/>
                      <a:pt x="1675" y="1534"/>
                      <a:pt x="1637" y="1453"/>
                    </a:cubicBezTo>
                    <a:cubicBezTo>
                      <a:pt x="1551" y="1498"/>
                      <a:pt x="1464" y="1541"/>
                      <a:pt x="1378" y="1584"/>
                    </a:cubicBezTo>
                    <a:cubicBezTo>
                      <a:pt x="1103" y="1000"/>
                      <a:pt x="685" y="478"/>
                      <a:pt x="113" y="75"/>
                    </a:cubicBezTo>
                    <a:cubicBezTo>
                      <a:pt x="77" y="50"/>
                      <a:pt x="40" y="25"/>
                      <a:pt x="3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2" name="Freeform 183">
                <a:extLst>
                  <a:ext uri="{FF2B5EF4-FFF2-40B4-BE49-F238E27FC236}">
                    <a16:creationId xmlns:a16="http://schemas.microsoft.com/office/drawing/2014/main" xmlns="" id="{28C8FDFD-1395-478A-8F91-61D06E625C7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64" y="-88"/>
                <a:ext cx="908" cy="317"/>
              </a:xfrm>
              <a:custGeom>
                <a:avLst/>
                <a:gdLst>
                  <a:gd name="T0" fmla="*/ 1152 w 1176"/>
                  <a:gd name="T1" fmla="*/ 0 h 410"/>
                  <a:gd name="T2" fmla="*/ 1140 w 1176"/>
                  <a:gd name="T3" fmla="*/ 25 h 410"/>
                  <a:gd name="T4" fmla="*/ 956 w 1176"/>
                  <a:gd name="T5" fmla="*/ 397 h 410"/>
                  <a:gd name="T6" fmla="*/ 27 w 1176"/>
                  <a:gd name="T7" fmla="*/ 111 h 410"/>
                  <a:gd name="T8" fmla="*/ 4 w 1176"/>
                  <a:gd name="T9" fmla="*/ 229 h 410"/>
                  <a:gd name="T10" fmla="*/ 0 w 1176"/>
                  <a:gd name="T11" fmla="*/ 249 h 410"/>
                  <a:gd name="T12" fmla="*/ 26 w 1176"/>
                  <a:gd name="T13" fmla="*/ 254 h 410"/>
                  <a:gd name="T14" fmla="*/ 30 w 1176"/>
                  <a:gd name="T15" fmla="*/ 234 h 410"/>
                  <a:gd name="T16" fmla="*/ 52 w 1176"/>
                  <a:gd name="T17" fmla="*/ 121 h 410"/>
                  <a:gd name="T18" fmla="*/ 975 w 1176"/>
                  <a:gd name="T19" fmla="*/ 410 h 410"/>
                  <a:gd name="T20" fmla="*/ 1164 w 1176"/>
                  <a:gd name="T21" fmla="*/ 33 h 410"/>
                  <a:gd name="T22" fmla="*/ 1176 w 1176"/>
                  <a:gd name="T23" fmla="*/ 10 h 410"/>
                  <a:gd name="T24" fmla="*/ 1152 w 1176"/>
                  <a:gd name="T25" fmla="*/ 0 h 4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76" h="410">
                    <a:moveTo>
                      <a:pt x="1152" y="0"/>
                    </a:moveTo>
                    <a:cubicBezTo>
                      <a:pt x="1148" y="8"/>
                      <a:pt x="1144" y="17"/>
                      <a:pt x="1140" y="25"/>
                    </a:cubicBezTo>
                    <a:cubicBezTo>
                      <a:pt x="1078" y="149"/>
                      <a:pt x="1017" y="272"/>
                      <a:pt x="956" y="397"/>
                    </a:cubicBezTo>
                    <a:cubicBezTo>
                      <a:pt x="677" y="273"/>
                      <a:pt x="367" y="176"/>
                      <a:pt x="27" y="111"/>
                    </a:cubicBezTo>
                    <a:cubicBezTo>
                      <a:pt x="20" y="150"/>
                      <a:pt x="12" y="189"/>
                      <a:pt x="4" y="229"/>
                    </a:cubicBezTo>
                    <a:cubicBezTo>
                      <a:pt x="3" y="235"/>
                      <a:pt x="2" y="242"/>
                      <a:pt x="0" y="249"/>
                    </a:cubicBezTo>
                    <a:cubicBezTo>
                      <a:pt x="9" y="251"/>
                      <a:pt x="17" y="252"/>
                      <a:pt x="26" y="254"/>
                    </a:cubicBezTo>
                    <a:cubicBezTo>
                      <a:pt x="27" y="247"/>
                      <a:pt x="28" y="240"/>
                      <a:pt x="30" y="234"/>
                    </a:cubicBezTo>
                    <a:cubicBezTo>
                      <a:pt x="37" y="196"/>
                      <a:pt x="45" y="159"/>
                      <a:pt x="52" y="121"/>
                    </a:cubicBezTo>
                    <a:cubicBezTo>
                      <a:pt x="391" y="187"/>
                      <a:pt x="698" y="285"/>
                      <a:pt x="975" y="410"/>
                    </a:cubicBezTo>
                    <a:cubicBezTo>
                      <a:pt x="1038" y="285"/>
                      <a:pt x="1100" y="159"/>
                      <a:pt x="1164" y="33"/>
                    </a:cubicBezTo>
                    <a:cubicBezTo>
                      <a:pt x="1168" y="25"/>
                      <a:pt x="1172" y="18"/>
                      <a:pt x="1176" y="10"/>
                    </a:cubicBezTo>
                    <a:cubicBezTo>
                      <a:pt x="1167" y="7"/>
                      <a:pt x="1159" y="3"/>
                      <a:pt x="1152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3" name="Freeform 184">
                <a:extLst>
                  <a:ext uri="{FF2B5EF4-FFF2-40B4-BE49-F238E27FC236}">
                    <a16:creationId xmlns:a16="http://schemas.microsoft.com/office/drawing/2014/main" xmlns="" id="{60318383-5998-4E83-AD2F-D71D85A8B6B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50" y="1059"/>
                <a:ext cx="354" cy="389"/>
              </a:xfrm>
              <a:custGeom>
                <a:avLst/>
                <a:gdLst>
                  <a:gd name="T0" fmla="*/ 162 w 458"/>
                  <a:gd name="T1" fmla="*/ 0 h 503"/>
                  <a:gd name="T2" fmla="*/ 0 w 458"/>
                  <a:gd name="T3" fmla="*/ 229 h 503"/>
                  <a:gd name="T4" fmla="*/ 226 w 458"/>
                  <a:gd name="T5" fmla="*/ 401 h 503"/>
                  <a:gd name="T6" fmla="*/ 159 w 458"/>
                  <a:gd name="T7" fmla="*/ 475 h 503"/>
                  <a:gd name="T8" fmla="*/ 146 w 458"/>
                  <a:gd name="T9" fmla="*/ 490 h 503"/>
                  <a:gd name="T10" fmla="*/ 161 w 458"/>
                  <a:gd name="T11" fmla="*/ 503 h 503"/>
                  <a:gd name="T12" fmla="*/ 172 w 458"/>
                  <a:gd name="T13" fmla="*/ 491 h 503"/>
                  <a:gd name="T14" fmla="*/ 246 w 458"/>
                  <a:gd name="T15" fmla="*/ 410 h 503"/>
                  <a:gd name="T16" fmla="*/ 22 w 458"/>
                  <a:gd name="T17" fmla="*/ 235 h 503"/>
                  <a:gd name="T18" fmla="*/ 178 w 458"/>
                  <a:gd name="T19" fmla="*/ 20 h 503"/>
                  <a:gd name="T20" fmla="*/ 403 w 458"/>
                  <a:gd name="T21" fmla="*/ 193 h 503"/>
                  <a:gd name="T22" fmla="*/ 453 w 458"/>
                  <a:gd name="T23" fmla="*/ 237 h 503"/>
                  <a:gd name="T24" fmla="*/ 458 w 458"/>
                  <a:gd name="T25" fmla="*/ 231 h 503"/>
                  <a:gd name="T26" fmla="*/ 408 w 458"/>
                  <a:gd name="T27" fmla="*/ 187 h 503"/>
                  <a:gd name="T28" fmla="*/ 162 w 458"/>
                  <a:gd name="T29" fmla="*/ 0 h 5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58" h="503">
                    <a:moveTo>
                      <a:pt x="162" y="0"/>
                    </a:moveTo>
                    <a:cubicBezTo>
                      <a:pt x="108" y="77"/>
                      <a:pt x="54" y="153"/>
                      <a:pt x="0" y="229"/>
                    </a:cubicBezTo>
                    <a:cubicBezTo>
                      <a:pt x="80" y="282"/>
                      <a:pt x="155" y="340"/>
                      <a:pt x="226" y="401"/>
                    </a:cubicBezTo>
                    <a:cubicBezTo>
                      <a:pt x="203" y="425"/>
                      <a:pt x="181" y="450"/>
                      <a:pt x="159" y="475"/>
                    </a:cubicBezTo>
                    <a:cubicBezTo>
                      <a:pt x="154" y="480"/>
                      <a:pt x="150" y="485"/>
                      <a:pt x="146" y="490"/>
                    </a:cubicBezTo>
                    <a:cubicBezTo>
                      <a:pt x="151" y="494"/>
                      <a:pt x="156" y="498"/>
                      <a:pt x="161" y="503"/>
                    </a:cubicBezTo>
                    <a:cubicBezTo>
                      <a:pt x="165" y="499"/>
                      <a:pt x="168" y="495"/>
                      <a:pt x="172" y="491"/>
                    </a:cubicBezTo>
                    <a:cubicBezTo>
                      <a:pt x="196" y="464"/>
                      <a:pt x="221" y="437"/>
                      <a:pt x="246" y="410"/>
                    </a:cubicBezTo>
                    <a:cubicBezTo>
                      <a:pt x="177" y="347"/>
                      <a:pt x="102" y="289"/>
                      <a:pt x="22" y="235"/>
                    </a:cubicBezTo>
                    <a:cubicBezTo>
                      <a:pt x="74" y="163"/>
                      <a:pt x="126" y="91"/>
                      <a:pt x="178" y="20"/>
                    </a:cubicBezTo>
                    <a:cubicBezTo>
                      <a:pt x="258" y="74"/>
                      <a:pt x="333" y="132"/>
                      <a:pt x="403" y="193"/>
                    </a:cubicBezTo>
                    <a:cubicBezTo>
                      <a:pt x="420" y="207"/>
                      <a:pt x="437" y="222"/>
                      <a:pt x="453" y="237"/>
                    </a:cubicBezTo>
                    <a:cubicBezTo>
                      <a:pt x="455" y="234"/>
                      <a:pt x="457" y="233"/>
                      <a:pt x="458" y="231"/>
                    </a:cubicBezTo>
                    <a:cubicBezTo>
                      <a:pt x="442" y="216"/>
                      <a:pt x="425" y="201"/>
                      <a:pt x="408" y="187"/>
                    </a:cubicBezTo>
                    <a:cubicBezTo>
                      <a:pt x="331" y="120"/>
                      <a:pt x="249" y="58"/>
                      <a:pt x="162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4" name="Freeform 185">
                <a:extLst>
                  <a:ext uri="{FF2B5EF4-FFF2-40B4-BE49-F238E27FC236}">
                    <a16:creationId xmlns:a16="http://schemas.microsoft.com/office/drawing/2014/main" xmlns="" id="{F5689951-3700-4AB3-9D47-BDB4A48F50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05" y="1023"/>
                <a:ext cx="315" cy="153"/>
              </a:xfrm>
              <a:custGeom>
                <a:avLst/>
                <a:gdLst>
                  <a:gd name="T0" fmla="*/ 394 w 408"/>
                  <a:gd name="T1" fmla="*/ 0 h 198"/>
                  <a:gd name="T2" fmla="*/ 384 w 408"/>
                  <a:gd name="T3" fmla="*/ 17 h 198"/>
                  <a:gd name="T4" fmla="*/ 291 w 408"/>
                  <a:gd name="T5" fmla="*/ 187 h 198"/>
                  <a:gd name="T6" fmla="*/ 84 w 408"/>
                  <a:gd name="T7" fmla="*/ 96 h 198"/>
                  <a:gd name="T8" fmla="*/ 70 w 408"/>
                  <a:gd name="T9" fmla="*/ 128 h 198"/>
                  <a:gd name="T10" fmla="*/ 41 w 408"/>
                  <a:gd name="T11" fmla="*/ 123 h 198"/>
                  <a:gd name="T12" fmla="*/ 0 w 408"/>
                  <a:gd name="T13" fmla="*/ 116 h 198"/>
                  <a:gd name="T14" fmla="*/ 6 w 408"/>
                  <a:gd name="T15" fmla="*/ 123 h 198"/>
                  <a:gd name="T16" fmla="*/ 46 w 408"/>
                  <a:gd name="T17" fmla="*/ 129 h 198"/>
                  <a:gd name="T18" fmla="*/ 83 w 408"/>
                  <a:gd name="T19" fmla="*/ 136 h 198"/>
                  <a:gd name="T20" fmla="*/ 96 w 408"/>
                  <a:gd name="T21" fmla="*/ 106 h 198"/>
                  <a:gd name="T22" fmla="*/ 301 w 408"/>
                  <a:gd name="T23" fmla="*/ 198 h 198"/>
                  <a:gd name="T24" fmla="*/ 399 w 408"/>
                  <a:gd name="T25" fmla="*/ 23 h 198"/>
                  <a:gd name="T26" fmla="*/ 408 w 408"/>
                  <a:gd name="T27" fmla="*/ 7 h 198"/>
                  <a:gd name="T28" fmla="*/ 394 w 408"/>
                  <a:gd name="T29" fmla="*/ 0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08" h="198">
                    <a:moveTo>
                      <a:pt x="394" y="0"/>
                    </a:moveTo>
                    <a:cubicBezTo>
                      <a:pt x="390" y="6"/>
                      <a:pt x="387" y="11"/>
                      <a:pt x="384" y="17"/>
                    </a:cubicBezTo>
                    <a:cubicBezTo>
                      <a:pt x="353" y="73"/>
                      <a:pt x="322" y="131"/>
                      <a:pt x="291" y="187"/>
                    </a:cubicBezTo>
                    <a:cubicBezTo>
                      <a:pt x="224" y="154"/>
                      <a:pt x="155" y="124"/>
                      <a:pt x="84" y="96"/>
                    </a:cubicBezTo>
                    <a:cubicBezTo>
                      <a:pt x="79" y="106"/>
                      <a:pt x="75" y="117"/>
                      <a:pt x="70" y="128"/>
                    </a:cubicBezTo>
                    <a:cubicBezTo>
                      <a:pt x="60" y="126"/>
                      <a:pt x="51" y="124"/>
                      <a:pt x="41" y="123"/>
                    </a:cubicBezTo>
                    <a:cubicBezTo>
                      <a:pt x="27" y="120"/>
                      <a:pt x="14" y="118"/>
                      <a:pt x="0" y="116"/>
                    </a:cubicBezTo>
                    <a:cubicBezTo>
                      <a:pt x="2" y="119"/>
                      <a:pt x="4" y="121"/>
                      <a:pt x="6" y="123"/>
                    </a:cubicBezTo>
                    <a:cubicBezTo>
                      <a:pt x="19" y="125"/>
                      <a:pt x="33" y="127"/>
                      <a:pt x="46" y="129"/>
                    </a:cubicBezTo>
                    <a:cubicBezTo>
                      <a:pt x="58" y="131"/>
                      <a:pt x="71" y="134"/>
                      <a:pt x="83" y="136"/>
                    </a:cubicBezTo>
                    <a:cubicBezTo>
                      <a:pt x="88" y="126"/>
                      <a:pt x="91" y="116"/>
                      <a:pt x="96" y="106"/>
                    </a:cubicBezTo>
                    <a:cubicBezTo>
                      <a:pt x="168" y="134"/>
                      <a:pt x="235" y="165"/>
                      <a:pt x="301" y="198"/>
                    </a:cubicBezTo>
                    <a:cubicBezTo>
                      <a:pt x="334" y="140"/>
                      <a:pt x="367" y="82"/>
                      <a:pt x="399" y="23"/>
                    </a:cubicBezTo>
                    <a:cubicBezTo>
                      <a:pt x="402" y="18"/>
                      <a:pt x="405" y="13"/>
                      <a:pt x="408" y="7"/>
                    </a:cubicBezTo>
                    <a:cubicBezTo>
                      <a:pt x="403" y="5"/>
                      <a:pt x="398" y="3"/>
                      <a:pt x="394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5" name="Freeform 186">
                <a:extLst>
                  <a:ext uri="{FF2B5EF4-FFF2-40B4-BE49-F238E27FC236}">
                    <a16:creationId xmlns:a16="http://schemas.microsoft.com/office/drawing/2014/main" xmlns="" id="{A814224B-B98A-4816-80A0-E31B0EBFDF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36" y="589"/>
                <a:ext cx="352" cy="554"/>
              </a:xfrm>
              <a:custGeom>
                <a:avLst/>
                <a:gdLst>
                  <a:gd name="T0" fmla="*/ 149 w 456"/>
                  <a:gd name="T1" fmla="*/ 0 h 718"/>
                  <a:gd name="T2" fmla="*/ 136 w 456"/>
                  <a:gd name="T3" fmla="*/ 13 h 718"/>
                  <a:gd name="T4" fmla="*/ 0 w 456"/>
                  <a:gd name="T5" fmla="*/ 142 h 718"/>
                  <a:gd name="T6" fmla="*/ 409 w 456"/>
                  <a:gd name="T7" fmla="*/ 652 h 718"/>
                  <a:gd name="T8" fmla="*/ 451 w 456"/>
                  <a:gd name="T9" fmla="*/ 718 h 718"/>
                  <a:gd name="T10" fmla="*/ 456 w 456"/>
                  <a:gd name="T11" fmla="*/ 715 h 718"/>
                  <a:gd name="T12" fmla="*/ 412 w 456"/>
                  <a:gd name="T13" fmla="*/ 647 h 718"/>
                  <a:gd name="T14" fmla="*/ 19 w 456"/>
                  <a:gd name="T15" fmla="*/ 155 h 718"/>
                  <a:gd name="T16" fmla="*/ 151 w 456"/>
                  <a:gd name="T17" fmla="*/ 30 h 718"/>
                  <a:gd name="T18" fmla="*/ 165 w 456"/>
                  <a:gd name="T19" fmla="*/ 17 h 718"/>
                  <a:gd name="T20" fmla="*/ 149 w 456"/>
                  <a:gd name="T21" fmla="*/ 0 h 7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56" h="718">
                    <a:moveTo>
                      <a:pt x="149" y="0"/>
                    </a:moveTo>
                    <a:cubicBezTo>
                      <a:pt x="145" y="4"/>
                      <a:pt x="140" y="9"/>
                      <a:pt x="136" y="13"/>
                    </a:cubicBezTo>
                    <a:cubicBezTo>
                      <a:pt x="91" y="56"/>
                      <a:pt x="45" y="99"/>
                      <a:pt x="0" y="142"/>
                    </a:cubicBezTo>
                    <a:cubicBezTo>
                      <a:pt x="155" y="302"/>
                      <a:pt x="291" y="472"/>
                      <a:pt x="409" y="652"/>
                    </a:cubicBezTo>
                    <a:cubicBezTo>
                      <a:pt x="423" y="674"/>
                      <a:pt x="438" y="696"/>
                      <a:pt x="451" y="718"/>
                    </a:cubicBezTo>
                    <a:cubicBezTo>
                      <a:pt x="452" y="716"/>
                      <a:pt x="454" y="716"/>
                      <a:pt x="456" y="715"/>
                    </a:cubicBezTo>
                    <a:cubicBezTo>
                      <a:pt x="441" y="692"/>
                      <a:pt x="427" y="670"/>
                      <a:pt x="412" y="647"/>
                    </a:cubicBezTo>
                    <a:cubicBezTo>
                      <a:pt x="297" y="473"/>
                      <a:pt x="167" y="309"/>
                      <a:pt x="19" y="155"/>
                    </a:cubicBezTo>
                    <a:cubicBezTo>
                      <a:pt x="63" y="113"/>
                      <a:pt x="107" y="72"/>
                      <a:pt x="151" y="30"/>
                    </a:cubicBezTo>
                    <a:cubicBezTo>
                      <a:pt x="156" y="26"/>
                      <a:pt x="160" y="21"/>
                      <a:pt x="165" y="17"/>
                    </a:cubicBezTo>
                    <a:cubicBezTo>
                      <a:pt x="160" y="12"/>
                      <a:pt x="154" y="6"/>
                      <a:pt x="149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6" name="Freeform 187">
                <a:extLst>
                  <a:ext uri="{FF2B5EF4-FFF2-40B4-BE49-F238E27FC236}">
                    <a16:creationId xmlns:a16="http://schemas.microsoft.com/office/drawing/2014/main" xmlns="" id="{3A4C4FDC-126A-4B6E-B0AD-AAD5F7E9AF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51" y="1665"/>
                <a:ext cx="238" cy="167"/>
              </a:xfrm>
              <a:custGeom>
                <a:avLst/>
                <a:gdLst>
                  <a:gd name="T0" fmla="*/ 4 w 308"/>
                  <a:gd name="T1" fmla="*/ 0 h 217"/>
                  <a:gd name="T2" fmla="*/ 0 w 308"/>
                  <a:gd name="T3" fmla="*/ 2 h 217"/>
                  <a:gd name="T4" fmla="*/ 38 w 308"/>
                  <a:gd name="T5" fmla="*/ 77 h 217"/>
                  <a:gd name="T6" fmla="*/ 102 w 308"/>
                  <a:gd name="T7" fmla="*/ 217 h 217"/>
                  <a:gd name="T8" fmla="*/ 284 w 308"/>
                  <a:gd name="T9" fmla="*/ 133 h 217"/>
                  <a:gd name="T10" fmla="*/ 308 w 308"/>
                  <a:gd name="T11" fmla="*/ 121 h 217"/>
                  <a:gd name="T12" fmla="*/ 301 w 308"/>
                  <a:gd name="T13" fmla="*/ 106 h 217"/>
                  <a:gd name="T14" fmla="*/ 277 w 308"/>
                  <a:gd name="T15" fmla="*/ 117 h 217"/>
                  <a:gd name="T16" fmla="*/ 100 w 308"/>
                  <a:gd name="T17" fmla="*/ 200 h 217"/>
                  <a:gd name="T18" fmla="*/ 43 w 308"/>
                  <a:gd name="T19" fmla="*/ 76 h 217"/>
                  <a:gd name="T20" fmla="*/ 4 w 308"/>
                  <a:gd name="T21" fmla="*/ 0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08" h="217">
                    <a:moveTo>
                      <a:pt x="4" y="0"/>
                    </a:moveTo>
                    <a:cubicBezTo>
                      <a:pt x="3" y="1"/>
                      <a:pt x="2" y="2"/>
                      <a:pt x="0" y="2"/>
                    </a:cubicBezTo>
                    <a:cubicBezTo>
                      <a:pt x="13" y="27"/>
                      <a:pt x="26" y="52"/>
                      <a:pt x="38" y="77"/>
                    </a:cubicBezTo>
                    <a:cubicBezTo>
                      <a:pt x="61" y="123"/>
                      <a:pt x="82" y="170"/>
                      <a:pt x="102" y="217"/>
                    </a:cubicBezTo>
                    <a:cubicBezTo>
                      <a:pt x="163" y="189"/>
                      <a:pt x="223" y="161"/>
                      <a:pt x="284" y="133"/>
                    </a:cubicBezTo>
                    <a:cubicBezTo>
                      <a:pt x="292" y="129"/>
                      <a:pt x="300" y="125"/>
                      <a:pt x="308" y="121"/>
                    </a:cubicBezTo>
                    <a:cubicBezTo>
                      <a:pt x="306" y="116"/>
                      <a:pt x="304" y="111"/>
                      <a:pt x="301" y="106"/>
                    </a:cubicBezTo>
                    <a:cubicBezTo>
                      <a:pt x="293" y="109"/>
                      <a:pt x="285" y="113"/>
                      <a:pt x="277" y="117"/>
                    </a:cubicBezTo>
                    <a:cubicBezTo>
                      <a:pt x="218" y="145"/>
                      <a:pt x="159" y="172"/>
                      <a:pt x="100" y="200"/>
                    </a:cubicBezTo>
                    <a:cubicBezTo>
                      <a:pt x="82" y="158"/>
                      <a:pt x="63" y="117"/>
                      <a:pt x="43" y="76"/>
                    </a:cubicBezTo>
                    <a:cubicBezTo>
                      <a:pt x="31" y="51"/>
                      <a:pt x="18" y="25"/>
                      <a:pt x="4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7" name="Freeform 188">
                <a:extLst>
                  <a:ext uri="{FF2B5EF4-FFF2-40B4-BE49-F238E27FC236}">
                    <a16:creationId xmlns:a16="http://schemas.microsoft.com/office/drawing/2014/main" xmlns="" id="{21749261-FE49-4A20-BEE9-B9BC45B72F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44" y="1275"/>
                <a:ext cx="283" cy="344"/>
              </a:xfrm>
              <a:custGeom>
                <a:avLst/>
                <a:gdLst>
                  <a:gd name="T0" fmla="*/ 111 w 366"/>
                  <a:gd name="T1" fmla="*/ 0 h 446"/>
                  <a:gd name="T2" fmla="*/ 0 w 366"/>
                  <a:gd name="T3" fmla="*/ 339 h 446"/>
                  <a:gd name="T4" fmla="*/ 252 w 366"/>
                  <a:gd name="T5" fmla="*/ 432 h 446"/>
                  <a:gd name="T6" fmla="*/ 281 w 366"/>
                  <a:gd name="T7" fmla="*/ 446 h 446"/>
                  <a:gd name="T8" fmla="*/ 283 w 366"/>
                  <a:gd name="T9" fmla="*/ 442 h 446"/>
                  <a:gd name="T10" fmla="*/ 254 w 366"/>
                  <a:gd name="T11" fmla="*/ 428 h 446"/>
                  <a:gd name="T12" fmla="*/ 12 w 366"/>
                  <a:gd name="T13" fmla="*/ 337 h 446"/>
                  <a:gd name="T14" fmla="*/ 122 w 366"/>
                  <a:gd name="T15" fmla="*/ 8 h 446"/>
                  <a:gd name="T16" fmla="*/ 300 w 366"/>
                  <a:gd name="T17" fmla="*/ 70 h 446"/>
                  <a:gd name="T18" fmla="*/ 364 w 366"/>
                  <a:gd name="T19" fmla="*/ 97 h 446"/>
                  <a:gd name="T20" fmla="*/ 366 w 366"/>
                  <a:gd name="T21" fmla="*/ 92 h 446"/>
                  <a:gd name="T22" fmla="*/ 302 w 366"/>
                  <a:gd name="T23" fmla="*/ 65 h 446"/>
                  <a:gd name="T24" fmla="*/ 111 w 366"/>
                  <a:gd name="T25" fmla="*/ 0 h 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6" h="446">
                    <a:moveTo>
                      <a:pt x="111" y="0"/>
                    </a:moveTo>
                    <a:cubicBezTo>
                      <a:pt x="73" y="113"/>
                      <a:pt x="37" y="226"/>
                      <a:pt x="0" y="339"/>
                    </a:cubicBezTo>
                    <a:cubicBezTo>
                      <a:pt x="90" y="365"/>
                      <a:pt x="173" y="396"/>
                      <a:pt x="252" y="432"/>
                    </a:cubicBezTo>
                    <a:cubicBezTo>
                      <a:pt x="262" y="437"/>
                      <a:pt x="272" y="442"/>
                      <a:pt x="281" y="446"/>
                    </a:cubicBezTo>
                    <a:cubicBezTo>
                      <a:pt x="282" y="445"/>
                      <a:pt x="283" y="444"/>
                      <a:pt x="283" y="442"/>
                    </a:cubicBezTo>
                    <a:cubicBezTo>
                      <a:pt x="273" y="437"/>
                      <a:pt x="264" y="432"/>
                      <a:pt x="254" y="428"/>
                    </a:cubicBezTo>
                    <a:cubicBezTo>
                      <a:pt x="179" y="393"/>
                      <a:pt x="98" y="363"/>
                      <a:pt x="12" y="337"/>
                    </a:cubicBezTo>
                    <a:cubicBezTo>
                      <a:pt x="49" y="228"/>
                      <a:pt x="85" y="118"/>
                      <a:pt x="122" y="8"/>
                    </a:cubicBezTo>
                    <a:cubicBezTo>
                      <a:pt x="183" y="27"/>
                      <a:pt x="243" y="47"/>
                      <a:pt x="300" y="70"/>
                    </a:cubicBezTo>
                    <a:cubicBezTo>
                      <a:pt x="322" y="79"/>
                      <a:pt x="343" y="88"/>
                      <a:pt x="364" y="97"/>
                    </a:cubicBezTo>
                    <a:cubicBezTo>
                      <a:pt x="365" y="95"/>
                      <a:pt x="366" y="94"/>
                      <a:pt x="366" y="92"/>
                    </a:cubicBezTo>
                    <a:cubicBezTo>
                      <a:pt x="345" y="83"/>
                      <a:pt x="324" y="74"/>
                      <a:pt x="302" y="65"/>
                    </a:cubicBezTo>
                    <a:cubicBezTo>
                      <a:pt x="240" y="41"/>
                      <a:pt x="177" y="19"/>
                      <a:pt x="111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8" name="Freeform 189">
                <a:extLst>
                  <a:ext uri="{FF2B5EF4-FFF2-40B4-BE49-F238E27FC236}">
                    <a16:creationId xmlns:a16="http://schemas.microsoft.com/office/drawing/2014/main" xmlns="" id="{6D9672EA-EB4C-4CB7-B34F-22BCF86BF5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07" y="2180"/>
                <a:ext cx="236" cy="495"/>
              </a:xfrm>
              <a:custGeom>
                <a:avLst/>
                <a:gdLst>
                  <a:gd name="T0" fmla="*/ 5 w 305"/>
                  <a:gd name="T1" fmla="*/ 0 h 641"/>
                  <a:gd name="T2" fmla="*/ 0 w 305"/>
                  <a:gd name="T3" fmla="*/ 2 h 641"/>
                  <a:gd name="T4" fmla="*/ 18 w 305"/>
                  <a:gd name="T5" fmla="*/ 29 h 641"/>
                  <a:gd name="T6" fmla="*/ 227 w 305"/>
                  <a:gd name="T7" fmla="*/ 641 h 641"/>
                  <a:gd name="T8" fmla="*/ 281 w 305"/>
                  <a:gd name="T9" fmla="*/ 635 h 641"/>
                  <a:gd name="T10" fmla="*/ 305 w 305"/>
                  <a:gd name="T11" fmla="*/ 632 h 641"/>
                  <a:gd name="T12" fmla="*/ 303 w 305"/>
                  <a:gd name="T13" fmla="*/ 625 h 641"/>
                  <a:gd name="T14" fmla="*/ 279 w 305"/>
                  <a:gd name="T15" fmla="*/ 627 h 641"/>
                  <a:gd name="T16" fmla="*/ 231 w 305"/>
                  <a:gd name="T17" fmla="*/ 633 h 641"/>
                  <a:gd name="T18" fmla="*/ 22 w 305"/>
                  <a:gd name="T19" fmla="*/ 26 h 641"/>
                  <a:gd name="T20" fmla="*/ 5 w 305"/>
                  <a:gd name="T21" fmla="*/ 0 h 6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05" h="641">
                    <a:moveTo>
                      <a:pt x="5" y="0"/>
                    </a:moveTo>
                    <a:cubicBezTo>
                      <a:pt x="4" y="1"/>
                      <a:pt x="2" y="1"/>
                      <a:pt x="0" y="2"/>
                    </a:cubicBezTo>
                    <a:cubicBezTo>
                      <a:pt x="6" y="11"/>
                      <a:pt x="12" y="20"/>
                      <a:pt x="18" y="29"/>
                    </a:cubicBezTo>
                    <a:cubicBezTo>
                      <a:pt x="138" y="212"/>
                      <a:pt x="207" y="425"/>
                      <a:pt x="227" y="641"/>
                    </a:cubicBezTo>
                    <a:cubicBezTo>
                      <a:pt x="245" y="639"/>
                      <a:pt x="263" y="637"/>
                      <a:pt x="281" y="635"/>
                    </a:cubicBezTo>
                    <a:cubicBezTo>
                      <a:pt x="289" y="634"/>
                      <a:pt x="297" y="633"/>
                      <a:pt x="305" y="632"/>
                    </a:cubicBezTo>
                    <a:cubicBezTo>
                      <a:pt x="304" y="629"/>
                      <a:pt x="304" y="627"/>
                      <a:pt x="303" y="625"/>
                    </a:cubicBezTo>
                    <a:cubicBezTo>
                      <a:pt x="295" y="625"/>
                      <a:pt x="287" y="626"/>
                      <a:pt x="279" y="627"/>
                    </a:cubicBezTo>
                    <a:cubicBezTo>
                      <a:pt x="263" y="629"/>
                      <a:pt x="247" y="631"/>
                      <a:pt x="231" y="633"/>
                    </a:cubicBezTo>
                    <a:cubicBezTo>
                      <a:pt x="210" y="418"/>
                      <a:pt x="141" y="208"/>
                      <a:pt x="22" y="26"/>
                    </a:cubicBezTo>
                    <a:cubicBezTo>
                      <a:pt x="17" y="17"/>
                      <a:pt x="11" y="8"/>
                      <a:pt x="5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9" name="Freeform 190">
                <a:extLst>
                  <a:ext uri="{FF2B5EF4-FFF2-40B4-BE49-F238E27FC236}">
                    <a16:creationId xmlns:a16="http://schemas.microsoft.com/office/drawing/2014/main" xmlns="" id="{F88DB4CF-277B-4C56-93FC-C4071A8916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13" y="3765"/>
                <a:ext cx="344" cy="360"/>
              </a:xfrm>
              <a:custGeom>
                <a:avLst/>
                <a:gdLst>
                  <a:gd name="T0" fmla="*/ 440 w 445"/>
                  <a:gd name="T1" fmla="*/ 0 h 466"/>
                  <a:gd name="T2" fmla="*/ 405 w 445"/>
                  <a:gd name="T3" fmla="*/ 46 h 466"/>
                  <a:gd name="T4" fmla="*/ 103 w 445"/>
                  <a:gd name="T5" fmla="*/ 351 h 466"/>
                  <a:gd name="T6" fmla="*/ 120 w 445"/>
                  <a:gd name="T7" fmla="*/ 371 h 466"/>
                  <a:gd name="T8" fmla="*/ 32 w 445"/>
                  <a:gd name="T9" fmla="*/ 437 h 466"/>
                  <a:gd name="T10" fmla="*/ 0 w 445"/>
                  <a:gd name="T11" fmla="*/ 459 h 466"/>
                  <a:gd name="T12" fmla="*/ 4 w 445"/>
                  <a:gd name="T13" fmla="*/ 466 h 466"/>
                  <a:gd name="T14" fmla="*/ 35 w 445"/>
                  <a:gd name="T15" fmla="*/ 444 h 466"/>
                  <a:gd name="T16" fmla="*/ 137 w 445"/>
                  <a:gd name="T17" fmla="*/ 367 h 466"/>
                  <a:gd name="T18" fmla="*/ 120 w 445"/>
                  <a:gd name="T19" fmla="*/ 346 h 466"/>
                  <a:gd name="T20" fmla="*/ 410 w 445"/>
                  <a:gd name="T21" fmla="*/ 51 h 466"/>
                  <a:gd name="T22" fmla="*/ 445 w 445"/>
                  <a:gd name="T23" fmla="*/ 5 h 466"/>
                  <a:gd name="T24" fmla="*/ 440 w 445"/>
                  <a:gd name="T25" fmla="*/ 0 h 4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5" h="466">
                    <a:moveTo>
                      <a:pt x="440" y="0"/>
                    </a:moveTo>
                    <a:cubicBezTo>
                      <a:pt x="428" y="16"/>
                      <a:pt x="416" y="31"/>
                      <a:pt x="405" y="46"/>
                    </a:cubicBezTo>
                    <a:cubicBezTo>
                      <a:pt x="316" y="158"/>
                      <a:pt x="215" y="261"/>
                      <a:pt x="103" y="351"/>
                    </a:cubicBezTo>
                    <a:cubicBezTo>
                      <a:pt x="108" y="357"/>
                      <a:pt x="114" y="364"/>
                      <a:pt x="120" y="371"/>
                    </a:cubicBezTo>
                    <a:cubicBezTo>
                      <a:pt x="91" y="394"/>
                      <a:pt x="62" y="416"/>
                      <a:pt x="32" y="437"/>
                    </a:cubicBezTo>
                    <a:cubicBezTo>
                      <a:pt x="21" y="444"/>
                      <a:pt x="10" y="452"/>
                      <a:pt x="0" y="459"/>
                    </a:cubicBezTo>
                    <a:cubicBezTo>
                      <a:pt x="0" y="462"/>
                      <a:pt x="2" y="464"/>
                      <a:pt x="4" y="466"/>
                    </a:cubicBezTo>
                    <a:cubicBezTo>
                      <a:pt x="14" y="459"/>
                      <a:pt x="25" y="452"/>
                      <a:pt x="35" y="444"/>
                    </a:cubicBezTo>
                    <a:cubicBezTo>
                      <a:pt x="70" y="420"/>
                      <a:pt x="104" y="394"/>
                      <a:pt x="137" y="367"/>
                    </a:cubicBezTo>
                    <a:cubicBezTo>
                      <a:pt x="131" y="360"/>
                      <a:pt x="126" y="353"/>
                      <a:pt x="120" y="346"/>
                    </a:cubicBezTo>
                    <a:cubicBezTo>
                      <a:pt x="228" y="258"/>
                      <a:pt x="325" y="159"/>
                      <a:pt x="410" y="51"/>
                    </a:cubicBezTo>
                    <a:cubicBezTo>
                      <a:pt x="422" y="36"/>
                      <a:pt x="433" y="20"/>
                      <a:pt x="445" y="5"/>
                    </a:cubicBezTo>
                    <a:cubicBezTo>
                      <a:pt x="443" y="4"/>
                      <a:pt x="441" y="2"/>
                      <a:pt x="440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0" name="Freeform 191">
                <a:extLst>
                  <a:ext uri="{FF2B5EF4-FFF2-40B4-BE49-F238E27FC236}">
                    <a16:creationId xmlns:a16="http://schemas.microsoft.com/office/drawing/2014/main" xmlns="" id="{128FD95B-7C8E-4251-9B35-495D3A65FF1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79" y="4589"/>
                <a:ext cx="405" cy="339"/>
              </a:xfrm>
              <a:custGeom>
                <a:avLst/>
                <a:gdLst>
                  <a:gd name="T0" fmla="*/ 518 w 524"/>
                  <a:gd name="T1" fmla="*/ 0 h 439"/>
                  <a:gd name="T2" fmla="*/ 482 w 524"/>
                  <a:gd name="T3" fmla="*/ 46 h 439"/>
                  <a:gd name="T4" fmla="*/ 135 w 524"/>
                  <a:gd name="T5" fmla="*/ 414 h 439"/>
                  <a:gd name="T6" fmla="*/ 40 w 524"/>
                  <a:gd name="T7" fmla="*/ 305 h 439"/>
                  <a:gd name="T8" fmla="*/ 151 w 524"/>
                  <a:gd name="T9" fmla="*/ 199 h 439"/>
                  <a:gd name="T10" fmla="*/ 31 w 524"/>
                  <a:gd name="T11" fmla="*/ 74 h 439"/>
                  <a:gd name="T12" fmla="*/ 17 w 524"/>
                  <a:gd name="T13" fmla="*/ 59 h 439"/>
                  <a:gd name="T14" fmla="*/ 0 w 524"/>
                  <a:gd name="T15" fmla="*/ 77 h 439"/>
                  <a:gd name="T16" fmla="*/ 13 w 524"/>
                  <a:gd name="T17" fmla="*/ 91 h 439"/>
                  <a:gd name="T18" fmla="*/ 127 w 524"/>
                  <a:gd name="T19" fmla="*/ 212 h 439"/>
                  <a:gd name="T20" fmla="*/ 14 w 524"/>
                  <a:gd name="T21" fmla="*/ 319 h 439"/>
                  <a:gd name="T22" fmla="*/ 118 w 524"/>
                  <a:gd name="T23" fmla="*/ 439 h 439"/>
                  <a:gd name="T24" fmla="*/ 489 w 524"/>
                  <a:gd name="T25" fmla="*/ 49 h 439"/>
                  <a:gd name="T26" fmla="*/ 524 w 524"/>
                  <a:gd name="T27" fmla="*/ 5 h 439"/>
                  <a:gd name="T28" fmla="*/ 518 w 524"/>
                  <a:gd name="T29" fmla="*/ 0 h 4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24" h="439">
                    <a:moveTo>
                      <a:pt x="518" y="0"/>
                    </a:moveTo>
                    <a:cubicBezTo>
                      <a:pt x="506" y="15"/>
                      <a:pt x="494" y="31"/>
                      <a:pt x="482" y="46"/>
                    </a:cubicBezTo>
                    <a:cubicBezTo>
                      <a:pt x="376" y="177"/>
                      <a:pt x="260" y="300"/>
                      <a:pt x="135" y="414"/>
                    </a:cubicBezTo>
                    <a:cubicBezTo>
                      <a:pt x="104" y="377"/>
                      <a:pt x="72" y="342"/>
                      <a:pt x="40" y="305"/>
                    </a:cubicBezTo>
                    <a:cubicBezTo>
                      <a:pt x="78" y="271"/>
                      <a:pt x="115" y="235"/>
                      <a:pt x="151" y="199"/>
                    </a:cubicBezTo>
                    <a:cubicBezTo>
                      <a:pt x="111" y="156"/>
                      <a:pt x="71" y="115"/>
                      <a:pt x="31" y="74"/>
                    </a:cubicBezTo>
                    <a:cubicBezTo>
                      <a:pt x="27" y="69"/>
                      <a:pt x="22" y="64"/>
                      <a:pt x="17" y="59"/>
                    </a:cubicBezTo>
                    <a:cubicBezTo>
                      <a:pt x="12" y="65"/>
                      <a:pt x="6" y="70"/>
                      <a:pt x="0" y="77"/>
                    </a:cubicBezTo>
                    <a:cubicBezTo>
                      <a:pt x="4" y="82"/>
                      <a:pt x="8" y="86"/>
                      <a:pt x="13" y="91"/>
                    </a:cubicBezTo>
                    <a:cubicBezTo>
                      <a:pt x="50" y="131"/>
                      <a:pt x="89" y="172"/>
                      <a:pt x="127" y="212"/>
                    </a:cubicBezTo>
                    <a:cubicBezTo>
                      <a:pt x="90" y="249"/>
                      <a:pt x="53" y="284"/>
                      <a:pt x="14" y="319"/>
                    </a:cubicBezTo>
                    <a:cubicBezTo>
                      <a:pt x="49" y="359"/>
                      <a:pt x="84" y="399"/>
                      <a:pt x="118" y="439"/>
                    </a:cubicBezTo>
                    <a:cubicBezTo>
                      <a:pt x="252" y="319"/>
                      <a:pt x="376" y="188"/>
                      <a:pt x="489" y="49"/>
                    </a:cubicBezTo>
                    <a:cubicBezTo>
                      <a:pt x="501" y="34"/>
                      <a:pt x="512" y="19"/>
                      <a:pt x="524" y="5"/>
                    </a:cubicBezTo>
                    <a:cubicBezTo>
                      <a:pt x="522" y="3"/>
                      <a:pt x="520" y="1"/>
                      <a:pt x="518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1" name="Freeform 192">
                <a:extLst>
                  <a:ext uri="{FF2B5EF4-FFF2-40B4-BE49-F238E27FC236}">
                    <a16:creationId xmlns:a16="http://schemas.microsoft.com/office/drawing/2014/main" xmlns="" id="{4D6A84A5-8786-4323-B553-1018C90857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61" y="284"/>
                <a:ext cx="908" cy="1443"/>
              </a:xfrm>
              <a:custGeom>
                <a:avLst/>
                <a:gdLst>
                  <a:gd name="T0" fmla="*/ 661 w 1175"/>
                  <a:gd name="T1" fmla="*/ 1869 h 1869"/>
                  <a:gd name="T2" fmla="*/ 1175 w 1175"/>
                  <a:gd name="T3" fmla="*/ 1584 h 1869"/>
                  <a:gd name="T4" fmla="*/ 202 w 1175"/>
                  <a:gd name="T5" fmla="*/ 505 h 1869"/>
                  <a:gd name="T6" fmla="*/ 545 w 1175"/>
                  <a:gd name="T7" fmla="*/ 24 h 1869"/>
                  <a:gd name="T8" fmla="*/ 507 w 1175"/>
                  <a:gd name="T9" fmla="*/ 0 h 1869"/>
                  <a:gd name="T10" fmla="*/ 165 w 1175"/>
                  <a:gd name="T11" fmla="*/ 492 h 1869"/>
                  <a:gd name="T12" fmla="*/ 1151 w 1175"/>
                  <a:gd name="T13" fmla="*/ 1557 h 1869"/>
                  <a:gd name="T14" fmla="*/ 656 w 1175"/>
                  <a:gd name="T15" fmla="*/ 1839 h 1869"/>
                  <a:gd name="T16" fmla="*/ 149 w 1175"/>
                  <a:gd name="T17" fmla="*/ 1193 h 1869"/>
                  <a:gd name="T18" fmla="*/ 0 w 1175"/>
                  <a:gd name="T19" fmla="*/ 1353 h 1869"/>
                  <a:gd name="T20" fmla="*/ 20 w 1175"/>
                  <a:gd name="T21" fmla="*/ 1372 h 1869"/>
                  <a:gd name="T22" fmla="*/ 165 w 1175"/>
                  <a:gd name="T23" fmla="*/ 1219 h 1869"/>
                  <a:gd name="T24" fmla="*/ 661 w 1175"/>
                  <a:gd name="T25" fmla="*/ 1869 h 18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75" h="1869">
                    <a:moveTo>
                      <a:pt x="661" y="1869"/>
                    </a:moveTo>
                    <a:cubicBezTo>
                      <a:pt x="833" y="1773"/>
                      <a:pt x="1005" y="1679"/>
                      <a:pt x="1175" y="1584"/>
                    </a:cubicBezTo>
                    <a:cubicBezTo>
                      <a:pt x="955" y="1164"/>
                      <a:pt x="634" y="791"/>
                      <a:pt x="202" y="505"/>
                    </a:cubicBezTo>
                    <a:cubicBezTo>
                      <a:pt x="317" y="345"/>
                      <a:pt x="430" y="184"/>
                      <a:pt x="545" y="24"/>
                    </a:cubicBezTo>
                    <a:cubicBezTo>
                      <a:pt x="533" y="16"/>
                      <a:pt x="519" y="8"/>
                      <a:pt x="507" y="0"/>
                    </a:cubicBezTo>
                    <a:cubicBezTo>
                      <a:pt x="393" y="163"/>
                      <a:pt x="279" y="327"/>
                      <a:pt x="165" y="492"/>
                    </a:cubicBezTo>
                    <a:cubicBezTo>
                      <a:pt x="600" y="772"/>
                      <a:pt x="926" y="1141"/>
                      <a:pt x="1151" y="1557"/>
                    </a:cubicBezTo>
                    <a:cubicBezTo>
                      <a:pt x="987" y="1651"/>
                      <a:pt x="821" y="1745"/>
                      <a:pt x="656" y="1839"/>
                    </a:cubicBezTo>
                    <a:cubicBezTo>
                      <a:pt x="528" y="1601"/>
                      <a:pt x="359" y="1382"/>
                      <a:pt x="149" y="1193"/>
                    </a:cubicBezTo>
                    <a:cubicBezTo>
                      <a:pt x="99" y="1246"/>
                      <a:pt x="49" y="1299"/>
                      <a:pt x="0" y="1353"/>
                    </a:cubicBezTo>
                    <a:cubicBezTo>
                      <a:pt x="7" y="1359"/>
                      <a:pt x="13" y="1365"/>
                      <a:pt x="20" y="1372"/>
                    </a:cubicBezTo>
                    <a:cubicBezTo>
                      <a:pt x="69" y="1320"/>
                      <a:pt x="117" y="1271"/>
                      <a:pt x="165" y="1219"/>
                    </a:cubicBezTo>
                    <a:cubicBezTo>
                      <a:pt x="372" y="1411"/>
                      <a:pt x="537" y="1630"/>
                      <a:pt x="661" y="1869"/>
                    </a:cubicBezTo>
                    <a:close/>
                  </a:path>
                </a:pathLst>
              </a:cu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2" name="Freeform 193">
                <a:extLst>
                  <a:ext uri="{FF2B5EF4-FFF2-40B4-BE49-F238E27FC236}">
                    <a16:creationId xmlns:a16="http://schemas.microsoft.com/office/drawing/2014/main" xmlns="" id="{FC3F21AA-AD4C-4967-9E92-3A28F8CAA8F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83" y="235"/>
                <a:ext cx="167" cy="119"/>
              </a:xfrm>
              <a:custGeom>
                <a:avLst/>
                <a:gdLst>
                  <a:gd name="T0" fmla="*/ 96 w 217"/>
                  <a:gd name="T1" fmla="*/ 95 h 154"/>
                  <a:gd name="T2" fmla="*/ 210 w 217"/>
                  <a:gd name="T3" fmla="*/ 143 h 154"/>
                  <a:gd name="T4" fmla="*/ 123 w 217"/>
                  <a:gd name="T5" fmla="*/ 56 h 154"/>
                  <a:gd name="T6" fmla="*/ 7 w 217"/>
                  <a:gd name="T7" fmla="*/ 11 h 154"/>
                  <a:gd name="T8" fmla="*/ 96 w 217"/>
                  <a:gd name="T9" fmla="*/ 95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7" h="154">
                    <a:moveTo>
                      <a:pt x="96" y="95"/>
                    </a:moveTo>
                    <a:cubicBezTo>
                      <a:pt x="152" y="132"/>
                      <a:pt x="201" y="154"/>
                      <a:pt x="210" y="143"/>
                    </a:cubicBezTo>
                    <a:cubicBezTo>
                      <a:pt x="217" y="133"/>
                      <a:pt x="180" y="94"/>
                      <a:pt x="123" y="56"/>
                    </a:cubicBezTo>
                    <a:cubicBezTo>
                      <a:pt x="68" y="20"/>
                      <a:pt x="14" y="0"/>
                      <a:pt x="7" y="11"/>
                    </a:cubicBezTo>
                    <a:cubicBezTo>
                      <a:pt x="0" y="22"/>
                      <a:pt x="42" y="59"/>
                      <a:pt x="96" y="95"/>
                    </a:cubicBezTo>
                    <a:close/>
                  </a:path>
                </a:pathLst>
              </a:cu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3" name="Freeform 194">
                <a:extLst>
                  <a:ext uri="{FF2B5EF4-FFF2-40B4-BE49-F238E27FC236}">
                    <a16:creationId xmlns:a16="http://schemas.microsoft.com/office/drawing/2014/main" xmlns="" id="{3EA21890-E9F8-4F47-B70B-D033ED36CC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32" y="616"/>
                <a:ext cx="144" cy="104"/>
              </a:xfrm>
              <a:custGeom>
                <a:avLst/>
                <a:gdLst>
                  <a:gd name="T0" fmla="*/ 80 w 186"/>
                  <a:gd name="T1" fmla="*/ 85 h 134"/>
                  <a:gd name="T2" fmla="*/ 178 w 186"/>
                  <a:gd name="T3" fmla="*/ 123 h 134"/>
                  <a:gd name="T4" fmla="*/ 107 w 186"/>
                  <a:gd name="T5" fmla="*/ 47 h 134"/>
                  <a:gd name="T6" fmla="*/ 7 w 186"/>
                  <a:gd name="T7" fmla="*/ 11 h 134"/>
                  <a:gd name="T8" fmla="*/ 80 w 186"/>
                  <a:gd name="T9" fmla="*/ 85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6" h="134">
                    <a:moveTo>
                      <a:pt x="80" y="85"/>
                    </a:moveTo>
                    <a:cubicBezTo>
                      <a:pt x="127" y="116"/>
                      <a:pt x="170" y="134"/>
                      <a:pt x="178" y="123"/>
                    </a:cubicBezTo>
                    <a:cubicBezTo>
                      <a:pt x="186" y="113"/>
                      <a:pt x="155" y="78"/>
                      <a:pt x="107" y="47"/>
                    </a:cubicBezTo>
                    <a:cubicBezTo>
                      <a:pt x="60" y="15"/>
                      <a:pt x="14" y="0"/>
                      <a:pt x="7" y="11"/>
                    </a:cubicBezTo>
                    <a:cubicBezTo>
                      <a:pt x="0" y="22"/>
                      <a:pt x="34" y="55"/>
                      <a:pt x="80" y="85"/>
                    </a:cubicBezTo>
                    <a:close/>
                  </a:path>
                </a:pathLst>
              </a:cu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4" name="Freeform 195">
                <a:extLst>
                  <a:ext uri="{FF2B5EF4-FFF2-40B4-BE49-F238E27FC236}">
                    <a16:creationId xmlns:a16="http://schemas.microsoft.com/office/drawing/2014/main" xmlns="" id="{10F92883-2B7F-47E6-A4E0-398D25CA13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30" y="1297"/>
                <a:ext cx="81" cy="75"/>
              </a:xfrm>
              <a:custGeom>
                <a:avLst/>
                <a:gdLst>
                  <a:gd name="T0" fmla="*/ 39 w 104"/>
                  <a:gd name="T1" fmla="*/ 62 h 97"/>
                  <a:gd name="T2" fmla="*/ 96 w 104"/>
                  <a:gd name="T3" fmla="*/ 89 h 97"/>
                  <a:gd name="T4" fmla="*/ 65 w 104"/>
                  <a:gd name="T5" fmla="*/ 33 h 97"/>
                  <a:gd name="T6" fmla="*/ 6 w 104"/>
                  <a:gd name="T7" fmla="*/ 8 h 97"/>
                  <a:gd name="T8" fmla="*/ 39 w 104"/>
                  <a:gd name="T9" fmla="*/ 62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4" h="97">
                    <a:moveTo>
                      <a:pt x="39" y="62"/>
                    </a:moveTo>
                    <a:cubicBezTo>
                      <a:pt x="63" y="84"/>
                      <a:pt x="88" y="97"/>
                      <a:pt x="96" y="89"/>
                    </a:cubicBezTo>
                    <a:cubicBezTo>
                      <a:pt x="104" y="81"/>
                      <a:pt x="90" y="56"/>
                      <a:pt x="65" y="33"/>
                    </a:cubicBezTo>
                    <a:cubicBezTo>
                      <a:pt x="40" y="12"/>
                      <a:pt x="13" y="0"/>
                      <a:pt x="6" y="8"/>
                    </a:cubicBezTo>
                    <a:cubicBezTo>
                      <a:pt x="0" y="15"/>
                      <a:pt x="15" y="40"/>
                      <a:pt x="39" y="62"/>
                    </a:cubicBezTo>
                    <a:close/>
                  </a:path>
                </a:pathLst>
              </a:cu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5" name="Freeform 196">
                <a:extLst>
                  <a:ext uri="{FF2B5EF4-FFF2-40B4-BE49-F238E27FC236}">
                    <a16:creationId xmlns:a16="http://schemas.microsoft.com/office/drawing/2014/main" xmlns="" id="{5D9E1058-8289-4B15-83AF-36FC643C1D4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18" y="1427"/>
                <a:ext cx="85" cy="137"/>
              </a:xfrm>
              <a:custGeom>
                <a:avLst/>
                <a:gdLst>
                  <a:gd name="T0" fmla="*/ 37 w 111"/>
                  <a:gd name="T1" fmla="*/ 101 h 178"/>
                  <a:gd name="T2" fmla="*/ 100 w 111"/>
                  <a:gd name="T3" fmla="*/ 172 h 178"/>
                  <a:gd name="T4" fmla="*/ 78 w 111"/>
                  <a:gd name="T5" fmla="*/ 77 h 178"/>
                  <a:gd name="T6" fmla="*/ 12 w 111"/>
                  <a:gd name="T7" fmla="*/ 7 h 178"/>
                  <a:gd name="T8" fmla="*/ 37 w 111"/>
                  <a:gd name="T9" fmla="*/ 101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1" h="178">
                    <a:moveTo>
                      <a:pt x="37" y="101"/>
                    </a:moveTo>
                    <a:cubicBezTo>
                      <a:pt x="60" y="146"/>
                      <a:pt x="88" y="178"/>
                      <a:pt x="100" y="172"/>
                    </a:cubicBezTo>
                    <a:cubicBezTo>
                      <a:pt x="111" y="166"/>
                      <a:pt x="102" y="123"/>
                      <a:pt x="78" y="77"/>
                    </a:cubicBezTo>
                    <a:cubicBezTo>
                      <a:pt x="54" y="31"/>
                      <a:pt x="23" y="0"/>
                      <a:pt x="12" y="7"/>
                    </a:cubicBezTo>
                    <a:cubicBezTo>
                      <a:pt x="0" y="13"/>
                      <a:pt x="12" y="55"/>
                      <a:pt x="37" y="101"/>
                    </a:cubicBezTo>
                    <a:close/>
                  </a:path>
                </a:pathLst>
              </a:cu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6" name="Freeform 197">
                <a:extLst>
                  <a:ext uri="{FF2B5EF4-FFF2-40B4-BE49-F238E27FC236}">
                    <a16:creationId xmlns:a16="http://schemas.microsoft.com/office/drawing/2014/main" xmlns="" id="{B9E47C0E-6F4E-4351-A88E-401654A370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31" y="1659"/>
                <a:ext cx="73" cy="114"/>
              </a:xfrm>
              <a:custGeom>
                <a:avLst/>
                <a:gdLst>
                  <a:gd name="T0" fmla="*/ 27 w 95"/>
                  <a:gd name="T1" fmla="*/ 86 h 148"/>
                  <a:gd name="T2" fmla="*/ 83 w 95"/>
                  <a:gd name="T3" fmla="*/ 142 h 148"/>
                  <a:gd name="T4" fmla="*/ 69 w 95"/>
                  <a:gd name="T5" fmla="*/ 62 h 148"/>
                  <a:gd name="T6" fmla="*/ 11 w 95"/>
                  <a:gd name="T7" fmla="*/ 7 h 148"/>
                  <a:gd name="T8" fmla="*/ 27 w 95"/>
                  <a:gd name="T9" fmla="*/ 86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5" h="148">
                    <a:moveTo>
                      <a:pt x="27" y="86"/>
                    </a:moveTo>
                    <a:cubicBezTo>
                      <a:pt x="47" y="123"/>
                      <a:pt x="72" y="148"/>
                      <a:pt x="83" y="142"/>
                    </a:cubicBezTo>
                    <a:cubicBezTo>
                      <a:pt x="95" y="136"/>
                      <a:pt x="89" y="100"/>
                      <a:pt x="69" y="62"/>
                    </a:cubicBezTo>
                    <a:cubicBezTo>
                      <a:pt x="48" y="24"/>
                      <a:pt x="22" y="0"/>
                      <a:pt x="11" y="7"/>
                    </a:cubicBezTo>
                    <a:cubicBezTo>
                      <a:pt x="0" y="13"/>
                      <a:pt x="7" y="48"/>
                      <a:pt x="27" y="86"/>
                    </a:cubicBezTo>
                    <a:close/>
                  </a:path>
                </a:pathLst>
              </a:cu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7" name="Freeform 198">
                <a:extLst>
                  <a:ext uri="{FF2B5EF4-FFF2-40B4-BE49-F238E27FC236}">
                    <a16:creationId xmlns:a16="http://schemas.microsoft.com/office/drawing/2014/main" xmlns="" id="{B2B24D7E-F7E4-48DE-A275-4C0489A1CE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53" y="1192"/>
                <a:ext cx="66" cy="61"/>
              </a:xfrm>
              <a:custGeom>
                <a:avLst/>
                <a:gdLst>
                  <a:gd name="T0" fmla="*/ 32 w 85"/>
                  <a:gd name="T1" fmla="*/ 50 h 79"/>
                  <a:gd name="T2" fmla="*/ 80 w 85"/>
                  <a:gd name="T3" fmla="*/ 73 h 79"/>
                  <a:gd name="T4" fmla="*/ 53 w 85"/>
                  <a:gd name="T5" fmla="*/ 28 h 79"/>
                  <a:gd name="T6" fmla="*/ 5 w 85"/>
                  <a:gd name="T7" fmla="*/ 5 h 79"/>
                  <a:gd name="T8" fmla="*/ 32 w 85"/>
                  <a:gd name="T9" fmla="*/ 5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5" h="79">
                    <a:moveTo>
                      <a:pt x="32" y="50"/>
                    </a:moveTo>
                    <a:cubicBezTo>
                      <a:pt x="53" y="68"/>
                      <a:pt x="74" y="79"/>
                      <a:pt x="80" y="73"/>
                    </a:cubicBezTo>
                    <a:cubicBezTo>
                      <a:pt x="85" y="68"/>
                      <a:pt x="74" y="47"/>
                      <a:pt x="53" y="28"/>
                    </a:cubicBezTo>
                    <a:cubicBezTo>
                      <a:pt x="32" y="9"/>
                      <a:pt x="11" y="0"/>
                      <a:pt x="5" y="5"/>
                    </a:cubicBezTo>
                    <a:cubicBezTo>
                      <a:pt x="0" y="12"/>
                      <a:pt x="12" y="31"/>
                      <a:pt x="32" y="50"/>
                    </a:cubicBezTo>
                    <a:close/>
                  </a:path>
                </a:pathLst>
              </a:cu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8" name="Freeform 199">
                <a:extLst>
                  <a:ext uri="{FF2B5EF4-FFF2-40B4-BE49-F238E27FC236}">
                    <a16:creationId xmlns:a16="http://schemas.microsoft.com/office/drawing/2014/main" xmlns="" id="{D4B5693B-84EA-4585-9695-3771C9932E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32" y="1340"/>
                <a:ext cx="714" cy="1057"/>
              </a:xfrm>
              <a:custGeom>
                <a:avLst/>
                <a:gdLst>
                  <a:gd name="T0" fmla="*/ 362 w 925"/>
                  <a:gd name="T1" fmla="*/ 1369 h 1369"/>
                  <a:gd name="T2" fmla="*/ 919 w 925"/>
                  <a:gd name="T3" fmla="*/ 1190 h 1369"/>
                  <a:gd name="T4" fmla="*/ 489 w 925"/>
                  <a:gd name="T5" fmla="*/ 423 h 1369"/>
                  <a:gd name="T6" fmla="*/ 925 w 925"/>
                  <a:gd name="T7" fmla="*/ 21 h 1369"/>
                  <a:gd name="T8" fmla="*/ 906 w 925"/>
                  <a:gd name="T9" fmla="*/ 0 h 1369"/>
                  <a:gd name="T10" fmla="*/ 468 w 925"/>
                  <a:gd name="T11" fmla="*/ 413 h 1369"/>
                  <a:gd name="T12" fmla="*/ 904 w 925"/>
                  <a:gd name="T13" fmla="*/ 1172 h 1369"/>
                  <a:gd name="T14" fmla="*/ 366 w 925"/>
                  <a:gd name="T15" fmla="*/ 1351 h 1369"/>
                  <a:gd name="T16" fmla="*/ 178 w 925"/>
                  <a:gd name="T17" fmla="*/ 959 h 1369"/>
                  <a:gd name="T18" fmla="*/ 0 w 925"/>
                  <a:gd name="T19" fmla="*/ 1085 h 1369"/>
                  <a:gd name="T20" fmla="*/ 8 w 925"/>
                  <a:gd name="T21" fmla="*/ 1097 h 1369"/>
                  <a:gd name="T22" fmla="*/ 180 w 925"/>
                  <a:gd name="T23" fmla="*/ 977 h 1369"/>
                  <a:gd name="T24" fmla="*/ 362 w 925"/>
                  <a:gd name="T25" fmla="*/ 1369 h 13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25" h="1369">
                    <a:moveTo>
                      <a:pt x="362" y="1369"/>
                    </a:moveTo>
                    <a:cubicBezTo>
                      <a:pt x="547" y="1310"/>
                      <a:pt x="733" y="1250"/>
                      <a:pt x="919" y="1190"/>
                    </a:cubicBezTo>
                    <a:cubicBezTo>
                      <a:pt x="838" y="909"/>
                      <a:pt x="697" y="645"/>
                      <a:pt x="489" y="423"/>
                    </a:cubicBezTo>
                    <a:cubicBezTo>
                      <a:pt x="635" y="289"/>
                      <a:pt x="780" y="155"/>
                      <a:pt x="925" y="21"/>
                    </a:cubicBezTo>
                    <a:cubicBezTo>
                      <a:pt x="919" y="13"/>
                      <a:pt x="912" y="7"/>
                      <a:pt x="906" y="0"/>
                    </a:cubicBezTo>
                    <a:cubicBezTo>
                      <a:pt x="760" y="137"/>
                      <a:pt x="613" y="276"/>
                      <a:pt x="468" y="413"/>
                    </a:cubicBezTo>
                    <a:cubicBezTo>
                      <a:pt x="677" y="631"/>
                      <a:pt x="821" y="893"/>
                      <a:pt x="904" y="1172"/>
                    </a:cubicBezTo>
                    <a:cubicBezTo>
                      <a:pt x="725" y="1232"/>
                      <a:pt x="545" y="1291"/>
                      <a:pt x="366" y="1351"/>
                    </a:cubicBezTo>
                    <a:cubicBezTo>
                      <a:pt x="325" y="1212"/>
                      <a:pt x="263" y="1079"/>
                      <a:pt x="178" y="959"/>
                    </a:cubicBezTo>
                    <a:cubicBezTo>
                      <a:pt x="120" y="1001"/>
                      <a:pt x="60" y="1043"/>
                      <a:pt x="0" y="1085"/>
                    </a:cubicBezTo>
                    <a:cubicBezTo>
                      <a:pt x="3" y="1089"/>
                      <a:pt x="6" y="1093"/>
                      <a:pt x="8" y="1097"/>
                    </a:cubicBezTo>
                    <a:cubicBezTo>
                      <a:pt x="66" y="1057"/>
                      <a:pt x="123" y="1016"/>
                      <a:pt x="180" y="977"/>
                    </a:cubicBezTo>
                    <a:cubicBezTo>
                      <a:pt x="262" y="1097"/>
                      <a:pt x="323" y="1230"/>
                      <a:pt x="362" y="1369"/>
                    </a:cubicBezTo>
                    <a:close/>
                  </a:path>
                </a:pathLst>
              </a:cu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9" name="Freeform 200">
                <a:extLst>
                  <a:ext uri="{FF2B5EF4-FFF2-40B4-BE49-F238E27FC236}">
                    <a16:creationId xmlns:a16="http://schemas.microsoft.com/office/drawing/2014/main" xmlns="" id="{ADE41A5E-03D4-44BD-A9D0-F4FCAB4321B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90" y="1298"/>
                <a:ext cx="96" cy="100"/>
              </a:xfrm>
              <a:custGeom>
                <a:avLst/>
                <a:gdLst>
                  <a:gd name="T0" fmla="*/ 46 w 125"/>
                  <a:gd name="T1" fmla="*/ 80 h 130"/>
                  <a:gd name="T2" fmla="*/ 115 w 125"/>
                  <a:gd name="T3" fmla="*/ 121 h 130"/>
                  <a:gd name="T4" fmla="*/ 81 w 125"/>
                  <a:gd name="T5" fmla="*/ 48 h 130"/>
                  <a:gd name="T6" fmla="*/ 9 w 125"/>
                  <a:gd name="T7" fmla="*/ 9 h 130"/>
                  <a:gd name="T8" fmla="*/ 46 w 125"/>
                  <a:gd name="T9" fmla="*/ 8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5" h="130">
                    <a:moveTo>
                      <a:pt x="46" y="80"/>
                    </a:moveTo>
                    <a:cubicBezTo>
                      <a:pt x="75" y="111"/>
                      <a:pt x="105" y="130"/>
                      <a:pt x="115" y="121"/>
                    </a:cubicBezTo>
                    <a:cubicBezTo>
                      <a:pt x="125" y="113"/>
                      <a:pt x="110" y="79"/>
                      <a:pt x="81" y="48"/>
                    </a:cubicBezTo>
                    <a:cubicBezTo>
                      <a:pt x="52" y="17"/>
                      <a:pt x="19" y="0"/>
                      <a:pt x="9" y="9"/>
                    </a:cubicBezTo>
                    <a:cubicBezTo>
                      <a:pt x="0" y="18"/>
                      <a:pt x="17" y="50"/>
                      <a:pt x="46" y="80"/>
                    </a:cubicBezTo>
                    <a:close/>
                  </a:path>
                </a:pathLst>
              </a:cu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0" name="Freeform 201">
                <a:extLst>
                  <a:ext uri="{FF2B5EF4-FFF2-40B4-BE49-F238E27FC236}">
                    <a16:creationId xmlns:a16="http://schemas.microsoft.com/office/drawing/2014/main" xmlns="" id="{7985B701-9BDF-44BE-A911-422CC19896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63" y="1621"/>
                <a:ext cx="78" cy="81"/>
              </a:xfrm>
              <a:custGeom>
                <a:avLst/>
                <a:gdLst>
                  <a:gd name="T0" fmla="*/ 34 w 101"/>
                  <a:gd name="T1" fmla="*/ 68 h 105"/>
                  <a:gd name="T2" fmla="*/ 92 w 101"/>
                  <a:gd name="T3" fmla="*/ 96 h 105"/>
                  <a:gd name="T4" fmla="*/ 69 w 101"/>
                  <a:gd name="T5" fmla="*/ 36 h 105"/>
                  <a:gd name="T6" fmla="*/ 10 w 101"/>
                  <a:gd name="T7" fmla="*/ 9 h 105"/>
                  <a:gd name="T8" fmla="*/ 34 w 101"/>
                  <a:gd name="T9" fmla="*/ 68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1" h="105">
                    <a:moveTo>
                      <a:pt x="34" y="68"/>
                    </a:moveTo>
                    <a:cubicBezTo>
                      <a:pt x="57" y="91"/>
                      <a:pt x="82" y="105"/>
                      <a:pt x="92" y="96"/>
                    </a:cubicBezTo>
                    <a:cubicBezTo>
                      <a:pt x="101" y="88"/>
                      <a:pt x="92" y="60"/>
                      <a:pt x="69" y="36"/>
                    </a:cubicBezTo>
                    <a:cubicBezTo>
                      <a:pt x="46" y="11"/>
                      <a:pt x="19" y="0"/>
                      <a:pt x="10" y="9"/>
                    </a:cubicBezTo>
                    <a:cubicBezTo>
                      <a:pt x="0" y="18"/>
                      <a:pt x="12" y="44"/>
                      <a:pt x="34" y="68"/>
                    </a:cubicBezTo>
                    <a:close/>
                  </a:path>
                </a:pathLst>
              </a:cu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1" name="Freeform 202">
                <a:extLst>
                  <a:ext uri="{FF2B5EF4-FFF2-40B4-BE49-F238E27FC236}">
                    <a16:creationId xmlns:a16="http://schemas.microsoft.com/office/drawing/2014/main" xmlns="" id="{279BB368-487A-4BDE-9891-CD98ED32A57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18" y="2157"/>
                <a:ext cx="38" cy="47"/>
              </a:xfrm>
              <a:custGeom>
                <a:avLst/>
                <a:gdLst>
                  <a:gd name="T0" fmla="*/ 9 w 50"/>
                  <a:gd name="T1" fmla="*/ 41 h 60"/>
                  <a:gd name="T2" fmla="*/ 41 w 50"/>
                  <a:gd name="T3" fmla="*/ 54 h 60"/>
                  <a:gd name="T4" fmla="*/ 40 w 50"/>
                  <a:gd name="T5" fmla="*/ 19 h 60"/>
                  <a:gd name="T6" fmla="*/ 8 w 50"/>
                  <a:gd name="T7" fmla="*/ 7 h 60"/>
                  <a:gd name="T8" fmla="*/ 9 w 50"/>
                  <a:gd name="T9" fmla="*/ 41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" h="60">
                    <a:moveTo>
                      <a:pt x="9" y="41"/>
                    </a:moveTo>
                    <a:cubicBezTo>
                      <a:pt x="18" y="54"/>
                      <a:pt x="32" y="60"/>
                      <a:pt x="41" y="54"/>
                    </a:cubicBezTo>
                    <a:cubicBezTo>
                      <a:pt x="50" y="48"/>
                      <a:pt x="50" y="32"/>
                      <a:pt x="40" y="19"/>
                    </a:cubicBezTo>
                    <a:cubicBezTo>
                      <a:pt x="31" y="5"/>
                      <a:pt x="17" y="0"/>
                      <a:pt x="8" y="7"/>
                    </a:cubicBezTo>
                    <a:cubicBezTo>
                      <a:pt x="0" y="13"/>
                      <a:pt x="0" y="29"/>
                      <a:pt x="9" y="41"/>
                    </a:cubicBezTo>
                    <a:close/>
                  </a:path>
                </a:pathLst>
              </a:cu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2" name="Freeform 203">
                <a:extLst>
                  <a:ext uri="{FF2B5EF4-FFF2-40B4-BE49-F238E27FC236}">
                    <a16:creationId xmlns:a16="http://schemas.microsoft.com/office/drawing/2014/main" xmlns="" id="{4655E946-3623-4E87-8F91-AB5F5A865C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13" y="2205"/>
                <a:ext cx="49" cy="92"/>
              </a:xfrm>
              <a:custGeom>
                <a:avLst/>
                <a:gdLst>
                  <a:gd name="T0" fmla="*/ 8 w 63"/>
                  <a:gd name="T1" fmla="*/ 67 h 119"/>
                  <a:gd name="T2" fmla="*/ 46 w 63"/>
                  <a:gd name="T3" fmla="*/ 115 h 119"/>
                  <a:gd name="T4" fmla="*/ 53 w 63"/>
                  <a:gd name="T5" fmla="*/ 52 h 119"/>
                  <a:gd name="T6" fmla="*/ 14 w 63"/>
                  <a:gd name="T7" fmla="*/ 4 h 119"/>
                  <a:gd name="T8" fmla="*/ 8 w 63"/>
                  <a:gd name="T9" fmla="*/ 67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" h="119">
                    <a:moveTo>
                      <a:pt x="8" y="67"/>
                    </a:moveTo>
                    <a:cubicBezTo>
                      <a:pt x="18" y="97"/>
                      <a:pt x="34" y="119"/>
                      <a:pt x="46" y="115"/>
                    </a:cubicBezTo>
                    <a:cubicBezTo>
                      <a:pt x="59" y="111"/>
                      <a:pt x="63" y="83"/>
                      <a:pt x="53" y="52"/>
                    </a:cubicBezTo>
                    <a:cubicBezTo>
                      <a:pt x="44" y="21"/>
                      <a:pt x="26" y="0"/>
                      <a:pt x="14" y="4"/>
                    </a:cubicBezTo>
                    <a:cubicBezTo>
                      <a:pt x="2" y="9"/>
                      <a:pt x="0" y="37"/>
                      <a:pt x="8" y="67"/>
                    </a:cubicBezTo>
                    <a:close/>
                  </a:path>
                </a:pathLst>
              </a:cu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3" name="Freeform 204">
                <a:extLst>
                  <a:ext uri="{FF2B5EF4-FFF2-40B4-BE49-F238E27FC236}">
                    <a16:creationId xmlns:a16="http://schemas.microsoft.com/office/drawing/2014/main" xmlns="" id="{8F65DC73-3C69-4A1D-B09D-49DA7099DE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89" y="2356"/>
                <a:ext cx="44" cy="68"/>
              </a:xfrm>
              <a:custGeom>
                <a:avLst/>
                <a:gdLst>
                  <a:gd name="T0" fmla="*/ 6 w 57"/>
                  <a:gd name="T1" fmla="*/ 51 h 87"/>
                  <a:gd name="T2" fmla="*/ 40 w 57"/>
                  <a:gd name="T3" fmla="*/ 84 h 87"/>
                  <a:gd name="T4" fmla="*/ 51 w 57"/>
                  <a:gd name="T5" fmla="*/ 37 h 87"/>
                  <a:gd name="T6" fmla="*/ 17 w 57"/>
                  <a:gd name="T7" fmla="*/ 4 h 87"/>
                  <a:gd name="T8" fmla="*/ 6 w 57"/>
                  <a:gd name="T9" fmla="*/ 51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" h="87">
                    <a:moveTo>
                      <a:pt x="6" y="51"/>
                    </a:moveTo>
                    <a:cubicBezTo>
                      <a:pt x="13" y="72"/>
                      <a:pt x="27" y="87"/>
                      <a:pt x="40" y="84"/>
                    </a:cubicBezTo>
                    <a:cubicBezTo>
                      <a:pt x="52" y="80"/>
                      <a:pt x="57" y="59"/>
                      <a:pt x="51" y="37"/>
                    </a:cubicBezTo>
                    <a:cubicBezTo>
                      <a:pt x="44" y="14"/>
                      <a:pt x="29" y="0"/>
                      <a:pt x="17" y="4"/>
                    </a:cubicBezTo>
                    <a:cubicBezTo>
                      <a:pt x="4" y="9"/>
                      <a:pt x="0" y="30"/>
                      <a:pt x="6" y="51"/>
                    </a:cubicBezTo>
                    <a:close/>
                  </a:path>
                </a:pathLst>
              </a:cu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0" name="Freeform 206">
              <a:extLst>
                <a:ext uri="{FF2B5EF4-FFF2-40B4-BE49-F238E27FC236}">
                  <a16:creationId xmlns:a16="http://schemas.microsoft.com/office/drawing/2014/main" xmlns="" id="{30C5246A-BB7E-49A0-993B-D3AFA29F2B8A}"/>
                </a:ext>
              </a:extLst>
            </p:cNvPr>
            <p:cNvSpPr>
              <a:spLocks/>
            </p:cNvSpPr>
            <p:nvPr/>
          </p:nvSpPr>
          <p:spPr bwMode="auto">
            <a:xfrm>
              <a:off x="4554" y="2071"/>
              <a:ext cx="33" cy="41"/>
            </a:xfrm>
            <a:custGeom>
              <a:avLst/>
              <a:gdLst>
                <a:gd name="T0" fmla="*/ 9 w 43"/>
                <a:gd name="T1" fmla="*/ 35 h 53"/>
                <a:gd name="T2" fmla="*/ 36 w 43"/>
                <a:gd name="T3" fmla="*/ 48 h 53"/>
                <a:gd name="T4" fmla="*/ 34 w 43"/>
                <a:gd name="T5" fmla="*/ 17 h 53"/>
                <a:gd name="T6" fmla="*/ 7 w 43"/>
                <a:gd name="T7" fmla="*/ 5 h 53"/>
                <a:gd name="T8" fmla="*/ 9 w 43"/>
                <a:gd name="T9" fmla="*/ 35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53">
                  <a:moveTo>
                    <a:pt x="9" y="35"/>
                  </a:moveTo>
                  <a:cubicBezTo>
                    <a:pt x="18" y="47"/>
                    <a:pt x="30" y="53"/>
                    <a:pt x="36" y="48"/>
                  </a:cubicBezTo>
                  <a:cubicBezTo>
                    <a:pt x="43" y="43"/>
                    <a:pt x="42" y="30"/>
                    <a:pt x="34" y="17"/>
                  </a:cubicBezTo>
                  <a:cubicBezTo>
                    <a:pt x="26" y="6"/>
                    <a:pt x="14" y="0"/>
                    <a:pt x="7" y="5"/>
                  </a:cubicBezTo>
                  <a:cubicBezTo>
                    <a:pt x="0" y="9"/>
                    <a:pt x="2" y="23"/>
                    <a:pt x="9" y="35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207">
              <a:extLst>
                <a:ext uri="{FF2B5EF4-FFF2-40B4-BE49-F238E27FC236}">
                  <a16:creationId xmlns:a16="http://schemas.microsoft.com/office/drawing/2014/main" xmlns="" id="{7B10566F-1399-4DDD-A2F6-85DD7EEFA66F}"/>
                </a:ext>
              </a:extLst>
            </p:cNvPr>
            <p:cNvSpPr>
              <a:spLocks/>
            </p:cNvSpPr>
            <p:nvPr/>
          </p:nvSpPr>
          <p:spPr bwMode="auto">
            <a:xfrm>
              <a:off x="5189" y="1590"/>
              <a:ext cx="908" cy="1159"/>
            </a:xfrm>
            <a:custGeom>
              <a:avLst/>
              <a:gdLst>
                <a:gd name="T0" fmla="*/ 286 w 1175"/>
                <a:gd name="T1" fmla="*/ 1498 h 1502"/>
                <a:gd name="T2" fmla="*/ 865 w 1175"/>
                <a:gd name="T3" fmla="*/ 1502 h 1502"/>
                <a:gd name="T4" fmla="*/ 638 w 1175"/>
                <a:gd name="T5" fmla="*/ 280 h 1502"/>
                <a:gd name="T6" fmla="*/ 1175 w 1175"/>
                <a:gd name="T7" fmla="*/ 34 h 1502"/>
                <a:gd name="T8" fmla="*/ 1160 w 1175"/>
                <a:gd name="T9" fmla="*/ 0 h 1502"/>
                <a:gd name="T10" fmla="*/ 618 w 1175"/>
                <a:gd name="T11" fmla="*/ 256 h 1502"/>
                <a:gd name="T12" fmla="*/ 857 w 1175"/>
                <a:gd name="T13" fmla="*/ 1471 h 1502"/>
                <a:gd name="T14" fmla="*/ 295 w 1175"/>
                <a:gd name="T15" fmla="*/ 1473 h 1502"/>
                <a:gd name="T16" fmla="*/ 207 w 1175"/>
                <a:gd name="T17" fmla="*/ 789 h 1502"/>
                <a:gd name="T18" fmla="*/ 0 w 1175"/>
                <a:gd name="T19" fmla="*/ 854 h 1502"/>
                <a:gd name="T20" fmla="*/ 6 w 1175"/>
                <a:gd name="T21" fmla="*/ 876 h 1502"/>
                <a:gd name="T22" fmla="*/ 205 w 1175"/>
                <a:gd name="T23" fmla="*/ 815 h 1502"/>
                <a:gd name="T24" fmla="*/ 286 w 1175"/>
                <a:gd name="T25" fmla="*/ 1498 h 15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75" h="1502">
                  <a:moveTo>
                    <a:pt x="286" y="1498"/>
                  </a:moveTo>
                  <a:cubicBezTo>
                    <a:pt x="479" y="1499"/>
                    <a:pt x="672" y="1501"/>
                    <a:pt x="865" y="1502"/>
                  </a:cubicBezTo>
                  <a:cubicBezTo>
                    <a:pt x="874" y="1083"/>
                    <a:pt x="801" y="664"/>
                    <a:pt x="638" y="280"/>
                  </a:cubicBezTo>
                  <a:cubicBezTo>
                    <a:pt x="817" y="198"/>
                    <a:pt x="996" y="116"/>
                    <a:pt x="1175" y="34"/>
                  </a:cubicBezTo>
                  <a:cubicBezTo>
                    <a:pt x="1170" y="23"/>
                    <a:pt x="1165" y="11"/>
                    <a:pt x="1160" y="0"/>
                  </a:cubicBezTo>
                  <a:cubicBezTo>
                    <a:pt x="979" y="85"/>
                    <a:pt x="799" y="170"/>
                    <a:pt x="618" y="256"/>
                  </a:cubicBezTo>
                  <a:cubicBezTo>
                    <a:pt x="784" y="636"/>
                    <a:pt x="862" y="1053"/>
                    <a:pt x="857" y="1471"/>
                  </a:cubicBezTo>
                  <a:cubicBezTo>
                    <a:pt x="670" y="1471"/>
                    <a:pt x="483" y="1472"/>
                    <a:pt x="295" y="1473"/>
                  </a:cubicBezTo>
                  <a:cubicBezTo>
                    <a:pt x="298" y="1242"/>
                    <a:pt x="269" y="1010"/>
                    <a:pt x="207" y="789"/>
                  </a:cubicBezTo>
                  <a:cubicBezTo>
                    <a:pt x="138" y="810"/>
                    <a:pt x="68" y="832"/>
                    <a:pt x="0" y="854"/>
                  </a:cubicBezTo>
                  <a:cubicBezTo>
                    <a:pt x="2" y="861"/>
                    <a:pt x="4" y="868"/>
                    <a:pt x="6" y="876"/>
                  </a:cubicBezTo>
                  <a:cubicBezTo>
                    <a:pt x="72" y="855"/>
                    <a:pt x="138" y="835"/>
                    <a:pt x="205" y="815"/>
                  </a:cubicBezTo>
                  <a:cubicBezTo>
                    <a:pt x="265" y="1037"/>
                    <a:pt x="291" y="1268"/>
                    <a:pt x="286" y="1498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208">
              <a:extLst>
                <a:ext uri="{FF2B5EF4-FFF2-40B4-BE49-F238E27FC236}">
                  <a16:creationId xmlns:a16="http://schemas.microsoft.com/office/drawing/2014/main" xmlns="" id="{45FEF00A-E3FC-4093-A0EF-1364FEB244D8}"/>
                </a:ext>
              </a:extLst>
            </p:cNvPr>
            <p:cNvSpPr>
              <a:spLocks/>
            </p:cNvSpPr>
            <p:nvPr/>
          </p:nvSpPr>
          <p:spPr bwMode="auto">
            <a:xfrm>
              <a:off x="6050" y="1529"/>
              <a:ext cx="79" cy="149"/>
            </a:xfrm>
            <a:custGeom>
              <a:avLst/>
              <a:gdLst>
                <a:gd name="T0" fmla="*/ 31 w 102"/>
                <a:gd name="T1" fmla="*/ 106 h 193"/>
                <a:gd name="T2" fmla="*/ 90 w 102"/>
                <a:gd name="T3" fmla="*/ 187 h 193"/>
                <a:gd name="T4" fmla="*/ 74 w 102"/>
                <a:gd name="T5" fmla="*/ 86 h 193"/>
                <a:gd name="T6" fmla="*/ 12 w 102"/>
                <a:gd name="T7" fmla="*/ 6 h 193"/>
                <a:gd name="T8" fmla="*/ 31 w 102"/>
                <a:gd name="T9" fmla="*/ 106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" h="193">
                  <a:moveTo>
                    <a:pt x="31" y="106"/>
                  </a:moveTo>
                  <a:cubicBezTo>
                    <a:pt x="53" y="156"/>
                    <a:pt x="78" y="193"/>
                    <a:pt x="90" y="187"/>
                  </a:cubicBezTo>
                  <a:cubicBezTo>
                    <a:pt x="102" y="182"/>
                    <a:pt x="96" y="137"/>
                    <a:pt x="74" y="86"/>
                  </a:cubicBezTo>
                  <a:cubicBezTo>
                    <a:pt x="53" y="35"/>
                    <a:pt x="24" y="0"/>
                    <a:pt x="12" y="6"/>
                  </a:cubicBezTo>
                  <a:cubicBezTo>
                    <a:pt x="0" y="11"/>
                    <a:pt x="11" y="56"/>
                    <a:pt x="31" y="106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209">
              <a:extLst>
                <a:ext uri="{FF2B5EF4-FFF2-40B4-BE49-F238E27FC236}">
                  <a16:creationId xmlns:a16="http://schemas.microsoft.com/office/drawing/2014/main" xmlns="" id="{D963E6C2-AF70-4EA6-8151-D837350073F0}"/>
                </a:ext>
              </a:extLst>
            </p:cNvPr>
            <p:cNvSpPr>
              <a:spLocks/>
            </p:cNvSpPr>
            <p:nvPr/>
          </p:nvSpPr>
          <p:spPr bwMode="auto">
            <a:xfrm>
              <a:off x="5641" y="1733"/>
              <a:ext cx="69" cy="125"/>
            </a:xfrm>
            <a:custGeom>
              <a:avLst/>
              <a:gdLst>
                <a:gd name="T0" fmla="*/ 24 w 89"/>
                <a:gd name="T1" fmla="*/ 90 h 161"/>
                <a:gd name="T2" fmla="*/ 78 w 89"/>
                <a:gd name="T3" fmla="*/ 156 h 161"/>
                <a:gd name="T4" fmla="*/ 67 w 89"/>
                <a:gd name="T5" fmla="*/ 70 h 161"/>
                <a:gd name="T6" fmla="*/ 12 w 89"/>
                <a:gd name="T7" fmla="*/ 5 h 161"/>
                <a:gd name="T8" fmla="*/ 24 w 89"/>
                <a:gd name="T9" fmla="*/ 9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161">
                  <a:moveTo>
                    <a:pt x="24" y="90"/>
                  </a:moveTo>
                  <a:cubicBezTo>
                    <a:pt x="42" y="132"/>
                    <a:pt x="65" y="161"/>
                    <a:pt x="78" y="156"/>
                  </a:cubicBezTo>
                  <a:cubicBezTo>
                    <a:pt x="89" y="152"/>
                    <a:pt x="86" y="113"/>
                    <a:pt x="67" y="70"/>
                  </a:cubicBezTo>
                  <a:cubicBezTo>
                    <a:pt x="49" y="28"/>
                    <a:pt x="23" y="0"/>
                    <a:pt x="12" y="5"/>
                  </a:cubicBezTo>
                  <a:cubicBezTo>
                    <a:pt x="0" y="11"/>
                    <a:pt x="6" y="49"/>
                    <a:pt x="24" y="90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210">
              <a:extLst>
                <a:ext uri="{FF2B5EF4-FFF2-40B4-BE49-F238E27FC236}">
                  <a16:creationId xmlns:a16="http://schemas.microsoft.com/office/drawing/2014/main" xmlns="" id="{2FDCF2E6-6F6B-42D0-AE5C-3387EC39FF6E}"/>
                </a:ext>
              </a:extLst>
            </p:cNvPr>
            <p:cNvSpPr>
              <a:spLocks/>
            </p:cNvSpPr>
            <p:nvPr/>
          </p:nvSpPr>
          <p:spPr bwMode="auto">
            <a:xfrm>
              <a:off x="5174" y="2218"/>
              <a:ext cx="39" cy="77"/>
            </a:xfrm>
            <a:custGeom>
              <a:avLst/>
              <a:gdLst>
                <a:gd name="T0" fmla="*/ 7 w 50"/>
                <a:gd name="T1" fmla="*/ 55 h 100"/>
                <a:gd name="T2" fmla="*/ 37 w 50"/>
                <a:gd name="T3" fmla="*/ 97 h 100"/>
                <a:gd name="T4" fmla="*/ 43 w 50"/>
                <a:gd name="T5" fmla="*/ 44 h 100"/>
                <a:gd name="T6" fmla="*/ 12 w 50"/>
                <a:gd name="T7" fmla="*/ 3 h 100"/>
                <a:gd name="T8" fmla="*/ 7 w 50"/>
                <a:gd name="T9" fmla="*/ 55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100">
                  <a:moveTo>
                    <a:pt x="7" y="55"/>
                  </a:moveTo>
                  <a:cubicBezTo>
                    <a:pt x="13" y="82"/>
                    <a:pt x="27" y="100"/>
                    <a:pt x="37" y="97"/>
                  </a:cubicBezTo>
                  <a:cubicBezTo>
                    <a:pt x="47" y="94"/>
                    <a:pt x="50" y="71"/>
                    <a:pt x="43" y="44"/>
                  </a:cubicBezTo>
                  <a:cubicBezTo>
                    <a:pt x="35" y="18"/>
                    <a:pt x="21" y="0"/>
                    <a:pt x="12" y="3"/>
                  </a:cubicBezTo>
                  <a:cubicBezTo>
                    <a:pt x="2" y="7"/>
                    <a:pt x="0" y="30"/>
                    <a:pt x="7" y="55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211">
              <a:extLst>
                <a:ext uri="{FF2B5EF4-FFF2-40B4-BE49-F238E27FC236}">
                  <a16:creationId xmlns:a16="http://schemas.microsoft.com/office/drawing/2014/main" xmlns="" id="{30E3CAAF-ADE5-483F-8DA1-F3410FE92C19}"/>
                </a:ext>
              </a:extLst>
            </p:cNvPr>
            <p:cNvSpPr>
              <a:spLocks/>
            </p:cNvSpPr>
            <p:nvPr/>
          </p:nvSpPr>
          <p:spPr bwMode="auto">
            <a:xfrm>
              <a:off x="5837" y="2673"/>
              <a:ext cx="38" cy="128"/>
            </a:xfrm>
            <a:custGeom>
              <a:avLst/>
              <a:gdLst>
                <a:gd name="T0" fmla="*/ 1 w 49"/>
                <a:gd name="T1" fmla="*/ 84 h 166"/>
                <a:gd name="T2" fmla="*/ 23 w 49"/>
                <a:gd name="T3" fmla="*/ 165 h 166"/>
                <a:gd name="T4" fmla="*/ 48 w 49"/>
                <a:gd name="T5" fmla="*/ 83 h 166"/>
                <a:gd name="T6" fmla="*/ 25 w 49"/>
                <a:gd name="T7" fmla="*/ 0 h 166"/>
                <a:gd name="T8" fmla="*/ 1 w 49"/>
                <a:gd name="T9" fmla="*/ 84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166">
                  <a:moveTo>
                    <a:pt x="1" y="84"/>
                  </a:moveTo>
                  <a:cubicBezTo>
                    <a:pt x="0" y="128"/>
                    <a:pt x="10" y="166"/>
                    <a:pt x="23" y="165"/>
                  </a:cubicBezTo>
                  <a:cubicBezTo>
                    <a:pt x="35" y="166"/>
                    <a:pt x="48" y="129"/>
                    <a:pt x="48" y="83"/>
                  </a:cubicBezTo>
                  <a:cubicBezTo>
                    <a:pt x="49" y="37"/>
                    <a:pt x="38" y="0"/>
                    <a:pt x="25" y="0"/>
                  </a:cubicBezTo>
                  <a:cubicBezTo>
                    <a:pt x="12" y="1"/>
                    <a:pt x="3" y="38"/>
                    <a:pt x="1" y="84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212">
              <a:extLst>
                <a:ext uri="{FF2B5EF4-FFF2-40B4-BE49-F238E27FC236}">
                  <a16:creationId xmlns:a16="http://schemas.microsoft.com/office/drawing/2014/main" xmlns="" id="{5A963956-BD27-43EE-ACE0-E86AB6605695}"/>
                </a:ext>
              </a:extLst>
            </p:cNvPr>
            <p:cNvSpPr>
              <a:spLocks/>
            </p:cNvSpPr>
            <p:nvPr/>
          </p:nvSpPr>
          <p:spPr bwMode="auto">
            <a:xfrm>
              <a:off x="5393" y="2686"/>
              <a:ext cx="37" cy="102"/>
            </a:xfrm>
            <a:custGeom>
              <a:avLst/>
              <a:gdLst>
                <a:gd name="T0" fmla="*/ 1 w 48"/>
                <a:gd name="T1" fmla="*/ 66 h 132"/>
                <a:gd name="T2" fmla="*/ 22 w 48"/>
                <a:gd name="T3" fmla="*/ 132 h 132"/>
                <a:gd name="T4" fmla="*/ 47 w 48"/>
                <a:gd name="T5" fmla="*/ 67 h 132"/>
                <a:gd name="T6" fmla="*/ 24 w 48"/>
                <a:gd name="T7" fmla="*/ 0 h 132"/>
                <a:gd name="T8" fmla="*/ 1 w 48"/>
                <a:gd name="T9" fmla="*/ 66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132">
                  <a:moveTo>
                    <a:pt x="1" y="66"/>
                  </a:moveTo>
                  <a:cubicBezTo>
                    <a:pt x="0" y="102"/>
                    <a:pt x="9" y="132"/>
                    <a:pt x="22" y="132"/>
                  </a:cubicBezTo>
                  <a:cubicBezTo>
                    <a:pt x="34" y="132"/>
                    <a:pt x="46" y="103"/>
                    <a:pt x="47" y="67"/>
                  </a:cubicBezTo>
                  <a:cubicBezTo>
                    <a:pt x="48" y="29"/>
                    <a:pt x="37" y="0"/>
                    <a:pt x="24" y="0"/>
                  </a:cubicBezTo>
                  <a:cubicBezTo>
                    <a:pt x="11" y="1"/>
                    <a:pt x="1" y="30"/>
                    <a:pt x="1" y="66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213">
              <a:extLst>
                <a:ext uri="{FF2B5EF4-FFF2-40B4-BE49-F238E27FC236}">
                  <a16:creationId xmlns:a16="http://schemas.microsoft.com/office/drawing/2014/main" xmlns="" id="{0D12E16A-3C3C-4024-9C77-1937C456D1AF}"/>
                </a:ext>
              </a:extLst>
            </p:cNvPr>
            <p:cNvSpPr>
              <a:spLocks/>
            </p:cNvSpPr>
            <p:nvPr/>
          </p:nvSpPr>
          <p:spPr bwMode="auto">
            <a:xfrm>
              <a:off x="5332" y="2183"/>
              <a:ext cx="31" cy="65"/>
            </a:xfrm>
            <a:custGeom>
              <a:avLst/>
              <a:gdLst>
                <a:gd name="T0" fmla="*/ 6 w 40"/>
                <a:gd name="T1" fmla="*/ 47 h 85"/>
                <a:gd name="T2" fmla="*/ 31 w 40"/>
                <a:gd name="T3" fmla="*/ 82 h 85"/>
                <a:gd name="T4" fmla="*/ 34 w 40"/>
                <a:gd name="T5" fmla="*/ 38 h 85"/>
                <a:gd name="T6" fmla="*/ 9 w 40"/>
                <a:gd name="T7" fmla="*/ 3 h 85"/>
                <a:gd name="T8" fmla="*/ 6 w 40"/>
                <a:gd name="T9" fmla="*/ 47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85">
                  <a:moveTo>
                    <a:pt x="6" y="47"/>
                  </a:moveTo>
                  <a:cubicBezTo>
                    <a:pt x="12" y="68"/>
                    <a:pt x="23" y="85"/>
                    <a:pt x="31" y="82"/>
                  </a:cubicBezTo>
                  <a:cubicBezTo>
                    <a:pt x="38" y="80"/>
                    <a:pt x="40" y="60"/>
                    <a:pt x="34" y="38"/>
                  </a:cubicBezTo>
                  <a:cubicBezTo>
                    <a:pt x="28" y="16"/>
                    <a:pt x="16" y="0"/>
                    <a:pt x="9" y="3"/>
                  </a:cubicBezTo>
                  <a:cubicBezTo>
                    <a:pt x="2" y="5"/>
                    <a:pt x="0" y="25"/>
                    <a:pt x="6" y="47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214">
              <a:extLst>
                <a:ext uri="{FF2B5EF4-FFF2-40B4-BE49-F238E27FC236}">
                  <a16:creationId xmlns:a16="http://schemas.microsoft.com/office/drawing/2014/main" xmlns="" id="{52C9D6B1-E547-426B-85C6-09BF404A1714}"/>
                </a:ext>
              </a:extLst>
            </p:cNvPr>
            <p:cNvSpPr>
              <a:spLocks/>
            </p:cNvSpPr>
            <p:nvPr/>
          </p:nvSpPr>
          <p:spPr bwMode="auto">
            <a:xfrm>
              <a:off x="4893" y="124"/>
              <a:ext cx="1972" cy="4260"/>
            </a:xfrm>
            <a:custGeom>
              <a:avLst/>
              <a:gdLst>
                <a:gd name="T0" fmla="*/ 1605 w 2554"/>
                <a:gd name="T1" fmla="*/ 5512 h 5517"/>
                <a:gd name="T2" fmla="*/ 1613 w 2554"/>
                <a:gd name="T3" fmla="*/ 5517 h 5517"/>
                <a:gd name="T4" fmla="*/ 2019 w 2554"/>
                <a:gd name="T5" fmla="*/ 4633 h 5517"/>
                <a:gd name="T6" fmla="*/ 2252 w 2554"/>
                <a:gd name="T7" fmla="*/ 4713 h 5517"/>
                <a:gd name="T8" fmla="*/ 2222 w 2554"/>
                <a:gd name="T9" fmla="*/ 1846 h 5517"/>
                <a:gd name="T10" fmla="*/ 1888 w 2554"/>
                <a:gd name="T11" fmla="*/ 1980 h 5517"/>
                <a:gd name="T12" fmla="*/ 4 w 2554"/>
                <a:gd name="T13" fmla="*/ 0 h 5517"/>
                <a:gd name="T14" fmla="*/ 0 w 2554"/>
                <a:gd name="T15" fmla="*/ 8 h 5517"/>
                <a:gd name="T16" fmla="*/ 1893 w 2554"/>
                <a:gd name="T17" fmla="*/ 2022 h 5517"/>
                <a:gd name="T18" fmla="*/ 2228 w 2554"/>
                <a:gd name="T19" fmla="*/ 1891 h 5517"/>
                <a:gd name="T20" fmla="*/ 2257 w 2554"/>
                <a:gd name="T21" fmla="*/ 4667 h 5517"/>
                <a:gd name="T22" fmla="*/ 2023 w 2554"/>
                <a:gd name="T23" fmla="*/ 4590 h 5517"/>
                <a:gd name="T24" fmla="*/ 1605 w 2554"/>
                <a:gd name="T25" fmla="*/ 5512 h 55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54" h="5517">
                  <a:moveTo>
                    <a:pt x="1605" y="5512"/>
                  </a:moveTo>
                  <a:cubicBezTo>
                    <a:pt x="1608" y="5514"/>
                    <a:pt x="1610" y="5515"/>
                    <a:pt x="1613" y="5517"/>
                  </a:cubicBezTo>
                  <a:cubicBezTo>
                    <a:pt x="1783" y="5240"/>
                    <a:pt x="1919" y="4942"/>
                    <a:pt x="2019" y="4633"/>
                  </a:cubicBezTo>
                  <a:cubicBezTo>
                    <a:pt x="2097" y="4659"/>
                    <a:pt x="2174" y="4686"/>
                    <a:pt x="2252" y="4713"/>
                  </a:cubicBezTo>
                  <a:cubicBezTo>
                    <a:pt x="2552" y="3786"/>
                    <a:pt x="2554" y="2757"/>
                    <a:pt x="2222" y="1846"/>
                  </a:cubicBezTo>
                  <a:cubicBezTo>
                    <a:pt x="2111" y="1891"/>
                    <a:pt x="1999" y="1936"/>
                    <a:pt x="1888" y="1980"/>
                  </a:cubicBezTo>
                  <a:cubicBezTo>
                    <a:pt x="1582" y="1142"/>
                    <a:pt x="965" y="414"/>
                    <a:pt x="4" y="0"/>
                  </a:cubicBezTo>
                  <a:cubicBezTo>
                    <a:pt x="3" y="3"/>
                    <a:pt x="1" y="5"/>
                    <a:pt x="0" y="8"/>
                  </a:cubicBezTo>
                  <a:cubicBezTo>
                    <a:pt x="973" y="427"/>
                    <a:pt x="1593" y="1170"/>
                    <a:pt x="1893" y="2022"/>
                  </a:cubicBezTo>
                  <a:cubicBezTo>
                    <a:pt x="2005" y="1978"/>
                    <a:pt x="2116" y="1935"/>
                    <a:pt x="2228" y="1891"/>
                  </a:cubicBezTo>
                  <a:cubicBezTo>
                    <a:pt x="2540" y="2776"/>
                    <a:pt x="2539" y="3768"/>
                    <a:pt x="2257" y="4667"/>
                  </a:cubicBezTo>
                  <a:cubicBezTo>
                    <a:pt x="2179" y="4642"/>
                    <a:pt x="2102" y="4616"/>
                    <a:pt x="2023" y="4590"/>
                  </a:cubicBezTo>
                  <a:cubicBezTo>
                    <a:pt x="1922" y="4914"/>
                    <a:pt x="1782" y="5224"/>
                    <a:pt x="1605" y="5512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215">
              <a:extLst>
                <a:ext uri="{FF2B5EF4-FFF2-40B4-BE49-F238E27FC236}">
                  <a16:creationId xmlns:a16="http://schemas.microsoft.com/office/drawing/2014/main" xmlns="" id="{912D894C-1D52-48F3-B00E-A76B16D37C72}"/>
                </a:ext>
              </a:extLst>
            </p:cNvPr>
            <p:cNvSpPr>
              <a:spLocks/>
            </p:cNvSpPr>
            <p:nvPr/>
          </p:nvSpPr>
          <p:spPr bwMode="auto">
            <a:xfrm>
              <a:off x="4800" y="81"/>
              <a:ext cx="188" cy="95"/>
            </a:xfrm>
            <a:custGeom>
              <a:avLst/>
              <a:gdLst>
                <a:gd name="T0" fmla="*/ 236 w 243"/>
                <a:gd name="T1" fmla="*/ 111 h 123"/>
                <a:gd name="T2" fmla="*/ 132 w 243"/>
                <a:gd name="T3" fmla="*/ 39 h 123"/>
                <a:gd name="T4" fmla="*/ 6 w 243"/>
                <a:gd name="T5" fmla="*/ 12 h 123"/>
                <a:gd name="T6" fmla="*/ 112 w 243"/>
                <a:gd name="T7" fmla="*/ 81 h 123"/>
                <a:gd name="T8" fmla="*/ 236 w 243"/>
                <a:gd name="T9" fmla="*/ 111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3" h="123">
                  <a:moveTo>
                    <a:pt x="236" y="111"/>
                  </a:moveTo>
                  <a:cubicBezTo>
                    <a:pt x="243" y="100"/>
                    <a:pt x="197" y="67"/>
                    <a:pt x="132" y="39"/>
                  </a:cubicBezTo>
                  <a:cubicBezTo>
                    <a:pt x="68" y="11"/>
                    <a:pt x="11" y="0"/>
                    <a:pt x="6" y="12"/>
                  </a:cubicBezTo>
                  <a:cubicBezTo>
                    <a:pt x="0" y="24"/>
                    <a:pt x="49" y="54"/>
                    <a:pt x="112" y="81"/>
                  </a:cubicBezTo>
                  <a:cubicBezTo>
                    <a:pt x="176" y="109"/>
                    <a:pt x="230" y="123"/>
                    <a:pt x="236" y="111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216">
              <a:extLst>
                <a:ext uri="{FF2B5EF4-FFF2-40B4-BE49-F238E27FC236}">
                  <a16:creationId xmlns:a16="http://schemas.microsoft.com/office/drawing/2014/main" xmlns="" id="{1460D1E1-CDA0-4D1B-8579-0EFCA62CADE9}"/>
                </a:ext>
              </a:extLst>
            </p:cNvPr>
            <p:cNvSpPr>
              <a:spLocks/>
            </p:cNvSpPr>
            <p:nvPr/>
          </p:nvSpPr>
          <p:spPr bwMode="auto">
            <a:xfrm>
              <a:off x="6310" y="1578"/>
              <a:ext cx="76" cy="163"/>
            </a:xfrm>
            <a:custGeom>
              <a:avLst/>
              <a:gdLst>
                <a:gd name="T0" fmla="*/ 85 w 98"/>
                <a:gd name="T1" fmla="*/ 207 h 211"/>
                <a:gd name="T2" fmla="*/ 72 w 98"/>
                <a:gd name="T3" fmla="*/ 96 h 211"/>
                <a:gd name="T4" fmla="*/ 12 w 98"/>
                <a:gd name="T5" fmla="*/ 5 h 211"/>
                <a:gd name="T6" fmla="*/ 28 w 98"/>
                <a:gd name="T7" fmla="*/ 114 h 211"/>
                <a:gd name="T8" fmla="*/ 85 w 98"/>
                <a:gd name="T9" fmla="*/ 207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211">
                  <a:moveTo>
                    <a:pt x="85" y="207"/>
                  </a:moveTo>
                  <a:cubicBezTo>
                    <a:pt x="98" y="202"/>
                    <a:pt x="93" y="152"/>
                    <a:pt x="72" y="96"/>
                  </a:cubicBezTo>
                  <a:cubicBezTo>
                    <a:pt x="52" y="40"/>
                    <a:pt x="24" y="0"/>
                    <a:pt x="12" y="5"/>
                  </a:cubicBezTo>
                  <a:cubicBezTo>
                    <a:pt x="0" y="10"/>
                    <a:pt x="8" y="59"/>
                    <a:pt x="28" y="114"/>
                  </a:cubicBezTo>
                  <a:cubicBezTo>
                    <a:pt x="48" y="170"/>
                    <a:pt x="73" y="211"/>
                    <a:pt x="85" y="207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217">
              <a:extLst>
                <a:ext uri="{FF2B5EF4-FFF2-40B4-BE49-F238E27FC236}">
                  <a16:creationId xmlns:a16="http://schemas.microsoft.com/office/drawing/2014/main" xmlns="" id="{BDCD33DA-10C3-4C92-99A0-8C10B352E8CD}"/>
                </a:ext>
              </a:extLst>
            </p:cNvPr>
            <p:cNvSpPr>
              <a:spLocks/>
            </p:cNvSpPr>
            <p:nvPr/>
          </p:nvSpPr>
          <p:spPr bwMode="auto">
            <a:xfrm>
              <a:off x="6097" y="4309"/>
              <a:ext cx="86" cy="127"/>
            </a:xfrm>
            <a:custGeom>
              <a:avLst/>
              <a:gdLst>
                <a:gd name="T0" fmla="*/ 9 w 111"/>
                <a:gd name="T1" fmla="*/ 159 h 164"/>
                <a:gd name="T2" fmla="*/ 72 w 111"/>
                <a:gd name="T3" fmla="*/ 94 h 164"/>
                <a:gd name="T4" fmla="*/ 102 w 111"/>
                <a:gd name="T5" fmla="*/ 5 h 164"/>
                <a:gd name="T6" fmla="*/ 40 w 111"/>
                <a:gd name="T7" fmla="*/ 72 h 164"/>
                <a:gd name="T8" fmla="*/ 9 w 111"/>
                <a:gd name="T9" fmla="*/ 159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164">
                  <a:moveTo>
                    <a:pt x="9" y="159"/>
                  </a:moveTo>
                  <a:cubicBezTo>
                    <a:pt x="17" y="164"/>
                    <a:pt x="46" y="136"/>
                    <a:pt x="72" y="94"/>
                  </a:cubicBezTo>
                  <a:cubicBezTo>
                    <a:pt x="98" y="50"/>
                    <a:pt x="111" y="11"/>
                    <a:pt x="102" y="5"/>
                  </a:cubicBezTo>
                  <a:cubicBezTo>
                    <a:pt x="93" y="0"/>
                    <a:pt x="65" y="30"/>
                    <a:pt x="40" y="72"/>
                  </a:cubicBezTo>
                  <a:cubicBezTo>
                    <a:pt x="15" y="114"/>
                    <a:pt x="0" y="152"/>
                    <a:pt x="9" y="159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18">
              <a:extLst>
                <a:ext uri="{FF2B5EF4-FFF2-40B4-BE49-F238E27FC236}">
                  <a16:creationId xmlns:a16="http://schemas.microsoft.com/office/drawing/2014/main" xmlns="" id="{3D988F31-E60C-49BC-99C5-A15F66C8B33E}"/>
                </a:ext>
              </a:extLst>
            </p:cNvPr>
            <p:cNvSpPr>
              <a:spLocks/>
            </p:cNvSpPr>
            <p:nvPr/>
          </p:nvSpPr>
          <p:spPr bwMode="auto">
            <a:xfrm>
              <a:off x="6565" y="1467"/>
              <a:ext cx="81" cy="178"/>
            </a:xfrm>
            <a:custGeom>
              <a:avLst/>
              <a:gdLst>
                <a:gd name="T0" fmla="*/ 92 w 104"/>
                <a:gd name="T1" fmla="*/ 227 h 231"/>
                <a:gd name="T2" fmla="*/ 76 w 104"/>
                <a:gd name="T3" fmla="*/ 107 h 231"/>
                <a:gd name="T4" fmla="*/ 12 w 104"/>
                <a:gd name="T5" fmla="*/ 6 h 231"/>
                <a:gd name="T6" fmla="*/ 32 w 104"/>
                <a:gd name="T7" fmla="*/ 125 h 231"/>
                <a:gd name="T8" fmla="*/ 92 w 104"/>
                <a:gd name="T9" fmla="*/ 227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231">
                  <a:moveTo>
                    <a:pt x="92" y="227"/>
                  </a:moveTo>
                  <a:cubicBezTo>
                    <a:pt x="104" y="222"/>
                    <a:pt x="98" y="168"/>
                    <a:pt x="76" y="107"/>
                  </a:cubicBezTo>
                  <a:cubicBezTo>
                    <a:pt x="54" y="46"/>
                    <a:pt x="24" y="0"/>
                    <a:pt x="12" y="6"/>
                  </a:cubicBezTo>
                  <a:cubicBezTo>
                    <a:pt x="0" y="11"/>
                    <a:pt x="10" y="64"/>
                    <a:pt x="32" y="125"/>
                  </a:cubicBezTo>
                  <a:cubicBezTo>
                    <a:pt x="54" y="185"/>
                    <a:pt x="80" y="231"/>
                    <a:pt x="92" y="227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19">
              <a:extLst>
                <a:ext uri="{FF2B5EF4-FFF2-40B4-BE49-F238E27FC236}">
                  <a16:creationId xmlns:a16="http://schemas.microsoft.com/office/drawing/2014/main" xmlns="" id="{88DB1D4D-6001-4BF3-B7EE-D9388531D5C7}"/>
                </a:ext>
              </a:extLst>
            </p:cNvPr>
            <p:cNvSpPr>
              <a:spLocks/>
            </p:cNvSpPr>
            <p:nvPr/>
          </p:nvSpPr>
          <p:spPr bwMode="auto">
            <a:xfrm>
              <a:off x="6592" y="3666"/>
              <a:ext cx="74" cy="181"/>
            </a:xfrm>
            <a:custGeom>
              <a:avLst/>
              <a:gdLst>
                <a:gd name="T0" fmla="*/ 12 w 96"/>
                <a:gd name="T1" fmla="*/ 229 h 235"/>
                <a:gd name="T2" fmla="*/ 72 w 96"/>
                <a:gd name="T3" fmla="*/ 124 h 235"/>
                <a:gd name="T4" fmla="*/ 84 w 96"/>
                <a:gd name="T5" fmla="*/ 4 h 235"/>
                <a:gd name="T6" fmla="*/ 27 w 96"/>
                <a:gd name="T7" fmla="*/ 110 h 235"/>
                <a:gd name="T8" fmla="*/ 12 w 96"/>
                <a:gd name="T9" fmla="*/ 229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" h="235">
                  <a:moveTo>
                    <a:pt x="12" y="229"/>
                  </a:moveTo>
                  <a:cubicBezTo>
                    <a:pt x="24" y="235"/>
                    <a:pt x="51" y="187"/>
                    <a:pt x="72" y="124"/>
                  </a:cubicBezTo>
                  <a:cubicBezTo>
                    <a:pt x="92" y="63"/>
                    <a:pt x="96" y="8"/>
                    <a:pt x="84" y="4"/>
                  </a:cubicBezTo>
                  <a:cubicBezTo>
                    <a:pt x="72" y="0"/>
                    <a:pt x="47" y="48"/>
                    <a:pt x="27" y="110"/>
                  </a:cubicBezTo>
                  <a:cubicBezTo>
                    <a:pt x="7" y="172"/>
                    <a:pt x="0" y="225"/>
                    <a:pt x="12" y="229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20">
              <a:extLst>
                <a:ext uri="{FF2B5EF4-FFF2-40B4-BE49-F238E27FC236}">
                  <a16:creationId xmlns:a16="http://schemas.microsoft.com/office/drawing/2014/main" xmlns="" id="{39666A55-64CC-4300-B283-813110EB42E7}"/>
                </a:ext>
              </a:extLst>
            </p:cNvPr>
            <p:cNvSpPr>
              <a:spLocks/>
            </p:cNvSpPr>
            <p:nvPr/>
          </p:nvSpPr>
          <p:spPr bwMode="auto">
            <a:xfrm>
              <a:off x="6430" y="3643"/>
              <a:ext cx="44" cy="106"/>
            </a:xfrm>
            <a:custGeom>
              <a:avLst/>
              <a:gdLst>
                <a:gd name="T0" fmla="*/ 7 w 57"/>
                <a:gd name="T1" fmla="*/ 133 h 136"/>
                <a:gd name="T2" fmla="*/ 42 w 57"/>
                <a:gd name="T3" fmla="*/ 72 h 136"/>
                <a:gd name="T4" fmla="*/ 50 w 57"/>
                <a:gd name="T5" fmla="*/ 1 h 136"/>
                <a:gd name="T6" fmla="*/ 15 w 57"/>
                <a:gd name="T7" fmla="*/ 63 h 136"/>
                <a:gd name="T8" fmla="*/ 7 w 57"/>
                <a:gd name="T9" fmla="*/ 133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136">
                  <a:moveTo>
                    <a:pt x="7" y="133"/>
                  </a:moveTo>
                  <a:cubicBezTo>
                    <a:pt x="15" y="136"/>
                    <a:pt x="31" y="109"/>
                    <a:pt x="42" y="72"/>
                  </a:cubicBezTo>
                  <a:cubicBezTo>
                    <a:pt x="55" y="35"/>
                    <a:pt x="57" y="4"/>
                    <a:pt x="50" y="1"/>
                  </a:cubicBezTo>
                  <a:cubicBezTo>
                    <a:pt x="42" y="0"/>
                    <a:pt x="27" y="26"/>
                    <a:pt x="15" y="63"/>
                  </a:cubicBezTo>
                  <a:cubicBezTo>
                    <a:pt x="3" y="98"/>
                    <a:pt x="0" y="130"/>
                    <a:pt x="7" y="133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21">
              <a:extLst>
                <a:ext uri="{FF2B5EF4-FFF2-40B4-BE49-F238E27FC236}">
                  <a16:creationId xmlns:a16="http://schemas.microsoft.com/office/drawing/2014/main" xmlns="" id="{30880C88-1D2D-4598-8451-6D085AC175CE}"/>
                </a:ext>
              </a:extLst>
            </p:cNvPr>
            <p:cNvSpPr>
              <a:spLocks/>
            </p:cNvSpPr>
            <p:nvPr/>
          </p:nvSpPr>
          <p:spPr bwMode="auto">
            <a:xfrm>
              <a:off x="4270" y="1428"/>
              <a:ext cx="1131" cy="2158"/>
            </a:xfrm>
            <a:custGeom>
              <a:avLst/>
              <a:gdLst>
                <a:gd name="T0" fmla="*/ 849 w 1464"/>
                <a:gd name="T1" fmla="*/ 2791 h 2795"/>
                <a:gd name="T2" fmla="*/ 856 w 1464"/>
                <a:gd name="T3" fmla="*/ 2795 h 2795"/>
                <a:gd name="T4" fmla="*/ 1066 w 1464"/>
                <a:gd name="T5" fmla="*/ 2340 h 2795"/>
                <a:gd name="T6" fmla="*/ 1298 w 1464"/>
                <a:gd name="T7" fmla="*/ 2420 h 2795"/>
                <a:gd name="T8" fmla="*/ 1282 w 1464"/>
                <a:gd name="T9" fmla="*/ 859 h 2795"/>
                <a:gd name="T10" fmla="*/ 949 w 1464"/>
                <a:gd name="T11" fmla="*/ 993 h 2795"/>
                <a:gd name="T12" fmla="*/ 4 w 1464"/>
                <a:gd name="T13" fmla="*/ 0 h 2795"/>
                <a:gd name="T14" fmla="*/ 0 w 1464"/>
                <a:gd name="T15" fmla="*/ 8 h 2795"/>
                <a:gd name="T16" fmla="*/ 947 w 1464"/>
                <a:gd name="T17" fmla="*/ 1015 h 2795"/>
                <a:gd name="T18" fmla="*/ 1282 w 1464"/>
                <a:gd name="T19" fmla="*/ 885 h 2795"/>
                <a:gd name="T20" fmla="*/ 1297 w 1464"/>
                <a:gd name="T21" fmla="*/ 2393 h 2795"/>
                <a:gd name="T22" fmla="*/ 1065 w 1464"/>
                <a:gd name="T23" fmla="*/ 2316 h 2795"/>
                <a:gd name="T24" fmla="*/ 849 w 1464"/>
                <a:gd name="T25" fmla="*/ 2791 h 27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64" h="2795">
                  <a:moveTo>
                    <a:pt x="849" y="2791"/>
                  </a:moveTo>
                  <a:cubicBezTo>
                    <a:pt x="851" y="2792"/>
                    <a:pt x="854" y="2794"/>
                    <a:pt x="856" y="2795"/>
                  </a:cubicBezTo>
                  <a:cubicBezTo>
                    <a:pt x="944" y="2653"/>
                    <a:pt x="1014" y="2500"/>
                    <a:pt x="1066" y="2340"/>
                  </a:cubicBezTo>
                  <a:cubicBezTo>
                    <a:pt x="1143" y="2367"/>
                    <a:pt x="1221" y="2393"/>
                    <a:pt x="1298" y="2420"/>
                  </a:cubicBezTo>
                  <a:cubicBezTo>
                    <a:pt x="1462" y="1915"/>
                    <a:pt x="1464" y="1355"/>
                    <a:pt x="1282" y="859"/>
                  </a:cubicBezTo>
                  <a:cubicBezTo>
                    <a:pt x="1171" y="903"/>
                    <a:pt x="1059" y="948"/>
                    <a:pt x="949" y="993"/>
                  </a:cubicBezTo>
                  <a:cubicBezTo>
                    <a:pt x="795" y="573"/>
                    <a:pt x="486" y="207"/>
                    <a:pt x="4" y="0"/>
                  </a:cubicBezTo>
                  <a:cubicBezTo>
                    <a:pt x="3" y="3"/>
                    <a:pt x="2" y="5"/>
                    <a:pt x="0" y="8"/>
                  </a:cubicBezTo>
                  <a:cubicBezTo>
                    <a:pt x="487" y="218"/>
                    <a:pt x="797" y="589"/>
                    <a:pt x="947" y="1015"/>
                  </a:cubicBezTo>
                  <a:cubicBezTo>
                    <a:pt x="1059" y="971"/>
                    <a:pt x="1170" y="928"/>
                    <a:pt x="1282" y="885"/>
                  </a:cubicBezTo>
                  <a:cubicBezTo>
                    <a:pt x="1452" y="1366"/>
                    <a:pt x="1451" y="1904"/>
                    <a:pt x="1297" y="2393"/>
                  </a:cubicBezTo>
                  <a:cubicBezTo>
                    <a:pt x="1220" y="2367"/>
                    <a:pt x="1142" y="2342"/>
                    <a:pt x="1065" y="2316"/>
                  </a:cubicBezTo>
                  <a:cubicBezTo>
                    <a:pt x="1012" y="2483"/>
                    <a:pt x="940" y="2642"/>
                    <a:pt x="849" y="2791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22">
              <a:extLst>
                <a:ext uri="{FF2B5EF4-FFF2-40B4-BE49-F238E27FC236}">
                  <a16:creationId xmlns:a16="http://schemas.microsoft.com/office/drawing/2014/main" xmlns="" id="{C68189DF-D21E-412C-AA9C-9B9E1841762C}"/>
                </a:ext>
              </a:extLst>
            </p:cNvPr>
            <p:cNvSpPr>
              <a:spLocks/>
            </p:cNvSpPr>
            <p:nvPr/>
          </p:nvSpPr>
          <p:spPr bwMode="auto">
            <a:xfrm>
              <a:off x="4223" y="1403"/>
              <a:ext cx="98" cy="57"/>
            </a:xfrm>
            <a:custGeom>
              <a:avLst/>
              <a:gdLst>
                <a:gd name="T0" fmla="*/ 121 w 127"/>
                <a:gd name="T1" fmla="*/ 62 h 74"/>
                <a:gd name="T2" fmla="*/ 73 w 127"/>
                <a:gd name="T3" fmla="*/ 15 h 74"/>
                <a:gd name="T4" fmla="*/ 5 w 127"/>
                <a:gd name="T5" fmla="*/ 12 h 74"/>
                <a:gd name="T6" fmla="*/ 53 w 127"/>
                <a:gd name="T7" fmla="*/ 57 h 74"/>
                <a:gd name="T8" fmla="*/ 121 w 127"/>
                <a:gd name="T9" fmla="*/ 62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74">
                  <a:moveTo>
                    <a:pt x="121" y="62"/>
                  </a:moveTo>
                  <a:cubicBezTo>
                    <a:pt x="127" y="51"/>
                    <a:pt x="106" y="29"/>
                    <a:pt x="73" y="15"/>
                  </a:cubicBezTo>
                  <a:cubicBezTo>
                    <a:pt x="41" y="2"/>
                    <a:pt x="10" y="0"/>
                    <a:pt x="5" y="12"/>
                  </a:cubicBezTo>
                  <a:cubicBezTo>
                    <a:pt x="0" y="24"/>
                    <a:pt x="22" y="44"/>
                    <a:pt x="53" y="57"/>
                  </a:cubicBezTo>
                  <a:cubicBezTo>
                    <a:pt x="84" y="71"/>
                    <a:pt x="114" y="74"/>
                    <a:pt x="121" y="62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23">
              <a:extLst>
                <a:ext uri="{FF2B5EF4-FFF2-40B4-BE49-F238E27FC236}">
                  <a16:creationId xmlns:a16="http://schemas.microsoft.com/office/drawing/2014/main" xmlns="" id="{B271255E-32BA-4DCC-95F0-EBD65345E0B4}"/>
                </a:ext>
              </a:extLst>
            </p:cNvPr>
            <p:cNvSpPr>
              <a:spLocks/>
            </p:cNvSpPr>
            <p:nvPr/>
          </p:nvSpPr>
          <p:spPr bwMode="auto">
            <a:xfrm>
              <a:off x="4976" y="2155"/>
              <a:ext cx="49" cy="86"/>
            </a:xfrm>
            <a:custGeom>
              <a:avLst/>
              <a:gdLst>
                <a:gd name="T0" fmla="*/ 49 w 64"/>
                <a:gd name="T1" fmla="*/ 106 h 111"/>
                <a:gd name="T2" fmla="*/ 54 w 64"/>
                <a:gd name="T3" fmla="*/ 47 h 111"/>
                <a:gd name="T4" fmla="*/ 13 w 64"/>
                <a:gd name="T5" fmla="*/ 5 h 111"/>
                <a:gd name="T6" fmla="*/ 9 w 64"/>
                <a:gd name="T7" fmla="*/ 64 h 111"/>
                <a:gd name="T8" fmla="*/ 49 w 64"/>
                <a:gd name="T9" fmla="*/ 106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111">
                  <a:moveTo>
                    <a:pt x="49" y="106"/>
                  </a:moveTo>
                  <a:cubicBezTo>
                    <a:pt x="61" y="102"/>
                    <a:pt x="64" y="75"/>
                    <a:pt x="54" y="47"/>
                  </a:cubicBezTo>
                  <a:cubicBezTo>
                    <a:pt x="43" y="18"/>
                    <a:pt x="25" y="0"/>
                    <a:pt x="13" y="5"/>
                  </a:cubicBezTo>
                  <a:cubicBezTo>
                    <a:pt x="0" y="11"/>
                    <a:pt x="0" y="37"/>
                    <a:pt x="9" y="64"/>
                  </a:cubicBezTo>
                  <a:cubicBezTo>
                    <a:pt x="19" y="92"/>
                    <a:pt x="37" y="111"/>
                    <a:pt x="49" y="106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24">
              <a:extLst>
                <a:ext uri="{FF2B5EF4-FFF2-40B4-BE49-F238E27FC236}">
                  <a16:creationId xmlns:a16="http://schemas.microsoft.com/office/drawing/2014/main" xmlns="" id="{86B8441C-9DEE-4A41-98B1-EA10B1B7E01D}"/>
                </a:ext>
              </a:extLst>
            </p:cNvPr>
            <p:cNvSpPr>
              <a:spLocks/>
            </p:cNvSpPr>
            <p:nvPr/>
          </p:nvSpPr>
          <p:spPr bwMode="auto">
            <a:xfrm>
              <a:off x="4906" y="3544"/>
              <a:ext cx="51" cy="70"/>
            </a:xfrm>
            <a:custGeom>
              <a:avLst/>
              <a:gdLst>
                <a:gd name="T0" fmla="*/ 9 w 66"/>
                <a:gd name="T1" fmla="*/ 85 h 91"/>
                <a:gd name="T2" fmla="*/ 50 w 66"/>
                <a:gd name="T3" fmla="*/ 57 h 91"/>
                <a:gd name="T4" fmla="*/ 57 w 66"/>
                <a:gd name="T5" fmla="*/ 7 h 91"/>
                <a:gd name="T6" fmla="*/ 17 w 66"/>
                <a:gd name="T7" fmla="*/ 35 h 91"/>
                <a:gd name="T8" fmla="*/ 9 w 66"/>
                <a:gd name="T9" fmla="*/ 8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91">
                  <a:moveTo>
                    <a:pt x="9" y="85"/>
                  </a:moveTo>
                  <a:cubicBezTo>
                    <a:pt x="17" y="91"/>
                    <a:pt x="36" y="78"/>
                    <a:pt x="50" y="57"/>
                  </a:cubicBezTo>
                  <a:cubicBezTo>
                    <a:pt x="63" y="34"/>
                    <a:pt x="66" y="12"/>
                    <a:pt x="57" y="7"/>
                  </a:cubicBezTo>
                  <a:cubicBezTo>
                    <a:pt x="48" y="0"/>
                    <a:pt x="30" y="15"/>
                    <a:pt x="17" y="35"/>
                  </a:cubicBezTo>
                  <a:cubicBezTo>
                    <a:pt x="4" y="57"/>
                    <a:pt x="0" y="79"/>
                    <a:pt x="9" y="85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25">
              <a:extLst>
                <a:ext uri="{FF2B5EF4-FFF2-40B4-BE49-F238E27FC236}">
                  <a16:creationId xmlns:a16="http://schemas.microsoft.com/office/drawing/2014/main" xmlns="" id="{4D540A37-9C3D-4EB6-A547-2AA567B021E2}"/>
                </a:ext>
              </a:extLst>
            </p:cNvPr>
            <p:cNvSpPr>
              <a:spLocks/>
            </p:cNvSpPr>
            <p:nvPr/>
          </p:nvSpPr>
          <p:spPr bwMode="auto">
            <a:xfrm>
              <a:off x="5231" y="2044"/>
              <a:ext cx="53" cy="101"/>
            </a:xfrm>
            <a:custGeom>
              <a:avLst/>
              <a:gdLst>
                <a:gd name="T0" fmla="*/ 56 w 69"/>
                <a:gd name="T1" fmla="*/ 125 h 130"/>
                <a:gd name="T2" fmla="*/ 58 w 69"/>
                <a:gd name="T3" fmla="*/ 56 h 130"/>
                <a:gd name="T4" fmla="*/ 12 w 69"/>
                <a:gd name="T5" fmla="*/ 5 h 130"/>
                <a:gd name="T6" fmla="*/ 13 w 69"/>
                <a:gd name="T7" fmla="*/ 74 h 130"/>
                <a:gd name="T8" fmla="*/ 56 w 69"/>
                <a:gd name="T9" fmla="*/ 125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130">
                  <a:moveTo>
                    <a:pt x="56" y="125"/>
                  </a:moveTo>
                  <a:cubicBezTo>
                    <a:pt x="68" y="121"/>
                    <a:pt x="69" y="90"/>
                    <a:pt x="58" y="56"/>
                  </a:cubicBezTo>
                  <a:cubicBezTo>
                    <a:pt x="45" y="23"/>
                    <a:pt x="24" y="0"/>
                    <a:pt x="12" y="5"/>
                  </a:cubicBezTo>
                  <a:cubicBezTo>
                    <a:pt x="0" y="11"/>
                    <a:pt x="1" y="41"/>
                    <a:pt x="13" y="74"/>
                  </a:cubicBezTo>
                  <a:cubicBezTo>
                    <a:pt x="25" y="107"/>
                    <a:pt x="44" y="130"/>
                    <a:pt x="56" y="125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26">
              <a:extLst>
                <a:ext uri="{FF2B5EF4-FFF2-40B4-BE49-F238E27FC236}">
                  <a16:creationId xmlns:a16="http://schemas.microsoft.com/office/drawing/2014/main" xmlns="" id="{55F8D289-E4D6-45E8-8E8A-5AD7C0EB7B55}"/>
                </a:ext>
              </a:extLst>
            </p:cNvPr>
            <p:cNvSpPr>
              <a:spLocks/>
            </p:cNvSpPr>
            <p:nvPr/>
          </p:nvSpPr>
          <p:spPr bwMode="auto">
            <a:xfrm>
              <a:off x="5245" y="3240"/>
              <a:ext cx="51" cy="102"/>
            </a:xfrm>
            <a:custGeom>
              <a:avLst/>
              <a:gdLst>
                <a:gd name="T0" fmla="*/ 12 w 66"/>
                <a:gd name="T1" fmla="*/ 127 h 132"/>
                <a:gd name="T2" fmla="*/ 54 w 66"/>
                <a:gd name="T3" fmla="*/ 74 h 132"/>
                <a:gd name="T4" fmla="*/ 52 w 66"/>
                <a:gd name="T5" fmla="*/ 6 h 132"/>
                <a:gd name="T6" fmla="*/ 10 w 66"/>
                <a:gd name="T7" fmla="*/ 59 h 132"/>
                <a:gd name="T8" fmla="*/ 12 w 66"/>
                <a:gd name="T9" fmla="*/ 127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132">
                  <a:moveTo>
                    <a:pt x="12" y="127"/>
                  </a:moveTo>
                  <a:cubicBezTo>
                    <a:pt x="24" y="132"/>
                    <a:pt x="44" y="108"/>
                    <a:pt x="54" y="74"/>
                  </a:cubicBezTo>
                  <a:cubicBezTo>
                    <a:pt x="66" y="39"/>
                    <a:pt x="64" y="9"/>
                    <a:pt x="52" y="6"/>
                  </a:cubicBezTo>
                  <a:cubicBezTo>
                    <a:pt x="39" y="0"/>
                    <a:pt x="21" y="25"/>
                    <a:pt x="10" y="59"/>
                  </a:cubicBezTo>
                  <a:cubicBezTo>
                    <a:pt x="0" y="93"/>
                    <a:pt x="0" y="123"/>
                    <a:pt x="12" y="127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27">
              <a:extLst>
                <a:ext uri="{FF2B5EF4-FFF2-40B4-BE49-F238E27FC236}">
                  <a16:creationId xmlns:a16="http://schemas.microsoft.com/office/drawing/2014/main" xmlns="" id="{BD332584-0E31-428F-BEEF-6868E261E840}"/>
                </a:ext>
              </a:extLst>
            </p:cNvPr>
            <p:cNvSpPr>
              <a:spLocks/>
            </p:cNvSpPr>
            <p:nvPr/>
          </p:nvSpPr>
          <p:spPr bwMode="auto">
            <a:xfrm>
              <a:off x="5078" y="3203"/>
              <a:ext cx="31" cy="56"/>
            </a:xfrm>
            <a:custGeom>
              <a:avLst/>
              <a:gdLst>
                <a:gd name="T0" fmla="*/ 8 w 40"/>
                <a:gd name="T1" fmla="*/ 71 h 73"/>
                <a:gd name="T2" fmla="*/ 33 w 40"/>
                <a:gd name="T3" fmla="*/ 42 h 73"/>
                <a:gd name="T4" fmla="*/ 30 w 40"/>
                <a:gd name="T5" fmla="*/ 3 h 73"/>
                <a:gd name="T6" fmla="*/ 6 w 40"/>
                <a:gd name="T7" fmla="*/ 33 h 73"/>
                <a:gd name="T8" fmla="*/ 8 w 40"/>
                <a:gd name="T9" fmla="*/ 7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3">
                  <a:moveTo>
                    <a:pt x="8" y="71"/>
                  </a:moveTo>
                  <a:cubicBezTo>
                    <a:pt x="16" y="73"/>
                    <a:pt x="27" y="60"/>
                    <a:pt x="33" y="42"/>
                  </a:cubicBezTo>
                  <a:cubicBezTo>
                    <a:pt x="40" y="22"/>
                    <a:pt x="38" y="5"/>
                    <a:pt x="30" y="3"/>
                  </a:cubicBezTo>
                  <a:cubicBezTo>
                    <a:pt x="23" y="0"/>
                    <a:pt x="12" y="13"/>
                    <a:pt x="6" y="33"/>
                  </a:cubicBezTo>
                  <a:cubicBezTo>
                    <a:pt x="0" y="50"/>
                    <a:pt x="1" y="68"/>
                    <a:pt x="8" y="71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28">
              <a:extLst>
                <a:ext uri="{FF2B5EF4-FFF2-40B4-BE49-F238E27FC236}">
                  <a16:creationId xmlns:a16="http://schemas.microsoft.com/office/drawing/2014/main" xmlns="" id="{ABF3236F-25CD-4467-A059-BB96437D9AE0}"/>
                </a:ext>
              </a:extLst>
            </p:cNvPr>
            <p:cNvSpPr>
              <a:spLocks/>
            </p:cNvSpPr>
            <p:nvPr/>
          </p:nvSpPr>
          <p:spPr bwMode="auto">
            <a:xfrm>
              <a:off x="4669" y="1572"/>
              <a:ext cx="1223" cy="3000"/>
            </a:xfrm>
            <a:custGeom>
              <a:avLst/>
              <a:gdLst>
                <a:gd name="T0" fmla="*/ 0 w 1583"/>
                <a:gd name="T1" fmla="*/ 3877 h 3885"/>
                <a:gd name="T2" fmla="*/ 4 w 1583"/>
                <a:gd name="T3" fmla="*/ 3885 h 3885"/>
                <a:gd name="T4" fmla="*/ 551 w 1583"/>
                <a:gd name="T5" fmla="*/ 3472 h 3885"/>
                <a:gd name="T6" fmla="*/ 724 w 1583"/>
                <a:gd name="T7" fmla="*/ 3653 h 3885"/>
                <a:gd name="T8" fmla="*/ 1583 w 1583"/>
                <a:gd name="T9" fmla="*/ 1793 h 3885"/>
                <a:gd name="T10" fmla="*/ 1229 w 1583"/>
                <a:gd name="T11" fmla="*/ 1759 h 3885"/>
                <a:gd name="T12" fmla="*/ 806 w 1583"/>
                <a:gd name="T13" fmla="*/ 0 h 3885"/>
                <a:gd name="T14" fmla="*/ 798 w 1583"/>
                <a:gd name="T15" fmla="*/ 6 h 3885"/>
                <a:gd name="T16" fmla="*/ 1217 w 1583"/>
                <a:gd name="T17" fmla="*/ 1786 h 3885"/>
                <a:gd name="T18" fmla="*/ 1570 w 1583"/>
                <a:gd name="T19" fmla="*/ 1824 h 3885"/>
                <a:gd name="T20" fmla="*/ 739 w 1583"/>
                <a:gd name="T21" fmla="*/ 3624 h 3885"/>
                <a:gd name="T22" fmla="*/ 565 w 1583"/>
                <a:gd name="T23" fmla="*/ 3446 h 3885"/>
                <a:gd name="T24" fmla="*/ 0 w 1583"/>
                <a:gd name="T25" fmla="*/ 3877 h 38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83" h="3885">
                  <a:moveTo>
                    <a:pt x="0" y="3877"/>
                  </a:moveTo>
                  <a:cubicBezTo>
                    <a:pt x="1" y="3880"/>
                    <a:pt x="2" y="3882"/>
                    <a:pt x="4" y="3885"/>
                  </a:cubicBezTo>
                  <a:cubicBezTo>
                    <a:pt x="208" y="3772"/>
                    <a:pt x="391" y="3633"/>
                    <a:pt x="551" y="3472"/>
                  </a:cubicBezTo>
                  <a:cubicBezTo>
                    <a:pt x="608" y="3532"/>
                    <a:pt x="665" y="3592"/>
                    <a:pt x="724" y="3653"/>
                  </a:cubicBezTo>
                  <a:cubicBezTo>
                    <a:pt x="1214" y="3160"/>
                    <a:pt x="1510" y="2487"/>
                    <a:pt x="1583" y="1793"/>
                  </a:cubicBezTo>
                  <a:cubicBezTo>
                    <a:pt x="1464" y="1782"/>
                    <a:pt x="1346" y="1771"/>
                    <a:pt x="1229" y="1759"/>
                  </a:cubicBezTo>
                  <a:cubicBezTo>
                    <a:pt x="1293" y="1145"/>
                    <a:pt x="1161" y="512"/>
                    <a:pt x="806" y="0"/>
                  </a:cubicBezTo>
                  <a:cubicBezTo>
                    <a:pt x="804" y="3"/>
                    <a:pt x="801" y="4"/>
                    <a:pt x="798" y="6"/>
                  </a:cubicBezTo>
                  <a:cubicBezTo>
                    <a:pt x="1157" y="523"/>
                    <a:pt x="1288" y="1166"/>
                    <a:pt x="1217" y="1786"/>
                  </a:cubicBezTo>
                  <a:cubicBezTo>
                    <a:pt x="1335" y="1798"/>
                    <a:pt x="1453" y="1811"/>
                    <a:pt x="1570" y="1824"/>
                  </a:cubicBezTo>
                  <a:cubicBezTo>
                    <a:pt x="1493" y="2494"/>
                    <a:pt x="1208" y="3142"/>
                    <a:pt x="739" y="3624"/>
                  </a:cubicBezTo>
                  <a:cubicBezTo>
                    <a:pt x="681" y="3565"/>
                    <a:pt x="623" y="3504"/>
                    <a:pt x="565" y="3446"/>
                  </a:cubicBezTo>
                  <a:cubicBezTo>
                    <a:pt x="401" y="3614"/>
                    <a:pt x="212" y="3760"/>
                    <a:pt x="0" y="3877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29">
              <a:extLst>
                <a:ext uri="{FF2B5EF4-FFF2-40B4-BE49-F238E27FC236}">
                  <a16:creationId xmlns:a16="http://schemas.microsoft.com/office/drawing/2014/main" xmlns="" id="{4C626F2D-7697-47C6-90BE-2A1576A3D065}"/>
                </a:ext>
              </a:extLst>
            </p:cNvPr>
            <p:cNvSpPr>
              <a:spLocks/>
            </p:cNvSpPr>
            <p:nvPr/>
          </p:nvSpPr>
          <p:spPr bwMode="auto">
            <a:xfrm>
              <a:off x="5247" y="1521"/>
              <a:ext cx="83" cy="107"/>
            </a:xfrm>
            <a:custGeom>
              <a:avLst/>
              <a:gdLst>
                <a:gd name="T0" fmla="*/ 96 w 107"/>
                <a:gd name="T1" fmla="*/ 131 h 138"/>
                <a:gd name="T2" fmla="*/ 74 w 107"/>
                <a:gd name="T3" fmla="*/ 55 h 138"/>
                <a:gd name="T4" fmla="*/ 11 w 107"/>
                <a:gd name="T5" fmla="*/ 9 h 138"/>
                <a:gd name="T6" fmla="*/ 35 w 107"/>
                <a:gd name="T7" fmla="*/ 83 h 138"/>
                <a:gd name="T8" fmla="*/ 96 w 107"/>
                <a:gd name="T9" fmla="*/ 131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7" h="138">
                  <a:moveTo>
                    <a:pt x="96" y="131"/>
                  </a:moveTo>
                  <a:cubicBezTo>
                    <a:pt x="107" y="124"/>
                    <a:pt x="98" y="90"/>
                    <a:pt x="74" y="55"/>
                  </a:cubicBezTo>
                  <a:cubicBezTo>
                    <a:pt x="50" y="21"/>
                    <a:pt x="22" y="0"/>
                    <a:pt x="11" y="9"/>
                  </a:cubicBezTo>
                  <a:cubicBezTo>
                    <a:pt x="0" y="16"/>
                    <a:pt x="12" y="49"/>
                    <a:pt x="35" y="83"/>
                  </a:cubicBezTo>
                  <a:cubicBezTo>
                    <a:pt x="58" y="116"/>
                    <a:pt x="85" y="138"/>
                    <a:pt x="96" y="131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230">
              <a:extLst>
                <a:ext uri="{FF2B5EF4-FFF2-40B4-BE49-F238E27FC236}">
                  <a16:creationId xmlns:a16="http://schemas.microsoft.com/office/drawing/2014/main" xmlns="" id="{459029EB-65C8-401F-8D70-B708416140CC}"/>
                </a:ext>
              </a:extLst>
            </p:cNvPr>
            <p:cNvSpPr>
              <a:spLocks/>
            </p:cNvSpPr>
            <p:nvPr/>
          </p:nvSpPr>
          <p:spPr bwMode="auto">
            <a:xfrm>
              <a:off x="5588" y="2875"/>
              <a:ext cx="43" cy="117"/>
            </a:xfrm>
            <a:custGeom>
              <a:avLst/>
              <a:gdLst>
                <a:gd name="T0" fmla="*/ 19 w 55"/>
                <a:gd name="T1" fmla="*/ 148 h 151"/>
                <a:gd name="T2" fmla="*/ 51 w 55"/>
                <a:gd name="T3" fmla="*/ 77 h 151"/>
                <a:gd name="T4" fmla="*/ 35 w 55"/>
                <a:gd name="T5" fmla="*/ 1 h 151"/>
                <a:gd name="T6" fmla="*/ 5 w 55"/>
                <a:gd name="T7" fmla="*/ 72 h 151"/>
                <a:gd name="T8" fmla="*/ 19 w 55"/>
                <a:gd name="T9" fmla="*/ 148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151">
                  <a:moveTo>
                    <a:pt x="19" y="148"/>
                  </a:moveTo>
                  <a:cubicBezTo>
                    <a:pt x="31" y="151"/>
                    <a:pt x="47" y="118"/>
                    <a:pt x="51" y="77"/>
                  </a:cubicBezTo>
                  <a:cubicBezTo>
                    <a:pt x="55" y="36"/>
                    <a:pt x="47" y="2"/>
                    <a:pt x="35" y="1"/>
                  </a:cubicBezTo>
                  <a:cubicBezTo>
                    <a:pt x="22" y="0"/>
                    <a:pt x="8" y="33"/>
                    <a:pt x="5" y="72"/>
                  </a:cubicBezTo>
                  <a:cubicBezTo>
                    <a:pt x="0" y="112"/>
                    <a:pt x="6" y="146"/>
                    <a:pt x="19" y="148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231">
              <a:extLst>
                <a:ext uri="{FF2B5EF4-FFF2-40B4-BE49-F238E27FC236}">
                  <a16:creationId xmlns:a16="http://schemas.microsoft.com/office/drawing/2014/main" xmlns="" id="{48E30831-84BA-48AA-B5B4-A1DAEEF02D17}"/>
                </a:ext>
              </a:extLst>
            </p:cNvPr>
            <p:cNvSpPr>
              <a:spLocks/>
            </p:cNvSpPr>
            <p:nvPr/>
          </p:nvSpPr>
          <p:spPr bwMode="auto">
            <a:xfrm>
              <a:off x="4629" y="4533"/>
              <a:ext cx="96" cy="63"/>
            </a:xfrm>
            <a:custGeom>
              <a:avLst/>
              <a:gdLst>
                <a:gd name="T0" fmla="*/ 6 w 124"/>
                <a:gd name="T1" fmla="*/ 72 h 82"/>
                <a:gd name="T2" fmla="*/ 72 w 124"/>
                <a:gd name="T3" fmla="*/ 58 h 82"/>
                <a:gd name="T4" fmla="*/ 119 w 124"/>
                <a:gd name="T5" fmla="*/ 9 h 82"/>
                <a:gd name="T6" fmla="*/ 53 w 124"/>
                <a:gd name="T7" fmla="*/ 25 h 82"/>
                <a:gd name="T8" fmla="*/ 6 w 124"/>
                <a:gd name="T9" fmla="*/ 7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82">
                  <a:moveTo>
                    <a:pt x="6" y="72"/>
                  </a:moveTo>
                  <a:cubicBezTo>
                    <a:pt x="10" y="82"/>
                    <a:pt x="40" y="76"/>
                    <a:pt x="72" y="58"/>
                  </a:cubicBezTo>
                  <a:cubicBezTo>
                    <a:pt x="104" y="41"/>
                    <a:pt x="124" y="19"/>
                    <a:pt x="119" y="9"/>
                  </a:cubicBezTo>
                  <a:cubicBezTo>
                    <a:pt x="113" y="0"/>
                    <a:pt x="84" y="7"/>
                    <a:pt x="53" y="25"/>
                  </a:cubicBezTo>
                  <a:cubicBezTo>
                    <a:pt x="22" y="42"/>
                    <a:pt x="0" y="63"/>
                    <a:pt x="6" y="72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232">
              <a:extLst>
                <a:ext uri="{FF2B5EF4-FFF2-40B4-BE49-F238E27FC236}">
                  <a16:creationId xmlns:a16="http://schemas.microsoft.com/office/drawing/2014/main" xmlns="" id="{F973C2BE-E981-4B03-A58E-EB4F03D63DB8}"/>
                </a:ext>
              </a:extLst>
            </p:cNvPr>
            <p:cNvSpPr>
              <a:spLocks/>
            </p:cNvSpPr>
            <p:nvPr/>
          </p:nvSpPr>
          <p:spPr bwMode="auto">
            <a:xfrm>
              <a:off x="5866" y="2895"/>
              <a:ext cx="43" cy="132"/>
            </a:xfrm>
            <a:custGeom>
              <a:avLst/>
              <a:gdLst>
                <a:gd name="T0" fmla="*/ 18 w 56"/>
                <a:gd name="T1" fmla="*/ 169 h 170"/>
                <a:gd name="T2" fmla="*/ 52 w 56"/>
                <a:gd name="T3" fmla="*/ 87 h 170"/>
                <a:gd name="T4" fmla="*/ 36 w 56"/>
                <a:gd name="T5" fmla="*/ 0 h 170"/>
                <a:gd name="T6" fmla="*/ 5 w 56"/>
                <a:gd name="T7" fmla="*/ 82 h 170"/>
                <a:gd name="T8" fmla="*/ 18 w 56"/>
                <a:gd name="T9" fmla="*/ 169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170">
                  <a:moveTo>
                    <a:pt x="18" y="169"/>
                  </a:moveTo>
                  <a:cubicBezTo>
                    <a:pt x="31" y="170"/>
                    <a:pt x="47" y="133"/>
                    <a:pt x="52" y="87"/>
                  </a:cubicBezTo>
                  <a:cubicBezTo>
                    <a:pt x="56" y="40"/>
                    <a:pt x="49" y="1"/>
                    <a:pt x="36" y="0"/>
                  </a:cubicBezTo>
                  <a:cubicBezTo>
                    <a:pt x="23" y="0"/>
                    <a:pt x="10" y="37"/>
                    <a:pt x="5" y="82"/>
                  </a:cubicBezTo>
                  <a:cubicBezTo>
                    <a:pt x="0" y="128"/>
                    <a:pt x="6" y="167"/>
                    <a:pt x="18" y="169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233">
              <a:extLst>
                <a:ext uri="{FF2B5EF4-FFF2-40B4-BE49-F238E27FC236}">
                  <a16:creationId xmlns:a16="http://schemas.microsoft.com/office/drawing/2014/main" xmlns="" id="{40435439-4D6A-489B-93FD-9732C3ABC38F}"/>
                </a:ext>
              </a:extLst>
            </p:cNvPr>
            <p:cNvSpPr>
              <a:spLocks/>
            </p:cNvSpPr>
            <p:nvPr/>
          </p:nvSpPr>
          <p:spPr bwMode="auto">
            <a:xfrm>
              <a:off x="5175" y="4332"/>
              <a:ext cx="105" cy="108"/>
            </a:xfrm>
            <a:custGeom>
              <a:avLst/>
              <a:gdLst>
                <a:gd name="T0" fmla="*/ 9 w 136"/>
                <a:gd name="T1" fmla="*/ 129 h 139"/>
                <a:gd name="T2" fmla="*/ 85 w 136"/>
                <a:gd name="T3" fmla="*/ 87 h 139"/>
                <a:gd name="T4" fmla="*/ 127 w 136"/>
                <a:gd name="T5" fmla="*/ 10 h 139"/>
                <a:gd name="T6" fmla="*/ 52 w 136"/>
                <a:gd name="T7" fmla="*/ 53 h 139"/>
                <a:gd name="T8" fmla="*/ 9 w 136"/>
                <a:gd name="T9" fmla="*/ 129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6" h="139">
                  <a:moveTo>
                    <a:pt x="9" y="129"/>
                  </a:moveTo>
                  <a:cubicBezTo>
                    <a:pt x="17" y="139"/>
                    <a:pt x="53" y="121"/>
                    <a:pt x="85" y="87"/>
                  </a:cubicBezTo>
                  <a:cubicBezTo>
                    <a:pt x="118" y="54"/>
                    <a:pt x="136" y="19"/>
                    <a:pt x="127" y="10"/>
                  </a:cubicBezTo>
                  <a:cubicBezTo>
                    <a:pt x="118" y="0"/>
                    <a:pt x="85" y="20"/>
                    <a:pt x="52" y="53"/>
                  </a:cubicBezTo>
                  <a:cubicBezTo>
                    <a:pt x="21" y="86"/>
                    <a:pt x="0" y="120"/>
                    <a:pt x="9" y="129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234">
              <a:extLst>
                <a:ext uri="{FF2B5EF4-FFF2-40B4-BE49-F238E27FC236}">
                  <a16:creationId xmlns:a16="http://schemas.microsoft.com/office/drawing/2014/main" xmlns="" id="{DF73F64A-8BA3-4D80-9FD4-8FAB94DB6718}"/>
                </a:ext>
              </a:extLst>
            </p:cNvPr>
            <p:cNvSpPr>
              <a:spLocks/>
            </p:cNvSpPr>
            <p:nvPr/>
          </p:nvSpPr>
          <p:spPr bwMode="auto">
            <a:xfrm>
              <a:off x="5066" y="4218"/>
              <a:ext cx="62" cy="62"/>
            </a:xfrm>
            <a:custGeom>
              <a:avLst/>
              <a:gdLst>
                <a:gd name="T0" fmla="*/ 5 w 80"/>
                <a:gd name="T1" fmla="*/ 75 h 80"/>
                <a:gd name="T2" fmla="*/ 50 w 80"/>
                <a:gd name="T3" fmla="*/ 51 h 80"/>
                <a:gd name="T4" fmla="*/ 74 w 80"/>
                <a:gd name="T5" fmla="*/ 5 h 80"/>
                <a:gd name="T6" fmla="*/ 29 w 80"/>
                <a:gd name="T7" fmla="*/ 30 h 80"/>
                <a:gd name="T8" fmla="*/ 5 w 80"/>
                <a:gd name="T9" fmla="*/ 75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80">
                  <a:moveTo>
                    <a:pt x="5" y="75"/>
                  </a:moveTo>
                  <a:cubicBezTo>
                    <a:pt x="11" y="80"/>
                    <a:pt x="31" y="70"/>
                    <a:pt x="50" y="51"/>
                  </a:cubicBezTo>
                  <a:cubicBezTo>
                    <a:pt x="69" y="33"/>
                    <a:pt x="80" y="12"/>
                    <a:pt x="74" y="5"/>
                  </a:cubicBezTo>
                  <a:cubicBezTo>
                    <a:pt x="68" y="0"/>
                    <a:pt x="48" y="11"/>
                    <a:pt x="29" y="30"/>
                  </a:cubicBezTo>
                  <a:cubicBezTo>
                    <a:pt x="11" y="49"/>
                    <a:pt x="0" y="68"/>
                    <a:pt x="5" y="75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235">
              <a:extLst>
                <a:ext uri="{FF2B5EF4-FFF2-40B4-BE49-F238E27FC236}">
                  <a16:creationId xmlns:a16="http://schemas.microsoft.com/office/drawing/2014/main" xmlns="" id="{D94A7904-E31B-4241-A452-241A53C7A0F8}"/>
                </a:ext>
              </a:extLst>
            </p:cNvPr>
            <p:cNvSpPr>
              <a:spLocks/>
            </p:cNvSpPr>
            <p:nvPr/>
          </p:nvSpPr>
          <p:spPr bwMode="auto">
            <a:xfrm>
              <a:off x="4319" y="1971"/>
              <a:ext cx="634" cy="1585"/>
            </a:xfrm>
            <a:custGeom>
              <a:avLst/>
              <a:gdLst>
                <a:gd name="T0" fmla="*/ 89 w 821"/>
                <a:gd name="T1" fmla="*/ 2047 h 2053"/>
                <a:gd name="T2" fmla="*/ 95 w 821"/>
                <a:gd name="T3" fmla="*/ 2053 h 2053"/>
                <a:gd name="T4" fmla="*/ 320 w 821"/>
                <a:gd name="T5" fmla="*/ 1775 h 2053"/>
                <a:gd name="T6" fmla="*/ 526 w 821"/>
                <a:gd name="T7" fmla="*/ 1911 h 2053"/>
                <a:gd name="T8" fmla="*/ 781 w 821"/>
                <a:gd name="T9" fmla="*/ 774 h 2053"/>
                <a:gd name="T10" fmla="*/ 427 w 821"/>
                <a:gd name="T11" fmla="*/ 820 h 2053"/>
                <a:gd name="T12" fmla="*/ 6 w 821"/>
                <a:gd name="T13" fmla="*/ 0 h 2053"/>
                <a:gd name="T14" fmla="*/ 0 w 821"/>
                <a:gd name="T15" fmla="*/ 6 h 2053"/>
                <a:gd name="T16" fmla="*/ 420 w 821"/>
                <a:gd name="T17" fmla="*/ 837 h 2053"/>
                <a:gd name="T18" fmla="*/ 773 w 821"/>
                <a:gd name="T19" fmla="*/ 793 h 2053"/>
                <a:gd name="T20" fmla="*/ 528 w 821"/>
                <a:gd name="T21" fmla="*/ 1891 h 2053"/>
                <a:gd name="T22" fmla="*/ 320 w 821"/>
                <a:gd name="T23" fmla="*/ 1758 h 2053"/>
                <a:gd name="T24" fmla="*/ 89 w 821"/>
                <a:gd name="T25" fmla="*/ 2047 h 20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21" h="2053">
                  <a:moveTo>
                    <a:pt x="89" y="2047"/>
                  </a:moveTo>
                  <a:cubicBezTo>
                    <a:pt x="91" y="2049"/>
                    <a:pt x="93" y="2051"/>
                    <a:pt x="95" y="2053"/>
                  </a:cubicBezTo>
                  <a:cubicBezTo>
                    <a:pt x="182" y="1970"/>
                    <a:pt x="257" y="1876"/>
                    <a:pt x="320" y="1775"/>
                  </a:cubicBezTo>
                  <a:cubicBezTo>
                    <a:pt x="389" y="1819"/>
                    <a:pt x="457" y="1865"/>
                    <a:pt x="526" y="1911"/>
                  </a:cubicBezTo>
                  <a:cubicBezTo>
                    <a:pt x="732" y="1575"/>
                    <a:pt x="821" y="1167"/>
                    <a:pt x="781" y="774"/>
                  </a:cubicBezTo>
                  <a:cubicBezTo>
                    <a:pt x="663" y="790"/>
                    <a:pt x="545" y="805"/>
                    <a:pt x="427" y="820"/>
                  </a:cubicBezTo>
                  <a:cubicBezTo>
                    <a:pt x="395" y="510"/>
                    <a:pt x="258" y="213"/>
                    <a:pt x="6" y="0"/>
                  </a:cubicBezTo>
                  <a:cubicBezTo>
                    <a:pt x="4" y="2"/>
                    <a:pt x="2" y="4"/>
                    <a:pt x="0" y="6"/>
                  </a:cubicBezTo>
                  <a:cubicBezTo>
                    <a:pt x="255" y="221"/>
                    <a:pt x="391" y="522"/>
                    <a:pt x="420" y="837"/>
                  </a:cubicBezTo>
                  <a:cubicBezTo>
                    <a:pt x="538" y="822"/>
                    <a:pt x="656" y="808"/>
                    <a:pt x="773" y="793"/>
                  </a:cubicBezTo>
                  <a:cubicBezTo>
                    <a:pt x="810" y="1172"/>
                    <a:pt x="723" y="1565"/>
                    <a:pt x="528" y="1891"/>
                  </a:cubicBezTo>
                  <a:cubicBezTo>
                    <a:pt x="459" y="1847"/>
                    <a:pt x="389" y="1802"/>
                    <a:pt x="320" y="1758"/>
                  </a:cubicBezTo>
                  <a:cubicBezTo>
                    <a:pt x="257" y="1863"/>
                    <a:pt x="179" y="1961"/>
                    <a:pt x="89" y="2047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236">
              <a:extLst>
                <a:ext uri="{FF2B5EF4-FFF2-40B4-BE49-F238E27FC236}">
                  <a16:creationId xmlns:a16="http://schemas.microsoft.com/office/drawing/2014/main" xmlns="" id="{627E0130-C952-44AE-9A2B-8EAF0A899046}"/>
                </a:ext>
              </a:extLst>
            </p:cNvPr>
            <p:cNvSpPr>
              <a:spLocks/>
            </p:cNvSpPr>
            <p:nvPr/>
          </p:nvSpPr>
          <p:spPr bwMode="auto">
            <a:xfrm>
              <a:off x="4290" y="1946"/>
              <a:ext cx="61" cy="54"/>
            </a:xfrm>
            <a:custGeom>
              <a:avLst/>
              <a:gdLst>
                <a:gd name="T0" fmla="*/ 69 w 79"/>
                <a:gd name="T1" fmla="*/ 61 h 70"/>
                <a:gd name="T2" fmla="*/ 56 w 79"/>
                <a:gd name="T3" fmla="*/ 17 h 70"/>
                <a:gd name="T4" fmla="*/ 9 w 79"/>
                <a:gd name="T5" fmla="*/ 10 h 70"/>
                <a:gd name="T6" fmla="*/ 24 w 79"/>
                <a:gd name="T7" fmla="*/ 53 h 70"/>
                <a:gd name="T8" fmla="*/ 69 w 79"/>
                <a:gd name="T9" fmla="*/ 61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70">
                  <a:moveTo>
                    <a:pt x="69" y="61"/>
                  </a:moveTo>
                  <a:cubicBezTo>
                    <a:pt x="79" y="51"/>
                    <a:pt x="73" y="32"/>
                    <a:pt x="56" y="17"/>
                  </a:cubicBezTo>
                  <a:cubicBezTo>
                    <a:pt x="39" y="3"/>
                    <a:pt x="18" y="0"/>
                    <a:pt x="9" y="10"/>
                  </a:cubicBezTo>
                  <a:cubicBezTo>
                    <a:pt x="0" y="20"/>
                    <a:pt x="8" y="39"/>
                    <a:pt x="24" y="53"/>
                  </a:cubicBezTo>
                  <a:cubicBezTo>
                    <a:pt x="41" y="67"/>
                    <a:pt x="61" y="70"/>
                    <a:pt x="69" y="61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237">
              <a:extLst>
                <a:ext uri="{FF2B5EF4-FFF2-40B4-BE49-F238E27FC236}">
                  <a16:creationId xmlns:a16="http://schemas.microsoft.com/office/drawing/2014/main" xmlns="" id="{EE83B003-EB26-4E67-A73A-81B08587C60E}"/>
                </a:ext>
              </a:extLst>
            </p:cNvPr>
            <p:cNvSpPr>
              <a:spLocks/>
            </p:cNvSpPr>
            <p:nvPr/>
          </p:nvSpPr>
          <p:spPr bwMode="auto">
            <a:xfrm>
              <a:off x="4626" y="2577"/>
              <a:ext cx="40" cy="60"/>
            </a:xfrm>
            <a:custGeom>
              <a:avLst/>
              <a:gdLst>
                <a:gd name="T0" fmla="*/ 29 w 51"/>
                <a:gd name="T1" fmla="*/ 76 h 77"/>
                <a:gd name="T2" fmla="*/ 48 w 51"/>
                <a:gd name="T3" fmla="*/ 35 h 77"/>
                <a:gd name="T4" fmla="*/ 21 w 51"/>
                <a:gd name="T5" fmla="*/ 1 h 77"/>
                <a:gd name="T6" fmla="*/ 2 w 51"/>
                <a:gd name="T7" fmla="*/ 42 h 77"/>
                <a:gd name="T8" fmla="*/ 29 w 51"/>
                <a:gd name="T9" fmla="*/ 76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77">
                  <a:moveTo>
                    <a:pt x="29" y="76"/>
                  </a:moveTo>
                  <a:cubicBezTo>
                    <a:pt x="41" y="74"/>
                    <a:pt x="51" y="56"/>
                    <a:pt x="48" y="35"/>
                  </a:cubicBezTo>
                  <a:cubicBezTo>
                    <a:pt x="46" y="14"/>
                    <a:pt x="33" y="0"/>
                    <a:pt x="21" y="1"/>
                  </a:cubicBezTo>
                  <a:cubicBezTo>
                    <a:pt x="8" y="4"/>
                    <a:pt x="0" y="22"/>
                    <a:pt x="2" y="42"/>
                  </a:cubicBezTo>
                  <a:cubicBezTo>
                    <a:pt x="4" y="62"/>
                    <a:pt x="16" y="77"/>
                    <a:pt x="29" y="76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238">
              <a:extLst>
                <a:ext uri="{FF2B5EF4-FFF2-40B4-BE49-F238E27FC236}">
                  <a16:creationId xmlns:a16="http://schemas.microsoft.com/office/drawing/2014/main" xmlns="" id="{3C2885FB-E623-4582-8818-7DD3755DA0CE}"/>
                </a:ext>
              </a:extLst>
            </p:cNvPr>
            <p:cNvSpPr>
              <a:spLocks/>
            </p:cNvSpPr>
            <p:nvPr/>
          </p:nvSpPr>
          <p:spPr bwMode="auto">
            <a:xfrm>
              <a:off x="4369" y="3528"/>
              <a:ext cx="48" cy="47"/>
            </a:xfrm>
            <a:custGeom>
              <a:avLst/>
              <a:gdLst>
                <a:gd name="T0" fmla="*/ 7 w 62"/>
                <a:gd name="T1" fmla="*/ 54 h 61"/>
                <a:gd name="T2" fmla="*/ 44 w 62"/>
                <a:gd name="T3" fmla="*/ 45 h 61"/>
                <a:gd name="T4" fmla="*/ 55 w 62"/>
                <a:gd name="T5" fmla="*/ 8 h 61"/>
                <a:gd name="T6" fmla="*/ 18 w 62"/>
                <a:gd name="T7" fmla="*/ 16 h 61"/>
                <a:gd name="T8" fmla="*/ 7 w 62"/>
                <a:gd name="T9" fmla="*/ 54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61">
                  <a:moveTo>
                    <a:pt x="7" y="54"/>
                  </a:moveTo>
                  <a:cubicBezTo>
                    <a:pt x="13" y="61"/>
                    <a:pt x="30" y="58"/>
                    <a:pt x="44" y="45"/>
                  </a:cubicBezTo>
                  <a:cubicBezTo>
                    <a:pt x="57" y="32"/>
                    <a:pt x="62" y="15"/>
                    <a:pt x="55" y="8"/>
                  </a:cubicBezTo>
                  <a:cubicBezTo>
                    <a:pt x="47" y="0"/>
                    <a:pt x="31" y="4"/>
                    <a:pt x="18" y="16"/>
                  </a:cubicBezTo>
                  <a:cubicBezTo>
                    <a:pt x="5" y="29"/>
                    <a:pt x="0" y="45"/>
                    <a:pt x="7" y="54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239">
              <a:extLst>
                <a:ext uri="{FF2B5EF4-FFF2-40B4-BE49-F238E27FC236}">
                  <a16:creationId xmlns:a16="http://schemas.microsoft.com/office/drawing/2014/main" xmlns="" id="{E5F92490-C7AA-46ED-A9FC-37459AAE1E7D}"/>
                </a:ext>
              </a:extLst>
            </p:cNvPr>
            <p:cNvSpPr>
              <a:spLocks/>
            </p:cNvSpPr>
            <p:nvPr/>
          </p:nvSpPr>
          <p:spPr bwMode="auto">
            <a:xfrm>
              <a:off x="4899" y="2533"/>
              <a:ext cx="40" cy="76"/>
            </a:xfrm>
            <a:custGeom>
              <a:avLst/>
              <a:gdLst>
                <a:gd name="T0" fmla="*/ 30 w 52"/>
                <a:gd name="T1" fmla="*/ 96 h 98"/>
                <a:gd name="T2" fmla="*/ 49 w 52"/>
                <a:gd name="T3" fmla="*/ 46 h 98"/>
                <a:gd name="T4" fmla="*/ 20 w 52"/>
                <a:gd name="T5" fmla="*/ 2 h 98"/>
                <a:gd name="T6" fmla="*/ 2 w 52"/>
                <a:gd name="T7" fmla="*/ 52 h 98"/>
                <a:gd name="T8" fmla="*/ 30 w 52"/>
                <a:gd name="T9" fmla="*/ 96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98">
                  <a:moveTo>
                    <a:pt x="30" y="96"/>
                  </a:moveTo>
                  <a:cubicBezTo>
                    <a:pt x="43" y="96"/>
                    <a:pt x="52" y="73"/>
                    <a:pt x="49" y="46"/>
                  </a:cubicBezTo>
                  <a:cubicBezTo>
                    <a:pt x="46" y="20"/>
                    <a:pt x="33" y="0"/>
                    <a:pt x="20" y="2"/>
                  </a:cubicBezTo>
                  <a:cubicBezTo>
                    <a:pt x="7" y="4"/>
                    <a:pt x="0" y="27"/>
                    <a:pt x="2" y="52"/>
                  </a:cubicBezTo>
                  <a:cubicBezTo>
                    <a:pt x="5" y="78"/>
                    <a:pt x="17" y="98"/>
                    <a:pt x="30" y="96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240">
              <a:extLst>
                <a:ext uri="{FF2B5EF4-FFF2-40B4-BE49-F238E27FC236}">
                  <a16:creationId xmlns:a16="http://schemas.microsoft.com/office/drawing/2014/main" xmlns="" id="{D291E0E9-8336-4103-A6F3-26181E90F39C}"/>
                </a:ext>
              </a:extLst>
            </p:cNvPr>
            <p:cNvSpPr>
              <a:spLocks/>
            </p:cNvSpPr>
            <p:nvPr/>
          </p:nvSpPr>
          <p:spPr bwMode="auto">
            <a:xfrm>
              <a:off x="4696" y="3405"/>
              <a:ext cx="54" cy="75"/>
            </a:xfrm>
            <a:custGeom>
              <a:avLst/>
              <a:gdLst>
                <a:gd name="T0" fmla="*/ 11 w 71"/>
                <a:gd name="T1" fmla="*/ 89 h 97"/>
                <a:gd name="T2" fmla="*/ 56 w 71"/>
                <a:gd name="T3" fmla="*/ 62 h 97"/>
                <a:gd name="T4" fmla="*/ 60 w 71"/>
                <a:gd name="T5" fmla="*/ 8 h 97"/>
                <a:gd name="T6" fmla="*/ 17 w 71"/>
                <a:gd name="T7" fmla="*/ 36 h 97"/>
                <a:gd name="T8" fmla="*/ 11 w 71"/>
                <a:gd name="T9" fmla="*/ 89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97">
                  <a:moveTo>
                    <a:pt x="11" y="89"/>
                  </a:moveTo>
                  <a:cubicBezTo>
                    <a:pt x="21" y="97"/>
                    <a:pt x="41" y="84"/>
                    <a:pt x="56" y="62"/>
                  </a:cubicBezTo>
                  <a:cubicBezTo>
                    <a:pt x="69" y="39"/>
                    <a:pt x="71" y="15"/>
                    <a:pt x="60" y="8"/>
                  </a:cubicBezTo>
                  <a:cubicBezTo>
                    <a:pt x="49" y="0"/>
                    <a:pt x="30" y="14"/>
                    <a:pt x="17" y="36"/>
                  </a:cubicBezTo>
                  <a:cubicBezTo>
                    <a:pt x="3" y="58"/>
                    <a:pt x="0" y="82"/>
                    <a:pt x="11" y="89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241">
              <a:extLst>
                <a:ext uri="{FF2B5EF4-FFF2-40B4-BE49-F238E27FC236}">
                  <a16:creationId xmlns:a16="http://schemas.microsoft.com/office/drawing/2014/main" xmlns="" id="{3D13FD05-A153-4AA6-9F40-F9F6268D69C4}"/>
                </a:ext>
              </a:extLst>
            </p:cNvPr>
            <p:cNvSpPr>
              <a:spLocks/>
            </p:cNvSpPr>
            <p:nvPr/>
          </p:nvSpPr>
          <p:spPr bwMode="auto">
            <a:xfrm>
              <a:off x="4550" y="3318"/>
              <a:ext cx="31" cy="41"/>
            </a:xfrm>
            <a:custGeom>
              <a:avLst/>
              <a:gdLst>
                <a:gd name="T0" fmla="*/ 7 w 40"/>
                <a:gd name="T1" fmla="*/ 48 h 53"/>
                <a:gd name="T2" fmla="*/ 33 w 40"/>
                <a:gd name="T3" fmla="*/ 35 h 53"/>
                <a:gd name="T4" fmla="*/ 34 w 40"/>
                <a:gd name="T5" fmla="*/ 5 h 53"/>
                <a:gd name="T6" fmla="*/ 8 w 40"/>
                <a:gd name="T7" fmla="*/ 19 h 53"/>
                <a:gd name="T8" fmla="*/ 7 w 40"/>
                <a:gd name="T9" fmla="*/ 48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53">
                  <a:moveTo>
                    <a:pt x="7" y="48"/>
                  </a:moveTo>
                  <a:cubicBezTo>
                    <a:pt x="14" y="53"/>
                    <a:pt x="25" y="47"/>
                    <a:pt x="33" y="35"/>
                  </a:cubicBezTo>
                  <a:cubicBezTo>
                    <a:pt x="40" y="23"/>
                    <a:pt x="40" y="9"/>
                    <a:pt x="34" y="5"/>
                  </a:cubicBezTo>
                  <a:cubicBezTo>
                    <a:pt x="26" y="0"/>
                    <a:pt x="16" y="7"/>
                    <a:pt x="8" y="19"/>
                  </a:cubicBezTo>
                  <a:cubicBezTo>
                    <a:pt x="1" y="31"/>
                    <a:pt x="0" y="44"/>
                    <a:pt x="7" y="48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242">
              <a:extLst>
                <a:ext uri="{FF2B5EF4-FFF2-40B4-BE49-F238E27FC236}">
                  <a16:creationId xmlns:a16="http://schemas.microsoft.com/office/drawing/2014/main" xmlns="" id="{9E584988-5404-4B11-A6F4-C649620F3F77}"/>
                </a:ext>
              </a:extLst>
            </p:cNvPr>
            <p:cNvSpPr>
              <a:spLocks/>
            </p:cNvSpPr>
            <p:nvPr/>
          </p:nvSpPr>
          <p:spPr bwMode="auto">
            <a:xfrm>
              <a:off x="3445" y="2667"/>
              <a:ext cx="1605" cy="1725"/>
            </a:xfrm>
            <a:custGeom>
              <a:avLst/>
              <a:gdLst>
                <a:gd name="T0" fmla="*/ 1 w 2079"/>
                <a:gd name="T1" fmla="*/ 1975 h 2235"/>
                <a:gd name="T2" fmla="*/ 0 w 2079"/>
                <a:gd name="T3" fmla="*/ 1983 h 2235"/>
                <a:gd name="T4" fmla="*/ 593 w 2079"/>
                <a:gd name="T5" fmla="*/ 1991 h 2235"/>
                <a:gd name="T6" fmla="*/ 636 w 2079"/>
                <a:gd name="T7" fmla="*/ 2235 h 2235"/>
                <a:gd name="T8" fmla="*/ 1974 w 2079"/>
                <a:gd name="T9" fmla="*/ 1442 h 2235"/>
                <a:gd name="T10" fmla="*/ 1693 w 2079"/>
                <a:gd name="T11" fmla="*/ 1219 h 2235"/>
                <a:gd name="T12" fmla="*/ 2067 w 2079"/>
                <a:gd name="T13" fmla="*/ 0 h 2235"/>
                <a:gd name="T14" fmla="*/ 2058 w 2079"/>
                <a:gd name="T15" fmla="*/ 0 h 2235"/>
                <a:gd name="T16" fmla="*/ 1674 w 2079"/>
                <a:gd name="T17" fmla="*/ 1229 h 2235"/>
                <a:gd name="T18" fmla="*/ 1954 w 2079"/>
                <a:gd name="T19" fmla="*/ 1455 h 2235"/>
                <a:gd name="T20" fmla="*/ 661 w 2079"/>
                <a:gd name="T21" fmla="*/ 2222 h 2235"/>
                <a:gd name="T22" fmla="*/ 616 w 2079"/>
                <a:gd name="T23" fmla="*/ 1978 h 2235"/>
                <a:gd name="T24" fmla="*/ 1 w 2079"/>
                <a:gd name="T25" fmla="*/ 1975 h 2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79" h="2235">
                  <a:moveTo>
                    <a:pt x="1" y="1975"/>
                  </a:moveTo>
                  <a:cubicBezTo>
                    <a:pt x="1" y="1978"/>
                    <a:pt x="0" y="1980"/>
                    <a:pt x="0" y="1983"/>
                  </a:cubicBezTo>
                  <a:cubicBezTo>
                    <a:pt x="211" y="2014"/>
                    <a:pt x="410" y="2015"/>
                    <a:pt x="593" y="1991"/>
                  </a:cubicBezTo>
                  <a:cubicBezTo>
                    <a:pt x="608" y="2072"/>
                    <a:pt x="621" y="2153"/>
                    <a:pt x="636" y="2235"/>
                  </a:cubicBezTo>
                  <a:cubicBezTo>
                    <a:pt x="1217" y="2157"/>
                    <a:pt x="1670" y="1854"/>
                    <a:pt x="1974" y="1442"/>
                  </a:cubicBezTo>
                  <a:cubicBezTo>
                    <a:pt x="1880" y="1367"/>
                    <a:pt x="1787" y="1293"/>
                    <a:pt x="1693" y="1219"/>
                  </a:cubicBezTo>
                  <a:cubicBezTo>
                    <a:pt x="1949" y="872"/>
                    <a:pt x="2079" y="433"/>
                    <a:pt x="2067" y="0"/>
                  </a:cubicBezTo>
                  <a:cubicBezTo>
                    <a:pt x="2063" y="0"/>
                    <a:pt x="2061" y="0"/>
                    <a:pt x="2058" y="0"/>
                  </a:cubicBezTo>
                  <a:cubicBezTo>
                    <a:pt x="2070" y="437"/>
                    <a:pt x="1936" y="882"/>
                    <a:pt x="1674" y="1229"/>
                  </a:cubicBezTo>
                  <a:cubicBezTo>
                    <a:pt x="1767" y="1304"/>
                    <a:pt x="1860" y="1380"/>
                    <a:pt x="1954" y="1455"/>
                  </a:cubicBezTo>
                  <a:cubicBezTo>
                    <a:pt x="1655" y="1849"/>
                    <a:pt x="1219" y="2141"/>
                    <a:pt x="661" y="2222"/>
                  </a:cubicBezTo>
                  <a:cubicBezTo>
                    <a:pt x="646" y="2141"/>
                    <a:pt x="631" y="2060"/>
                    <a:pt x="616" y="1978"/>
                  </a:cubicBezTo>
                  <a:cubicBezTo>
                    <a:pt x="426" y="2006"/>
                    <a:pt x="222" y="2007"/>
                    <a:pt x="1" y="1975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243">
              <a:extLst>
                <a:ext uri="{FF2B5EF4-FFF2-40B4-BE49-F238E27FC236}">
                  <a16:creationId xmlns:a16="http://schemas.microsoft.com/office/drawing/2014/main" xmlns="" id="{735E5C81-831E-4410-80FB-488C7BA791FE}"/>
                </a:ext>
              </a:extLst>
            </p:cNvPr>
            <p:cNvSpPr>
              <a:spLocks/>
            </p:cNvSpPr>
            <p:nvPr/>
          </p:nvSpPr>
          <p:spPr bwMode="auto">
            <a:xfrm>
              <a:off x="5018" y="2626"/>
              <a:ext cx="38" cy="81"/>
            </a:xfrm>
            <a:custGeom>
              <a:avLst/>
              <a:gdLst>
                <a:gd name="T0" fmla="*/ 25 w 48"/>
                <a:gd name="T1" fmla="*/ 105 h 105"/>
                <a:gd name="T2" fmla="*/ 47 w 48"/>
                <a:gd name="T3" fmla="*/ 53 h 105"/>
                <a:gd name="T4" fmla="*/ 22 w 48"/>
                <a:gd name="T5" fmla="*/ 1 h 105"/>
                <a:gd name="T6" fmla="*/ 0 w 48"/>
                <a:gd name="T7" fmla="*/ 54 h 105"/>
                <a:gd name="T8" fmla="*/ 25 w 48"/>
                <a:gd name="T9" fmla="*/ 10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105">
                  <a:moveTo>
                    <a:pt x="25" y="105"/>
                  </a:moveTo>
                  <a:cubicBezTo>
                    <a:pt x="38" y="105"/>
                    <a:pt x="48" y="81"/>
                    <a:pt x="47" y="53"/>
                  </a:cubicBezTo>
                  <a:cubicBezTo>
                    <a:pt x="47" y="23"/>
                    <a:pt x="35" y="0"/>
                    <a:pt x="22" y="1"/>
                  </a:cubicBezTo>
                  <a:cubicBezTo>
                    <a:pt x="9" y="3"/>
                    <a:pt x="0" y="26"/>
                    <a:pt x="0" y="54"/>
                  </a:cubicBezTo>
                  <a:cubicBezTo>
                    <a:pt x="2" y="82"/>
                    <a:pt x="12" y="105"/>
                    <a:pt x="25" y="105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244">
              <a:extLst>
                <a:ext uri="{FF2B5EF4-FFF2-40B4-BE49-F238E27FC236}">
                  <a16:creationId xmlns:a16="http://schemas.microsoft.com/office/drawing/2014/main" xmlns="" id="{9447310C-F1D3-4547-805B-4E82C70ECAF8}"/>
                </a:ext>
              </a:extLst>
            </p:cNvPr>
            <p:cNvSpPr>
              <a:spLocks/>
            </p:cNvSpPr>
            <p:nvPr/>
          </p:nvSpPr>
          <p:spPr bwMode="auto">
            <a:xfrm>
              <a:off x="4716" y="3569"/>
              <a:ext cx="63" cy="78"/>
            </a:xfrm>
            <a:custGeom>
              <a:avLst/>
              <a:gdLst>
                <a:gd name="T0" fmla="*/ 10 w 82"/>
                <a:gd name="T1" fmla="*/ 92 h 100"/>
                <a:gd name="T2" fmla="*/ 60 w 82"/>
                <a:gd name="T3" fmla="*/ 65 h 100"/>
                <a:gd name="T4" fmla="*/ 72 w 82"/>
                <a:gd name="T5" fmla="*/ 8 h 100"/>
                <a:gd name="T6" fmla="*/ 23 w 82"/>
                <a:gd name="T7" fmla="*/ 36 h 100"/>
                <a:gd name="T8" fmla="*/ 10 w 82"/>
                <a:gd name="T9" fmla="*/ 92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100">
                  <a:moveTo>
                    <a:pt x="10" y="92"/>
                  </a:moveTo>
                  <a:cubicBezTo>
                    <a:pt x="19" y="100"/>
                    <a:pt x="42" y="88"/>
                    <a:pt x="60" y="65"/>
                  </a:cubicBezTo>
                  <a:cubicBezTo>
                    <a:pt x="77" y="41"/>
                    <a:pt x="82" y="16"/>
                    <a:pt x="72" y="8"/>
                  </a:cubicBezTo>
                  <a:cubicBezTo>
                    <a:pt x="61" y="0"/>
                    <a:pt x="40" y="13"/>
                    <a:pt x="23" y="36"/>
                  </a:cubicBezTo>
                  <a:cubicBezTo>
                    <a:pt x="6" y="58"/>
                    <a:pt x="0" y="83"/>
                    <a:pt x="10" y="92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245">
              <a:extLst>
                <a:ext uri="{FF2B5EF4-FFF2-40B4-BE49-F238E27FC236}">
                  <a16:creationId xmlns:a16="http://schemas.microsoft.com/office/drawing/2014/main" xmlns="" id="{F567B7C1-F446-4692-AE3B-5F92D65B9EDF}"/>
                </a:ext>
              </a:extLst>
            </p:cNvPr>
            <p:cNvSpPr>
              <a:spLocks/>
            </p:cNvSpPr>
            <p:nvPr/>
          </p:nvSpPr>
          <p:spPr bwMode="auto">
            <a:xfrm>
              <a:off x="3406" y="4178"/>
              <a:ext cx="92" cy="36"/>
            </a:xfrm>
            <a:custGeom>
              <a:avLst/>
              <a:gdLst>
                <a:gd name="T0" fmla="*/ 2 w 119"/>
                <a:gd name="T1" fmla="*/ 14 h 47"/>
                <a:gd name="T2" fmla="*/ 58 w 119"/>
                <a:gd name="T3" fmla="*/ 42 h 47"/>
                <a:gd name="T4" fmla="*/ 118 w 119"/>
                <a:gd name="T5" fmla="*/ 31 h 47"/>
                <a:gd name="T6" fmla="*/ 62 w 119"/>
                <a:gd name="T7" fmla="*/ 4 h 47"/>
                <a:gd name="T8" fmla="*/ 2 w 119"/>
                <a:gd name="T9" fmla="*/ 1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9" h="47">
                  <a:moveTo>
                    <a:pt x="2" y="14"/>
                  </a:moveTo>
                  <a:cubicBezTo>
                    <a:pt x="0" y="25"/>
                    <a:pt x="25" y="38"/>
                    <a:pt x="58" y="42"/>
                  </a:cubicBezTo>
                  <a:cubicBezTo>
                    <a:pt x="90" y="47"/>
                    <a:pt x="117" y="41"/>
                    <a:pt x="118" y="31"/>
                  </a:cubicBezTo>
                  <a:cubicBezTo>
                    <a:pt x="119" y="21"/>
                    <a:pt x="94" y="9"/>
                    <a:pt x="62" y="4"/>
                  </a:cubicBezTo>
                  <a:cubicBezTo>
                    <a:pt x="30" y="0"/>
                    <a:pt x="4" y="4"/>
                    <a:pt x="2" y="14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246">
              <a:extLst>
                <a:ext uri="{FF2B5EF4-FFF2-40B4-BE49-F238E27FC236}">
                  <a16:creationId xmlns:a16="http://schemas.microsoft.com/office/drawing/2014/main" xmlns="" id="{013A6601-4E46-460A-AD40-904B9A5A86F1}"/>
                </a:ext>
              </a:extLst>
            </p:cNvPr>
            <p:cNvSpPr>
              <a:spLocks/>
            </p:cNvSpPr>
            <p:nvPr/>
          </p:nvSpPr>
          <p:spPr bwMode="auto">
            <a:xfrm>
              <a:off x="4928" y="3735"/>
              <a:ext cx="73" cy="90"/>
            </a:xfrm>
            <a:custGeom>
              <a:avLst/>
              <a:gdLst>
                <a:gd name="T0" fmla="*/ 10 w 95"/>
                <a:gd name="T1" fmla="*/ 107 h 116"/>
                <a:gd name="T2" fmla="*/ 66 w 95"/>
                <a:gd name="T3" fmla="*/ 72 h 116"/>
                <a:gd name="T4" fmla="*/ 84 w 95"/>
                <a:gd name="T5" fmla="*/ 8 h 116"/>
                <a:gd name="T6" fmla="*/ 29 w 95"/>
                <a:gd name="T7" fmla="*/ 44 h 116"/>
                <a:gd name="T8" fmla="*/ 10 w 95"/>
                <a:gd name="T9" fmla="*/ 107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116">
                  <a:moveTo>
                    <a:pt x="10" y="107"/>
                  </a:moveTo>
                  <a:cubicBezTo>
                    <a:pt x="20" y="116"/>
                    <a:pt x="45" y="101"/>
                    <a:pt x="66" y="72"/>
                  </a:cubicBezTo>
                  <a:cubicBezTo>
                    <a:pt x="87" y="45"/>
                    <a:pt x="95" y="15"/>
                    <a:pt x="84" y="8"/>
                  </a:cubicBezTo>
                  <a:cubicBezTo>
                    <a:pt x="74" y="0"/>
                    <a:pt x="49" y="16"/>
                    <a:pt x="29" y="44"/>
                  </a:cubicBezTo>
                  <a:cubicBezTo>
                    <a:pt x="9" y="71"/>
                    <a:pt x="0" y="100"/>
                    <a:pt x="10" y="107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247">
              <a:extLst>
                <a:ext uri="{FF2B5EF4-FFF2-40B4-BE49-F238E27FC236}">
                  <a16:creationId xmlns:a16="http://schemas.microsoft.com/office/drawing/2014/main" xmlns="" id="{7B49F328-48D8-4F54-AB7A-264BEE683CF2}"/>
                </a:ext>
              </a:extLst>
            </p:cNvPr>
            <p:cNvSpPr>
              <a:spLocks/>
            </p:cNvSpPr>
            <p:nvPr/>
          </p:nvSpPr>
          <p:spPr bwMode="auto">
            <a:xfrm>
              <a:off x="3882" y="4366"/>
              <a:ext cx="112" cy="44"/>
            </a:xfrm>
            <a:custGeom>
              <a:avLst/>
              <a:gdLst>
                <a:gd name="T0" fmla="*/ 1 w 145"/>
                <a:gd name="T1" fmla="*/ 37 h 57"/>
                <a:gd name="T2" fmla="*/ 76 w 145"/>
                <a:gd name="T3" fmla="*/ 52 h 57"/>
                <a:gd name="T4" fmla="*/ 143 w 145"/>
                <a:gd name="T5" fmla="*/ 17 h 57"/>
                <a:gd name="T6" fmla="*/ 69 w 145"/>
                <a:gd name="T7" fmla="*/ 5 h 57"/>
                <a:gd name="T8" fmla="*/ 1 w 145"/>
                <a:gd name="T9" fmla="*/ 3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5" h="57">
                  <a:moveTo>
                    <a:pt x="1" y="37"/>
                  </a:moveTo>
                  <a:cubicBezTo>
                    <a:pt x="3" y="50"/>
                    <a:pt x="37" y="57"/>
                    <a:pt x="76" y="52"/>
                  </a:cubicBezTo>
                  <a:cubicBezTo>
                    <a:pt x="117" y="46"/>
                    <a:pt x="145" y="30"/>
                    <a:pt x="143" y="17"/>
                  </a:cubicBezTo>
                  <a:cubicBezTo>
                    <a:pt x="140" y="5"/>
                    <a:pt x="107" y="0"/>
                    <a:pt x="69" y="5"/>
                  </a:cubicBezTo>
                  <a:cubicBezTo>
                    <a:pt x="30" y="10"/>
                    <a:pt x="0" y="24"/>
                    <a:pt x="1" y="37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248">
              <a:extLst>
                <a:ext uri="{FF2B5EF4-FFF2-40B4-BE49-F238E27FC236}">
                  <a16:creationId xmlns:a16="http://schemas.microsoft.com/office/drawing/2014/main" xmlns="" id="{7AED3FD3-2F22-4966-BC2C-D4CDC6ECB452}"/>
                </a:ext>
              </a:extLst>
            </p:cNvPr>
            <p:cNvSpPr>
              <a:spLocks/>
            </p:cNvSpPr>
            <p:nvPr/>
          </p:nvSpPr>
          <p:spPr bwMode="auto">
            <a:xfrm>
              <a:off x="3875" y="4189"/>
              <a:ext cx="62" cy="27"/>
            </a:xfrm>
            <a:custGeom>
              <a:avLst/>
              <a:gdLst>
                <a:gd name="T0" fmla="*/ 1 w 80"/>
                <a:gd name="T1" fmla="*/ 21 h 34"/>
                <a:gd name="T2" fmla="*/ 43 w 80"/>
                <a:gd name="T3" fmla="*/ 31 h 34"/>
                <a:gd name="T4" fmla="*/ 78 w 80"/>
                <a:gd name="T5" fmla="*/ 11 h 34"/>
                <a:gd name="T6" fmla="*/ 38 w 80"/>
                <a:gd name="T7" fmla="*/ 2 h 34"/>
                <a:gd name="T8" fmla="*/ 1 w 80"/>
                <a:gd name="T9" fmla="*/ 2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34">
                  <a:moveTo>
                    <a:pt x="1" y="21"/>
                  </a:moveTo>
                  <a:cubicBezTo>
                    <a:pt x="2" y="29"/>
                    <a:pt x="21" y="34"/>
                    <a:pt x="43" y="31"/>
                  </a:cubicBezTo>
                  <a:cubicBezTo>
                    <a:pt x="65" y="28"/>
                    <a:pt x="80" y="19"/>
                    <a:pt x="78" y="11"/>
                  </a:cubicBezTo>
                  <a:cubicBezTo>
                    <a:pt x="77" y="3"/>
                    <a:pt x="59" y="0"/>
                    <a:pt x="38" y="2"/>
                  </a:cubicBezTo>
                  <a:cubicBezTo>
                    <a:pt x="16" y="5"/>
                    <a:pt x="0" y="14"/>
                    <a:pt x="1" y="21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249">
              <a:extLst>
                <a:ext uri="{FF2B5EF4-FFF2-40B4-BE49-F238E27FC236}">
                  <a16:creationId xmlns:a16="http://schemas.microsoft.com/office/drawing/2014/main" xmlns="" id="{EAA2CFF6-D9D0-47FC-939E-EAFEF18A6FCC}"/>
                </a:ext>
              </a:extLst>
            </p:cNvPr>
            <p:cNvSpPr>
              <a:spLocks/>
            </p:cNvSpPr>
            <p:nvPr/>
          </p:nvSpPr>
          <p:spPr bwMode="auto">
            <a:xfrm>
              <a:off x="5018" y="2824"/>
              <a:ext cx="542" cy="1341"/>
            </a:xfrm>
            <a:custGeom>
              <a:avLst/>
              <a:gdLst>
                <a:gd name="T0" fmla="*/ 0 w 701"/>
                <a:gd name="T1" fmla="*/ 1733 h 1736"/>
                <a:gd name="T2" fmla="*/ 2 w 701"/>
                <a:gd name="T3" fmla="*/ 1736 h 1736"/>
                <a:gd name="T4" fmla="*/ 193 w 701"/>
                <a:gd name="T5" fmla="*/ 1518 h 1736"/>
                <a:gd name="T6" fmla="*/ 280 w 701"/>
                <a:gd name="T7" fmla="*/ 1589 h 1736"/>
                <a:gd name="T8" fmla="*/ 687 w 701"/>
                <a:gd name="T9" fmla="*/ 847 h 1736"/>
                <a:gd name="T10" fmla="*/ 538 w 701"/>
                <a:gd name="T11" fmla="*/ 789 h 1736"/>
                <a:gd name="T12" fmla="*/ 701 w 701"/>
                <a:gd name="T13" fmla="*/ 0 h 1736"/>
                <a:gd name="T14" fmla="*/ 697 w 701"/>
                <a:gd name="T15" fmla="*/ 0 h 1736"/>
                <a:gd name="T16" fmla="*/ 530 w 701"/>
                <a:gd name="T17" fmla="*/ 799 h 1736"/>
                <a:gd name="T18" fmla="*/ 679 w 701"/>
                <a:gd name="T19" fmla="*/ 858 h 1736"/>
                <a:gd name="T20" fmla="*/ 284 w 701"/>
                <a:gd name="T21" fmla="*/ 1577 h 1736"/>
                <a:gd name="T22" fmla="*/ 198 w 701"/>
                <a:gd name="T23" fmla="*/ 1506 h 1736"/>
                <a:gd name="T24" fmla="*/ 0 w 701"/>
                <a:gd name="T25" fmla="*/ 1733 h 1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01" h="1736">
                  <a:moveTo>
                    <a:pt x="0" y="1733"/>
                  </a:moveTo>
                  <a:cubicBezTo>
                    <a:pt x="0" y="1734"/>
                    <a:pt x="2" y="1735"/>
                    <a:pt x="2" y="1736"/>
                  </a:cubicBezTo>
                  <a:cubicBezTo>
                    <a:pt x="70" y="1667"/>
                    <a:pt x="134" y="1594"/>
                    <a:pt x="193" y="1518"/>
                  </a:cubicBezTo>
                  <a:cubicBezTo>
                    <a:pt x="222" y="1542"/>
                    <a:pt x="251" y="1565"/>
                    <a:pt x="280" y="1589"/>
                  </a:cubicBezTo>
                  <a:cubicBezTo>
                    <a:pt x="453" y="1365"/>
                    <a:pt x="589" y="1114"/>
                    <a:pt x="687" y="847"/>
                  </a:cubicBezTo>
                  <a:cubicBezTo>
                    <a:pt x="638" y="828"/>
                    <a:pt x="587" y="808"/>
                    <a:pt x="538" y="789"/>
                  </a:cubicBezTo>
                  <a:cubicBezTo>
                    <a:pt x="630" y="536"/>
                    <a:pt x="685" y="269"/>
                    <a:pt x="701" y="0"/>
                  </a:cubicBezTo>
                  <a:cubicBezTo>
                    <a:pt x="700" y="0"/>
                    <a:pt x="698" y="0"/>
                    <a:pt x="697" y="0"/>
                  </a:cubicBezTo>
                  <a:cubicBezTo>
                    <a:pt x="680" y="273"/>
                    <a:pt x="624" y="543"/>
                    <a:pt x="530" y="799"/>
                  </a:cubicBezTo>
                  <a:cubicBezTo>
                    <a:pt x="579" y="819"/>
                    <a:pt x="629" y="839"/>
                    <a:pt x="679" y="858"/>
                  </a:cubicBezTo>
                  <a:cubicBezTo>
                    <a:pt x="583" y="1116"/>
                    <a:pt x="451" y="1360"/>
                    <a:pt x="284" y="1577"/>
                  </a:cubicBezTo>
                  <a:cubicBezTo>
                    <a:pt x="255" y="1553"/>
                    <a:pt x="227" y="1529"/>
                    <a:pt x="198" y="1506"/>
                  </a:cubicBezTo>
                  <a:cubicBezTo>
                    <a:pt x="136" y="1586"/>
                    <a:pt x="70" y="1661"/>
                    <a:pt x="0" y="1733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250">
              <a:extLst>
                <a:ext uri="{FF2B5EF4-FFF2-40B4-BE49-F238E27FC236}">
                  <a16:creationId xmlns:a16="http://schemas.microsoft.com/office/drawing/2014/main" xmlns="" id="{3BB4CD39-ED8B-4E0C-A29D-3D117279D4F6}"/>
                </a:ext>
              </a:extLst>
            </p:cNvPr>
            <p:cNvSpPr>
              <a:spLocks/>
            </p:cNvSpPr>
            <p:nvPr/>
          </p:nvSpPr>
          <p:spPr bwMode="auto">
            <a:xfrm>
              <a:off x="5549" y="2799"/>
              <a:ext cx="18" cy="51"/>
            </a:xfrm>
            <a:custGeom>
              <a:avLst/>
              <a:gdLst>
                <a:gd name="T0" fmla="*/ 9 w 23"/>
                <a:gd name="T1" fmla="*/ 66 h 66"/>
                <a:gd name="T2" fmla="*/ 22 w 23"/>
                <a:gd name="T3" fmla="*/ 33 h 66"/>
                <a:gd name="T4" fmla="*/ 13 w 23"/>
                <a:gd name="T5" fmla="*/ 0 h 66"/>
                <a:gd name="T6" fmla="*/ 1 w 23"/>
                <a:gd name="T7" fmla="*/ 33 h 66"/>
                <a:gd name="T8" fmla="*/ 9 w 23"/>
                <a:gd name="T9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66">
                  <a:moveTo>
                    <a:pt x="9" y="66"/>
                  </a:moveTo>
                  <a:cubicBezTo>
                    <a:pt x="16" y="66"/>
                    <a:pt x="21" y="52"/>
                    <a:pt x="22" y="33"/>
                  </a:cubicBezTo>
                  <a:cubicBezTo>
                    <a:pt x="23" y="16"/>
                    <a:pt x="20" y="1"/>
                    <a:pt x="13" y="0"/>
                  </a:cubicBezTo>
                  <a:cubicBezTo>
                    <a:pt x="8" y="0"/>
                    <a:pt x="2" y="15"/>
                    <a:pt x="1" y="33"/>
                  </a:cubicBezTo>
                  <a:cubicBezTo>
                    <a:pt x="0" y="50"/>
                    <a:pt x="4" y="65"/>
                    <a:pt x="9" y="66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251">
              <a:extLst>
                <a:ext uri="{FF2B5EF4-FFF2-40B4-BE49-F238E27FC236}">
                  <a16:creationId xmlns:a16="http://schemas.microsoft.com/office/drawing/2014/main" xmlns="" id="{3A9BB41F-D869-4CA7-8281-D1B4D03D6661}"/>
                </a:ext>
              </a:extLst>
            </p:cNvPr>
            <p:cNvSpPr>
              <a:spLocks/>
            </p:cNvSpPr>
            <p:nvPr/>
          </p:nvSpPr>
          <p:spPr bwMode="auto">
            <a:xfrm>
              <a:off x="5418" y="3410"/>
              <a:ext cx="26" cy="50"/>
            </a:xfrm>
            <a:custGeom>
              <a:avLst/>
              <a:gdLst>
                <a:gd name="T0" fmla="*/ 6 w 33"/>
                <a:gd name="T1" fmla="*/ 63 h 65"/>
                <a:gd name="T2" fmla="*/ 27 w 33"/>
                <a:gd name="T3" fmla="*/ 35 h 65"/>
                <a:gd name="T4" fmla="*/ 28 w 33"/>
                <a:gd name="T5" fmla="*/ 2 h 65"/>
                <a:gd name="T6" fmla="*/ 7 w 33"/>
                <a:gd name="T7" fmla="*/ 28 h 65"/>
                <a:gd name="T8" fmla="*/ 6 w 33"/>
                <a:gd name="T9" fmla="*/ 6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65">
                  <a:moveTo>
                    <a:pt x="6" y="63"/>
                  </a:moveTo>
                  <a:cubicBezTo>
                    <a:pt x="11" y="65"/>
                    <a:pt x="21" y="53"/>
                    <a:pt x="27" y="35"/>
                  </a:cubicBezTo>
                  <a:cubicBezTo>
                    <a:pt x="33" y="19"/>
                    <a:pt x="33" y="4"/>
                    <a:pt x="28" y="2"/>
                  </a:cubicBezTo>
                  <a:cubicBezTo>
                    <a:pt x="22" y="0"/>
                    <a:pt x="14" y="12"/>
                    <a:pt x="7" y="28"/>
                  </a:cubicBezTo>
                  <a:cubicBezTo>
                    <a:pt x="1" y="45"/>
                    <a:pt x="0" y="60"/>
                    <a:pt x="6" y="63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252">
              <a:extLst>
                <a:ext uri="{FF2B5EF4-FFF2-40B4-BE49-F238E27FC236}">
                  <a16:creationId xmlns:a16="http://schemas.microsoft.com/office/drawing/2014/main" xmlns="" id="{C55D6D99-7A93-4E49-AEA2-F4A60EB0AF9B}"/>
                </a:ext>
              </a:extLst>
            </p:cNvPr>
            <p:cNvSpPr>
              <a:spLocks/>
            </p:cNvSpPr>
            <p:nvPr/>
          </p:nvSpPr>
          <p:spPr bwMode="auto">
            <a:xfrm>
              <a:off x="5005" y="4144"/>
              <a:ext cx="34" cy="35"/>
            </a:xfrm>
            <a:custGeom>
              <a:avLst/>
              <a:gdLst>
                <a:gd name="T0" fmla="*/ 3 w 44"/>
                <a:gd name="T1" fmla="*/ 42 h 45"/>
                <a:gd name="T2" fmla="*/ 28 w 44"/>
                <a:gd name="T3" fmla="*/ 29 h 45"/>
                <a:gd name="T4" fmla="*/ 40 w 44"/>
                <a:gd name="T5" fmla="*/ 4 h 45"/>
                <a:gd name="T6" fmla="*/ 16 w 44"/>
                <a:gd name="T7" fmla="*/ 16 h 45"/>
                <a:gd name="T8" fmla="*/ 3 w 44"/>
                <a:gd name="T9" fmla="*/ 4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45">
                  <a:moveTo>
                    <a:pt x="3" y="42"/>
                  </a:moveTo>
                  <a:cubicBezTo>
                    <a:pt x="6" y="45"/>
                    <a:pt x="17" y="40"/>
                    <a:pt x="28" y="29"/>
                  </a:cubicBezTo>
                  <a:cubicBezTo>
                    <a:pt x="38" y="19"/>
                    <a:pt x="44" y="7"/>
                    <a:pt x="40" y="4"/>
                  </a:cubicBezTo>
                  <a:cubicBezTo>
                    <a:pt x="37" y="0"/>
                    <a:pt x="26" y="6"/>
                    <a:pt x="16" y="16"/>
                  </a:cubicBezTo>
                  <a:cubicBezTo>
                    <a:pt x="6" y="26"/>
                    <a:pt x="0" y="38"/>
                    <a:pt x="3" y="42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253">
              <a:extLst>
                <a:ext uri="{FF2B5EF4-FFF2-40B4-BE49-F238E27FC236}">
                  <a16:creationId xmlns:a16="http://schemas.microsoft.com/office/drawing/2014/main" xmlns="" id="{5E26B8AD-F4F7-47A6-A428-B798F180EFAD}"/>
                </a:ext>
              </a:extLst>
            </p:cNvPr>
            <p:cNvSpPr>
              <a:spLocks/>
            </p:cNvSpPr>
            <p:nvPr/>
          </p:nvSpPr>
          <p:spPr bwMode="auto">
            <a:xfrm>
              <a:off x="5534" y="3453"/>
              <a:ext cx="26" cy="53"/>
            </a:xfrm>
            <a:custGeom>
              <a:avLst/>
              <a:gdLst>
                <a:gd name="T0" fmla="*/ 6 w 34"/>
                <a:gd name="T1" fmla="*/ 66 h 69"/>
                <a:gd name="T2" fmla="*/ 27 w 34"/>
                <a:gd name="T3" fmla="*/ 38 h 69"/>
                <a:gd name="T4" fmla="*/ 29 w 34"/>
                <a:gd name="T5" fmla="*/ 3 h 69"/>
                <a:gd name="T6" fmla="*/ 8 w 34"/>
                <a:gd name="T7" fmla="*/ 31 h 69"/>
                <a:gd name="T8" fmla="*/ 6 w 34"/>
                <a:gd name="T9" fmla="*/ 66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69">
                  <a:moveTo>
                    <a:pt x="6" y="66"/>
                  </a:moveTo>
                  <a:cubicBezTo>
                    <a:pt x="11" y="69"/>
                    <a:pt x="21" y="56"/>
                    <a:pt x="27" y="38"/>
                  </a:cubicBezTo>
                  <a:cubicBezTo>
                    <a:pt x="34" y="21"/>
                    <a:pt x="34" y="5"/>
                    <a:pt x="29" y="3"/>
                  </a:cubicBezTo>
                  <a:cubicBezTo>
                    <a:pt x="23" y="0"/>
                    <a:pt x="14" y="13"/>
                    <a:pt x="8" y="31"/>
                  </a:cubicBezTo>
                  <a:cubicBezTo>
                    <a:pt x="1" y="49"/>
                    <a:pt x="0" y="64"/>
                    <a:pt x="6" y="66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254">
              <a:extLst>
                <a:ext uri="{FF2B5EF4-FFF2-40B4-BE49-F238E27FC236}">
                  <a16:creationId xmlns:a16="http://schemas.microsoft.com/office/drawing/2014/main" xmlns="" id="{80F86A60-F5AF-4D58-827F-D401900391E4}"/>
                </a:ext>
              </a:extLst>
            </p:cNvPr>
            <p:cNvSpPr>
              <a:spLocks/>
            </p:cNvSpPr>
            <p:nvPr/>
          </p:nvSpPr>
          <p:spPr bwMode="auto">
            <a:xfrm>
              <a:off x="5214" y="4026"/>
              <a:ext cx="39" cy="48"/>
            </a:xfrm>
            <a:custGeom>
              <a:avLst/>
              <a:gdLst>
                <a:gd name="T0" fmla="*/ 5 w 51"/>
                <a:gd name="T1" fmla="*/ 57 h 62"/>
                <a:gd name="T2" fmla="*/ 34 w 51"/>
                <a:gd name="T3" fmla="*/ 38 h 62"/>
                <a:gd name="T4" fmla="*/ 47 w 51"/>
                <a:gd name="T5" fmla="*/ 3 h 62"/>
                <a:gd name="T6" fmla="*/ 17 w 51"/>
                <a:gd name="T7" fmla="*/ 23 h 62"/>
                <a:gd name="T8" fmla="*/ 5 w 51"/>
                <a:gd name="T9" fmla="*/ 57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62">
                  <a:moveTo>
                    <a:pt x="5" y="57"/>
                  </a:moveTo>
                  <a:cubicBezTo>
                    <a:pt x="9" y="62"/>
                    <a:pt x="23" y="52"/>
                    <a:pt x="34" y="38"/>
                  </a:cubicBezTo>
                  <a:cubicBezTo>
                    <a:pt x="46" y="22"/>
                    <a:pt x="51" y="7"/>
                    <a:pt x="47" y="3"/>
                  </a:cubicBezTo>
                  <a:cubicBezTo>
                    <a:pt x="43" y="0"/>
                    <a:pt x="29" y="9"/>
                    <a:pt x="17" y="23"/>
                  </a:cubicBezTo>
                  <a:cubicBezTo>
                    <a:pt x="7" y="38"/>
                    <a:pt x="0" y="54"/>
                    <a:pt x="5" y="57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255">
              <a:extLst>
                <a:ext uri="{FF2B5EF4-FFF2-40B4-BE49-F238E27FC236}">
                  <a16:creationId xmlns:a16="http://schemas.microsoft.com/office/drawing/2014/main" xmlns="" id="{01E85526-926B-4B0F-BE86-CDEB26D5E788}"/>
                </a:ext>
              </a:extLst>
            </p:cNvPr>
            <p:cNvSpPr>
              <a:spLocks/>
            </p:cNvSpPr>
            <p:nvPr/>
          </p:nvSpPr>
          <p:spPr bwMode="auto">
            <a:xfrm>
              <a:off x="5156" y="3981"/>
              <a:ext cx="24" cy="28"/>
            </a:xfrm>
            <a:custGeom>
              <a:avLst/>
              <a:gdLst>
                <a:gd name="T0" fmla="*/ 3 w 31"/>
                <a:gd name="T1" fmla="*/ 34 h 36"/>
                <a:gd name="T2" fmla="*/ 21 w 31"/>
                <a:gd name="T3" fmla="*/ 22 h 36"/>
                <a:gd name="T4" fmla="*/ 28 w 31"/>
                <a:gd name="T5" fmla="*/ 2 h 36"/>
                <a:gd name="T6" fmla="*/ 11 w 31"/>
                <a:gd name="T7" fmla="*/ 14 h 36"/>
                <a:gd name="T8" fmla="*/ 3 w 31"/>
                <a:gd name="T9" fmla="*/ 3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6">
                  <a:moveTo>
                    <a:pt x="3" y="34"/>
                  </a:moveTo>
                  <a:cubicBezTo>
                    <a:pt x="6" y="36"/>
                    <a:pt x="15" y="31"/>
                    <a:pt x="21" y="22"/>
                  </a:cubicBezTo>
                  <a:cubicBezTo>
                    <a:pt x="28" y="13"/>
                    <a:pt x="31" y="4"/>
                    <a:pt x="28" y="2"/>
                  </a:cubicBezTo>
                  <a:cubicBezTo>
                    <a:pt x="25" y="0"/>
                    <a:pt x="17" y="4"/>
                    <a:pt x="11" y="14"/>
                  </a:cubicBezTo>
                  <a:cubicBezTo>
                    <a:pt x="4" y="22"/>
                    <a:pt x="0" y="31"/>
                    <a:pt x="3" y="34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256">
              <a:extLst>
                <a:ext uri="{FF2B5EF4-FFF2-40B4-BE49-F238E27FC236}">
                  <a16:creationId xmlns:a16="http://schemas.microsoft.com/office/drawing/2014/main" xmlns="" id="{D492EC96-BB51-429C-A4EE-A3E7F3C252A0}"/>
                </a:ext>
              </a:extLst>
            </p:cNvPr>
            <p:cNvSpPr>
              <a:spLocks/>
            </p:cNvSpPr>
            <p:nvPr/>
          </p:nvSpPr>
          <p:spPr bwMode="auto">
            <a:xfrm>
              <a:off x="3997" y="3433"/>
              <a:ext cx="796" cy="645"/>
            </a:xfrm>
            <a:custGeom>
              <a:avLst/>
              <a:gdLst>
                <a:gd name="T0" fmla="*/ 1031 w 1031"/>
                <a:gd name="T1" fmla="*/ 1 h 836"/>
                <a:gd name="T2" fmla="*/ 1028 w 1031"/>
                <a:gd name="T3" fmla="*/ 0 h 836"/>
                <a:gd name="T4" fmla="*/ 922 w 1031"/>
                <a:gd name="T5" fmla="*/ 166 h 836"/>
                <a:gd name="T6" fmla="*/ 833 w 1031"/>
                <a:gd name="T7" fmla="*/ 97 h 836"/>
                <a:gd name="T8" fmla="*/ 462 w 1031"/>
                <a:gd name="T9" fmla="*/ 459 h 836"/>
                <a:gd name="T10" fmla="*/ 554 w 1031"/>
                <a:gd name="T11" fmla="*/ 594 h 836"/>
                <a:gd name="T12" fmla="*/ 0 w 1031"/>
                <a:gd name="T13" fmla="*/ 832 h 836"/>
                <a:gd name="T14" fmla="*/ 1 w 1031"/>
                <a:gd name="T15" fmla="*/ 836 h 836"/>
                <a:gd name="T16" fmla="*/ 563 w 1031"/>
                <a:gd name="T17" fmla="*/ 593 h 836"/>
                <a:gd name="T18" fmla="*/ 472 w 1031"/>
                <a:gd name="T19" fmla="*/ 458 h 836"/>
                <a:gd name="T20" fmla="*/ 832 w 1031"/>
                <a:gd name="T21" fmla="*/ 105 h 836"/>
                <a:gd name="T22" fmla="*/ 920 w 1031"/>
                <a:gd name="T23" fmla="*/ 175 h 836"/>
                <a:gd name="T24" fmla="*/ 1031 w 1031"/>
                <a:gd name="T25" fmla="*/ 1 h 8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31" h="836">
                  <a:moveTo>
                    <a:pt x="1031" y="1"/>
                  </a:moveTo>
                  <a:cubicBezTo>
                    <a:pt x="1031" y="0"/>
                    <a:pt x="1029" y="0"/>
                    <a:pt x="1028" y="0"/>
                  </a:cubicBezTo>
                  <a:cubicBezTo>
                    <a:pt x="996" y="57"/>
                    <a:pt x="960" y="112"/>
                    <a:pt x="922" y="166"/>
                  </a:cubicBezTo>
                  <a:cubicBezTo>
                    <a:pt x="892" y="143"/>
                    <a:pt x="863" y="120"/>
                    <a:pt x="833" y="97"/>
                  </a:cubicBezTo>
                  <a:cubicBezTo>
                    <a:pt x="732" y="236"/>
                    <a:pt x="608" y="359"/>
                    <a:pt x="462" y="459"/>
                  </a:cubicBezTo>
                  <a:cubicBezTo>
                    <a:pt x="493" y="504"/>
                    <a:pt x="524" y="548"/>
                    <a:pt x="554" y="594"/>
                  </a:cubicBezTo>
                  <a:cubicBezTo>
                    <a:pt x="392" y="703"/>
                    <a:pt x="207" y="786"/>
                    <a:pt x="0" y="832"/>
                  </a:cubicBezTo>
                  <a:cubicBezTo>
                    <a:pt x="0" y="834"/>
                    <a:pt x="1" y="835"/>
                    <a:pt x="1" y="836"/>
                  </a:cubicBezTo>
                  <a:cubicBezTo>
                    <a:pt x="212" y="789"/>
                    <a:pt x="399" y="705"/>
                    <a:pt x="563" y="593"/>
                  </a:cubicBezTo>
                  <a:cubicBezTo>
                    <a:pt x="532" y="547"/>
                    <a:pt x="502" y="503"/>
                    <a:pt x="472" y="458"/>
                  </a:cubicBezTo>
                  <a:cubicBezTo>
                    <a:pt x="611" y="361"/>
                    <a:pt x="733" y="240"/>
                    <a:pt x="832" y="105"/>
                  </a:cubicBezTo>
                  <a:cubicBezTo>
                    <a:pt x="861" y="128"/>
                    <a:pt x="890" y="151"/>
                    <a:pt x="920" y="175"/>
                  </a:cubicBezTo>
                  <a:cubicBezTo>
                    <a:pt x="960" y="119"/>
                    <a:pt x="998" y="61"/>
                    <a:pt x="1031" y="1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257">
              <a:extLst>
                <a:ext uri="{FF2B5EF4-FFF2-40B4-BE49-F238E27FC236}">
                  <a16:creationId xmlns:a16="http://schemas.microsoft.com/office/drawing/2014/main" xmlns="" id="{2DF36C8D-3A0C-4F31-95DA-8200811702A0}"/>
                </a:ext>
              </a:extLst>
            </p:cNvPr>
            <p:cNvSpPr>
              <a:spLocks/>
            </p:cNvSpPr>
            <p:nvPr/>
          </p:nvSpPr>
          <p:spPr bwMode="auto">
            <a:xfrm>
              <a:off x="3977" y="4066"/>
              <a:ext cx="41" cy="21"/>
            </a:xfrm>
            <a:custGeom>
              <a:avLst/>
              <a:gdLst>
                <a:gd name="T0" fmla="*/ 52 w 53"/>
                <a:gd name="T1" fmla="*/ 9 h 28"/>
                <a:gd name="T2" fmla="*/ 24 w 53"/>
                <a:gd name="T3" fmla="*/ 4 h 28"/>
                <a:gd name="T4" fmla="*/ 2 w 53"/>
                <a:gd name="T5" fmla="*/ 20 h 28"/>
                <a:gd name="T6" fmla="*/ 30 w 53"/>
                <a:gd name="T7" fmla="*/ 24 h 28"/>
                <a:gd name="T8" fmla="*/ 52 w 53"/>
                <a:gd name="T9" fmla="*/ 9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28">
                  <a:moveTo>
                    <a:pt x="52" y="9"/>
                  </a:moveTo>
                  <a:cubicBezTo>
                    <a:pt x="50" y="2"/>
                    <a:pt x="38" y="0"/>
                    <a:pt x="24" y="4"/>
                  </a:cubicBezTo>
                  <a:cubicBezTo>
                    <a:pt x="11" y="8"/>
                    <a:pt x="0" y="14"/>
                    <a:pt x="2" y="20"/>
                  </a:cubicBezTo>
                  <a:cubicBezTo>
                    <a:pt x="3" y="26"/>
                    <a:pt x="16" y="28"/>
                    <a:pt x="30" y="24"/>
                  </a:cubicBezTo>
                  <a:cubicBezTo>
                    <a:pt x="43" y="22"/>
                    <a:pt x="53" y="15"/>
                    <a:pt x="52" y="9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258">
              <a:extLst>
                <a:ext uri="{FF2B5EF4-FFF2-40B4-BE49-F238E27FC236}">
                  <a16:creationId xmlns:a16="http://schemas.microsoft.com/office/drawing/2014/main" xmlns="" id="{3396F8BB-0828-49AA-B26A-D9910BA384F8}"/>
                </a:ext>
              </a:extLst>
            </p:cNvPr>
            <p:cNvSpPr>
              <a:spLocks/>
            </p:cNvSpPr>
            <p:nvPr/>
          </p:nvSpPr>
          <p:spPr bwMode="auto">
            <a:xfrm>
              <a:off x="4408" y="3878"/>
              <a:ext cx="35" cy="28"/>
            </a:xfrm>
            <a:custGeom>
              <a:avLst/>
              <a:gdLst>
                <a:gd name="T0" fmla="*/ 42 w 45"/>
                <a:gd name="T1" fmla="*/ 5 h 36"/>
                <a:gd name="T2" fmla="*/ 17 w 45"/>
                <a:gd name="T3" fmla="*/ 9 h 36"/>
                <a:gd name="T4" fmla="*/ 3 w 45"/>
                <a:gd name="T5" fmla="*/ 31 h 36"/>
                <a:gd name="T6" fmla="*/ 29 w 45"/>
                <a:gd name="T7" fmla="*/ 27 h 36"/>
                <a:gd name="T8" fmla="*/ 42 w 45"/>
                <a:gd name="T9" fmla="*/ 5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36">
                  <a:moveTo>
                    <a:pt x="42" y="5"/>
                  </a:moveTo>
                  <a:cubicBezTo>
                    <a:pt x="38" y="0"/>
                    <a:pt x="27" y="2"/>
                    <a:pt x="17" y="9"/>
                  </a:cubicBezTo>
                  <a:cubicBezTo>
                    <a:pt x="6" y="16"/>
                    <a:pt x="0" y="26"/>
                    <a:pt x="3" y="31"/>
                  </a:cubicBezTo>
                  <a:cubicBezTo>
                    <a:pt x="7" y="36"/>
                    <a:pt x="18" y="34"/>
                    <a:pt x="29" y="27"/>
                  </a:cubicBezTo>
                  <a:cubicBezTo>
                    <a:pt x="39" y="20"/>
                    <a:pt x="45" y="10"/>
                    <a:pt x="42" y="5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259">
              <a:extLst>
                <a:ext uri="{FF2B5EF4-FFF2-40B4-BE49-F238E27FC236}">
                  <a16:creationId xmlns:a16="http://schemas.microsoft.com/office/drawing/2014/main" xmlns="" id="{0B6D95FD-C17E-4CD6-B6C3-C41A229DB993}"/>
                </a:ext>
              </a:extLst>
            </p:cNvPr>
            <p:cNvSpPr>
              <a:spLocks/>
            </p:cNvSpPr>
            <p:nvPr/>
          </p:nvSpPr>
          <p:spPr bwMode="auto">
            <a:xfrm>
              <a:off x="4781" y="3420"/>
              <a:ext cx="20" cy="29"/>
            </a:xfrm>
            <a:custGeom>
              <a:avLst/>
              <a:gdLst>
                <a:gd name="T0" fmla="*/ 21 w 25"/>
                <a:gd name="T1" fmla="*/ 3 h 37"/>
                <a:gd name="T2" fmla="*/ 6 w 25"/>
                <a:gd name="T3" fmla="*/ 14 h 37"/>
                <a:gd name="T4" fmla="*/ 4 w 25"/>
                <a:gd name="T5" fmla="*/ 35 h 37"/>
                <a:gd name="T6" fmla="*/ 19 w 25"/>
                <a:gd name="T7" fmla="*/ 24 h 37"/>
                <a:gd name="T8" fmla="*/ 21 w 25"/>
                <a:gd name="T9" fmla="*/ 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37">
                  <a:moveTo>
                    <a:pt x="21" y="3"/>
                  </a:moveTo>
                  <a:cubicBezTo>
                    <a:pt x="17" y="0"/>
                    <a:pt x="10" y="5"/>
                    <a:pt x="6" y="14"/>
                  </a:cubicBezTo>
                  <a:cubicBezTo>
                    <a:pt x="0" y="23"/>
                    <a:pt x="0" y="32"/>
                    <a:pt x="4" y="35"/>
                  </a:cubicBezTo>
                  <a:cubicBezTo>
                    <a:pt x="8" y="37"/>
                    <a:pt x="15" y="32"/>
                    <a:pt x="19" y="24"/>
                  </a:cubicBezTo>
                  <a:cubicBezTo>
                    <a:pt x="25" y="14"/>
                    <a:pt x="25" y="5"/>
                    <a:pt x="21" y="3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260">
              <a:extLst>
                <a:ext uri="{FF2B5EF4-FFF2-40B4-BE49-F238E27FC236}">
                  <a16:creationId xmlns:a16="http://schemas.microsoft.com/office/drawing/2014/main" xmlns="" id="{21A6FE81-9862-4391-BEF1-3DAA10196C82}"/>
                </a:ext>
              </a:extLst>
            </p:cNvPr>
            <p:cNvSpPr>
              <a:spLocks/>
            </p:cNvSpPr>
            <p:nvPr/>
          </p:nvSpPr>
          <p:spPr bwMode="auto">
            <a:xfrm>
              <a:off x="4339" y="3775"/>
              <a:ext cx="32" cy="26"/>
            </a:xfrm>
            <a:custGeom>
              <a:avLst/>
              <a:gdLst>
                <a:gd name="T0" fmla="*/ 39 w 42"/>
                <a:gd name="T1" fmla="*/ 4 h 34"/>
                <a:gd name="T2" fmla="*/ 16 w 42"/>
                <a:gd name="T3" fmla="*/ 8 h 34"/>
                <a:gd name="T4" fmla="*/ 4 w 42"/>
                <a:gd name="T5" fmla="*/ 29 h 34"/>
                <a:gd name="T6" fmla="*/ 27 w 42"/>
                <a:gd name="T7" fmla="*/ 25 h 34"/>
                <a:gd name="T8" fmla="*/ 39 w 42"/>
                <a:gd name="T9" fmla="*/ 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34">
                  <a:moveTo>
                    <a:pt x="39" y="4"/>
                  </a:moveTo>
                  <a:cubicBezTo>
                    <a:pt x="36" y="0"/>
                    <a:pt x="25" y="0"/>
                    <a:pt x="16" y="8"/>
                  </a:cubicBezTo>
                  <a:cubicBezTo>
                    <a:pt x="6" y="15"/>
                    <a:pt x="0" y="24"/>
                    <a:pt x="4" y="29"/>
                  </a:cubicBezTo>
                  <a:cubicBezTo>
                    <a:pt x="8" y="34"/>
                    <a:pt x="18" y="33"/>
                    <a:pt x="27" y="25"/>
                  </a:cubicBezTo>
                  <a:cubicBezTo>
                    <a:pt x="38" y="19"/>
                    <a:pt x="42" y="10"/>
                    <a:pt x="39" y="4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261">
              <a:extLst>
                <a:ext uri="{FF2B5EF4-FFF2-40B4-BE49-F238E27FC236}">
                  <a16:creationId xmlns:a16="http://schemas.microsoft.com/office/drawing/2014/main" xmlns="" id="{F020C7B5-BE1E-44F3-B8C9-0DAABAD56E8F}"/>
                </a:ext>
              </a:extLst>
            </p:cNvPr>
            <p:cNvSpPr>
              <a:spLocks/>
            </p:cNvSpPr>
            <p:nvPr/>
          </p:nvSpPr>
          <p:spPr bwMode="auto">
            <a:xfrm>
              <a:off x="4627" y="3494"/>
              <a:ext cx="27" cy="31"/>
            </a:xfrm>
            <a:custGeom>
              <a:avLst/>
              <a:gdLst>
                <a:gd name="T0" fmla="*/ 30 w 35"/>
                <a:gd name="T1" fmla="*/ 3 h 41"/>
                <a:gd name="T2" fmla="*/ 10 w 35"/>
                <a:gd name="T3" fmla="*/ 13 h 41"/>
                <a:gd name="T4" fmla="*/ 6 w 35"/>
                <a:gd name="T5" fmla="*/ 37 h 41"/>
                <a:gd name="T6" fmla="*/ 26 w 35"/>
                <a:gd name="T7" fmla="*/ 26 h 41"/>
                <a:gd name="T8" fmla="*/ 30 w 35"/>
                <a:gd name="T9" fmla="*/ 3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41">
                  <a:moveTo>
                    <a:pt x="30" y="3"/>
                  </a:moveTo>
                  <a:cubicBezTo>
                    <a:pt x="26" y="0"/>
                    <a:pt x="16" y="5"/>
                    <a:pt x="10" y="13"/>
                  </a:cubicBezTo>
                  <a:cubicBezTo>
                    <a:pt x="2" y="23"/>
                    <a:pt x="0" y="33"/>
                    <a:pt x="6" y="37"/>
                  </a:cubicBezTo>
                  <a:cubicBezTo>
                    <a:pt x="10" y="41"/>
                    <a:pt x="20" y="36"/>
                    <a:pt x="26" y="26"/>
                  </a:cubicBezTo>
                  <a:cubicBezTo>
                    <a:pt x="33" y="17"/>
                    <a:pt x="35" y="6"/>
                    <a:pt x="30" y="3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262">
              <a:extLst>
                <a:ext uri="{FF2B5EF4-FFF2-40B4-BE49-F238E27FC236}">
                  <a16:creationId xmlns:a16="http://schemas.microsoft.com/office/drawing/2014/main" xmlns="" id="{9D93CA7A-DCE3-450F-A2DC-57AB5DBF62B8}"/>
                </a:ext>
              </a:extLst>
            </p:cNvPr>
            <p:cNvSpPr>
              <a:spLocks/>
            </p:cNvSpPr>
            <p:nvPr/>
          </p:nvSpPr>
          <p:spPr bwMode="auto">
            <a:xfrm>
              <a:off x="4700" y="3551"/>
              <a:ext cx="17" cy="21"/>
            </a:xfrm>
            <a:custGeom>
              <a:avLst/>
              <a:gdLst>
                <a:gd name="T0" fmla="*/ 19 w 22"/>
                <a:gd name="T1" fmla="*/ 3 h 28"/>
                <a:gd name="T2" fmla="*/ 7 w 22"/>
                <a:gd name="T3" fmla="*/ 10 h 28"/>
                <a:gd name="T4" fmla="*/ 3 w 22"/>
                <a:gd name="T5" fmla="*/ 25 h 28"/>
                <a:gd name="T6" fmla="*/ 17 w 22"/>
                <a:gd name="T7" fmla="*/ 18 h 28"/>
                <a:gd name="T8" fmla="*/ 19 w 22"/>
                <a:gd name="T9" fmla="*/ 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8">
                  <a:moveTo>
                    <a:pt x="19" y="3"/>
                  </a:moveTo>
                  <a:cubicBezTo>
                    <a:pt x="17" y="0"/>
                    <a:pt x="10" y="4"/>
                    <a:pt x="7" y="10"/>
                  </a:cubicBezTo>
                  <a:cubicBezTo>
                    <a:pt x="2" y="16"/>
                    <a:pt x="0" y="23"/>
                    <a:pt x="3" y="25"/>
                  </a:cubicBezTo>
                  <a:cubicBezTo>
                    <a:pt x="6" y="28"/>
                    <a:pt x="12" y="24"/>
                    <a:pt x="17" y="18"/>
                  </a:cubicBezTo>
                  <a:cubicBezTo>
                    <a:pt x="21" y="12"/>
                    <a:pt x="22" y="5"/>
                    <a:pt x="19" y="3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263">
              <a:extLst>
                <a:ext uri="{FF2B5EF4-FFF2-40B4-BE49-F238E27FC236}">
                  <a16:creationId xmlns:a16="http://schemas.microsoft.com/office/drawing/2014/main" xmlns="" id="{74673A0C-A48D-4CC9-B16F-50FD2C55BCDD}"/>
                </a:ext>
              </a:extLst>
            </p:cNvPr>
            <p:cNvSpPr>
              <a:spLocks/>
            </p:cNvSpPr>
            <p:nvPr/>
          </p:nvSpPr>
          <p:spPr bwMode="auto">
            <a:xfrm>
              <a:off x="5737" y="754"/>
              <a:ext cx="831" cy="3224"/>
            </a:xfrm>
            <a:custGeom>
              <a:avLst/>
              <a:gdLst>
                <a:gd name="T0" fmla="*/ 5 w 1076"/>
                <a:gd name="T1" fmla="*/ 0 h 4175"/>
                <a:gd name="T2" fmla="*/ 0 w 1076"/>
                <a:gd name="T3" fmla="*/ 5 h 4175"/>
                <a:gd name="T4" fmla="*/ 417 w 1076"/>
                <a:gd name="T5" fmla="*/ 537 h 4175"/>
                <a:gd name="T6" fmla="*/ 268 w 1076"/>
                <a:gd name="T7" fmla="*/ 634 h 4175"/>
                <a:gd name="T8" fmla="*/ 782 w 1076"/>
                <a:gd name="T9" fmla="*/ 2314 h 4175"/>
                <a:gd name="T10" fmla="*/ 1035 w 1076"/>
                <a:gd name="T11" fmla="*/ 2295 h 4175"/>
                <a:gd name="T12" fmla="*/ 689 w 1076"/>
                <a:gd name="T13" fmla="*/ 4172 h 4175"/>
                <a:gd name="T14" fmla="*/ 695 w 1076"/>
                <a:gd name="T15" fmla="*/ 4175 h 4175"/>
                <a:gd name="T16" fmla="*/ 1041 w 1076"/>
                <a:gd name="T17" fmla="*/ 2266 h 4175"/>
                <a:gd name="T18" fmla="*/ 787 w 1076"/>
                <a:gd name="T19" fmla="*/ 2287 h 4175"/>
                <a:gd name="T20" fmla="*/ 287 w 1076"/>
                <a:gd name="T21" fmla="*/ 654 h 4175"/>
                <a:gd name="T22" fmla="*/ 437 w 1076"/>
                <a:gd name="T23" fmla="*/ 557 h 4175"/>
                <a:gd name="T24" fmla="*/ 5 w 1076"/>
                <a:gd name="T25" fmla="*/ 0 h 4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76" h="4175">
                  <a:moveTo>
                    <a:pt x="5" y="0"/>
                  </a:moveTo>
                  <a:cubicBezTo>
                    <a:pt x="3" y="2"/>
                    <a:pt x="2" y="4"/>
                    <a:pt x="0" y="5"/>
                  </a:cubicBezTo>
                  <a:cubicBezTo>
                    <a:pt x="159" y="170"/>
                    <a:pt x="298" y="348"/>
                    <a:pt x="417" y="537"/>
                  </a:cubicBezTo>
                  <a:cubicBezTo>
                    <a:pt x="367" y="569"/>
                    <a:pt x="318" y="601"/>
                    <a:pt x="268" y="634"/>
                  </a:cubicBezTo>
                  <a:cubicBezTo>
                    <a:pt x="585" y="1139"/>
                    <a:pt x="754" y="1721"/>
                    <a:pt x="782" y="2314"/>
                  </a:cubicBezTo>
                  <a:cubicBezTo>
                    <a:pt x="867" y="2307"/>
                    <a:pt x="951" y="2302"/>
                    <a:pt x="1035" y="2295"/>
                  </a:cubicBezTo>
                  <a:cubicBezTo>
                    <a:pt x="1067" y="2935"/>
                    <a:pt x="948" y="3587"/>
                    <a:pt x="689" y="4172"/>
                  </a:cubicBezTo>
                  <a:cubicBezTo>
                    <a:pt x="692" y="4174"/>
                    <a:pt x="693" y="4175"/>
                    <a:pt x="695" y="4175"/>
                  </a:cubicBezTo>
                  <a:cubicBezTo>
                    <a:pt x="957" y="3580"/>
                    <a:pt x="1076" y="2917"/>
                    <a:pt x="1041" y="2266"/>
                  </a:cubicBezTo>
                  <a:cubicBezTo>
                    <a:pt x="956" y="2273"/>
                    <a:pt x="872" y="2280"/>
                    <a:pt x="787" y="2287"/>
                  </a:cubicBezTo>
                  <a:cubicBezTo>
                    <a:pt x="755" y="1712"/>
                    <a:pt x="591" y="1146"/>
                    <a:pt x="287" y="654"/>
                  </a:cubicBezTo>
                  <a:cubicBezTo>
                    <a:pt x="338" y="622"/>
                    <a:pt x="388" y="590"/>
                    <a:pt x="437" y="557"/>
                  </a:cubicBezTo>
                  <a:cubicBezTo>
                    <a:pt x="315" y="359"/>
                    <a:pt x="171" y="172"/>
                    <a:pt x="5" y="0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264">
              <a:extLst>
                <a:ext uri="{FF2B5EF4-FFF2-40B4-BE49-F238E27FC236}">
                  <a16:creationId xmlns:a16="http://schemas.microsoft.com/office/drawing/2014/main" xmlns="" id="{97B393D6-B992-4CB1-9442-D54608B82943}"/>
                </a:ext>
              </a:extLst>
            </p:cNvPr>
            <p:cNvSpPr>
              <a:spLocks/>
            </p:cNvSpPr>
            <p:nvPr/>
          </p:nvSpPr>
          <p:spPr bwMode="auto">
            <a:xfrm>
              <a:off x="6240" y="3919"/>
              <a:ext cx="61" cy="115"/>
            </a:xfrm>
            <a:custGeom>
              <a:avLst/>
              <a:gdLst>
                <a:gd name="T0" fmla="*/ 70 w 79"/>
                <a:gd name="T1" fmla="*/ 4 h 149"/>
                <a:gd name="T2" fmla="*/ 24 w 79"/>
                <a:gd name="T3" fmla="*/ 68 h 149"/>
                <a:gd name="T4" fmla="*/ 8 w 79"/>
                <a:gd name="T5" fmla="*/ 145 h 149"/>
                <a:gd name="T6" fmla="*/ 55 w 79"/>
                <a:gd name="T7" fmla="*/ 82 h 149"/>
                <a:gd name="T8" fmla="*/ 70 w 79"/>
                <a:gd name="T9" fmla="*/ 4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149">
                  <a:moveTo>
                    <a:pt x="70" y="4"/>
                  </a:moveTo>
                  <a:cubicBezTo>
                    <a:pt x="62" y="0"/>
                    <a:pt x="42" y="29"/>
                    <a:pt x="24" y="68"/>
                  </a:cubicBezTo>
                  <a:cubicBezTo>
                    <a:pt x="7" y="107"/>
                    <a:pt x="0" y="142"/>
                    <a:pt x="8" y="145"/>
                  </a:cubicBezTo>
                  <a:cubicBezTo>
                    <a:pt x="17" y="149"/>
                    <a:pt x="37" y="122"/>
                    <a:pt x="55" y="82"/>
                  </a:cubicBezTo>
                  <a:cubicBezTo>
                    <a:pt x="72" y="42"/>
                    <a:pt x="79" y="8"/>
                    <a:pt x="70" y="4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265">
              <a:extLst>
                <a:ext uri="{FF2B5EF4-FFF2-40B4-BE49-F238E27FC236}">
                  <a16:creationId xmlns:a16="http://schemas.microsoft.com/office/drawing/2014/main" xmlns="" id="{44C947DF-B6BC-467D-97BF-1ACC1F8EC648}"/>
                </a:ext>
              </a:extLst>
            </p:cNvPr>
            <p:cNvSpPr>
              <a:spLocks/>
            </p:cNvSpPr>
            <p:nvPr/>
          </p:nvSpPr>
          <p:spPr bwMode="auto">
            <a:xfrm>
              <a:off x="6524" y="2463"/>
              <a:ext cx="30" cy="120"/>
            </a:xfrm>
            <a:custGeom>
              <a:avLst/>
              <a:gdLst>
                <a:gd name="T0" fmla="*/ 14 w 38"/>
                <a:gd name="T1" fmla="*/ 1 h 155"/>
                <a:gd name="T2" fmla="*/ 2 w 38"/>
                <a:gd name="T3" fmla="*/ 79 h 155"/>
                <a:gd name="T4" fmla="*/ 22 w 38"/>
                <a:gd name="T5" fmla="*/ 155 h 155"/>
                <a:gd name="T6" fmla="*/ 35 w 38"/>
                <a:gd name="T7" fmla="*/ 76 h 155"/>
                <a:gd name="T8" fmla="*/ 14 w 38"/>
                <a:gd name="T9" fmla="*/ 1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155">
                  <a:moveTo>
                    <a:pt x="14" y="1"/>
                  </a:moveTo>
                  <a:cubicBezTo>
                    <a:pt x="4" y="1"/>
                    <a:pt x="0" y="37"/>
                    <a:pt x="2" y="79"/>
                  </a:cubicBezTo>
                  <a:cubicBezTo>
                    <a:pt x="4" y="121"/>
                    <a:pt x="13" y="155"/>
                    <a:pt x="22" y="155"/>
                  </a:cubicBezTo>
                  <a:cubicBezTo>
                    <a:pt x="31" y="154"/>
                    <a:pt x="38" y="119"/>
                    <a:pt x="35" y="76"/>
                  </a:cubicBezTo>
                  <a:cubicBezTo>
                    <a:pt x="33" y="34"/>
                    <a:pt x="23" y="0"/>
                    <a:pt x="14" y="1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266">
              <a:extLst>
                <a:ext uri="{FF2B5EF4-FFF2-40B4-BE49-F238E27FC236}">
                  <a16:creationId xmlns:a16="http://schemas.microsoft.com/office/drawing/2014/main" xmlns="" id="{C1DCF58D-13A3-43F3-8F67-2BD335D818BD}"/>
                </a:ext>
              </a:extLst>
            </p:cNvPr>
            <p:cNvSpPr>
              <a:spLocks/>
            </p:cNvSpPr>
            <p:nvPr/>
          </p:nvSpPr>
          <p:spPr bwMode="auto">
            <a:xfrm>
              <a:off x="5705" y="723"/>
              <a:ext cx="77" cy="78"/>
            </a:xfrm>
            <a:custGeom>
              <a:avLst/>
              <a:gdLst>
                <a:gd name="T0" fmla="*/ 6 w 100"/>
                <a:gd name="T1" fmla="*/ 5 h 101"/>
                <a:gd name="T2" fmla="*/ 40 w 100"/>
                <a:gd name="T3" fmla="*/ 59 h 101"/>
                <a:gd name="T4" fmla="*/ 94 w 100"/>
                <a:gd name="T5" fmla="*/ 97 h 101"/>
                <a:gd name="T6" fmla="*/ 61 w 100"/>
                <a:gd name="T7" fmla="*/ 40 h 101"/>
                <a:gd name="T8" fmla="*/ 6 w 100"/>
                <a:gd name="T9" fmla="*/ 5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101">
                  <a:moveTo>
                    <a:pt x="6" y="5"/>
                  </a:moveTo>
                  <a:cubicBezTo>
                    <a:pt x="0" y="10"/>
                    <a:pt x="16" y="34"/>
                    <a:pt x="40" y="59"/>
                  </a:cubicBezTo>
                  <a:cubicBezTo>
                    <a:pt x="64" y="85"/>
                    <a:pt x="88" y="101"/>
                    <a:pt x="94" y="97"/>
                  </a:cubicBezTo>
                  <a:cubicBezTo>
                    <a:pt x="100" y="91"/>
                    <a:pt x="85" y="66"/>
                    <a:pt x="61" y="40"/>
                  </a:cubicBezTo>
                  <a:cubicBezTo>
                    <a:pt x="36" y="15"/>
                    <a:pt x="11" y="0"/>
                    <a:pt x="6" y="5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267">
              <a:extLst>
                <a:ext uri="{FF2B5EF4-FFF2-40B4-BE49-F238E27FC236}">
                  <a16:creationId xmlns:a16="http://schemas.microsoft.com/office/drawing/2014/main" xmlns="" id="{43B8DA6B-DCE3-46E3-8F9E-48BD8EA13970}"/>
                </a:ext>
              </a:extLst>
            </p:cNvPr>
            <p:cNvSpPr>
              <a:spLocks/>
            </p:cNvSpPr>
            <p:nvPr/>
          </p:nvSpPr>
          <p:spPr bwMode="auto">
            <a:xfrm>
              <a:off x="6329" y="2481"/>
              <a:ext cx="29" cy="112"/>
            </a:xfrm>
            <a:custGeom>
              <a:avLst/>
              <a:gdLst>
                <a:gd name="T0" fmla="*/ 14 w 37"/>
                <a:gd name="T1" fmla="*/ 1 h 145"/>
                <a:gd name="T2" fmla="*/ 2 w 37"/>
                <a:gd name="T3" fmla="*/ 74 h 145"/>
                <a:gd name="T4" fmla="*/ 21 w 37"/>
                <a:gd name="T5" fmla="*/ 144 h 145"/>
                <a:gd name="T6" fmla="*/ 35 w 37"/>
                <a:gd name="T7" fmla="*/ 72 h 145"/>
                <a:gd name="T8" fmla="*/ 14 w 37"/>
                <a:gd name="T9" fmla="*/ 1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145">
                  <a:moveTo>
                    <a:pt x="14" y="1"/>
                  </a:moveTo>
                  <a:cubicBezTo>
                    <a:pt x="5" y="1"/>
                    <a:pt x="0" y="34"/>
                    <a:pt x="2" y="74"/>
                  </a:cubicBezTo>
                  <a:cubicBezTo>
                    <a:pt x="4" y="113"/>
                    <a:pt x="12" y="145"/>
                    <a:pt x="21" y="144"/>
                  </a:cubicBezTo>
                  <a:cubicBezTo>
                    <a:pt x="30" y="144"/>
                    <a:pt x="37" y="111"/>
                    <a:pt x="35" y="72"/>
                  </a:cubicBezTo>
                  <a:cubicBezTo>
                    <a:pt x="33" y="31"/>
                    <a:pt x="23" y="0"/>
                    <a:pt x="14" y="1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268">
              <a:extLst>
                <a:ext uri="{FF2B5EF4-FFF2-40B4-BE49-F238E27FC236}">
                  <a16:creationId xmlns:a16="http://schemas.microsoft.com/office/drawing/2014/main" xmlns="" id="{569B04C9-D615-47E7-B572-30427063E448}"/>
                </a:ext>
              </a:extLst>
            </p:cNvPr>
            <p:cNvSpPr>
              <a:spLocks/>
            </p:cNvSpPr>
            <p:nvPr/>
          </p:nvSpPr>
          <p:spPr bwMode="auto">
            <a:xfrm>
              <a:off x="5911" y="1194"/>
              <a:ext cx="71" cy="103"/>
            </a:xfrm>
            <a:custGeom>
              <a:avLst/>
              <a:gdLst>
                <a:gd name="T0" fmla="*/ 8 w 92"/>
                <a:gd name="T1" fmla="*/ 5 h 133"/>
                <a:gd name="T2" fmla="*/ 33 w 92"/>
                <a:gd name="T3" fmla="*/ 75 h 133"/>
                <a:gd name="T4" fmla="*/ 84 w 92"/>
                <a:gd name="T5" fmla="*/ 127 h 133"/>
                <a:gd name="T6" fmla="*/ 61 w 92"/>
                <a:gd name="T7" fmla="*/ 57 h 133"/>
                <a:gd name="T8" fmla="*/ 8 w 92"/>
                <a:gd name="T9" fmla="*/ 5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133">
                  <a:moveTo>
                    <a:pt x="8" y="5"/>
                  </a:moveTo>
                  <a:cubicBezTo>
                    <a:pt x="0" y="10"/>
                    <a:pt x="11" y="41"/>
                    <a:pt x="33" y="75"/>
                  </a:cubicBezTo>
                  <a:cubicBezTo>
                    <a:pt x="54" y="109"/>
                    <a:pt x="76" y="133"/>
                    <a:pt x="84" y="127"/>
                  </a:cubicBezTo>
                  <a:cubicBezTo>
                    <a:pt x="92" y="123"/>
                    <a:pt x="83" y="91"/>
                    <a:pt x="61" y="57"/>
                  </a:cubicBezTo>
                  <a:cubicBezTo>
                    <a:pt x="40" y="23"/>
                    <a:pt x="15" y="0"/>
                    <a:pt x="8" y="5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269">
              <a:extLst>
                <a:ext uri="{FF2B5EF4-FFF2-40B4-BE49-F238E27FC236}">
                  <a16:creationId xmlns:a16="http://schemas.microsoft.com/office/drawing/2014/main" xmlns="" id="{3949BDBC-E973-4064-93F3-19335452444C}"/>
                </a:ext>
              </a:extLst>
            </p:cNvPr>
            <p:cNvSpPr>
              <a:spLocks/>
            </p:cNvSpPr>
            <p:nvPr/>
          </p:nvSpPr>
          <p:spPr bwMode="auto">
            <a:xfrm>
              <a:off x="6038" y="1138"/>
              <a:ext cx="46" cy="67"/>
            </a:xfrm>
            <a:custGeom>
              <a:avLst/>
              <a:gdLst>
                <a:gd name="T0" fmla="*/ 5 w 60"/>
                <a:gd name="T1" fmla="*/ 3 h 87"/>
                <a:gd name="T2" fmla="*/ 22 w 60"/>
                <a:gd name="T3" fmla="*/ 49 h 87"/>
                <a:gd name="T4" fmla="*/ 55 w 60"/>
                <a:gd name="T5" fmla="*/ 84 h 87"/>
                <a:gd name="T6" fmla="*/ 39 w 60"/>
                <a:gd name="T7" fmla="*/ 38 h 87"/>
                <a:gd name="T8" fmla="*/ 5 w 60"/>
                <a:gd name="T9" fmla="*/ 3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87">
                  <a:moveTo>
                    <a:pt x="5" y="3"/>
                  </a:moveTo>
                  <a:cubicBezTo>
                    <a:pt x="0" y="7"/>
                    <a:pt x="8" y="27"/>
                    <a:pt x="22" y="49"/>
                  </a:cubicBezTo>
                  <a:cubicBezTo>
                    <a:pt x="35" y="71"/>
                    <a:pt x="51" y="87"/>
                    <a:pt x="55" y="84"/>
                  </a:cubicBezTo>
                  <a:cubicBezTo>
                    <a:pt x="60" y="80"/>
                    <a:pt x="53" y="60"/>
                    <a:pt x="39" y="38"/>
                  </a:cubicBezTo>
                  <a:cubicBezTo>
                    <a:pt x="25" y="15"/>
                    <a:pt x="10" y="0"/>
                    <a:pt x="5" y="3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270">
              <a:extLst>
                <a:ext uri="{FF2B5EF4-FFF2-40B4-BE49-F238E27FC236}">
                  <a16:creationId xmlns:a16="http://schemas.microsoft.com/office/drawing/2014/main" xmlns="" id="{EEF2FF7E-8CD8-4AE1-B60F-78E9D109644E}"/>
                </a:ext>
              </a:extLst>
            </p:cNvPr>
            <p:cNvSpPr>
              <a:spLocks/>
            </p:cNvSpPr>
            <p:nvPr/>
          </p:nvSpPr>
          <p:spPr bwMode="auto">
            <a:xfrm>
              <a:off x="5334" y="3654"/>
              <a:ext cx="932" cy="696"/>
            </a:xfrm>
            <a:custGeom>
              <a:avLst/>
              <a:gdLst>
                <a:gd name="T0" fmla="*/ 197 w 1207"/>
                <a:gd name="T1" fmla="*/ 33 h 902"/>
                <a:gd name="T2" fmla="*/ 189 w 1207"/>
                <a:gd name="T3" fmla="*/ 51 h 902"/>
                <a:gd name="T4" fmla="*/ 319 w 1207"/>
                <a:gd name="T5" fmla="*/ 119 h 902"/>
                <a:gd name="T6" fmla="*/ 0 w 1207"/>
                <a:gd name="T7" fmla="*/ 635 h 902"/>
                <a:gd name="T8" fmla="*/ 320 w 1207"/>
                <a:gd name="T9" fmla="*/ 902 h 902"/>
                <a:gd name="T10" fmla="*/ 810 w 1207"/>
                <a:gd name="T11" fmla="*/ 26 h 902"/>
                <a:gd name="T12" fmla="*/ 1197 w 1207"/>
                <a:gd name="T13" fmla="*/ 183 h 902"/>
                <a:gd name="T14" fmla="*/ 1207 w 1207"/>
                <a:gd name="T15" fmla="*/ 156 h 902"/>
                <a:gd name="T16" fmla="*/ 814 w 1207"/>
                <a:gd name="T17" fmla="*/ 0 h 902"/>
                <a:gd name="T18" fmla="*/ 331 w 1207"/>
                <a:gd name="T19" fmla="*/ 877 h 902"/>
                <a:gd name="T20" fmla="*/ 18 w 1207"/>
                <a:gd name="T21" fmla="*/ 621 h 902"/>
                <a:gd name="T22" fmla="*/ 335 w 1207"/>
                <a:gd name="T23" fmla="*/ 103 h 902"/>
                <a:gd name="T24" fmla="*/ 197 w 1207"/>
                <a:gd name="T25" fmla="*/ 33 h 9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07" h="902">
                  <a:moveTo>
                    <a:pt x="197" y="33"/>
                  </a:moveTo>
                  <a:cubicBezTo>
                    <a:pt x="195" y="39"/>
                    <a:pt x="192" y="45"/>
                    <a:pt x="189" y="51"/>
                  </a:cubicBezTo>
                  <a:cubicBezTo>
                    <a:pt x="232" y="74"/>
                    <a:pt x="276" y="97"/>
                    <a:pt x="319" y="119"/>
                  </a:cubicBezTo>
                  <a:cubicBezTo>
                    <a:pt x="231" y="302"/>
                    <a:pt x="124" y="475"/>
                    <a:pt x="0" y="635"/>
                  </a:cubicBezTo>
                  <a:cubicBezTo>
                    <a:pt x="106" y="724"/>
                    <a:pt x="213" y="813"/>
                    <a:pt x="320" y="902"/>
                  </a:cubicBezTo>
                  <a:cubicBezTo>
                    <a:pt x="527" y="638"/>
                    <a:pt x="691" y="341"/>
                    <a:pt x="810" y="26"/>
                  </a:cubicBezTo>
                  <a:cubicBezTo>
                    <a:pt x="938" y="79"/>
                    <a:pt x="1068" y="130"/>
                    <a:pt x="1197" y="183"/>
                  </a:cubicBezTo>
                  <a:cubicBezTo>
                    <a:pt x="1200" y="173"/>
                    <a:pt x="1203" y="164"/>
                    <a:pt x="1207" y="156"/>
                  </a:cubicBezTo>
                  <a:cubicBezTo>
                    <a:pt x="1076" y="104"/>
                    <a:pt x="944" y="52"/>
                    <a:pt x="814" y="0"/>
                  </a:cubicBezTo>
                  <a:cubicBezTo>
                    <a:pt x="696" y="315"/>
                    <a:pt x="535" y="613"/>
                    <a:pt x="331" y="877"/>
                  </a:cubicBezTo>
                  <a:cubicBezTo>
                    <a:pt x="227" y="791"/>
                    <a:pt x="123" y="706"/>
                    <a:pt x="18" y="621"/>
                  </a:cubicBezTo>
                  <a:cubicBezTo>
                    <a:pt x="142" y="460"/>
                    <a:pt x="247" y="286"/>
                    <a:pt x="335" y="103"/>
                  </a:cubicBezTo>
                  <a:cubicBezTo>
                    <a:pt x="289" y="80"/>
                    <a:pt x="243" y="56"/>
                    <a:pt x="197" y="33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271">
              <a:extLst>
                <a:ext uri="{FF2B5EF4-FFF2-40B4-BE49-F238E27FC236}">
                  <a16:creationId xmlns:a16="http://schemas.microsoft.com/office/drawing/2014/main" xmlns="" id="{F84CD9E1-442F-4BA7-AC24-57BE8BD785D2}"/>
                </a:ext>
              </a:extLst>
            </p:cNvPr>
            <p:cNvSpPr>
              <a:spLocks/>
            </p:cNvSpPr>
            <p:nvPr/>
          </p:nvSpPr>
          <p:spPr bwMode="auto">
            <a:xfrm>
              <a:off x="6240" y="3721"/>
              <a:ext cx="53" cy="114"/>
            </a:xfrm>
            <a:custGeom>
              <a:avLst/>
              <a:gdLst>
                <a:gd name="T0" fmla="*/ 20 w 69"/>
                <a:gd name="T1" fmla="*/ 67 h 147"/>
                <a:gd name="T2" fmla="*/ 9 w 69"/>
                <a:gd name="T3" fmla="*/ 143 h 147"/>
                <a:gd name="T4" fmla="*/ 51 w 69"/>
                <a:gd name="T5" fmla="*/ 79 h 147"/>
                <a:gd name="T6" fmla="*/ 61 w 69"/>
                <a:gd name="T7" fmla="*/ 3 h 147"/>
                <a:gd name="T8" fmla="*/ 20 w 69"/>
                <a:gd name="T9" fmla="*/ 6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147">
                  <a:moveTo>
                    <a:pt x="20" y="67"/>
                  </a:moveTo>
                  <a:cubicBezTo>
                    <a:pt x="5" y="106"/>
                    <a:pt x="0" y="140"/>
                    <a:pt x="9" y="143"/>
                  </a:cubicBezTo>
                  <a:cubicBezTo>
                    <a:pt x="17" y="147"/>
                    <a:pt x="37" y="119"/>
                    <a:pt x="51" y="79"/>
                  </a:cubicBezTo>
                  <a:cubicBezTo>
                    <a:pt x="65" y="40"/>
                    <a:pt x="69" y="5"/>
                    <a:pt x="61" y="3"/>
                  </a:cubicBezTo>
                  <a:cubicBezTo>
                    <a:pt x="52" y="0"/>
                    <a:pt x="34" y="28"/>
                    <a:pt x="20" y="67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272">
              <a:extLst>
                <a:ext uri="{FF2B5EF4-FFF2-40B4-BE49-F238E27FC236}">
                  <a16:creationId xmlns:a16="http://schemas.microsoft.com/office/drawing/2014/main" xmlns="" id="{4146F40F-1F30-43C9-B614-CFFDB3C4B306}"/>
                </a:ext>
              </a:extLst>
            </p:cNvPr>
            <p:cNvSpPr>
              <a:spLocks/>
            </p:cNvSpPr>
            <p:nvPr/>
          </p:nvSpPr>
          <p:spPr bwMode="auto">
            <a:xfrm>
              <a:off x="5937" y="3613"/>
              <a:ext cx="50" cy="102"/>
            </a:xfrm>
            <a:custGeom>
              <a:avLst/>
              <a:gdLst>
                <a:gd name="T0" fmla="*/ 17 w 64"/>
                <a:gd name="T1" fmla="*/ 60 h 132"/>
                <a:gd name="T2" fmla="*/ 9 w 64"/>
                <a:gd name="T3" fmla="*/ 127 h 132"/>
                <a:gd name="T4" fmla="*/ 49 w 64"/>
                <a:gd name="T5" fmla="*/ 72 h 132"/>
                <a:gd name="T6" fmla="*/ 56 w 64"/>
                <a:gd name="T7" fmla="*/ 3 h 132"/>
                <a:gd name="T8" fmla="*/ 17 w 64"/>
                <a:gd name="T9" fmla="*/ 6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132">
                  <a:moveTo>
                    <a:pt x="17" y="60"/>
                  </a:moveTo>
                  <a:cubicBezTo>
                    <a:pt x="5" y="93"/>
                    <a:pt x="0" y="124"/>
                    <a:pt x="9" y="127"/>
                  </a:cubicBezTo>
                  <a:cubicBezTo>
                    <a:pt x="18" y="132"/>
                    <a:pt x="35" y="106"/>
                    <a:pt x="49" y="72"/>
                  </a:cubicBezTo>
                  <a:cubicBezTo>
                    <a:pt x="62" y="37"/>
                    <a:pt x="64" y="6"/>
                    <a:pt x="56" y="3"/>
                  </a:cubicBezTo>
                  <a:cubicBezTo>
                    <a:pt x="47" y="0"/>
                    <a:pt x="31" y="25"/>
                    <a:pt x="17" y="60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273">
              <a:extLst>
                <a:ext uri="{FF2B5EF4-FFF2-40B4-BE49-F238E27FC236}">
                  <a16:creationId xmlns:a16="http://schemas.microsoft.com/office/drawing/2014/main" xmlns="" id="{00DEC540-BC0F-4838-A03D-5B9634F4A534}"/>
                </a:ext>
              </a:extLst>
            </p:cNvPr>
            <p:cNvSpPr>
              <a:spLocks/>
            </p:cNvSpPr>
            <p:nvPr/>
          </p:nvSpPr>
          <p:spPr bwMode="auto">
            <a:xfrm>
              <a:off x="5465" y="3653"/>
              <a:ext cx="39" cy="68"/>
            </a:xfrm>
            <a:custGeom>
              <a:avLst/>
              <a:gdLst>
                <a:gd name="T0" fmla="*/ 14 w 51"/>
                <a:gd name="T1" fmla="*/ 37 h 88"/>
                <a:gd name="T2" fmla="*/ 7 w 51"/>
                <a:gd name="T3" fmla="*/ 84 h 88"/>
                <a:gd name="T4" fmla="*/ 38 w 51"/>
                <a:gd name="T5" fmla="*/ 50 h 88"/>
                <a:gd name="T6" fmla="*/ 45 w 51"/>
                <a:gd name="T7" fmla="*/ 4 h 88"/>
                <a:gd name="T8" fmla="*/ 14 w 51"/>
                <a:gd name="T9" fmla="*/ 37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88">
                  <a:moveTo>
                    <a:pt x="14" y="37"/>
                  </a:moveTo>
                  <a:cubicBezTo>
                    <a:pt x="3" y="60"/>
                    <a:pt x="0" y="80"/>
                    <a:pt x="7" y="84"/>
                  </a:cubicBezTo>
                  <a:cubicBezTo>
                    <a:pt x="13" y="88"/>
                    <a:pt x="27" y="72"/>
                    <a:pt x="38" y="50"/>
                  </a:cubicBezTo>
                  <a:cubicBezTo>
                    <a:pt x="49" y="29"/>
                    <a:pt x="51" y="7"/>
                    <a:pt x="45" y="4"/>
                  </a:cubicBezTo>
                  <a:cubicBezTo>
                    <a:pt x="39" y="0"/>
                    <a:pt x="24" y="15"/>
                    <a:pt x="14" y="37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274">
              <a:extLst>
                <a:ext uri="{FF2B5EF4-FFF2-40B4-BE49-F238E27FC236}">
                  <a16:creationId xmlns:a16="http://schemas.microsoft.com/office/drawing/2014/main" xmlns="" id="{7850D23F-F747-47B9-BF47-2D79E134E441}"/>
                </a:ext>
              </a:extLst>
            </p:cNvPr>
            <p:cNvSpPr>
              <a:spLocks/>
            </p:cNvSpPr>
            <p:nvPr/>
          </p:nvSpPr>
          <p:spPr bwMode="auto">
            <a:xfrm>
              <a:off x="5551" y="4297"/>
              <a:ext cx="72" cy="89"/>
            </a:xfrm>
            <a:custGeom>
              <a:avLst/>
              <a:gdLst>
                <a:gd name="T0" fmla="*/ 35 w 94"/>
                <a:gd name="T1" fmla="*/ 47 h 116"/>
                <a:gd name="T2" fmla="*/ 7 w 94"/>
                <a:gd name="T3" fmla="*/ 109 h 116"/>
                <a:gd name="T4" fmla="*/ 60 w 94"/>
                <a:gd name="T5" fmla="*/ 69 h 116"/>
                <a:gd name="T6" fmla="*/ 87 w 94"/>
                <a:gd name="T7" fmla="*/ 6 h 116"/>
                <a:gd name="T8" fmla="*/ 35 w 94"/>
                <a:gd name="T9" fmla="*/ 47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116">
                  <a:moveTo>
                    <a:pt x="35" y="47"/>
                  </a:moveTo>
                  <a:cubicBezTo>
                    <a:pt x="12" y="76"/>
                    <a:pt x="0" y="103"/>
                    <a:pt x="7" y="109"/>
                  </a:cubicBezTo>
                  <a:cubicBezTo>
                    <a:pt x="13" y="116"/>
                    <a:pt x="38" y="97"/>
                    <a:pt x="60" y="69"/>
                  </a:cubicBezTo>
                  <a:cubicBezTo>
                    <a:pt x="83" y="40"/>
                    <a:pt x="94" y="11"/>
                    <a:pt x="87" y="6"/>
                  </a:cubicBezTo>
                  <a:cubicBezTo>
                    <a:pt x="80" y="0"/>
                    <a:pt x="56" y="19"/>
                    <a:pt x="35" y="47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275">
              <a:extLst>
                <a:ext uri="{FF2B5EF4-FFF2-40B4-BE49-F238E27FC236}">
                  <a16:creationId xmlns:a16="http://schemas.microsoft.com/office/drawing/2014/main" xmlns="" id="{FDCADF75-19A6-4525-998C-7E9A3CA96995}"/>
                </a:ext>
              </a:extLst>
            </p:cNvPr>
            <p:cNvSpPr>
              <a:spLocks/>
            </p:cNvSpPr>
            <p:nvPr/>
          </p:nvSpPr>
          <p:spPr bwMode="auto">
            <a:xfrm>
              <a:off x="5307" y="4097"/>
              <a:ext cx="65" cy="80"/>
            </a:xfrm>
            <a:custGeom>
              <a:avLst/>
              <a:gdLst>
                <a:gd name="T0" fmla="*/ 30 w 84"/>
                <a:gd name="T1" fmla="*/ 42 h 104"/>
                <a:gd name="T2" fmla="*/ 7 w 84"/>
                <a:gd name="T3" fmla="*/ 97 h 104"/>
                <a:gd name="T4" fmla="*/ 56 w 84"/>
                <a:gd name="T5" fmla="*/ 63 h 104"/>
                <a:gd name="T6" fmla="*/ 77 w 84"/>
                <a:gd name="T7" fmla="*/ 6 h 104"/>
                <a:gd name="T8" fmla="*/ 30 w 84"/>
                <a:gd name="T9" fmla="*/ 42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" h="104">
                  <a:moveTo>
                    <a:pt x="30" y="42"/>
                  </a:moveTo>
                  <a:cubicBezTo>
                    <a:pt x="10" y="66"/>
                    <a:pt x="0" y="91"/>
                    <a:pt x="7" y="97"/>
                  </a:cubicBezTo>
                  <a:cubicBezTo>
                    <a:pt x="14" y="104"/>
                    <a:pt x="36" y="89"/>
                    <a:pt x="56" y="63"/>
                  </a:cubicBezTo>
                  <a:cubicBezTo>
                    <a:pt x="75" y="38"/>
                    <a:pt x="84" y="12"/>
                    <a:pt x="77" y="6"/>
                  </a:cubicBezTo>
                  <a:cubicBezTo>
                    <a:pt x="70" y="0"/>
                    <a:pt x="48" y="16"/>
                    <a:pt x="30" y="42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276">
              <a:extLst>
                <a:ext uri="{FF2B5EF4-FFF2-40B4-BE49-F238E27FC236}">
                  <a16:creationId xmlns:a16="http://schemas.microsoft.com/office/drawing/2014/main" xmlns="" id="{A40F62BC-4EA4-49B5-845B-FF1D0D152F2B}"/>
                </a:ext>
              </a:extLst>
            </p:cNvPr>
            <p:cNvSpPr>
              <a:spLocks/>
            </p:cNvSpPr>
            <p:nvPr/>
          </p:nvSpPr>
          <p:spPr bwMode="auto">
            <a:xfrm>
              <a:off x="5567" y="3716"/>
              <a:ext cx="32" cy="55"/>
            </a:xfrm>
            <a:custGeom>
              <a:avLst/>
              <a:gdLst>
                <a:gd name="T0" fmla="*/ 12 w 42"/>
                <a:gd name="T1" fmla="*/ 31 h 71"/>
                <a:gd name="T2" fmla="*/ 6 w 42"/>
                <a:gd name="T3" fmla="*/ 69 h 71"/>
                <a:gd name="T4" fmla="*/ 30 w 42"/>
                <a:gd name="T5" fmla="*/ 41 h 71"/>
                <a:gd name="T6" fmla="*/ 37 w 42"/>
                <a:gd name="T7" fmla="*/ 3 h 71"/>
                <a:gd name="T8" fmla="*/ 12 w 42"/>
                <a:gd name="T9" fmla="*/ 3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71">
                  <a:moveTo>
                    <a:pt x="12" y="31"/>
                  </a:moveTo>
                  <a:cubicBezTo>
                    <a:pt x="3" y="49"/>
                    <a:pt x="0" y="65"/>
                    <a:pt x="6" y="69"/>
                  </a:cubicBezTo>
                  <a:cubicBezTo>
                    <a:pt x="10" y="71"/>
                    <a:pt x="22" y="59"/>
                    <a:pt x="30" y="41"/>
                  </a:cubicBezTo>
                  <a:cubicBezTo>
                    <a:pt x="39" y="23"/>
                    <a:pt x="42" y="6"/>
                    <a:pt x="37" y="3"/>
                  </a:cubicBezTo>
                  <a:cubicBezTo>
                    <a:pt x="32" y="0"/>
                    <a:pt x="20" y="13"/>
                    <a:pt x="12" y="31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277">
              <a:extLst>
                <a:ext uri="{FF2B5EF4-FFF2-40B4-BE49-F238E27FC236}">
                  <a16:creationId xmlns:a16="http://schemas.microsoft.com/office/drawing/2014/main" xmlns="" id="{0DF67780-6646-48DC-8E87-E18AC31A3853}"/>
                </a:ext>
              </a:extLst>
            </p:cNvPr>
            <p:cNvSpPr>
              <a:spLocks/>
            </p:cNvSpPr>
            <p:nvPr/>
          </p:nvSpPr>
          <p:spPr bwMode="auto">
            <a:xfrm>
              <a:off x="4200" y="3921"/>
              <a:ext cx="844" cy="556"/>
            </a:xfrm>
            <a:custGeom>
              <a:avLst/>
              <a:gdLst>
                <a:gd name="T0" fmla="*/ 322 w 1093"/>
                <a:gd name="T1" fmla="*/ 0 h 721"/>
                <a:gd name="T2" fmla="*/ 310 w 1093"/>
                <a:gd name="T3" fmla="*/ 7 h 721"/>
                <a:gd name="T4" fmla="*/ 392 w 1093"/>
                <a:gd name="T5" fmla="*/ 132 h 721"/>
                <a:gd name="T6" fmla="*/ 0 w 1093"/>
                <a:gd name="T7" fmla="*/ 330 h 721"/>
                <a:gd name="T8" fmla="*/ 150 w 1093"/>
                <a:gd name="T9" fmla="*/ 721 h 721"/>
                <a:gd name="T10" fmla="*/ 810 w 1093"/>
                <a:gd name="T11" fmla="*/ 343 h 721"/>
                <a:gd name="T12" fmla="*/ 1076 w 1093"/>
                <a:gd name="T13" fmla="*/ 671 h 721"/>
                <a:gd name="T14" fmla="*/ 1093 w 1093"/>
                <a:gd name="T15" fmla="*/ 657 h 721"/>
                <a:gd name="T16" fmla="*/ 820 w 1093"/>
                <a:gd name="T17" fmla="*/ 326 h 721"/>
                <a:gd name="T18" fmla="*/ 165 w 1093"/>
                <a:gd name="T19" fmla="*/ 708 h 721"/>
                <a:gd name="T20" fmla="*/ 17 w 1093"/>
                <a:gd name="T21" fmla="*/ 330 h 721"/>
                <a:gd name="T22" fmla="*/ 409 w 1093"/>
                <a:gd name="T23" fmla="*/ 129 h 721"/>
                <a:gd name="T24" fmla="*/ 322 w 1093"/>
                <a:gd name="T25" fmla="*/ 0 h 7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93" h="721">
                  <a:moveTo>
                    <a:pt x="322" y="0"/>
                  </a:moveTo>
                  <a:cubicBezTo>
                    <a:pt x="317" y="2"/>
                    <a:pt x="314" y="6"/>
                    <a:pt x="310" y="7"/>
                  </a:cubicBezTo>
                  <a:cubicBezTo>
                    <a:pt x="337" y="49"/>
                    <a:pt x="365" y="91"/>
                    <a:pt x="392" y="132"/>
                  </a:cubicBezTo>
                  <a:cubicBezTo>
                    <a:pt x="273" y="212"/>
                    <a:pt x="143" y="279"/>
                    <a:pt x="0" y="330"/>
                  </a:cubicBezTo>
                  <a:cubicBezTo>
                    <a:pt x="50" y="460"/>
                    <a:pt x="100" y="591"/>
                    <a:pt x="150" y="721"/>
                  </a:cubicBezTo>
                  <a:cubicBezTo>
                    <a:pt x="399" y="633"/>
                    <a:pt x="619" y="503"/>
                    <a:pt x="810" y="343"/>
                  </a:cubicBezTo>
                  <a:cubicBezTo>
                    <a:pt x="899" y="452"/>
                    <a:pt x="988" y="561"/>
                    <a:pt x="1076" y="671"/>
                  </a:cubicBezTo>
                  <a:cubicBezTo>
                    <a:pt x="1082" y="667"/>
                    <a:pt x="1087" y="661"/>
                    <a:pt x="1093" y="657"/>
                  </a:cubicBezTo>
                  <a:cubicBezTo>
                    <a:pt x="1002" y="546"/>
                    <a:pt x="911" y="437"/>
                    <a:pt x="820" y="326"/>
                  </a:cubicBezTo>
                  <a:cubicBezTo>
                    <a:pt x="631" y="487"/>
                    <a:pt x="413" y="619"/>
                    <a:pt x="165" y="708"/>
                  </a:cubicBezTo>
                  <a:cubicBezTo>
                    <a:pt x="116" y="583"/>
                    <a:pt x="66" y="457"/>
                    <a:pt x="17" y="330"/>
                  </a:cubicBezTo>
                  <a:cubicBezTo>
                    <a:pt x="159" y="279"/>
                    <a:pt x="290" y="210"/>
                    <a:pt x="409" y="129"/>
                  </a:cubicBezTo>
                  <a:cubicBezTo>
                    <a:pt x="380" y="86"/>
                    <a:pt x="350" y="42"/>
                    <a:pt x="322" y="0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278">
              <a:extLst>
                <a:ext uri="{FF2B5EF4-FFF2-40B4-BE49-F238E27FC236}">
                  <a16:creationId xmlns:a16="http://schemas.microsoft.com/office/drawing/2014/main" xmlns="" id="{B6C70C01-7A31-47A1-B854-BB843C06BAD8}"/>
                </a:ext>
              </a:extLst>
            </p:cNvPr>
            <p:cNvSpPr>
              <a:spLocks/>
            </p:cNvSpPr>
            <p:nvPr/>
          </p:nvSpPr>
          <p:spPr bwMode="auto">
            <a:xfrm>
              <a:off x="4999" y="4399"/>
              <a:ext cx="77" cy="68"/>
            </a:xfrm>
            <a:custGeom>
              <a:avLst/>
              <a:gdLst>
                <a:gd name="T0" fmla="*/ 39 w 100"/>
                <a:gd name="T1" fmla="*/ 32 h 89"/>
                <a:gd name="T2" fmla="*/ 5 w 100"/>
                <a:gd name="T3" fmla="*/ 82 h 89"/>
                <a:gd name="T4" fmla="*/ 61 w 100"/>
                <a:gd name="T5" fmla="*/ 58 h 89"/>
                <a:gd name="T6" fmla="*/ 93 w 100"/>
                <a:gd name="T7" fmla="*/ 6 h 89"/>
                <a:gd name="T8" fmla="*/ 39 w 100"/>
                <a:gd name="T9" fmla="*/ 32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89">
                  <a:moveTo>
                    <a:pt x="39" y="32"/>
                  </a:moveTo>
                  <a:cubicBezTo>
                    <a:pt x="15" y="53"/>
                    <a:pt x="0" y="74"/>
                    <a:pt x="5" y="82"/>
                  </a:cubicBezTo>
                  <a:cubicBezTo>
                    <a:pt x="11" y="89"/>
                    <a:pt x="36" y="78"/>
                    <a:pt x="61" y="58"/>
                  </a:cubicBezTo>
                  <a:cubicBezTo>
                    <a:pt x="86" y="36"/>
                    <a:pt x="100" y="14"/>
                    <a:pt x="93" y="6"/>
                  </a:cubicBezTo>
                  <a:cubicBezTo>
                    <a:pt x="87" y="0"/>
                    <a:pt x="64" y="11"/>
                    <a:pt x="39" y="32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279">
              <a:extLst>
                <a:ext uri="{FF2B5EF4-FFF2-40B4-BE49-F238E27FC236}">
                  <a16:creationId xmlns:a16="http://schemas.microsoft.com/office/drawing/2014/main" xmlns="" id="{2F81D4EF-DDA6-4BF3-9CC8-5D430DE6A954}"/>
                </a:ext>
              </a:extLst>
            </p:cNvPr>
            <p:cNvSpPr>
              <a:spLocks/>
            </p:cNvSpPr>
            <p:nvPr/>
          </p:nvSpPr>
          <p:spPr bwMode="auto">
            <a:xfrm>
              <a:off x="4797" y="4149"/>
              <a:ext cx="67" cy="60"/>
            </a:xfrm>
            <a:custGeom>
              <a:avLst/>
              <a:gdLst>
                <a:gd name="T0" fmla="*/ 33 w 87"/>
                <a:gd name="T1" fmla="*/ 27 h 78"/>
                <a:gd name="T2" fmla="*/ 6 w 87"/>
                <a:gd name="T3" fmla="*/ 72 h 78"/>
                <a:gd name="T4" fmla="*/ 55 w 87"/>
                <a:gd name="T5" fmla="*/ 54 h 78"/>
                <a:gd name="T6" fmla="*/ 81 w 87"/>
                <a:gd name="T7" fmla="*/ 7 h 78"/>
                <a:gd name="T8" fmla="*/ 33 w 87"/>
                <a:gd name="T9" fmla="*/ 27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" h="78">
                  <a:moveTo>
                    <a:pt x="33" y="27"/>
                  </a:moveTo>
                  <a:cubicBezTo>
                    <a:pt x="12" y="44"/>
                    <a:pt x="0" y="64"/>
                    <a:pt x="6" y="72"/>
                  </a:cubicBezTo>
                  <a:cubicBezTo>
                    <a:pt x="11" y="78"/>
                    <a:pt x="34" y="71"/>
                    <a:pt x="55" y="54"/>
                  </a:cubicBezTo>
                  <a:cubicBezTo>
                    <a:pt x="75" y="35"/>
                    <a:pt x="87" y="15"/>
                    <a:pt x="81" y="7"/>
                  </a:cubicBezTo>
                  <a:cubicBezTo>
                    <a:pt x="75" y="0"/>
                    <a:pt x="54" y="9"/>
                    <a:pt x="33" y="27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280">
              <a:extLst>
                <a:ext uri="{FF2B5EF4-FFF2-40B4-BE49-F238E27FC236}">
                  <a16:creationId xmlns:a16="http://schemas.microsoft.com/office/drawing/2014/main" xmlns="" id="{EC5EF9CD-5B48-4CCB-875F-B456F149B8CE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2" y="3907"/>
              <a:ext cx="45" cy="36"/>
            </a:xfrm>
            <a:custGeom>
              <a:avLst/>
              <a:gdLst>
                <a:gd name="T0" fmla="*/ 23 w 59"/>
                <a:gd name="T1" fmla="*/ 12 h 47"/>
                <a:gd name="T2" fmla="*/ 4 w 59"/>
                <a:gd name="T3" fmla="*/ 41 h 47"/>
                <a:gd name="T4" fmla="*/ 37 w 59"/>
                <a:gd name="T5" fmla="*/ 35 h 47"/>
                <a:gd name="T6" fmla="*/ 56 w 59"/>
                <a:gd name="T7" fmla="*/ 5 h 47"/>
                <a:gd name="T8" fmla="*/ 23 w 59"/>
                <a:gd name="T9" fmla="*/ 1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47">
                  <a:moveTo>
                    <a:pt x="23" y="12"/>
                  </a:moveTo>
                  <a:cubicBezTo>
                    <a:pt x="8" y="21"/>
                    <a:pt x="0" y="34"/>
                    <a:pt x="4" y="41"/>
                  </a:cubicBezTo>
                  <a:cubicBezTo>
                    <a:pt x="8" y="47"/>
                    <a:pt x="23" y="45"/>
                    <a:pt x="37" y="35"/>
                  </a:cubicBezTo>
                  <a:cubicBezTo>
                    <a:pt x="52" y="26"/>
                    <a:pt x="59" y="12"/>
                    <a:pt x="56" y="5"/>
                  </a:cubicBezTo>
                  <a:cubicBezTo>
                    <a:pt x="51" y="0"/>
                    <a:pt x="36" y="2"/>
                    <a:pt x="23" y="12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281">
              <a:extLst>
                <a:ext uri="{FF2B5EF4-FFF2-40B4-BE49-F238E27FC236}">
                  <a16:creationId xmlns:a16="http://schemas.microsoft.com/office/drawing/2014/main" xmlns="" id="{DA6470B7-807E-4B81-8242-7CEC91D9D667}"/>
                </a:ext>
              </a:extLst>
            </p:cNvPr>
            <p:cNvSpPr>
              <a:spLocks/>
            </p:cNvSpPr>
            <p:nvPr/>
          </p:nvSpPr>
          <p:spPr bwMode="auto">
            <a:xfrm>
              <a:off x="4282" y="4453"/>
              <a:ext cx="81" cy="41"/>
            </a:xfrm>
            <a:custGeom>
              <a:avLst/>
              <a:gdLst>
                <a:gd name="T0" fmla="*/ 47 w 105"/>
                <a:gd name="T1" fmla="*/ 11 h 53"/>
                <a:gd name="T2" fmla="*/ 3 w 105"/>
                <a:gd name="T3" fmla="*/ 44 h 53"/>
                <a:gd name="T4" fmla="*/ 58 w 105"/>
                <a:gd name="T5" fmla="*/ 43 h 53"/>
                <a:gd name="T6" fmla="*/ 101 w 105"/>
                <a:gd name="T7" fmla="*/ 9 h 53"/>
                <a:gd name="T8" fmla="*/ 47 w 105"/>
                <a:gd name="T9" fmla="*/ 1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5" h="53">
                  <a:moveTo>
                    <a:pt x="47" y="11"/>
                  </a:moveTo>
                  <a:cubicBezTo>
                    <a:pt x="19" y="21"/>
                    <a:pt x="0" y="35"/>
                    <a:pt x="3" y="44"/>
                  </a:cubicBezTo>
                  <a:cubicBezTo>
                    <a:pt x="6" y="53"/>
                    <a:pt x="31" y="53"/>
                    <a:pt x="58" y="43"/>
                  </a:cubicBezTo>
                  <a:cubicBezTo>
                    <a:pt x="87" y="33"/>
                    <a:pt x="105" y="17"/>
                    <a:pt x="101" y="9"/>
                  </a:cubicBezTo>
                  <a:cubicBezTo>
                    <a:pt x="98" y="0"/>
                    <a:pt x="74" y="1"/>
                    <a:pt x="47" y="11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282">
              <a:extLst>
                <a:ext uri="{FF2B5EF4-FFF2-40B4-BE49-F238E27FC236}">
                  <a16:creationId xmlns:a16="http://schemas.microsoft.com/office/drawing/2014/main" xmlns="" id="{5A5ECFD3-1A9B-4362-BED5-429F95FABA17}"/>
                </a:ext>
              </a:extLst>
            </p:cNvPr>
            <p:cNvSpPr>
              <a:spLocks/>
            </p:cNvSpPr>
            <p:nvPr/>
          </p:nvSpPr>
          <p:spPr bwMode="auto">
            <a:xfrm>
              <a:off x="4171" y="4156"/>
              <a:ext cx="69" cy="36"/>
            </a:xfrm>
            <a:custGeom>
              <a:avLst/>
              <a:gdLst>
                <a:gd name="T0" fmla="*/ 38 w 89"/>
                <a:gd name="T1" fmla="*/ 8 h 47"/>
                <a:gd name="T2" fmla="*/ 4 w 89"/>
                <a:gd name="T3" fmla="*/ 37 h 47"/>
                <a:gd name="T4" fmla="*/ 51 w 89"/>
                <a:gd name="T5" fmla="*/ 39 h 47"/>
                <a:gd name="T6" fmla="*/ 85 w 89"/>
                <a:gd name="T7" fmla="*/ 8 h 47"/>
                <a:gd name="T8" fmla="*/ 38 w 89"/>
                <a:gd name="T9" fmla="*/ 8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47">
                  <a:moveTo>
                    <a:pt x="38" y="8"/>
                  </a:moveTo>
                  <a:cubicBezTo>
                    <a:pt x="16" y="15"/>
                    <a:pt x="0" y="28"/>
                    <a:pt x="4" y="37"/>
                  </a:cubicBezTo>
                  <a:cubicBezTo>
                    <a:pt x="7" y="46"/>
                    <a:pt x="28" y="47"/>
                    <a:pt x="51" y="39"/>
                  </a:cubicBezTo>
                  <a:cubicBezTo>
                    <a:pt x="74" y="30"/>
                    <a:pt x="89" y="17"/>
                    <a:pt x="85" y="8"/>
                  </a:cubicBezTo>
                  <a:cubicBezTo>
                    <a:pt x="82" y="0"/>
                    <a:pt x="61" y="0"/>
                    <a:pt x="38" y="8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283">
              <a:extLst>
                <a:ext uri="{FF2B5EF4-FFF2-40B4-BE49-F238E27FC236}">
                  <a16:creationId xmlns:a16="http://schemas.microsoft.com/office/drawing/2014/main" xmlns="" id="{ADBFD2F2-E2A6-4B12-9589-346C985273B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86" y="4008"/>
              <a:ext cx="38" cy="29"/>
            </a:xfrm>
            <a:custGeom>
              <a:avLst/>
              <a:gdLst>
                <a:gd name="T0" fmla="*/ 20 w 50"/>
                <a:gd name="T1" fmla="*/ 10 h 38"/>
                <a:gd name="T2" fmla="*/ 3 w 50"/>
                <a:gd name="T3" fmla="*/ 33 h 38"/>
                <a:gd name="T4" fmla="*/ 31 w 50"/>
                <a:gd name="T5" fmla="*/ 28 h 38"/>
                <a:gd name="T6" fmla="*/ 46 w 50"/>
                <a:gd name="T7" fmla="*/ 4 h 38"/>
                <a:gd name="T8" fmla="*/ 20 w 50"/>
                <a:gd name="T9" fmla="*/ 1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38">
                  <a:moveTo>
                    <a:pt x="20" y="10"/>
                  </a:moveTo>
                  <a:cubicBezTo>
                    <a:pt x="8" y="18"/>
                    <a:pt x="0" y="28"/>
                    <a:pt x="3" y="33"/>
                  </a:cubicBezTo>
                  <a:cubicBezTo>
                    <a:pt x="7" y="38"/>
                    <a:pt x="19" y="36"/>
                    <a:pt x="31" y="28"/>
                  </a:cubicBezTo>
                  <a:cubicBezTo>
                    <a:pt x="42" y="19"/>
                    <a:pt x="50" y="9"/>
                    <a:pt x="46" y="4"/>
                  </a:cubicBezTo>
                  <a:cubicBezTo>
                    <a:pt x="43" y="0"/>
                    <a:pt x="30" y="2"/>
                    <a:pt x="20" y="10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284">
              <a:extLst>
                <a:ext uri="{FF2B5EF4-FFF2-40B4-BE49-F238E27FC236}">
                  <a16:creationId xmlns:a16="http://schemas.microsoft.com/office/drawing/2014/main" xmlns="" id="{B2044072-5508-40C5-BBCD-06157320FB1D}"/>
                </a:ext>
              </a:extLst>
            </p:cNvPr>
            <p:cNvSpPr>
              <a:spLocks/>
            </p:cNvSpPr>
            <p:nvPr/>
          </p:nvSpPr>
          <p:spPr bwMode="auto">
            <a:xfrm>
              <a:off x="4209" y="916"/>
              <a:ext cx="538" cy="830"/>
            </a:xfrm>
            <a:custGeom>
              <a:avLst/>
              <a:gdLst>
                <a:gd name="T0" fmla="*/ 0 w 697"/>
                <a:gd name="T1" fmla="*/ 980 h 1074"/>
                <a:gd name="T2" fmla="*/ 13 w 697"/>
                <a:gd name="T3" fmla="*/ 986 h 1074"/>
                <a:gd name="T4" fmla="*/ 83 w 697"/>
                <a:gd name="T5" fmla="*/ 856 h 1074"/>
                <a:gd name="T6" fmla="*/ 418 w 697"/>
                <a:gd name="T7" fmla="*/ 1074 h 1074"/>
                <a:gd name="T8" fmla="*/ 697 w 697"/>
                <a:gd name="T9" fmla="*/ 761 h 1074"/>
                <a:gd name="T10" fmla="*/ 60 w 697"/>
                <a:gd name="T11" fmla="*/ 396 h 1074"/>
                <a:gd name="T12" fmla="*/ 215 w 697"/>
                <a:gd name="T13" fmla="*/ 8 h 1074"/>
                <a:gd name="T14" fmla="*/ 193 w 697"/>
                <a:gd name="T15" fmla="*/ 0 h 1074"/>
                <a:gd name="T16" fmla="*/ 39 w 697"/>
                <a:gd name="T17" fmla="*/ 395 h 1074"/>
                <a:gd name="T18" fmla="*/ 680 w 697"/>
                <a:gd name="T19" fmla="*/ 754 h 1074"/>
                <a:gd name="T20" fmla="*/ 412 w 697"/>
                <a:gd name="T21" fmla="*/ 1061 h 1074"/>
                <a:gd name="T22" fmla="*/ 72 w 697"/>
                <a:gd name="T23" fmla="*/ 844 h 1074"/>
                <a:gd name="T24" fmla="*/ 0 w 697"/>
                <a:gd name="T25" fmla="*/ 980 h 10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97" h="1074">
                  <a:moveTo>
                    <a:pt x="0" y="980"/>
                  </a:moveTo>
                  <a:cubicBezTo>
                    <a:pt x="4" y="982"/>
                    <a:pt x="8" y="984"/>
                    <a:pt x="13" y="986"/>
                  </a:cubicBezTo>
                  <a:cubicBezTo>
                    <a:pt x="36" y="942"/>
                    <a:pt x="59" y="899"/>
                    <a:pt x="83" y="856"/>
                  </a:cubicBezTo>
                  <a:cubicBezTo>
                    <a:pt x="208" y="916"/>
                    <a:pt x="320" y="991"/>
                    <a:pt x="418" y="1074"/>
                  </a:cubicBezTo>
                  <a:cubicBezTo>
                    <a:pt x="511" y="970"/>
                    <a:pt x="604" y="865"/>
                    <a:pt x="697" y="761"/>
                  </a:cubicBezTo>
                  <a:cubicBezTo>
                    <a:pt x="521" y="610"/>
                    <a:pt x="309" y="485"/>
                    <a:pt x="60" y="396"/>
                  </a:cubicBezTo>
                  <a:cubicBezTo>
                    <a:pt x="111" y="267"/>
                    <a:pt x="164" y="138"/>
                    <a:pt x="215" y="8"/>
                  </a:cubicBezTo>
                  <a:cubicBezTo>
                    <a:pt x="208" y="6"/>
                    <a:pt x="201" y="3"/>
                    <a:pt x="193" y="0"/>
                  </a:cubicBezTo>
                  <a:cubicBezTo>
                    <a:pt x="142" y="132"/>
                    <a:pt x="90" y="264"/>
                    <a:pt x="39" y="395"/>
                  </a:cubicBezTo>
                  <a:cubicBezTo>
                    <a:pt x="290" y="483"/>
                    <a:pt x="502" y="606"/>
                    <a:pt x="680" y="754"/>
                  </a:cubicBezTo>
                  <a:cubicBezTo>
                    <a:pt x="591" y="857"/>
                    <a:pt x="501" y="958"/>
                    <a:pt x="412" y="1061"/>
                  </a:cubicBezTo>
                  <a:cubicBezTo>
                    <a:pt x="312" y="977"/>
                    <a:pt x="199" y="904"/>
                    <a:pt x="72" y="844"/>
                  </a:cubicBezTo>
                  <a:cubicBezTo>
                    <a:pt x="48" y="888"/>
                    <a:pt x="24" y="934"/>
                    <a:pt x="0" y="980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285">
              <a:extLst>
                <a:ext uri="{FF2B5EF4-FFF2-40B4-BE49-F238E27FC236}">
                  <a16:creationId xmlns:a16="http://schemas.microsoft.com/office/drawing/2014/main" xmlns="" id="{16B3B8FC-F067-4FE3-BA1F-E443717690F9}"/>
                </a:ext>
              </a:extLst>
            </p:cNvPr>
            <p:cNvSpPr>
              <a:spLocks/>
            </p:cNvSpPr>
            <p:nvPr/>
          </p:nvSpPr>
          <p:spPr bwMode="auto">
            <a:xfrm>
              <a:off x="4318" y="897"/>
              <a:ext cx="97" cy="46"/>
            </a:xfrm>
            <a:custGeom>
              <a:avLst/>
              <a:gdLst>
                <a:gd name="T0" fmla="*/ 57 w 126"/>
                <a:gd name="T1" fmla="*/ 45 h 59"/>
                <a:gd name="T2" fmla="*/ 122 w 126"/>
                <a:gd name="T3" fmla="*/ 51 h 59"/>
                <a:gd name="T4" fmla="*/ 69 w 126"/>
                <a:gd name="T5" fmla="*/ 14 h 59"/>
                <a:gd name="T6" fmla="*/ 4 w 126"/>
                <a:gd name="T7" fmla="*/ 9 h 59"/>
                <a:gd name="T8" fmla="*/ 57 w 126"/>
                <a:gd name="T9" fmla="*/ 45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59">
                  <a:moveTo>
                    <a:pt x="57" y="45"/>
                  </a:moveTo>
                  <a:cubicBezTo>
                    <a:pt x="89" y="57"/>
                    <a:pt x="118" y="59"/>
                    <a:pt x="122" y="51"/>
                  </a:cubicBezTo>
                  <a:cubicBezTo>
                    <a:pt x="126" y="42"/>
                    <a:pt x="102" y="25"/>
                    <a:pt x="69" y="14"/>
                  </a:cubicBezTo>
                  <a:cubicBezTo>
                    <a:pt x="36" y="2"/>
                    <a:pt x="7" y="0"/>
                    <a:pt x="4" y="9"/>
                  </a:cubicBezTo>
                  <a:cubicBezTo>
                    <a:pt x="0" y="17"/>
                    <a:pt x="24" y="33"/>
                    <a:pt x="57" y="45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286">
              <a:extLst>
                <a:ext uri="{FF2B5EF4-FFF2-40B4-BE49-F238E27FC236}">
                  <a16:creationId xmlns:a16="http://schemas.microsoft.com/office/drawing/2014/main" xmlns="" id="{C4786E6C-D7EB-4CEC-8154-7CF819B20867}"/>
                </a:ext>
              </a:extLst>
            </p:cNvPr>
            <p:cNvSpPr>
              <a:spLocks/>
            </p:cNvSpPr>
            <p:nvPr/>
          </p:nvSpPr>
          <p:spPr bwMode="auto">
            <a:xfrm>
              <a:off x="4207" y="1201"/>
              <a:ext cx="82" cy="40"/>
            </a:xfrm>
            <a:custGeom>
              <a:avLst/>
              <a:gdLst>
                <a:gd name="T0" fmla="*/ 48 w 106"/>
                <a:gd name="T1" fmla="*/ 41 h 52"/>
                <a:gd name="T2" fmla="*/ 102 w 106"/>
                <a:gd name="T3" fmla="*/ 44 h 52"/>
                <a:gd name="T4" fmla="*/ 59 w 106"/>
                <a:gd name="T5" fmla="*/ 10 h 52"/>
                <a:gd name="T6" fmla="*/ 4 w 106"/>
                <a:gd name="T7" fmla="*/ 8 h 52"/>
                <a:gd name="T8" fmla="*/ 48 w 106"/>
                <a:gd name="T9" fmla="*/ 41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52">
                  <a:moveTo>
                    <a:pt x="48" y="41"/>
                  </a:moveTo>
                  <a:cubicBezTo>
                    <a:pt x="74" y="51"/>
                    <a:pt x="99" y="52"/>
                    <a:pt x="102" y="44"/>
                  </a:cubicBezTo>
                  <a:cubicBezTo>
                    <a:pt x="106" y="35"/>
                    <a:pt x="87" y="20"/>
                    <a:pt x="59" y="10"/>
                  </a:cubicBezTo>
                  <a:cubicBezTo>
                    <a:pt x="32" y="0"/>
                    <a:pt x="7" y="0"/>
                    <a:pt x="4" y="8"/>
                  </a:cubicBezTo>
                  <a:cubicBezTo>
                    <a:pt x="0" y="17"/>
                    <a:pt x="20" y="31"/>
                    <a:pt x="48" y="41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287">
              <a:extLst>
                <a:ext uri="{FF2B5EF4-FFF2-40B4-BE49-F238E27FC236}">
                  <a16:creationId xmlns:a16="http://schemas.microsoft.com/office/drawing/2014/main" xmlns="" id="{F399797E-1AC3-4A7E-B35E-6C986996C27F}"/>
                </a:ext>
              </a:extLst>
            </p:cNvPr>
            <p:cNvSpPr>
              <a:spLocks/>
            </p:cNvSpPr>
            <p:nvPr/>
          </p:nvSpPr>
          <p:spPr bwMode="auto">
            <a:xfrm>
              <a:off x="4191" y="1658"/>
              <a:ext cx="47" cy="31"/>
            </a:xfrm>
            <a:custGeom>
              <a:avLst/>
              <a:gdLst>
                <a:gd name="T0" fmla="*/ 24 w 60"/>
                <a:gd name="T1" fmla="*/ 32 h 39"/>
                <a:gd name="T2" fmla="*/ 57 w 60"/>
                <a:gd name="T3" fmla="*/ 33 h 39"/>
                <a:gd name="T4" fmla="*/ 36 w 60"/>
                <a:gd name="T5" fmla="*/ 8 h 39"/>
                <a:gd name="T6" fmla="*/ 4 w 60"/>
                <a:gd name="T7" fmla="*/ 7 h 39"/>
                <a:gd name="T8" fmla="*/ 24 w 60"/>
                <a:gd name="T9" fmla="*/ 32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39">
                  <a:moveTo>
                    <a:pt x="24" y="32"/>
                  </a:moveTo>
                  <a:cubicBezTo>
                    <a:pt x="39" y="39"/>
                    <a:pt x="53" y="39"/>
                    <a:pt x="57" y="33"/>
                  </a:cubicBezTo>
                  <a:cubicBezTo>
                    <a:pt x="60" y="26"/>
                    <a:pt x="51" y="15"/>
                    <a:pt x="36" y="8"/>
                  </a:cubicBezTo>
                  <a:cubicBezTo>
                    <a:pt x="21" y="0"/>
                    <a:pt x="7" y="0"/>
                    <a:pt x="4" y="7"/>
                  </a:cubicBezTo>
                  <a:cubicBezTo>
                    <a:pt x="0" y="14"/>
                    <a:pt x="10" y="25"/>
                    <a:pt x="24" y="32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288">
              <a:extLst>
                <a:ext uri="{FF2B5EF4-FFF2-40B4-BE49-F238E27FC236}">
                  <a16:creationId xmlns:a16="http://schemas.microsoft.com/office/drawing/2014/main" xmlns="" id="{3885B4D9-3A08-4256-9523-791321BA435A}"/>
                </a:ext>
              </a:extLst>
            </p:cNvPr>
            <p:cNvSpPr>
              <a:spLocks/>
            </p:cNvSpPr>
            <p:nvPr/>
          </p:nvSpPr>
          <p:spPr bwMode="auto">
            <a:xfrm>
              <a:off x="4719" y="1479"/>
              <a:ext cx="62" cy="56"/>
            </a:xfrm>
            <a:custGeom>
              <a:avLst/>
              <a:gdLst>
                <a:gd name="T0" fmla="*/ 30 w 81"/>
                <a:gd name="T1" fmla="*/ 49 h 73"/>
                <a:gd name="T2" fmla="*/ 75 w 81"/>
                <a:gd name="T3" fmla="*/ 66 h 73"/>
                <a:gd name="T4" fmla="*/ 52 w 81"/>
                <a:gd name="T5" fmla="*/ 23 h 73"/>
                <a:gd name="T6" fmla="*/ 5 w 81"/>
                <a:gd name="T7" fmla="*/ 6 h 73"/>
                <a:gd name="T8" fmla="*/ 30 w 81"/>
                <a:gd name="T9" fmla="*/ 49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73">
                  <a:moveTo>
                    <a:pt x="30" y="49"/>
                  </a:moveTo>
                  <a:cubicBezTo>
                    <a:pt x="49" y="65"/>
                    <a:pt x="68" y="73"/>
                    <a:pt x="75" y="66"/>
                  </a:cubicBezTo>
                  <a:cubicBezTo>
                    <a:pt x="81" y="59"/>
                    <a:pt x="72" y="40"/>
                    <a:pt x="52" y="23"/>
                  </a:cubicBezTo>
                  <a:cubicBezTo>
                    <a:pt x="33" y="7"/>
                    <a:pt x="12" y="0"/>
                    <a:pt x="5" y="6"/>
                  </a:cubicBezTo>
                  <a:cubicBezTo>
                    <a:pt x="0" y="14"/>
                    <a:pt x="10" y="33"/>
                    <a:pt x="30" y="49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289">
              <a:extLst>
                <a:ext uri="{FF2B5EF4-FFF2-40B4-BE49-F238E27FC236}">
                  <a16:creationId xmlns:a16="http://schemas.microsoft.com/office/drawing/2014/main" xmlns="" id="{621DA0C6-8528-4B59-B2EE-B8D8F926F84B}"/>
                </a:ext>
              </a:extLst>
            </p:cNvPr>
            <p:cNvSpPr>
              <a:spLocks/>
            </p:cNvSpPr>
            <p:nvPr/>
          </p:nvSpPr>
          <p:spPr bwMode="auto">
            <a:xfrm>
              <a:off x="4502" y="1718"/>
              <a:ext cx="52" cy="47"/>
            </a:xfrm>
            <a:custGeom>
              <a:avLst/>
              <a:gdLst>
                <a:gd name="T0" fmla="*/ 23 w 68"/>
                <a:gd name="T1" fmla="*/ 43 h 61"/>
                <a:gd name="T2" fmla="*/ 62 w 68"/>
                <a:gd name="T3" fmla="*/ 55 h 61"/>
                <a:gd name="T4" fmla="*/ 45 w 68"/>
                <a:gd name="T5" fmla="*/ 18 h 61"/>
                <a:gd name="T6" fmla="*/ 6 w 68"/>
                <a:gd name="T7" fmla="*/ 7 h 61"/>
                <a:gd name="T8" fmla="*/ 23 w 68"/>
                <a:gd name="T9" fmla="*/ 43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61">
                  <a:moveTo>
                    <a:pt x="23" y="43"/>
                  </a:moveTo>
                  <a:cubicBezTo>
                    <a:pt x="39" y="56"/>
                    <a:pt x="56" y="61"/>
                    <a:pt x="62" y="55"/>
                  </a:cubicBezTo>
                  <a:cubicBezTo>
                    <a:pt x="68" y="48"/>
                    <a:pt x="61" y="31"/>
                    <a:pt x="45" y="18"/>
                  </a:cubicBezTo>
                  <a:cubicBezTo>
                    <a:pt x="30" y="5"/>
                    <a:pt x="12" y="0"/>
                    <a:pt x="6" y="7"/>
                  </a:cubicBezTo>
                  <a:cubicBezTo>
                    <a:pt x="0" y="14"/>
                    <a:pt x="8" y="30"/>
                    <a:pt x="23" y="43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290">
              <a:extLst>
                <a:ext uri="{FF2B5EF4-FFF2-40B4-BE49-F238E27FC236}">
                  <a16:creationId xmlns:a16="http://schemas.microsoft.com/office/drawing/2014/main" xmlns="" id="{E42A29B2-600A-468C-992E-8E9D1BC4D8AC}"/>
                </a:ext>
              </a:extLst>
            </p:cNvPr>
            <p:cNvSpPr>
              <a:spLocks/>
            </p:cNvSpPr>
            <p:nvPr/>
          </p:nvSpPr>
          <p:spPr bwMode="auto">
            <a:xfrm>
              <a:off x="4252" y="1563"/>
              <a:ext cx="39" cy="25"/>
            </a:xfrm>
            <a:custGeom>
              <a:avLst/>
              <a:gdLst>
                <a:gd name="T0" fmla="*/ 20 w 50"/>
                <a:gd name="T1" fmla="*/ 25 h 33"/>
                <a:gd name="T2" fmla="*/ 47 w 50"/>
                <a:gd name="T3" fmla="*/ 27 h 33"/>
                <a:gd name="T4" fmla="*/ 30 w 50"/>
                <a:gd name="T5" fmla="*/ 6 h 33"/>
                <a:gd name="T6" fmla="*/ 2 w 50"/>
                <a:gd name="T7" fmla="*/ 5 h 33"/>
                <a:gd name="T8" fmla="*/ 20 w 50"/>
                <a:gd name="T9" fmla="*/ 25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33">
                  <a:moveTo>
                    <a:pt x="20" y="25"/>
                  </a:moveTo>
                  <a:cubicBezTo>
                    <a:pt x="32" y="32"/>
                    <a:pt x="45" y="33"/>
                    <a:pt x="47" y="27"/>
                  </a:cubicBezTo>
                  <a:cubicBezTo>
                    <a:pt x="50" y="23"/>
                    <a:pt x="42" y="13"/>
                    <a:pt x="30" y="6"/>
                  </a:cubicBezTo>
                  <a:cubicBezTo>
                    <a:pt x="17" y="1"/>
                    <a:pt x="5" y="0"/>
                    <a:pt x="2" y="5"/>
                  </a:cubicBezTo>
                  <a:cubicBezTo>
                    <a:pt x="0" y="10"/>
                    <a:pt x="8" y="19"/>
                    <a:pt x="20" y="25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291">
              <a:extLst>
                <a:ext uri="{FF2B5EF4-FFF2-40B4-BE49-F238E27FC236}">
                  <a16:creationId xmlns:a16="http://schemas.microsoft.com/office/drawing/2014/main" xmlns="" id="{50542ABD-8D72-43E7-94AA-24B8E7A63AA9}"/>
                </a:ext>
              </a:extLst>
            </p:cNvPr>
            <p:cNvSpPr>
              <a:spLocks/>
            </p:cNvSpPr>
            <p:nvPr/>
          </p:nvSpPr>
          <p:spPr bwMode="auto">
            <a:xfrm>
              <a:off x="6338" y="1719"/>
              <a:ext cx="278" cy="464"/>
            </a:xfrm>
            <a:custGeom>
              <a:avLst/>
              <a:gdLst>
                <a:gd name="T0" fmla="*/ 0 w 360"/>
                <a:gd name="T1" fmla="*/ 279 h 602"/>
                <a:gd name="T2" fmla="*/ 2 w 360"/>
                <a:gd name="T3" fmla="*/ 290 h 602"/>
                <a:gd name="T4" fmla="*/ 63 w 360"/>
                <a:gd name="T5" fmla="*/ 272 h 602"/>
                <a:gd name="T6" fmla="*/ 133 w 360"/>
                <a:gd name="T7" fmla="*/ 602 h 602"/>
                <a:gd name="T8" fmla="*/ 307 w 360"/>
                <a:gd name="T9" fmla="*/ 568 h 602"/>
                <a:gd name="T10" fmla="*/ 190 w 360"/>
                <a:gd name="T11" fmla="*/ 70 h 602"/>
                <a:gd name="T12" fmla="*/ 360 w 360"/>
                <a:gd name="T13" fmla="*/ 12 h 602"/>
                <a:gd name="T14" fmla="*/ 356 w 360"/>
                <a:gd name="T15" fmla="*/ 0 h 602"/>
                <a:gd name="T16" fmla="*/ 184 w 360"/>
                <a:gd name="T17" fmla="*/ 59 h 602"/>
                <a:gd name="T18" fmla="*/ 302 w 360"/>
                <a:gd name="T19" fmla="*/ 555 h 602"/>
                <a:gd name="T20" fmla="*/ 134 w 360"/>
                <a:gd name="T21" fmla="*/ 589 h 602"/>
                <a:gd name="T22" fmla="*/ 63 w 360"/>
                <a:gd name="T23" fmla="*/ 259 h 602"/>
                <a:gd name="T24" fmla="*/ 0 w 360"/>
                <a:gd name="T25" fmla="*/ 279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0" h="602">
                  <a:moveTo>
                    <a:pt x="0" y="279"/>
                  </a:moveTo>
                  <a:cubicBezTo>
                    <a:pt x="0" y="283"/>
                    <a:pt x="1" y="286"/>
                    <a:pt x="2" y="290"/>
                  </a:cubicBezTo>
                  <a:cubicBezTo>
                    <a:pt x="22" y="283"/>
                    <a:pt x="43" y="278"/>
                    <a:pt x="63" y="272"/>
                  </a:cubicBezTo>
                  <a:cubicBezTo>
                    <a:pt x="91" y="381"/>
                    <a:pt x="114" y="491"/>
                    <a:pt x="133" y="602"/>
                  </a:cubicBezTo>
                  <a:cubicBezTo>
                    <a:pt x="191" y="591"/>
                    <a:pt x="249" y="579"/>
                    <a:pt x="307" y="568"/>
                  </a:cubicBezTo>
                  <a:cubicBezTo>
                    <a:pt x="279" y="399"/>
                    <a:pt x="240" y="233"/>
                    <a:pt x="190" y="70"/>
                  </a:cubicBezTo>
                  <a:cubicBezTo>
                    <a:pt x="247" y="50"/>
                    <a:pt x="303" y="31"/>
                    <a:pt x="360" y="12"/>
                  </a:cubicBezTo>
                  <a:cubicBezTo>
                    <a:pt x="359" y="8"/>
                    <a:pt x="357" y="4"/>
                    <a:pt x="356" y="0"/>
                  </a:cubicBezTo>
                  <a:cubicBezTo>
                    <a:pt x="299" y="19"/>
                    <a:pt x="241" y="39"/>
                    <a:pt x="184" y="59"/>
                  </a:cubicBezTo>
                  <a:cubicBezTo>
                    <a:pt x="234" y="222"/>
                    <a:pt x="273" y="387"/>
                    <a:pt x="302" y="555"/>
                  </a:cubicBezTo>
                  <a:cubicBezTo>
                    <a:pt x="245" y="567"/>
                    <a:pt x="190" y="578"/>
                    <a:pt x="134" y="589"/>
                  </a:cubicBezTo>
                  <a:cubicBezTo>
                    <a:pt x="115" y="478"/>
                    <a:pt x="92" y="368"/>
                    <a:pt x="63" y="259"/>
                  </a:cubicBezTo>
                  <a:cubicBezTo>
                    <a:pt x="41" y="266"/>
                    <a:pt x="20" y="272"/>
                    <a:pt x="0" y="279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292">
              <a:extLst>
                <a:ext uri="{FF2B5EF4-FFF2-40B4-BE49-F238E27FC236}">
                  <a16:creationId xmlns:a16="http://schemas.microsoft.com/office/drawing/2014/main" xmlns="" id="{8622FB0F-D31D-4F2C-9725-11FE529CA548}"/>
                </a:ext>
              </a:extLst>
            </p:cNvPr>
            <p:cNvSpPr>
              <a:spLocks/>
            </p:cNvSpPr>
            <p:nvPr/>
          </p:nvSpPr>
          <p:spPr bwMode="auto">
            <a:xfrm>
              <a:off x="6604" y="1696"/>
              <a:ext cx="22" cy="54"/>
            </a:xfrm>
            <a:custGeom>
              <a:avLst/>
              <a:gdLst>
                <a:gd name="T0" fmla="*/ 7 w 28"/>
                <a:gd name="T1" fmla="*/ 37 h 70"/>
                <a:gd name="T2" fmla="*/ 24 w 28"/>
                <a:gd name="T3" fmla="*/ 69 h 70"/>
                <a:gd name="T4" fmla="*/ 21 w 28"/>
                <a:gd name="T5" fmla="*/ 33 h 70"/>
                <a:gd name="T6" fmla="*/ 4 w 28"/>
                <a:gd name="T7" fmla="*/ 2 h 70"/>
                <a:gd name="T8" fmla="*/ 7 w 28"/>
                <a:gd name="T9" fmla="*/ 37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70">
                  <a:moveTo>
                    <a:pt x="7" y="37"/>
                  </a:moveTo>
                  <a:cubicBezTo>
                    <a:pt x="13" y="56"/>
                    <a:pt x="21" y="70"/>
                    <a:pt x="24" y="69"/>
                  </a:cubicBezTo>
                  <a:cubicBezTo>
                    <a:pt x="28" y="68"/>
                    <a:pt x="26" y="51"/>
                    <a:pt x="21" y="33"/>
                  </a:cubicBezTo>
                  <a:cubicBezTo>
                    <a:pt x="15" y="14"/>
                    <a:pt x="8" y="0"/>
                    <a:pt x="4" y="2"/>
                  </a:cubicBezTo>
                  <a:cubicBezTo>
                    <a:pt x="0" y="3"/>
                    <a:pt x="2" y="19"/>
                    <a:pt x="7" y="37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293">
              <a:extLst>
                <a:ext uri="{FF2B5EF4-FFF2-40B4-BE49-F238E27FC236}">
                  <a16:creationId xmlns:a16="http://schemas.microsoft.com/office/drawing/2014/main" xmlns="" id="{EFEF057B-772C-433E-BD45-66C394C12103}"/>
                </a:ext>
              </a:extLst>
            </p:cNvPr>
            <p:cNvSpPr>
              <a:spLocks/>
            </p:cNvSpPr>
            <p:nvPr/>
          </p:nvSpPr>
          <p:spPr bwMode="auto">
            <a:xfrm>
              <a:off x="6473" y="1743"/>
              <a:ext cx="21" cy="51"/>
            </a:xfrm>
            <a:custGeom>
              <a:avLst/>
              <a:gdLst>
                <a:gd name="T0" fmla="*/ 7 w 28"/>
                <a:gd name="T1" fmla="*/ 35 h 67"/>
                <a:gd name="T2" fmla="*/ 24 w 28"/>
                <a:gd name="T3" fmla="*/ 66 h 67"/>
                <a:gd name="T4" fmla="*/ 21 w 28"/>
                <a:gd name="T5" fmla="*/ 31 h 67"/>
                <a:gd name="T6" fmla="*/ 4 w 28"/>
                <a:gd name="T7" fmla="*/ 1 h 67"/>
                <a:gd name="T8" fmla="*/ 7 w 28"/>
                <a:gd name="T9" fmla="*/ 35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67">
                  <a:moveTo>
                    <a:pt x="7" y="35"/>
                  </a:moveTo>
                  <a:cubicBezTo>
                    <a:pt x="13" y="53"/>
                    <a:pt x="20" y="67"/>
                    <a:pt x="24" y="66"/>
                  </a:cubicBezTo>
                  <a:cubicBezTo>
                    <a:pt x="28" y="64"/>
                    <a:pt x="26" y="48"/>
                    <a:pt x="21" y="31"/>
                  </a:cubicBezTo>
                  <a:cubicBezTo>
                    <a:pt x="15" y="13"/>
                    <a:pt x="8" y="0"/>
                    <a:pt x="4" y="1"/>
                  </a:cubicBezTo>
                  <a:cubicBezTo>
                    <a:pt x="0" y="2"/>
                    <a:pt x="2" y="18"/>
                    <a:pt x="7" y="35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294">
              <a:extLst>
                <a:ext uri="{FF2B5EF4-FFF2-40B4-BE49-F238E27FC236}">
                  <a16:creationId xmlns:a16="http://schemas.microsoft.com/office/drawing/2014/main" xmlns="" id="{564071B6-EE86-4575-BB41-D1886862AE32}"/>
                </a:ext>
              </a:extLst>
            </p:cNvPr>
            <p:cNvSpPr>
              <a:spLocks/>
            </p:cNvSpPr>
            <p:nvPr/>
          </p:nvSpPr>
          <p:spPr bwMode="auto">
            <a:xfrm>
              <a:off x="6332" y="1918"/>
              <a:ext cx="15" cy="40"/>
            </a:xfrm>
            <a:custGeom>
              <a:avLst/>
              <a:gdLst>
                <a:gd name="T0" fmla="*/ 4 w 19"/>
                <a:gd name="T1" fmla="*/ 28 h 52"/>
                <a:gd name="T2" fmla="*/ 16 w 19"/>
                <a:gd name="T3" fmla="*/ 51 h 52"/>
                <a:gd name="T4" fmla="*/ 15 w 19"/>
                <a:gd name="T5" fmla="*/ 24 h 52"/>
                <a:gd name="T6" fmla="*/ 3 w 19"/>
                <a:gd name="T7" fmla="*/ 1 h 52"/>
                <a:gd name="T8" fmla="*/ 4 w 19"/>
                <a:gd name="T9" fmla="*/ 28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52">
                  <a:moveTo>
                    <a:pt x="4" y="28"/>
                  </a:moveTo>
                  <a:cubicBezTo>
                    <a:pt x="8" y="41"/>
                    <a:pt x="14" y="52"/>
                    <a:pt x="16" y="51"/>
                  </a:cubicBezTo>
                  <a:cubicBezTo>
                    <a:pt x="19" y="50"/>
                    <a:pt x="18" y="38"/>
                    <a:pt x="15" y="24"/>
                  </a:cubicBezTo>
                  <a:cubicBezTo>
                    <a:pt x="11" y="10"/>
                    <a:pt x="6" y="0"/>
                    <a:pt x="3" y="1"/>
                  </a:cubicBezTo>
                  <a:cubicBezTo>
                    <a:pt x="0" y="2"/>
                    <a:pt x="1" y="14"/>
                    <a:pt x="4" y="28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295">
              <a:extLst>
                <a:ext uri="{FF2B5EF4-FFF2-40B4-BE49-F238E27FC236}">
                  <a16:creationId xmlns:a16="http://schemas.microsoft.com/office/drawing/2014/main" xmlns="" id="{1EE68ABB-FFED-4765-8727-938B7D2D1859}"/>
                </a:ext>
              </a:extLst>
            </p:cNvPr>
            <p:cNvSpPr>
              <a:spLocks/>
            </p:cNvSpPr>
            <p:nvPr/>
          </p:nvSpPr>
          <p:spPr bwMode="auto">
            <a:xfrm>
              <a:off x="6566" y="2126"/>
              <a:ext cx="16" cy="51"/>
            </a:xfrm>
            <a:custGeom>
              <a:avLst/>
              <a:gdLst>
                <a:gd name="T0" fmla="*/ 3 w 20"/>
                <a:gd name="T1" fmla="*/ 35 h 67"/>
                <a:gd name="T2" fmla="*/ 15 w 20"/>
                <a:gd name="T3" fmla="*/ 67 h 67"/>
                <a:gd name="T4" fmla="*/ 17 w 20"/>
                <a:gd name="T5" fmla="*/ 33 h 67"/>
                <a:gd name="T6" fmla="*/ 5 w 20"/>
                <a:gd name="T7" fmla="*/ 1 h 67"/>
                <a:gd name="T8" fmla="*/ 3 w 20"/>
                <a:gd name="T9" fmla="*/ 35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67">
                  <a:moveTo>
                    <a:pt x="3" y="35"/>
                  </a:moveTo>
                  <a:cubicBezTo>
                    <a:pt x="6" y="54"/>
                    <a:pt x="11" y="67"/>
                    <a:pt x="15" y="67"/>
                  </a:cubicBezTo>
                  <a:cubicBezTo>
                    <a:pt x="19" y="67"/>
                    <a:pt x="20" y="51"/>
                    <a:pt x="17" y="33"/>
                  </a:cubicBezTo>
                  <a:cubicBezTo>
                    <a:pt x="14" y="14"/>
                    <a:pt x="8" y="0"/>
                    <a:pt x="5" y="1"/>
                  </a:cubicBezTo>
                  <a:cubicBezTo>
                    <a:pt x="0" y="1"/>
                    <a:pt x="0" y="18"/>
                    <a:pt x="3" y="35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296">
              <a:extLst>
                <a:ext uri="{FF2B5EF4-FFF2-40B4-BE49-F238E27FC236}">
                  <a16:creationId xmlns:a16="http://schemas.microsoft.com/office/drawing/2014/main" xmlns="" id="{9A684506-153E-4691-96F8-57BC6078CE4C}"/>
                </a:ext>
              </a:extLst>
            </p:cNvPr>
            <p:cNvSpPr>
              <a:spLocks/>
            </p:cNvSpPr>
            <p:nvPr/>
          </p:nvSpPr>
          <p:spPr bwMode="auto">
            <a:xfrm>
              <a:off x="6433" y="2153"/>
              <a:ext cx="15" cy="51"/>
            </a:xfrm>
            <a:custGeom>
              <a:avLst/>
              <a:gdLst>
                <a:gd name="T0" fmla="*/ 2 w 19"/>
                <a:gd name="T1" fmla="*/ 34 h 65"/>
                <a:gd name="T2" fmla="*/ 15 w 19"/>
                <a:gd name="T3" fmla="*/ 64 h 65"/>
                <a:gd name="T4" fmla="*/ 16 w 19"/>
                <a:gd name="T5" fmla="*/ 31 h 65"/>
                <a:gd name="T6" fmla="*/ 4 w 19"/>
                <a:gd name="T7" fmla="*/ 1 h 65"/>
                <a:gd name="T8" fmla="*/ 2 w 19"/>
                <a:gd name="T9" fmla="*/ 34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65">
                  <a:moveTo>
                    <a:pt x="2" y="34"/>
                  </a:moveTo>
                  <a:cubicBezTo>
                    <a:pt x="5" y="52"/>
                    <a:pt x="10" y="65"/>
                    <a:pt x="15" y="64"/>
                  </a:cubicBezTo>
                  <a:cubicBezTo>
                    <a:pt x="19" y="63"/>
                    <a:pt x="19" y="49"/>
                    <a:pt x="16" y="31"/>
                  </a:cubicBezTo>
                  <a:cubicBezTo>
                    <a:pt x="13" y="14"/>
                    <a:pt x="8" y="0"/>
                    <a:pt x="4" y="1"/>
                  </a:cubicBezTo>
                  <a:cubicBezTo>
                    <a:pt x="0" y="1"/>
                    <a:pt x="0" y="17"/>
                    <a:pt x="2" y="34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297">
              <a:extLst>
                <a:ext uri="{FF2B5EF4-FFF2-40B4-BE49-F238E27FC236}">
                  <a16:creationId xmlns:a16="http://schemas.microsoft.com/office/drawing/2014/main" xmlns="" id="{288CA4B9-5EA0-4CA3-9133-E9A5C24BCCB7}"/>
                </a:ext>
              </a:extLst>
            </p:cNvPr>
            <p:cNvSpPr>
              <a:spLocks/>
            </p:cNvSpPr>
            <p:nvPr/>
          </p:nvSpPr>
          <p:spPr bwMode="auto">
            <a:xfrm>
              <a:off x="6381" y="1911"/>
              <a:ext cx="11" cy="32"/>
            </a:xfrm>
            <a:custGeom>
              <a:avLst/>
              <a:gdLst>
                <a:gd name="T0" fmla="*/ 4 w 15"/>
                <a:gd name="T1" fmla="*/ 23 h 41"/>
                <a:gd name="T2" fmla="*/ 13 w 15"/>
                <a:gd name="T3" fmla="*/ 40 h 41"/>
                <a:gd name="T4" fmla="*/ 12 w 15"/>
                <a:gd name="T5" fmla="*/ 20 h 41"/>
                <a:gd name="T6" fmla="*/ 3 w 15"/>
                <a:gd name="T7" fmla="*/ 2 h 41"/>
                <a:gd name="T8" fmla="*/ 4 w 15"/>
                <a:gd name="T9" fmla="*/ 23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41">
                  <a:moveTo>
                    <a:pt x="4" y="23"/>
                  </a:moveTo>
                  <a:cubicBezTo>
                    <a:pt x="6" y="33"/>
                    <a:pt x="10" y="41"/>
                    <a:pt x="13" y="40"/>
                  </a:cubicBezTo>
                  <a:cubicBezTo>
                    <a:pt x="15" y="40"/>
                    <a:pt x="15" y="30"/>
                    <a:pt x="12" y="20"/>
                  </a:cubicBezTo>
                  <a:cubicBezTo>
                    <a:pt x="9" y="9"/>
                    <a:pt x="5" y="0"/>
                    <a:pt x="3" y="2"/>
                  </a:cubicBezTo>
                  <a:cubicBezTo>
                    <a:pt x="0" y="2"/>
                    <a:pt x="1" y="11"/>
                    <a:pt x="4" y="23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298">
              <a:extLst>
                <a:ext uri="{FF2B5EF4-FFF2-40B4-BE49-F238E27FC236}">
                  <a16:creationId xmlns:a16="http://schemas.microsoft.com/office/drawing/2014/main" xmlns="" id="{5E226740-405D-49F1-BF0B-3C33BAD6ED9E}"/>
                </a:ext>
              </a:extLst>
            </p:cNvPr>
            <p:cNvSpPr>
              <a:spLocks/>
            </p:cNvSpPr>
            <p:nvPr/>
          </p:nvSpPr>
          <p:spPr bwMode="auto">
            <a:xfrm>
              <a:off x="5859" y="2322"/>
              <a:ext cx="309" cy="353"/>
            </a:xfrm>
            <a:custGeom>
              <a:avLst/>
              <a:gdLst>
                <a:gd name="T0" fmla="*/ 0 w 400"/>
                <a:gd name="T1" fmla="*/ 185 h 458"/>
                <a:gd name="T2" fmla="*/ 1 w 400"/>
                <a:gd name="T3" fmla="*/ 195 h 458"/>
                <a:gd name="T4" fmla="*/ 63 w 400"/>
                <a:gd name="T5" fmla="*/ 188 h 458"/>
                <a:gd name="T6" fmla="*/ 77 w 400"/>
                <a:gd name="T7" fmla="*/ 458 h 458"/>
                <a:gd name="T8" fmla="*/ 253 w 400"/>
                <a:gd name="T9" fmla="*/ 453 h 458"/>
                <a:gd name="T10" fmla="*/ 225 w 400"/>
                <a:gd name="T11" fmla="*/ 39 h 458"/>
                <a:gd name="T12" fmla="*/ 400 w 400"/>
                <a:gd name="T13" fmla="*/ 11 h 458"/>
                <a:gd name="T14" fmla="*/ 399 w 400"/>
                <a:gd name="T15" fmla="*/ 0 h 458"/>
                <a:gd name="T16" fmla="*/ 221 w 400"/>
                <a:gd name="T17" fmla="*/ 30 h 458"/>
                <a:gd name="T18" fmla="*/ 250 w 400"/>
                <a:gd name="T19" fmla="*/ 443 h 458"/>
                <a:gd name="T20" fmla="*/ 80 w 400"/>
                <a:gd name="T21" fmla="*/ 448 h 458"/>
                <a:gd name="T22" fmla="*/ 65 w 400"/>
                <a:gd name="T23" fmla="*/ 177 h 458"/>
                <a:gd name="T24" fmla="*/ 0 w 400"/>
                <a:gd name="T25" fmla="*/ 185 h 4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00" h="458">
                  <a:moveTo>
                    <a:pt x="0" y="185"/>
                  </a:moveTo>
                  <a:cubicBezTo>
                    <a:pt x="1" y="189"/>
                    <a:pt x="0" y="192"/>
                    <a:pt x="1" y="195"/>
                  </a:cubicBezTo>
                  <a:cubicBezTo>
                    <a:pt x="22" y="193"/>
                    <a:pt x="43" y="190"/>
                    <a:pt x="63" y="188"/>
                  </a:cubicBezTo>
                  <a:cubicBezTo>
                    <a:pt x="72" y="277"/>
                    <a:pt x="76" y="368"/>
                    <a:pt x="77" y="458"/>
                  </a:cubicBezTo>
                  <a:cubicBezTo>
                    <a:pt x="136" y="457"/>
                    <a:pt x="194" y="455"/>
                    <a:pt x="253" y="453"/>
                  </a:cubicBezTo>
                  <a:cubicBezTo>
                    <a:pt x="252" y="315"/>
                    <a:pt x="243" y="177"/>
                    <a:pt x="225" y="39"/>
                  </a:cubicBezTo>
                  <a:cubicBezTo>
                    <a:pt x="283" y="30"/>
                    <a:pt x="342" y="20"/>
                    <a:pt x="400" y="11"/>
                  </a:cubicBezTo>
                  <a:cubicBezTo>
                    <a:pt x="400" y="7"/>
                    <a:pt x="399" y="3"/>
                    <a:pt x="399" y="0"/>
                  </a:cubicBezTo>
                  <a:cubicBezTo>
                    <a:pt x="340" y="10"/>
                    <a:pt x="280" y="20"/>
                    <a:pt x="221" y="30"/>
                  </a:cubicBezTo>
                  <a:cubicBezTo>
                    <a:pt x="239" y="166"/>
                    <a:pt x="249" y="304"/>
                    <a:pt x="250" y="443"/>
                  </a:cubicBezTo>
                  <a:cubicBezTo>
                    <a:pt x="193" y="444"/>
                    <a:pt x="136" y="446"/>
                    <a:pt x="80" y="448"/>
                  </a:cubicBezTo>
                  <a:cubicBezTo>
                    <a:pt x="79" y="358"/>
                    <a:pt x="74" y="267"/>
                    <a:pt x="65" y="177"/>
                  </a:cubicBezTo>
                  <a:cubicBezTo>
                    <a:pt x="43" y="181"/>
                    <a:pt x="22" y="182"/>
                    <a:pt x="0" y="185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299">
              <a:extLst>
                <a:ext uri="{FF2B5EF4-FFF2-40B4-BE49-F238E27FC236}">
                  <a16:creationId xmlns:a16="http://schemas.microsoft.com/office/drawing/2014/main" xmlns="" id="{15C4206B-924B-4400-9210-29E07927F9E5}"/>
                </a:ext>
              </a:extLst>
            </p:cNvPr>
            <p:cNvSpPr>
              <a:spLocks/>
            </p:cNvSpPr>
            <p:nvPr/>
          </p:nvSpPr>
          <p:spPr bwMode="auto">
            <a:xfrm>
              <a:off x="6161" y="2304"/>
              <a:ext cx="14" cy="44"/>
            </a:xfrm>
            <a:custGeom>
              <a:avLst/>
              <a:gdLst>
                <a:gd name="T0" fmla="*/ 2 w 18"/>
                <a:gd name="T1" fmla="*/ 29 h 57"/>
                <a:gd name="T2" fmla="*/ 12 w 18"/>
                <a:gd name="T3" fmla="*/ 56 h 57"/>
                <a:gd name="T4" fmla="*/ 16 w 18"/>
                <a:gd name="T5" fmla="*/ 28 h 57"/>
                <a:gd name="T6" fmla="*/ 5 w 18"/>
                <a:gd name="T7" fmla="*/ 0 h 57"/>
                <a:gd name="T8" fmla="*/ 2 w 18"/>
                <a:gd name="T9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57">
                  <a:moveTo>
                    <a:pt x="2" y="29"/>
                  </a:moveTo>
                  <a:cubicBezTo>
                    <a:pt x="4" y="46"/>
                    <a:pt x="9" y="57"/>
                    <a:pt x="12" y="56"/>
                  </a:cubicBezTo>
                  <a:cubicBezTo>
                    <a:pt x="16" y="56"/>
                    <a:pt x="18" y="44"/>
                    <a:pt x="16" y="28"/>
                  </a:cubicBezTo>
                  <a:cubicBezTo>
                    <a:pt x="14" y="11"/>
                    <a:pt x="8" y="0"/>
                    <a:pt x="5" y="0"/>
                  </a:cubicBezTo>
                  <a:cubicBezTo>
                    <a:pt x="1" y="0"/>
                    <a:pt x="0" y="13"/>
                    <a:pt x="2" y="29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300">
              <a:extLst>
                <a:ext uri="{FF2B5EF4-FFF2-40B4-BE49-F238E27FC236}">
                  <a16:creationId xmlns:a16="http://schemas.microsoft.com/office/drawing/2014/main" xmlns="" id="{B3B88F22-CE8F-4281-A443-4F3E613EA68C}"/>
                </a:ext>
              </a:extLst>
            </p:cNvPr>
            <p:cNvSpPr>
              <a:spLocks/>
            </p:cNvSpPr>
            <p:nvPr/>
          </p:nvSpPr>
          <p:spPr bwMode="auto">
            <a:xfrm>
              <a:off x="6025" y="2327"/>
              <a:ext cx="14" cy="43"/>
            </a:xfrm>
            <a:custGeom>
              <a:avLst/>
              <a:gdLst>
                <a:gd name="T0" fmla="*/ 2 w 19"/>
                <a:gd name="T1" fmla="*/ 28 h 55"/>
                <a:gd name="T2" fmla="*/ 13 w 19"/>
                <a:gd name="T3" fmla="*/ 54 h 55"/>
                <a:gd name="T4" fmla="*/ 16 w 19"/>
                <a:gd name="T5" fmla="*/ 26 h 55"/>
                <a:gd name="T6" fmla="*/ 6 w 19"/>
                <a:gd name="T7" fmla="*/ 0 h 55"/>
                <a:gd name="T8" fmla="*/ 2 w 19"/>
                <a:gd name="T9" fmla="*/ 28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55">
                  <a:moveTo>
                    <a:pt x="2" y="28"/>
                  </a:moveTo>
                  <a:cubicBezTo>
                    <a:pt x="4" y="44"/>
                    <a:pt x="9" y="55"/>
                    <a:pt x="13" y="54"/>
                  </a:cubicBezTo>
                  <a:cubicBezTo>
                    <a:pt x="17" y="53"/>
                    <a:pt x="19" y="41"/>
                    <a:pt x="16" y="26"/>
                  </a:cubicBezTo>
                  <a:cubicBezTo>
                    <a:pt x="15" y="10"/>
                    <a:pt x="10" y="0"/>
                    <a:pt x="6" y="0"/>
                  </a:cubicBezTo>
                  <a:cubicBezTo>
                    <a:pt x="2" y="1"/>
                    <a:pt x="0" y="13"/>
                    <a:pt x="2" y="28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301">
              <a:extLst>
                <a:ext uri="{FF2B5EF4-FFF2-40B4-BE49-F238E27FC236}">
                  <a16:creationId xmlns:a16="http://schemas.microsoft.com/office/drawing/2014/main" xmlns="" id="{95C93906-9E1F-4278-AC92-006652BA90D4}"/>
                </a:ext>
              </a:extLst>
            </p:cNvPr>
            <p:cNvSpPr>
              <a:spLocks/>
            </p:cNvSpPr>
            <p:nvPr/>
          </p:nvSpPr>
          <p:spPr bwMode="auto">
            <a:xfrm>
              <a:off x="5856" y="2453"/>
              <a:ext cx="10" cy="32"/>
            </a:xfrm>
            <a:custGeom>
              <a:avLst/>
              <a:gdLst>
                <a:gd name="T0" fmla="*/ 1 w 13"/>
                <a:gd name="T1" fmla="*/ 21 h 41"/>
                <a:gd name="T2" fmla="*/ 8 w 13"/>
                <a:gd name="T3" fmla="*/ 41 h 41"/>
                <a:gd name="T4" fmla="*/ 13 w 13"/>
                <a:gd name="T5" fmla="*/ 19 h 41"/>
                <a:gd name="T6" fmla="*/ 5 w 13"/>
                <a:gd name="T7" fmla="*/ 0 h 41"/>
                <a:gd name="T8" fmla="*/ 1 w 13"/>
                <a:gd name="T9" fmla="*/ 2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41">
                  <a:moveTo>
                    <a:pt x="1" y="21"/>
                  </a:moveTo>
                  <a:cubicBezTo>
                    <a:pt x="2" y="32"/>
                    <a:pt x="5" y="41"/>
                    <a:pt x="8" y="41"/>
                  </a:cubicBezTo>
                  <a:cubicBezTo>
                    <a:pt x="12" y="41"/>
                    <a:pt x="13" y="30"/>
                    <a:pt x="13" y="19"/>
                  </a:cubicBezTo>
                  <a:cubicBezTo>
                    <a:pt x="11" y="8"/>
                    <a:pt x="8" y="0"/>
                    <a:pt x="5" y="0"/>
                  </a:cubicBezTo>
                  <a:cubicBezTo>
                    <a:pt x="1" y="1"/>
                    <a:pt x="0" y="10"/>
                    <a:pt x="1" y="21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302">
              <a:extLst>
                <a:ext uri="{FF2B5EF4-FFF2-40B4-BE49-F238E27FC236}">
                  <a16:creationId xmlns:a16="http://schemas.microsoft.com/office/drawing/2014/main" xmlns="" id="{D3310222-B361-43BB-8039-34ADD5EB5139}"/>
                </a:ext>
              </a:extLst>
            </p:cNvPr>
            <p:cNvSpPr>
              <a:spLocks/>
            </p:cNvSpPr>
            <p:nvPr/>
          </p:nvSpPr>
          <p:spPr bwMode="auto">
            <a:xfrm>
              <a:off x="6049" y="2646"/>
              <a:ext cx="11" cy="42"/>
            </a:xfrm>
            <a:custGeom>
              <a:avLst/>
              <a:gdLst>
                <a:gd name="T0" fmla="*/ 1 w 15"/>
                <a:gd name="T1" fmla="*/ 28 h 55"/>
                <a:gd name="T2" fmla="*/ 8 w 15"/>
                <a:gd name="T3" fmla="*/ 55 h 55"/>
                <a:gd name="T4" fmla="*/ 15 w 15"/>
                <a:gd name="T5" fmla="*/ 28 h 55"/>
                <a:gd name="T6" fmla="*/ 7 w 15"/>
                <a:gd name="T7" fmla="*/ 1 h 55"/>
                <a:gd name="T8" fmla="*/ 1 w 15"/>
                <a:gd name="T9" fmla="*/ 28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55">
                  <a:moveTo>
                    <a:pt x="1" y="28"/>
                  </a:moveTo>
                  <a:cubicBezTo>
                    <a:pt x="0" y="44"/>
                    <a:pt x="3" y="55"/>
                    <a:pt x="8" y="55"/>
                  </a:cubicBezTo>
                  <a:cubicBezTo>
                    <a:pt x="11" y="55"/>
                    <a:pt x="15" y="43"/>
                    <a:pt x="15" y="28"/>
                  </a:cubicBezTo>
                  <a:cubicBezTo>
                    <a:pt x="15" y="12"/>
                    <a:pt x="11" y="0"/>
                    <a:pt x="7" y="1"/>
                  </a:cubicBezTo>
                  <a:cubicBezTo>
                    <a:pt x="3" y="1"/>
                    <a:pt x="0" y="13"/>
                    <a:pt x="1" y="28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303">
              <a:extLst>
                <a:ext uri="{FF2B5EF4-FFF2-40B4-BE49-F238E27FC236}">
                  <a16:creationId xmlns:a16="http://schemas.microsoft.com/office/drawing/2014/main" xmlns="" id="{63A2D8F4-4BA3-452C-84E9-1024811080B7}"/>
                </a:ext>
              </a:extLst>
            </p:cNvPr>
            <p:cNvSpPr>
              <a:spLocks/>
            </p:cNvSpPr>
            <p:nvPr/>
          </p:nvSpPr>
          <p:spPr bwMode="auto">
            <a:xfrm>
              <a:off x="5914" y="2651"/>
              <a:ext cx="11" cy="41"/>
            </a:xfrm>
            <a:custGeom>
              <a:avLst/>
              <a:gdLst>
                <a:gd name="T0" fmla="*/ 0 w 15"/>
                <a:gd name="T1" fmla="*/ 27 h 52"/>
                <a:gd name="T2" fmla="*/ 7 w 15"/>
                <a:gd name="T3" fmla="*/ 52 h 52"/>
                <a:gd name="T4" fmla="*/ 14 w 15"/>
                <a:gd name="T5" fmla="*/ 26 h 52"/>
                <a:gd name="T6" fmla="*/ 7 w 15"/>
                <a:gd name="T7" fmla="*/ 0 h 52"/>
                <a:gd name="T8" fmla="*/ 0 w 15"/>
                <a:gd name="T9" fmla="*/ 27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52">
                  <a:moveTo>
                    <a:pt x="0" y="27"/>
                  </a:moveTo>
                  <a:cubicBezTo>
                    <a:pt x="0" y="41"/>
                    <a:pt x="4" y="52"/>
                    <a:pt x="7" y="52"/>
                  </a:cubicBezTo>
                  <a:cubicBezTo>
                    <a:pt x="12" y="52"/>
                    <a:pt x="15" y="41"/>
                    <a:pt x="14" y="26"/>
                  </a:cubicBezTo>
                  <a:cubicBezTo>
                    <a:pt x="15" y="11"/>
                    <a:pt x="12" y="0"/>
                    <a:pt x="7" y="0"/>
                  </a:cubicBezTo>
                  <a:cubicBezTo>
                    <a:pt x="3" y="1"/>
                    <a:pt x="0" y="12"/>
                    <a:pt x="0" y="27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304">
              <a:extLst>
                <a:ext uri="{FF2B5EF4-FFF2-40B4-BE49-F238E27FC236}">
                  <a16:creationId xmlns:a16="http://schemas.microsoft.com/office/drawing/2014/main" xmlns="" id="{E4E40B60-9306-4936-AC33-1CB4149497E0}"/>
                </a:ext>
              </a:extLst>
            </p:cNvPr>
            <p:cNvSpPr>
              <a:spLocks/>
            </p:cNvSpPr>
            <p:nvPr/>
          </p:nvSpPr>
          <p:spPr bwMode="auto">
            <a:xfrm>
              <a:off x="5904" y="2452"/>
              <a:ext cx="9" cy="26"/>
            </a:xfrm>
            <a:custGeom>
              <a:avLst/>
              <a:gdLst>
                <a:gd name="T0" fmla="*/ 1 w 11"/>
                <a:gd name="T1" fmla="*/ 17 h 33"/>
                <a:gd name="T2" fmla="*/ 7 w 11"/>
                <a:gd name="T3" fmla="*/ 33 h 33"/>
                <a:gd name="T4" fmla="*/ 10 w 11"/>
                <a:gd name="T5" fmla="*/ 16 h 33"/>
                <a:gd name="T6" fmla="*/ 4 w 11"/>
                <a:gd name="T7" fmla="*/ 1 h 33"/>
                <a:gd name="T8" fmla="*/ 1 w 11"/>
                <a:gd name="T9" fmla="*/ 1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33">
                  <a:moveTo>
                    <a:pt x="1" y="17"/>
                  </a:moveTo>
                  <a:cubicBezTo>
                    <a:pt x="2" y="26"/>
                    <a:pt x="5" y="33"/>
                    <a:pt x="7" y="33"/>
                  </a:cubicBezTo>
                  <a:cubicBezTo>
                    <a:pt x="9" y="33"/>
                    <a:pt x="11" y="25"/>
                    <a:pt x="10" y="16"/>
                  </a:cubicBezTo>
                  <a:cubicBezTo>
                    <a:pt x="9" y="7"/>
                    <a:pt x="7" y="0"/>
                    <a:pt x="4" y="1"/>
                  </a:cubicBezTo>
                  <a:cubicBezTo>
                    <a:pt x="2" y="1"/>
                    <a:pt x="0" y="8"/>
                    <a:pt x="1" y="17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305">
              <a:extLst>
                <a:ext uri="{FF2B5EF4-FFF2-40B4-BE49-F238E27FC236}">
                  <a16:creationId xmlns:a16="http://schemas.microsoft.com/office/drawing/2014/main" xmlns="" id="{058B2412-FBCA-43A3-8D36-E26717F2B911}"/>
                </a:ext>
              </a:extLst>
            </p:cNvPr>
            <p:cNvSpPr>
              <a:spLocks/>
            </p:cNvSpPr>
            <p:nvPr/>
          </p:nvSpPr>
          <p:spPr bwMode="auto">
            <a:xfrm>
              <a:off x="4984" y="1589"/>
              <a:ext cx="274" cy="405"/>
            </a:xfrm>
            <a:custGeom>
              <a:avLst/>
              <a:gdLst>
                <a:gd name="T0" fmla="*/ 0 w 355"/>
                <a:gd name="T1" fmla="*/ 362 h 524"/>
                <a:gd name="T2" fmla="*/ 5 w 355"/>
                <a:gd name="T3" fmla="*/ 369 h 524"/>
                <a:gd name="T4" fmla="*/ 66 w 355"/>
                <a:gd name="T5" fmla="*/ 330 h 524"/>
                <a:gd name="T6" fmla="*/ 173 w 355"/>
                <a:gd name="T7" fmla="*/ 524 h 524"/>
                <a:gd name="T8" fmla="*/ 355 w 355"/>
                <a:gd name="T9" fmla="*/ 432 h 524"/>
                <a:gd name="T10" fmla="*/ 178 w 355"/>
                <a:gd name="T11" fmla="*/ 127 h 524"/>
                <a:gd name="T12" fmla="*/ 346 w 355"/>
                <a:gd name="T13" fmla="*/ 8 h 524"/>
                <a:gd name="T14" fmla="*/ 340 w 355"/>
                <a:gd name="T15" fmla="*/ 0 h 524"/>
                <a:gd name="T16" fmla="*/ 170 w 355"/>
                <a:gd name="T17" fmla="*/ 122 h 524"/>
                <a:gd name="T18" fmla="*/ 348 w 355"/>
                <a:gd name="T19" fmla="*/ 426 h 524"/>
                <a:gd name="T20" fmla="*/ 172 w 355"/>
                <a:gd name="T21" fmla="*/ 516 h 524"/>
                <a:gd name="T22" fmla="*/ 64 w 355"/>
                <a:gd name="T23" fmla="*/ 321 h 524"/>
                <a:gd name="T24" fmla="*/ 0 w 355"/>
                <a:gd name="T25" fmla="*/ 362 h 5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5" h="524">
                  <a:moveTo>
                    <a:pt x="0" y="362"/>
                  </a:moveTo>
                  <a:cubicBezTo>
                    <a:pt x="3" y="365"/>
                    <a:pt x="4" y="366"/>
                    <a:pt x="5" y="369"/>
                  </a:cubicBezTo>
                  <a:cubicBezTo>
                    <a:pt x="26" y="356"/>
                    <a:pt x="46" y="343"/>
                    <a:pt x="66" y="330"/>
                  </a:cubicBezTo>
                  <a:cubicBezTo>
                    <a:pt x="105" y="392"/>
                    <a:pt x="141" y="458"/>
                    <a:pt x="173" y="524"/>
                  </a:cubicBezTo>
                  <a:cubicBezTo>
                    <a:pt x="233" y="493"/>
                    <a:pt x="294" y="463"/>
                    <a:pt x="355" y="432"/>
                  </a:cubicBezTo>
                  <a:cubicBezTo>
                    <a:pt x="304" y="327"/>
                    <a:pt x="246" y="225"/>
                    <a:pt x="178" y="127"/>
                  </a:cubicBezTo>
                  <a:cubicBezTo>
                    <a:pt x="234" y="88"/>
                    <a:pt x="290" y="48"/>
                    <a:pt x="346" y="8"/>
                  </a:cubicBezTo>
                  <a:cubicBezTo>
                    <a:pt x="344" y="5"/>
                    <a:pt x="342" y="3"/>
                    <a:pt x="340" y="0"/>
                  </a:cubicBezTo>
                  <a:cubicBezTo>
                    <a:pt x="284" y="41"/>
                    <a:pt x="227" y="81"/>
                    <a:pt x="170" y="122"/>
                  </a:cubicBezTo>
                  <a:cubicBezTo>
                    <a:pt x="239" y="218"/>
                    <a:pt x="298" y="320"/>
                    <a:pt x="348" y="426"/>
                  </a:cubicBezTo>
                  <a:cubicBezTo>
                    <a:pt x="290" y="456"/>
                    <a:pt x="230" y="486"/>
                    <a:pt x="172" y="516"/>
                  </a:cubicBezTo>
                  <a:cubicBezTo>
                    <a:pt x="141" y="449"/>
                    <a:pt x="104" y="384"/>
                    <a:pt x="64" y="321"/>
                  </a:cubicBezTo>
                  <a:cubicBezTo>
                    <a:pt x="43" y="335"/>
                    <a:pt x="22" y="349"/>
                    <a:pt x="0" y="362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306">
              <a:extLst>
                <a:ext uri="{FF2B5EF4-FFF2-40B4-BE49-F238E27FC236}">
                  <a16:creationId xmlns:a16="http://schemas.microsoft.com/office/drawing/2014/main" xmlns="" id="{5785FBFB-5C7A-44F4-989D-8CA107B37718}"/>
                </a:ext>
              </a:extLst>
            </p:cNvPr>
            <p:cNvSpPr>
              <a:spLocks/>
            </p:cNvSpPr>
            <p:nvPr/>
          </p:nvSpPr>
          <p:spPr bwMode="auto">
            <a:xfrm>
              <a:off x="5234" y="1574"/>
              <a:ext cx="29" cy="36"/>
            </a:xfrm>
            <a:custGeom>
              <a:avLst/>
              <a:gdLst>
                <a:gd name="T0" fmla="*/ 13 w 38"/>
                <a:gd name="T1" fmla="*/ 29 h 47"/>
                <a:gd name="T2" fmla="*/ 33 w 38"/>
                <a:gd name="T3" fmla="*/ 45 h 47"/>
                <a:gd name="T4" fmla="*/ 26 w 38"/>
                <a:gd name="T5" fmla="*/ 19 h 47"/>
                <a:gd name="T6" fmla="*/ 4 w 38"/>
                <a:gd name="T7" fmla="*/ 3 h 47"/>
                <a:gd name="T8" fmla="*/ 13 w 38"/>
                <a:gd name="T9" fmla="*/ 2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47">
                  <a:moveTo>
                    <a:pt x="13" y="29"/>
                  </a:moveTo>
                  <a:cubicBezTo>
                    <a:pt x="21" y="40"/>
                    <a:pt x="29" y="47"/>
                    <a:pt x="33" y="45"/>
                  </a:cubicBezTo>
                  <a:cubicBezTo>
                    <a:pt x="38" y="42"/>
                    <a:pt x="34" y="30"/>
                    <a:pt x="26" y="19"/>
                  </a:cubicBezTo>
                  <a:cubicBezTo>
                    <a:pt x="18" y="7"/>
                    <a:pt x="8" y="0"/>
                    <a:pt x="4" y="3"/>
                  </a:cubicBezTo>
                  <a:cubicBezTo>
                    <a:pt x="0" y="5"/>
                    <a:pt x="4" y="17"/>
                    <a:pt x="13" y="29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307">
              <a:extLst>
                <a:ext uri="{FF2B5EF4-FFF2-40B4-BE49-F238E27FC236}">
                  <a16:creationId xmlns:a16="http://schemas.microsoft.com/office/drawing/2014/main" xmlns="" id="{45BB1F8A-3BA2-41CB-AC0D-8449F3220AD0}"/>
                </a:ext>
              </a:extLst>
            </p:cNvPr>
            <p:cNvSpPr>
              <a:spLocks/>
            </p:cNvSpPr>
            <p:nvPr/>
          </p:nvSpPr>
          <p:spPr bwMode="auto">
            <a:xfrm>
              <a:off x="5106" y="1668"/>
              <a:ext cx="26" cy="34"/>
            </a:xfrm>
            <a:custGeom>
              <a:avLst/>
              <a:gdLst>
                <a:gd name="T0" fmla="*/ 10 w 34"/>
                <a:gd name="T1" fmla="*/ 27 h 44"/>
                <a:gd name="T2" fmla="*/ 31 w 34"/>
                <a:gd name="T3" fmla="*/ 41 h 44"/>
                <a:gd name="T4" fmla="*/ 24 w 34"/>
                <a:gd name="T5" fmla="*/ 18 h 44"/>
                <a:gd name="T6" fmla="*/ 3 w 34"/>
                <a:gd name="T7" fmla="*/ 3 h 44"/>
                <a:gd name="T8" fmla="*/ 10 w 34"/>
                <a:gd name="T9" fmla="*/ 27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44">
                  <a:moveTo>
                    <a:pt x="10" y="27"/>
                  </a:moveTo>
                  <a:cubicBezTo>
                    <a:pt x="18" y="37"/>
                    <a:pt x="26" y="44"/>
                    <a:pt x="31" y="41"/>
                  </a:cubicBezTo>
                  <a:cubicBezTo>
                    <a:pt x="34" y="39"/>
                    <a:pt x="31" y="28"/>
                    <a:pt x="24" y="18"/>
                  </a:cubicBezTo>
                  <a:cubicBezTo>
                    <a:pt x="16" y="7"/>
                    <a:pt x="7" y="0"/>
                    <a:pt x="3" y="3"/>
                  </a:cubicBezTo>
                  <a:cubicBezTo>
                    <a:pt x="0" y="6"/>
                    <a:pt x="3" y="17"/>
                    <a:pt x="10" y="27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308">
              <a:extLst>
                <a:ext uri="{FF2B5EF4-FFF2-40B4-BE49-F238E27FC236}">
                  <a16:creationId xmlns:a16="http://schemas.microsoft.com/office/drawing/2014/main" xmlns="" id="{36BAC3A8-3373-43D9-B861-87DAECEFF1A6}"/>
                </a:ext>
              </a:extLst>
            </p:cNvPr>
            <p:cNvSpPr>
              <a:spLocks/>
            </p:cNvSpPr>
            <p:nvPr/>
          </p:nvSpPr>
          <p:spPr bwMode="auto">
            <a:xfrm>
              <a:off x="4978" y="1858"/>
              <a:ext cx="17" cy="25"/>
            </a:xfrm>
            <a:custGeom>
              <a:avLst/>
              <a:gdLst>
                <a:gd name="T0" fmla="*/ 6 w 23"/>
                <a:gd name="T1" fmla="*/ 20 h 32"/>
                <a:gd name="T2" fmla="*/ 20 w 23"/>
                <a:gd name="T3" fmla="*/ 30 h 32"/>
                <a:gd name="T4" fmla="*/ 17 w 23"/>
                <a:gd name="T5" fmla="*/ 13 h 32"/>
                <a:gd name="T6" fmla="*/ 3 w 23"/>
                <a:gd name="T7" fmla="*/ 2 h 32"/>
                <a:gd name="T8" fmla="*/ 6 w 23"/>
                <a:gd name="T9" fmla="*/ 2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32">
                  <a:moveTo>
                    <a:pt x="6" y="20"/>
                  </a:moveTo>
                  <a:cubicBezTo>
                    <a:pt x="12" y="28"/>
                    <a:pt x="17" y="32"/>
                    <a:pt x="20" y="30"/>
                  </a:cubicBezTo>
                  <a:cubicBezTo>
                    <a:pt x="23" y="28"/>
                    <a:pt x="22" y="20"/>
                    <a:pt x="17" y="13"/>
                  </a:cubicBezTo>
                  <a:cubicBezTo>
                    <a:pt x="13" y="5"/>
                    <a:pt x="6" y="0"/>
                    <a:pt x="3" y="2"/>
                  </a:cubicBezTo>
                  <a:cubicBezTo>
                    <a:pt x="0" y="4"/>
                    <a:pt x="2" y="12"/>
                    <a:pt x="6" y="20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309">
              <a:extLst>
                <a:ext uri="{FF2B5EF4-FFF2-40B4-BE49-F238E27FC236}">
                  <a16:creationId xmlns:a16="http://schemas.microsoft.com/office/drawing/2014/main" xmlns="" id="{58EE45FA-390A-4196-9F27-85790D56DD41}"/>
                </a:ext>
              </a:extLst>
            </p:cNvPr>
            <p:cNvSpPr>
              <a:spLocks/>
            </p:cNvSpPr>
            <p:nvPr/>
          </p:nvSpPr>
          <p:spPr bwMode="auto">
            <a:xfrm>
              <a:off x="5245" y="1902"/>
              <a:ext cx="21" cy="35"/>
            </a:xfrm>
            <a:custGeom>
              <a:avLst/>
              <a:gdLst>
                <a:gd name="T0" fmla="*/ 7 w 28"/>
                <a:gd name="T1" fmla="*/ 27 h 46"/>
                <a:gd name="T2" fmla="*/ 24 w 28"/>
                <a:gd name="T3" fmla="*/ 44 h 46"/>
                <a:gd name="T4" fmla="*/ 21 w 28"/>
                <a:gd name="T5" fmla="*/ 20 h 46"/>
                <a:gd name="T6" fmla="*/ 4 w 28"/>
                <a:gd name="T7" fmla="*/ 3 h 46"/>
                <a:gd name="T8" fmla="*/ 7 w 28"/>
                <a:gd name="T9" fmla="*/ 27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46">
                  <a:moveTo>
                    <a:pt x="7" y="27"/>
                  </a:moveTo>
                  <a:cubicBezTo>
                    <a:pt x="12" y="39"/>
                    <a:pt x="20" y="46"/>
                    <a:pt x="24" y="44"/>
                  </a:cubicBezTo>
                  <a:cubicBezTo>
                    <a:pt x="28" y="42"/>
                    <a:pt x="27" y="31"/>
                    <a:pt x="21" y="20"/>
                  </a:cubicBezTo>
                  <a:cubicBezTo>
                    <a:pt x="16" y="8"/>
                    <a:pt x="8" y="0"/>
                    <a:pt x="4" y="3"/>
                  </a:cubicBezTo>
                  <a:cubicBezTo>
                    <a:pt x="0" y="4"/>
                    <a:pt x="1" y="16"/>
                    <a:pt x="7" y="27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310">
              <a:extLst>
                <a:ext uri="{FF2B5EF4-FFF2-40B4-BE49-F238E27FC236}">
                  <a16:creationId xmlns:a16="http://schemas.microsoft.com/office/drawing/2014/main" xmlns="" id="{B259A140-A7B7-4E96-9E92-5C07B560F6B9}"/>
                </a:ext>
              </a:extLst>
            </p:cNvPr>
            <p:cNvSpPr>
              <a:spLocks/>
            </p:cNvSpPr>
            <p:nvPr/>
          </p:nvSpPr>
          <p:spPr bwMode="auto">
            <a:xfrm>
              <a:off x="5106" y="1975"/>
              <a:ext cx="21" cy="32"/>
            </a:xfrm>
            <a:custGeom>
              <a:avLst/>
              <a:gdLst>
                <a:gd name="T0" fmla="*/ 6 w 27"/>
                <a:gd name="T1" fmla="*/ 24 h 42"/>
                <a:gd name="T2" fmla="*/ 22 w 27"/>
                <a:gd name="T3" fmla="*/ 40 h 42"/>
                <a:gd name="T4" fmla="*/ 21 w 27"/>
                <a:gd name="T5" fmla="*/ 17 h 42"/>
                <a:gd name="T6" fmla="*/ 4 w 27"/>
                <a:gd name="T7" fmla="*/ 2 h 42"/>
                <a:gd name="T8" fmla="*/ 6 w 27"/>
                <a:gd name="T9" fmla="*/ 24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42">
                  <a:moveTo>
                    <a:pt x="6" y="24"/>
                  </a:moveTo>
                  <a:cubicBezTo>
                    <a:pt x="11" y="34"/>
                    <a:pt x="18" y="42"/>
                    <a:pt x="22" y="40"/>
                  </a:cubicBezTo>
                  <a:cubicBezTo>
                    <a:pt x="27" y="37"/>
                    <a:pt x="26" y="27"/>
                    <a:pt x="21" y="17"/>
                  </a:cubicBezTo>
                  <a:cubicBezTo>
                    <a:pt x="16" y="6"/>
                    <a:pt x="8" y="0"/>
                    <a:pt x="4" y="2"/>
                  </a:cubicBezTo>
                  <a:cubicBezTo>
                    <a:pt x="0" y="4"/>
                    <a:pt x="0" y="13"/>
                    <a:pt x="6" y="24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311">
              <a:extLst>
                <a:ext uri="{FF2B5EF4-FFF2-40B4-BE49-F238E27FC236}">
                  <a16:creationId xmlns:a16="http://schemas.microsoft.com/office/drawing/2014/main" xmlns="" id="{873132FB-7265-4AB4-BD86-576924E09686}"/>
                </a:ext>
              </a:extLst>
            </p:cNvPr>
            <p:cNvSpPr>
              <a:spLocks/>
            </p:cNvSpPr>
            <p:nvPr/>
          </p:nvSpPr>
          <p:spPr bwMode="auto">
            <a:xfrm>
              <a:off x="5027" y="1832"/>
              <a:ext cx="15" cy="21"/>
            </a:xfrm>
            <a:custGeom>
              <a:avLst/>
              <a:gdLst>
                <a:gd name="T0" fmla="*/ 6 w 20"/>
                <a:gd name="T1" fmla="*/ 16 h 27"/>
                <a:gd name="T2" fmla="*/ 17 w 20"/>
                <a:gd name="T3" fmla="*/ 25 h 27"/>
                <a:gd name="T4" fmla="*/ 14 w 20"/>
                <a:gd name="T5" fmla="*/ 10 h 27"/>
                <a:gd name="T6" fmla="*/ 2 w 20"/>
                <a:gd name="T7" fmla="*/ 1 h 27"/>
                <a:gd name="T8" fmla="*/ 6 w 20"/>
                <a:gd name="T9" fmla="*/ 1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7">
                  <a:moveTo>
                    <a:pt x="6" y="16"/>
                  </a:moveTo>
                  <a:cubicBezTo>
                    <a:pt x="9" y="22"/>
                    <a:pt x="14" y="27"/>
                    <a:pt x="17" y="25"/>
                  </a:cubicBezTo>
                  <a:cubicBezTo>
                    <a:pt x="20" y="23"/>
                    <a:pt x="18" y="17"/>
                    <a:pt x="14" y="10"/>
                  </a:cubicBezTo>
                  <a:cubicBezTo>
                    <a:pt x="10" y="4"/>
                    <a:pt x="5" y="0"/>
                    <a:pt x="2" y="1"/>
                  </a:cubicBezTo>
                  <a:cubicBezTo>
                    <a:pt x="0" y="4"/>
                    <a:pt x="2" y="10"/>
                    <a:pt x="6" y="16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312">
              <a:extLst>
                <a:ext uri="{FF2B5EF4-FFF2-40B4-BE49-F238E27FC236}">
                  <a16:creationId xmlns:a16="http://schemas.microsoft.com/office/drawing/2014/main" xmlns="" id="{B3CF49CD-659A-4C4A-AA03-212EBC72A63C}"/>
                </a:ext>
              </a:extLst>
            </p:cNvPr>
            <p:cNvSpPr>
              <a:spLocks/>
            </p:cNvSpPr>
            <p:nvPr/>
          </p:nvSpPr>
          <p:spPr bwMode="auto">
            <a:xfrm>
              <a:off x="6148" y="2098"/>
              <a:ext cx="212" cy="1501"/>
            </a:xfrm>
            <a:custGeom>
              <a:avLst/>
              <a:gdLst>
                <a:gd name="T0" fmla="*/ 0 w 274"/>
                <a:gd name="T1" fmla="*/ 1944 h 1944"/>
                <a:gd name="T2" fmla="*/ 3 w 274"/>
                <a:gd name="T3" fmla="*/ 1944 h 1944"/>
                <a:gd name="T4" fmla="*/ 84 w 274"/>
                <a:gd name="T5" fmla="*/ 1658 h 1944"/>
                <a:gd name="T6" fmla="*/ 166 w 274"/>
                <a:gd name="T7" fmla="*/ 1678 h 1944"/>
                <a:gd name="T8" fmla="*/ 274 w 274"/>
                <a:gd name="T9" fmla="*/ 827 h 1944"/>
                <a:gd name="T10" fmla="*/ 152 w 274"/>
                <a:gd name="T11" fmla="*/ 827 h 1944"/>
                <a:gd name="T12" fmla="*/ 73 w 274"/>
                <a:gd name="T13" fmla="*/ 0 h 1944"/>
                <a:gd name="T14" fmla="*/ 69 w 274"/>
                <a:gd name="T15" fmla="*/ 1 h 1944"/>
                <a:gd name="T16" fmla="*/ 149 w 274"/>
                <a:gd name="T17" fmla="*/ 840 h 1944"/>
                <a:gd name="T18" fmla="*/ 270 w 274"/>
                <a:gd name="T19" fmla="*/ 840 h 1944"/>
                <a:gd name="T20" fmla="*/ 166 w 274"/>
                <a:gd name="T21" fmla="*/ 1664 h 1944"/>
                <a:gd name="T22" fmla="*/ 84 w 274"/>
                <a:gd name="T23" fmla="*/ 1645 h 1944"/>
                <a:gd name="T24" fmla="*/ 0 w 274"/>
                <a:gd name="T25" fmla="*/ 1944 h 19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4" h="1944">
                  <a:moveTo>
                    <a:pt x="0" y="1944"/>
                  </a:moveTo>
                  <a:cubicBezTo>
                    <a:pt x="1" y="1944"/>
                    <a:pt x="2" y="1944"/>
                    <a:pt x="3" y="1944"/>
                  </a:cubicBezTo>
                  <a:cubicBezTo>
                    <a:pt x="34" y="1850"/>
                    <a:pt x="61" y="1755"/>
                    <a:pt x="84" y="1658"/>
                  </a:cubicBezTo>
                  <a:cubicBezTo>
                    <a:pt x="111" y="1666"/>
                    <a:pt x="138" y="1672"/>
                    <a:pt x="166" y="1678"/>
                  </a:cubicBezTo>
                  <a:cubicBezTo>
                    <a:pt x="232" y="1400"/>
                    <a:pt x="269" y="1113"/>
                    <a:pt x="274" y="827"/>
                  </a:cubicBezTo>
                  <a:cubicBezTo>
                    <a:pt x="233" y="827"/>
                    <a:pt x="193" y="827"/>
                    <a:pt x="152" y="827"/>
                  </a:cubicBezTo>
                  <a:cubicBezTo>
                    <a:pt x="157" y="549"/>
                    <a:pt x="131" y="271"/>
                    <a:pt x="73" y="0"/>
                  </a:cubicBezTo>
                  <a:cubicBezTo>
                    <a:pt x="72" y="1"/>
                    <a:pt x="71" y="1"/>
                    <a:pt x="69" y="1"/>
                  </a:cubicBezTo>
                  <a:cubicBezTo>
                    <a:pt x="129" y="276"/>
                    <a:pt x="155" y="558"/>
                    <a:pt x="149" y="840"/>
                  </a:cubicBezTo>
                  <a:cubicBezTo>
                    <a:pt x="190" y="840"/>
                    <a:pt x="230" y="841"/>
                    <a:pt x="270" y="840"/>
                  </a:cubicBezTo>
                  <a:cubicBezTo>
                    <a:pt x="265" y="1117"/>
                    <a:pt x="229" y="1395"/>
                    <a:pt x="166" y="1664"/>
                  </a:cubicBezTo>
                  <a:cubicBezTo>
                    <a:pt x="139" y="1657"/>
                    <a:pt x="111" y="1651"/>
                    <a:pt x="84" y="1645"/>
                  </a:cubicBezTo>
                  <a:cubicBezTo>
                    <a:pt x="60" y="1746"/>
                    <a:pt x="32" y="1845"/>
                    <a:pt x="0" y="1944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313">
              <a:extLst>
                <a:ext uri="{FF2B5EF4-FFF2-40B4-BE49-F238E27FC236}">
                  <a16:creationId xmlns:a16="http://schemas.microsoft.com/office/drawing/2014/main" xmlns="" id="{243F56AE-6808-4552-841E-39E3A5C9229D}"/>
                </a:ext>
              </a:extLst>
            </p:cNvPr>
            <p:cNvSpPr>
              <a:spLocks/>
            </p:cNvSpPr>
            <p:nvPr/>
          </p:nvSpPr>
          <p:spPr bwMode="auto">
            <a:xfrm>
              <a:off x="6194" y="2073"/>
              <a:ext cx="18" cy="52"/>
            </a:xfrm>
            <a:custGeom>
              <a:avLst/>
              <a:gdLst>
                <a:gd name="T0" fmla="*/ 19 w 24"/>
                <a:gd name="T1" fmla="*/ 66 h 67"/>
                <a:gd name="T2" fmla="*/ 20 w 24"/>
                <a:gd name="T3" fmla="*/ 31 h 67"/>
                <a:gd name="T4" fmla="*/ 5 w 24"/>
                <a:gd name="T5" fmla="*/ 1 h 67"/>
                <a:gd name="T6" fmla="*/ 4 w 24"/>
                <a:gd name="T7" fmla="*/ 35 h 67"/>
                <a:gd name="T8" fmla="*/ 19 w 24"/>
                <a:gd name="T9" fmla="*/ 66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67">
                  <a:moveTo>
                    <a:pt x="19" y="66"/>
                  </a:moveTo>
                  <a:cubicBezTo>
                    <a:pt x="23" y="65"/>
                    <a:pt x="24" y="49"/>
                    <a:pt x="20" y="31"/>
                  </a:cubicBezTo>
                  <a:cubicBezTo>
                    <a:pt x="16" y="13"/>
                    <a:pt x="10" y="0"/>
                    <a:pt x="5" y="1"/>
                  </a:cubicBezTo>
                  <a:cubicBezTo>
                    <a:pt x="1" y="2"/>
                    <a:pt x="0" y="17"/>
                    <a:pt x="4" y="35"/>
                  </a:cubicBezTo>
                  <a:cubicBezTo>
                    <a:pt x="8" y="53"/>
                    <a:pt x="15" y="67"/>
                    <a:pt x="19" y="66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314">
              <a:extLst>
                <a:ext uri="{FF2B5EF4-FFF2-40B4-BE49-F238E27FC236}">
                  <a16:creationId xmlns:a16="http://schemas.microsoft.com/office/drawing/2014/main" xmlns="" id="{B9910884-5499-4555-BC74-F0A3B1FD22EC}"/>
                </a:ext>
              </a:extLst>
            </p:cNvPr>
            <p:cNvSpPr>
              <a:spLocks/>
            </p:cNvSpPr>
            <p:nvPr/>
          </p:nvSpPr>
          <p:spPr bwMode="auto">
            <a:xfrm>
              <a:off x="6258" y="2712"/>
              <a:ext cx="13" cy="52"/>
            </a:xfrm>
            <a:custGeom>
              <a:avLst/>
              <a:gdLst>
                <a:gd name="T0" fmla="*/ 8 w 17"/>
                <a:gd name="T1" fmla="*/ 67 h 67"/>
                <a:gd name="T2" fmla="*/ 17 w 17"/>
                <a:gd name="T3" fmla="*/ 34 h 67"/>
                <a:gd name="T4" fmla="*/ 9 w 17"/>
                <a:gd name="T5" fmla="*/ 1 h 67"/>
                <a:gd name="T6" fmla="*/ 1 w 17"/>
                <a:gd name="T7" fmla="*/ 34 h 67"/>
                <a:gd name="T8" fmla="*/ 8 w 17"/>
                <a:gd name="T9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67">
                  <a:moveTo>
                    <a:pt x="8" y="67"/>
                  </a:moveTo>
                  <a:cubicBezTo>
                    <a:pt x="13" y="67"/>
                    <a:pt x="17" y="52"/>
                    <a:pt x="17" y="34"/>
                  </a:cubicBezTo>
                  <a:cubicBezTo>
                    <a:pt x="17" y="15"/>
                    <a:pt x="14" y="0"/>
                    <a:pt x="9" y="1"/>
                  </a:cubicBezTo>
                  <a:cubicBezTo>
                    <a:pt x="5" y="1"/>
                    <a:pt x="1" y="15"/>
                    <a:pt x="1" y="34"/>
                  </a:cubicBezTo>
                  <a:cubicBezTo>
                    <a:pt x="0" y="52"/>
                    <a:pt x="3" y="67"/>
                    <a:pt x="8" y="67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315">
              <a:extLst>
                <a:ext uri="{FF2B5EF4-FFF2-40B4-BE49-F238E27FC236}">
                  <a16:creationId xmlns:a16="http://schemas.microsoft.com/office/drawing/2014/main" xmlns="" id="{65055AD1-E7E0-4FC1-A66D-A2BCFAB82788}"/>
                </a:ext>
              </a:extLst>
            </p:cNvPr>
            <p:cNvSpPr>
              <a:spLocks/>
            </p:cNvSpPr>
            <p:nvPr/>
          </p:nvSpPr>
          <p:spPr bwMode="auto">
            <a:xfrm>
              <a:off x="6141" y="3574"/>
              <a:ext cx="19" cy="43"/>
            </a:xfrm>
            <a:custGeom>
              <a:avLst/>
              <a:gdLst>
                <a:gd name="T0" fmla="*/ 3 w 24"/>
                <a:gd name="T1" fmla="*/ 54 h 56"/>
                <a:gd name="T2" fmla="*/ 18 w 24"/>
                <a:gd name="T3" fmla="*/ 29 h 56"/>
                <a:gd name="T4" fmla="*/ 21 w 24"/>
                <a:gd name="T5" fmla="*/ 1 h 56"/>
                <a:gd name="T6" fmla="*/ 5 w 24"/>
                <a:gd name="T7" fmla="*/ 26 h 56"/>
                <a:gd name="T8" fmla="*/ 3 w 24"/>
                <a:gd name="T9" fmla="*/ 54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56">
                  <a:moveTo>
                    <a:pt x="3" y="54"/>
                  </a:moveTo>
                  <a:cubicBezTo>
                    <a:pt x="6" y="56"/>
                    <a:pt x="14" y="44"/>
                    <a:pt x="18" y="29"/>
                  </a:cubicBezTo>
                  <a:cubicBezTo>
                    <a:pt x="22" y="16"/>
                    <a:pt x="24" y="2"/>
                    <a:pt x="21" y="1"/>
                  </a:cubicBezTo>
                  <a:cubicBezTo>
                    <a:pt x="17" y="0"/>
                    <a:pt x="11" y="11"/>
                    <a:pt x="5" y="26"/>
                  </a:cubicBezTo>
                  <a:cubicBezTo>
                    <a:pt x="1" y="40"/>
                    <a:pt x="0" y="54"/>
                    <a:pt x="3" y="54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316">
              <a:extLst>
                <a:ext uri="{FF2B5EF4-FFF2-40B4-BE49-F238E27FC236}">
                  <a16:creationId xmlns:a16="http://schemas.microsoft.com/office/drawing/2014/main" xmlns="" id="{5FEFFBD4-ED74-4E74-B89F-33AC05ED67B3}"/>
                </a:ext>
              </a:extLst>
            </p:cNvPr>
            <p:cNvSpPr>
              <a:spLocks/>
            </p:cNvSpPr>
            <p:nvPr/>
          </p:nvSpPr>
          <p:spPr bwMode="auto">
            <a:xfrm>
              <a:off x="6351" y="2712"/>
              <a:ext cx="14" cy="53"/>
            </a:xfrm>
            <a:custGeom>
              <a:avLst/>
              <a:gdLst>
                <a:gd name="T0" fmla="*/ 9 w 18"/>
                <a:gd name="T1" fmla="*/ 69 h 69"/>
                <a:gd name="T2" fmla="*/ 17 w 18"/>
                <a:gd name="T3" fmla="*/ 35 h 69"/>
                <a:gd name="T4" fmla="*/ 9 w 18"/>
                <a:gd name="T5" fmla="*/ 1 h 69"/>
                <a:gd name="T6" fmla="*/ 1 w 18"/>
                <a:gd name="T7" fmla="*/ 35 h 69"/>
                <a:gd name="T8" fmla="*/ 9 w 18"/>
                <a:gd name="T9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69">
                  <a:moveTo>
                    <a:pt x="9" y="69"/>
                  </a:moveTo>
                  <a:cubicBezTo>
                    <a:pt x="13" y="69"/>
                    <a:pt x="17" y="54"/>
                    <a:pt x="17" y="35"/>
                  </a:cubicBezTo>
                  <a:cubicBezTo>
                    <a:pt x="18" y="16"/>
                    <a:pt x="14" y="0"/>
                    <a:pt x="9" y="1"/>
                  </a:cubicBezTo>
                  <a:cubicBezTo>
                    <a:pt x="5" y="1"/>
                    <a:pt x="1" y="16"/>
                    <a:pt x="1" y="35"/>
                  </a:cubicBezTo>
                  <a:cubicBezTo>
                    <a:pt x="0" y="54"/>
                    <a:pt x="4" y="69"/>
                    <a:pt x="9" y="69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317">
              <a:extLst>
                <a:ext uri="{FF2B5EF4-FFF2-40B4-BE49-F238E27FC236}">
                  <a16:creationId xmlns:a16="http://schemas.microsoft.com/office/drawing/2014/main" xmlns="" id="{122292ED-3A83-4FEF-A9CC-2AF2BC5E5460}"/>
                </a:ext>
              </a:extLst>
            </p:cNvPr>
            <p:cNvSpPr>
              <a:spLocks/>
            </p:cNvSpPr>
            <p:nvPr/>
          </p:nvSpPr>
          <p:spPr bwMode="auto">
            <a:xfrm>
              <a:off x="6265" y="3365"/>
              <a:ext cx="20" cy="53"/>
            </a:xfrm>
            <a:custGeom>
              <a:avLst/>
              <a:gdLst>
                <a:gd name="T0" fmla="*/ 6 w 26"/>
                <a:gd name="T1" fmla="*/ 69 h 69"/>
                <a:gd name="T2" fmla="*/ 21 w 26"/>
                <a:gd name="T3" fmla="*/ 36 h 69"/>
                <a:gd name="T4" fmla="*/ 21 w 26"/>
                <a:gd name="T5" fmla="*/ 1 h 69"/>
                <a:gd name="T6" fmla="*/ 6 w 26"/>
                <a:gd name="T7" fmla="*/ 33 h 69"/>
                <a:gd name="T8" fmla="*/ 6 w 26"/>
                <a:gd name="T9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69">
                  <a:moveTo>
                    <a:pt x="6" y="69"/>
                  </a:moveTo>
                  <a:cubicBezTo>
                    <a:pt x="9" y="69"/>
                    <a:pt x="17" y="55"/>
                    <a:pt x="21" y="36"/>
                  </a:cubicBezTo>
                  <a:cubicBezTo>
                    <a:pt x="26" y="18"/>
                    <a:pt x="25" y="1"/>
                    <a:pt x="21" y="1"/>
                  </a:cubicBezTo>
                  <a:cubicBezTo>
                    <a:pt x="17" y="0"/>
                    <a:pt x="10" y="14"/>
                    <a:pt x="6" y="33"/>
                  </a:cubicBezTo>
                  <a:cubicBezTo>
                    <a:pt x="2" y="51"/>
                    <a:pt x="0" y="67"/>
                    <a:pt x="6" y="69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318">
              <a:extLst>
                <a:ext uri="{FF2B5EF4-FFF2-40B4-BE49-F238E27FC236}">
                  <a16:creationId xmlns:a16="http://schemas.microsoft.com/office/drawing/2014/main" xmlns="" id="{E4197D98-711F-43C1-AA60-6A22856844D9}"/>
                </a:ext>
              </a:extLst>
            </p:cNvPr>
            <p:cNvSpPr>
              <a:spLocks/>
            </p:cNvSpPr>
            <p:nvPr/>
          </p:nvSpPr>
          <p:spPr bwMode="auto">
            <a:xfrm>
              <a:off x="6207" y="3359"/>
              <a:ext cx="12" cy="33"/>
            </a:xfrm>
            <a:custGeom>
              <a:avLst/>
              <a:gdLst>
                <a:gd name="T0" fmla="*/ 3 w 16"/>
                <a:gd name="T1" fmla="*/ 41 h 42"/>
                <a:gd name="T2" fmla="*/ 13 w 16"/>
                <a:gd name="T3" fmla="*/ 23 h 42"/>
                <a:gd name="T4" fmla="*/ 13 w 16"/>
                <a:gd name="T5" fmla="*/ 0 h 42"/>
                <a:gd name="T6" fmla="*/ 3 w 16"/>
                <a:gd name="T7" fmla="*/ 20 h 42"/>
                <a:gd name="T8" fmla="*/ 3 w 16"/>
                <a:gd name="T9" fmla="*/ 4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2">
                  <a:moveTo>
                    <a:pt x="3" y="41"/>
                  </a:moveTo>
                  <a:cubicBezTo>
                    <a:pt x="6" y="42"/>
                    <a:pt x="10" y="34"/>
                    <a:pt x="13" y="23"/>
                  </a:cubicBezTo>
                  <a:cubicBezTo>
                    <a:pt x="16" y="11"/>
                    <a:pt x="16" y="1"/>
                    <a:pt x="13" y="0"/>
                  </a:cubicBezTo>
                  <a:cubicBezTo>
                    <a:pt x="10" y="0"/>
                    <a:pt x="6" y="8"/>
                    <a:pt x="3" y="20"/>
                  </a:cubicBezTo>
                  <a:cubicBezTo>
                    <a:pt x="1" y="31"/>
                    <a:pt x="0" y="41"/>
                    <a:pt x="3" y="41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319">
              <a:extLst>
                <a:ext uri="{FF2B5EF4-FFF2-40B4-BE49-F238E27FC236}">
                  <a16:creationId xmlns:a16="http://schemas.microsoft.com/office/drawing/2014/main" xmlns="" id="{ABB87C8A-CD20-4CB0-9320-FBBF0C25F16A}"/>
                </a:ext>
              </a:extLst>
            </p:cNvPr>
            <p:cNvSpPr>
              <a:spLocks/>
            </p:cNvSpPr>
            <p:nvPr/>
          </p:nvSpPr>
          <p:spPr bwMode="auto">
            <a:xfrm>
              <a:off x="4927" y="3229"/>
              <a:ext cx="514" cy="935"/>
            </a:xfrm>
            <a:custGeom>
              <a:avLst/>
              <a:gdLst>
                <a:gd name="T0" fmla="*/ 666 w 666"/>
                <a:gd name="T1" fmla="*/ 0 h 1211"/>
                <a:gd name="T2" fmla="*/ 663 w 666"/>
                <a:gd name="T3" fmla="*/ 0 h 1211"/>
                <a:gd name="T4" fmla="*/ 602 w 666"/>
                <a:gd name="T5" fmla="*/ 199 h 1211"/>
                <a:gd name="T6" fmla="*/ 523 w 666"/>
                <a:gd name="T7" fmla="*/ 171 h 1211"/>
                <a:gd name="T8" fmla="*/ 278 w 666"/>
                <a:gd name="T9" fmla="*/ 680 h 1211"/>
                <a:gd name="T10" fmla="*/ 380 w 666"/>
                <a:gd name="T11" fmla="*/ 749 h 1211"/>
                <a:gd name="T12" fmla="*/ 0 w 666"/>
                <a:gd name="T13" fmla="*/ 1209 h 1211"/>
                <a:gd name="T14" fmla="*/ 2 w 666"/>
                <a:gd name="T15" fmla="*/ 1211 h 1211"/>
                <a:gd name="T16" fmla="*/ 386 w 666"/>
                <a:gd name="T17" fmla="*/ 742 h 1211"/>
                <a:gd name="T18" fmla="*/ 286 w 666"/>
                <a:gd name="T19" fmla="*/ 673 h 1211"/>
                <a:gd name="T20" fmla="*/ 523 w 666"/>
                <a:gd name="T21" fmla="*/ 180 h 1211"/>
                <a:gd name="T22" fmla="*/ 602 w 666"/>
                <a:gd name="T23" fmla="*/ 210 h 1211"/>
                <a:gd name="T24" fmla="*/ 666 w 666"/>
                <a:gd name="T25" fmla="*/ 0 h 1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66" h="1211">
                  <a:moveTo>
                    <a:pt x="666" y="0"/>
                  </a:moveTo>
                  <a:cubicBezTo>
                    <a:pt x="665" y="0"/>
                    <a:pt x="664" y="0"/>
                    <a:pt x="663" y="0"/>
                  </a:cubicBezTo>
                  <a:cubicBezTo>
                    <a:pt x="645" y="67"/>
                    <a:pt x="624" y="133"/>
                    <a:pt x="602" y="199"/>
                  </a:cubicBezTo>
                  <a:cubicBezTo>
                    <a:pt x="576" y="190"/>
                    <a:pt x="549" y="180"/>
                    <a:pt x="523" y="171"/>
                  </a:cubicBezTo>
                  <a:cubicBezTo>
                    <a:pt x="461" y="349"/>
                    <a:pt x="379" y="520"/>
                    <a:pt x="278" y="680"/>
                  </a:cubicBezTo>
                  <a:cubicBezTo>
                    <a:pt x="312" y="702"/>
                    <a:pt x="346" y="725"/>
                    <a:pt x="380" y="749"/>
                  </a:cubicBezTo>
                  <a:cubicBezTo>
                    <a:pt x="273" y="917"/>
                    <a:pt x="146" y="1072"/>
                    <a:pt x="0" y="1209"/>
                  </a:cubicBezTo>
                  <a:cubicBezTo>
                    <a:pt x="0" y="1210"/>
                    <a:pt x="1" y="1211"/>
                    <a:pt x="2" y="1211"/>
                  </a:cubicBezTo>
                  <a:cubicBezTo>
                    <a:pt x="150" y="1072"/>
                    <a:pt x="279" y="914"/>
                    <a:pt x="386" y="742"/>
                  </a:cubicBezTo>
                  <a:cubicBezTo>
                    <a:pt x="353" y="719"/>
                    <a:pt x="320" y="696"/>
                    <a:pt x="286" y="673"/>
                  </a:cubicBezTo>
                  <a:cubicBezTo>
                    <a:pt x="383" y="518"/>
                    <a:pt x="462" y="353"/>
                    <a:pt x="523" y="180"/>
                  </a:cubicBezTo>
                  <a:cubicBezTo>
                    <a:pt x="549" y="189"/>
                    <a:pt x="576" y="199"/>
                    <a:pt x="602" y="210"/>
                  </a:cubicBezTo>
                  <a:cubicBezTo>
                    <a:pt x="625" y="140"/>
                    <a:pt x="647" y="71"/>
                    <a:pt x="666" y="0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320">
              <a:extLst>
                <a:ext uri="{FF2B5EF4-FFF2-40B4-BE49-F238E27FC236}">
                  <a16:creationId xmlns:a16="http://schemas.microsoft.com/office/drawing/2014/main" xmlns="" id="{50C89AFC-3EBA-41CD-950F-5FD9AD35A7C2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1" y="4148"/>
              <a:ext cx="32" cy="31"/>
            </a:xfrm>
            <a:custGeom>
              <a:avLst/>
              <a:gdLst>
                <a:gd name="T0" fmla="*/ 38 w 41"/>
                <a:gd name="T1" fmla="*/ 4 h 40"/>
                <a:gd name="T2" fmla="*/ 15 w 41"/>
                <a:gd name="T3" fmla="*/ 14 h 40"/>
                <a:gd name="T4" fmla="*/ 3 w 41"/>
                <a:gd name="T5" fmla="*/ 36 h 40"/>
                <a:gd name="T6" fmla="*/ 26 w 41"/>
                <a:gd name="T7" fmla="*/ 27 h 40"/>
                <a:gd name="T8" fmla="*/ 38 w 41"/>
                <a:gd name="T9" fmla="*/ 4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40">
                  <a:moveTo>
                    <a:pt x="38" y="4"/>
                  </a:moveTo>
                  <a:cubicBezTo>
                    <a:pt x="35" y="0"/>
                    <a:pt x="25" y="6"/>
                    <a:pt x="15" y="14"/>
                  </a:cubicBezTo>
                  <a:cubicBezTo>
                    <a:pt x="6" y="24"/>
                    <a:pt x="0" y="33"/>
                    <a:pt x="3" y="36"/>
                  </a:cubicBezTo>
                  <a:cubicBezTo>
                    <a:pt x="6" y="40"/>
                    <a:pt x="16" y="36"/>
                    <a:pt x="26" y="27"/>
                  </a:cubicBezTo>
                  <a:cubicBezTo>
                    <a:pt x="35" y="18"/>
                    <a:pt x="41" y="7"/>
                    <a:pt x="38" y="4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321">
              <a:extLst>
                <a:ext uri="{FF2B5EF4-FFF2-40B4-BE49-F238E27FC236}">
                  <a16:creationId xmlns:a16="http://schemas.microsoft.com/office/drawing/2014/main" xmlns="" id="{1ED4CA19-8048-4DCC-8502-9D9D1B1912DD}"/>
                </a:ext>
              </a:extLst>
            </p:cNvPr>
            <p:cNvSpPr>
              <a:spLocks/>
            </p:cNvSpPr>
            <p:nvPr/>
          </p:nvSpPr>
          <p:spPr bwMode="auto">
            <a:xfrm>
              <a:off x="5208" y="3789"/>
              <a:ext cx="26" cy="34"/>
            </a:xfrm>
            <a:custGeom>
              <a:avLst/>
              <a:gdLst>
                <a:gd name="T0" fmla="*/ 29 w 33"/>
                <a:gd name="T1" fmla="*/ 2 h 45"/>
                <a:gd name="T2" fmla="*/ 9 w 33"/>
                <a:gd name="T3" fmla="*/ 19 h 45"/>
                <a:gd name="T4" fmla="*/ 3 w 33"/>
                <a:gd name="T5" fmla="*/ 43 h 45"/>
                <a:gd name="T6" fmla="*/ 23 w 33"/>
                <a:gd name="T7" fmla="*/ 27 h 45"/>
                <a:gd name="T8" fmla="*/ 29 w 33"/>
                <a:gd name="T9" fmla="*/ 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45">
                  <a:moveTo>
                    <a:pt x="29" y="2"/>
                  </a:moveTo>
                  <a:cubicBezTo>
                    <a:pt x="26" y="0"/>
                    <a:pt x="16" y="7"/>
                    <a:pt x="9" y="19"/>
                  </a:cubicBezTo>
                  <a:cubicBezTo>
                    <a:pt x="3" y="30"/>
                    <a:pt x="0" y="40"/>
                    <a:pt x="3" y="43"/>
                  </a:cubicBezTo>
                  <a:cubicBezTo>
                    <a:pt x="7" y="45"/>
                    <a:pt x="16" y="39"/>
                    <a:pt x="23" y="27"/>
                  </a:cubicBezTo>
                  <a:cubicBezTo>
                    <a:pt x="30" y="16"/>
                    <a:pt x="33" y="5"/>
                    <a:pt x="29" y="2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322">
              <a:extLst>
                <a:ext uri="{FF2B5EF4-FFF2-40B4-BE49-F238E27FC236}">
                  <a16:creationId xmlns:a16="http://schemas.microsoft.com/office/drawing/2014/main" xmlns="" id="{ABBD5873-1DAF-4F69-B514-225439D32570}"/>
                </a:ext>
              </a:extLst>
            </p:cNvPr>
            <p:cNvSpPr>
              <a:spLocks/>
            </p:cNvSpPr>
            <p:nvPr/>
          </p:nvSpPr>
          <p:spPr bwMode="auto">
            <a:xfrm>
              <a:off x="5432" y="3216"/>
              <a:ext cx="14" cy="30"/>
            </a:xfrm>
            <a:custGeom>
              <a:avLst/>
              <a:gdLst>
                <a:gd name="T0" fmla="*/ 14 w 19"/>
                <a:gd name="T1" fmla="*/ 0 h 39"/>
                <a:gd name="T2" fmla="*/ 3 w 19"/>
                <a:gd name="T3" fmla="*/ 18 h 39"/>
                <a:gd name="T4" fmla="*/ 5 w 19"/>
                <a:gd name="T5" fmla="*/ 39 h 39"/>
                <a:gd name="T6" fmla="*/ 16 w 19"/>
                <a:gd name="T7" fmla="*/ 22 h 39"/>
                <a:gd name="T8" fmla="*/ 14 w 19"/>
                <a:gd name="T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39">
                  <a:moveTo>
                    <a:pt x="14" y="0"/>
                  </a:moveTo>
                  <a:cubicBezTo>
                    <a:pt x="11" y="0"/>
                    <a:pt x="6" y="8"/>
                    <a:pt x="3" y="18"/>
                  </a:cubicBezTo>
                  <a:cubicBezTo>
                    <a:pt x="0" y="29"/>
                    <a:pt x="1" y="38"/>
                    <a:pt x="5" y="39"/>
                  </a:cubicBezTo>
                  <a:cubicBezTo>
                    <a:pt x="8" y="39"/>
                    <a:pt x="13" y="31"/>
                    <a:pt x="16" y="22"/>
                  </a:cubicBezTo>
                  <a:cubicBezTo>
                    <a:pt x="19" y="11"/>
                    <a:pt x="18" y="2"/>
                    <a:pt x="14" y="0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323">
              <a:extLst>
                <a:ext uri="{FF2B5EF4-FFF2-40B4-BE49-F238E27FC236}">
                  <a16:creationId xmlns:a16="http://schemas.microsoft.com/office/drawing/2014/main" xmlns="" id="{D36FCCA4-14AF-4E0A-AEBA-C9BA5C38E7F5}"/>
                </a:ext>
              </a:extLst>
            </p:cNvPr>
            <p:cNvSpPr>
              <a:spLocks/>
            </p:cNvSpPr>
            <p:nvPr/>
          </p:nvSpPr>
          <p:spPr bwMode="auto">
            <a:xfrm>
              <a:off x="5130" y="3736"/>
              <a:ext cx="25" cy="34"/>
            </a:xfrm>
            <a:custGeom>
              <a:avLst/>
              <a:gdLst>
                <a:gd name="T0" fmla="*/ 29 w 32"/>
                <a:gd name="T1" fmla="*/ 3 h 44"/>
                <a:gd name="T2" fmla="*/ 9 w 32"/>
                <a:gd name="T3" fmla="*/ 18 h 44"/>
                <a:gd name="T4" fmla="*/ 4 w 32"/>
                <a:gd name="T5" fmla="*/ 41 h 44"/>
                <a:gd name="T6" fmla="*/ 23 w 32"/>
                <a:gd name="T7" fmla="*/ 27 h 44"/>
                <a:gd name="T8" fmla="*/ 29 w 32"/>
                <a:gd name="T9" fmla="*/ 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44">
                  <a:moveTo>
                    <a:pt x="29" y="3"/>
                  </a:moveTo>
                  <a:cubicBezTo>
                    <a:pt x="25" y="0"/>
                    <a:pt x="17" y="7"/>
                    <a:pt x="9" y="18"/>
                  </a:cubicBezTo>
                  <a:cubicBezTo>
                    <a:pt x="3" y="28"/>
                    <a:pt x="0" y="39"/>
                    <a:pt x="4" y="41"/>
                  </a:cubicBezTo>
                  <a:cubicBezTo>
                    <a:pt x="8" y="44"/>
                    <a:pt x="16" y="37"/>
                    <a:pt x="23" y="27"/>
                  </a:cubicBezTo>
                  <a:cubicBezTo>
                    <a:pt x="30" y="16"/>
                    <a:pt x="32" y="5"/>
                    <a:pt x="29" y="3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324">
              <a:extLst>
                <a:ext uri="{FF2B5EF4-FFF2-40B4-BE49-F238E27FC236}">
                  <a16:creationId xmlns:a16="http://schemas.microsoft.com/office/drawing/2014/main" xmlns="" id="{8A31573C-8AEB-4D16-B678-9EC831DDA55D}"/>
                </a:ext>
              </a:extLst>
            </p:cNvPr>
            <p:cNvSpPr>
              <a:spLocks/>
            </p:cNvSpPr>
            <p:nvPr/>
          </p:nvSpPr>
          <p:spPr bwMode="auto">
            <a:xfrm>
              <a:off x="5322" y="3345"/>
              <a:ext cx="18" cy="35"/>
            </a:xfrm>
            <a:custGeom>
              <a:avLst/>
              <a:gdLst>
                <a:gd name="T0" fmla="*/ 20 w 24"/>
                <a:gd name="T1" fmla="*/ 1 h 46"/>
                <a:gd name="T2" fmla="*/ 5 w 24"/>
                <a:gd name="T3" fmla="*/ 19 h 46"/>
                <a:gd name="T4" fmla="*/ 5 w 24"/>
                <a:gd name="T5" fmla="*/ 44 h 46"/>
                <a:gd name="T6" fmla="*/ 19 w 24"/>
                <a:gd name="T7" fmla="*/ 25 h 46"/>
                <a:gd name="T8" fmla="*/ 20 w 24"/>
                <a:gd name="T9" fmla="*/ 1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46">
                  <a:moveTo>
                    <a:pt x="20" y="1"/>
                  </a:moveTo>
                  <a:cubicBezTo>
                    <a:pt x="16" y="0"/>
                    <a:pt x="8" y="8"/>
                    <a:pt x="5" y="19"/>
                  </a:cubicBezTo>
                  <a:cubicBezTo>
                    <a:pt x="1" y="31"/>
                    <a:pt x="0" y="42"/>
                    <a:pt x="5" y="44"/>
                  </a:cubicBezTo>
                  <a:cubicBezTo>
                    <a:pt x="9" y="46"/>
                    <a:pt x="15" y="37"/>
                    <a:pt x="19" y="25"/>
                  </a:cubicBezTo>
                  <a:cubicBezTo>
                    <a:pt x="24" y="13"/>
                    <a:pt x="24" y="2"/>
                    <a:pt x="20" y="1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325">
              <a:extLst>
                <a:ext uri="{FF2B5EF4-FFF2-40B4-BE49-F238E27FC236}">
                  <a16:creationId xmlns:a16="http://schemas.microsoft.com/office/drawing/2014/main" xmlns="" id="{FDFE2FFC-BB16-48EE-A763-17B39D8F6DCF}"/>
                </a:ext>
              </a:extLst>
            </p:cNvPr>
            <p:cNvSpPr>
              <a:spLocks/>
            </p:cNvSpPr>
            <p:nvPr/>
          </p:nvSpPr>
          <p:spPr bwMode="auto">
            <a:xfrm>
              <a:off x="5385" y="3373"/>
              <a:ext cx="12" cy="23"/>
            </a:xfrm>
            <a:custGeom>
              <a:avLst/>
              <a:gdLst>
                <a:gd name="T0" fmla="*/ 13 w 15"/>
                <a:gd name="T1" fmla="*/ 0 h 30"/>
                <a:gd name="T2" fmla="*/ 3 w 15"/>
                <a:gd name="T3" fmla="*/ 12 h 30"/>
                <a:gd name="T4" fmla="*/ 3 w 15"/>
                <a:gd name="T5" fmla="*/ 29 h 30"/>
                <a:gd name="T6" fmla="*/ 12 w 15"/>
                <a:gd name="T7" fmla="*/ 16 h 30"/>
                <a:gd name="T8" fmla="*/ 13 w 15"/>
                <a:gd name="T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30">
                  <a:moveTo>
                    <a:pt x="13" y="0"/>
                  </a:moveTo>
                  <a:cubicBezTo>
                    <a:pt x="10" y="0"/>
                    <a:pt x="6" y="6"/>
                    <a:pt x="3" y="12"/>
                  </a:cubicBezTo>
                  <a:cubicBezTo>
                    <a:pt x="0" y="20"/>
                    <a:pt x="0" y="27"/>
                    <a:pt x="3" y="29"/>
                  </a:cubicBezTo>
                  <a:cubicBezTo>
                    <a:pt x="5" y="30"/>
                    <a:pt x="10" y="24"/>
                    <a:pt x="12" y="16"/>
                  </a:cubicBezTo>
                  <a:cubicBezTo>
                    <a:pt x="15" y="9"/>
                    <a:pt x="15" y="1"/>
                    <a:pt x="13" y="0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326">
              <a:extLst>
                <a:ext uri="{FF2B5EF4-FFF2-40B4-BE49-F238E27FC236}">
                  <a16:creationId xmlns:a16="http://schemas.microsoft.com/office/drawing/2014/main" xmlns="" id="{90A41083-4401-49FB-BE8F-E4830E097ADD}"/>
                </a:ext>
              </a:extLst>
            </p:cNvPr>
            <p:cNvSpPr>
              <a:spLocks/>
            </p:cNvSpPr>
            <p:nvPr/>
          </p:nvSpPr>
          <p:spPr bwMode="auto">
            <a:xfrm>
              <a:off x="4538" y="1786"/>
              <a:ext cx="341" cy="475"/>
            </a:xfrm>
            <a:custGeom>
              <a:avLst/>
              <a:gdLst>
                <a:gd name="T0" fmla="*/ 2 w 442"/>
                <a:gd name="T1" fmla="*/ 0 h 616"/>
                <a:gd name="T2" fmla="*/ 0 w 442"/>
                <a:gd name="T3" fmla="*/ 1 h 616"/>
                <a:gd name="T4" fmla="*/ 84 w 442"/>
                <a:gd name="T5" fmla="*/ 83 h 616"/>
                <a:gd name="T6" fmla="*/ 35 w 442"/>
                <a:gd name="T7" fmla="*/ 129 h 616"/>
                <a:gd name="T8" fmla="*/ 221 w 442"/>
                <a:gd name="T9" fmla="*/ 375 h 616"/>
                <a:gd name="T10" fmla="*/ 303 w 442"/>
                <a:gd name="T11" fmla="*/ 323 h 616"/>
                <a:gd name="T12" fmla="*/ 440 w 442"/>
                <a:gd name="T13" fmla="*/ 616 h 616"/>
                <a:gd name="T14" fmla="*/ 442 w 442"/>
                <a:gd name="T15" fmla="*/ 615 h 616"/>
                <a:gd name="T16" fmla="*/ 302 w 442"/>
                <a:gd name="T17" fmla="*/ 318 h 616"/>
                <a:gd name="T18" fmla="*/ 220 w 442"/>
                <a:gd name="T19" fmla="*/ 369 h 616"/>
                <a:gd name="T20" fmla="*/ 40 w 442"/>
                <a:gd name="T21" fmla="*/ 131 h 616"/>
                <a:gd name="T22" fmla="*/ 88 w 442"/>
                <a:gd name="T23" fmla="*/ 85 h 616"/>
                <a:gd name="T24" fmla="*/ 2 w 442"/>
                <a:gd name="T25" fmla="*/ 0 h 6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2" h="616">
                  <a:moveTo>
                    <a:pt x="2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29" y="28"/>
                    <a:pt x="57" y="55"/>
                    <a:pt x="84" y="83"/>
                  </a:cubicBezTo>
                  <a:cubicBezTo>
                    <a:pt x="67" y="98"/>
                    <a:pt x="51" y="114"/>
                    <a:pt x="35" y="129"/>
                  </a:cubicBezTo>
                  <a:cubicBezTo>
                    <a:pt x="107" y="205"/>
                    <a:pt x="169" y="287"/>
                    <a:pt x="221" y="375"/>
                  </a:cubicBezTo>
                  <a:cubicBezTo>
                    <a:pt x="248" y="357"/>
                    <a:pt x="275" y="340"/>
                    <a:pt x="303" y="323"/>
                  </a:cubicBezTo>
                  <a:cubicBezTo>
                    <a:pt x="359" y="416"/>
                    <a:pt x="405" y="514"/>
                    <a:pt x="440" y="616"/>
                  </a:cubicBezTo>
                  <a:cubicBezTo>
                    <a:pt x="441" y="616"/>
                    <a:pt x="441" y="615"/>
                    <a:pt x="442" y="615"/>
                  </a:cubicBezTo>
                  <a:cubicBezTo>
                    <a:pt x="406" y="512"/>
                    <a:pt x="359" y="412"/>
                    <a:pt x="302" y="318"/>
                  </a:cubicBezTo>
                  <a:cubicBezTo>
                    <a:pt x="275" y="335"/>
                    <a:pt x="247" y="352"/>
                    <a:pt x="220" y="369"/>
                  </a:cubicBezTo>
                  <a:cubicBezTo>
                    <a:pt x="169" y="285"/>
                    <a:pt x="109" y="204"/>
                    <a:pt x="40" y="131"/>
                  </a:cubicBezTo>
                  <a:cubicBezTo>
                    <a:pt x="56" y="116"/>
                    <a:pt x="72" y="100"/>
                    <a:pt x="88" y="85"/>
                  </a:cubicBezTo>
                  <a:cubicBezTo>
                    <a:pt x="61" y="56"/>
                    <a:pt x="32" y="27"/>
                    <a:pt x="2" y="0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327">
              <a:extLst>
                <a:ext uri="{FF2B5EF4-FFF2-40B4-BE49-F238E27FC236}">
                  <a16:creationId xmlns:a16="http://schemas.microsoft.com/office/drawing/2014/main" xmlns="" id="{B9C28D8F-89E7-4FF1-B4BA-7EC04CADB4C1}"/>
                </a:ext>
              </a:extLst>
            </p:cNvPr>
            <p:cNvSpPr>
              <a:spLocks/>
            </p:cNvSpPr>
            <p:nvPr/>
          </p:nvSpPr>
          <p:spPr bwMode="auto">
            <a:xfrm>
              <a:off x="4872" y="2251"/>
              <a:ext cx="13" cy="20"/>
            </a:xfrm>
            <a:custGeom>
              <a:avLst/>
              <a:gdLst>
                <a:gd name="T0" fmla="*/ 3 w 16"/>
                <a:gd name="T1" fmla="*/ 2 h 27"/>
                <a:gd name="T2" fmla="*/ 2 w 16"/>
                <a:gd name="T3" fmla="*/ 16 h 27"/>
                <a:gd name="T4" fmla="*/ 12 w 16"/>
                <a:gd name="T5" fmla="*/ 26 h 27"/>
                <a:gd name="T6" fmla="*/ 14 w 16"/>
                <a:gd name="T7" fmla="*/ 12 h 27"/>
                <a:gd name="T8" fmla="*/ 3 w 16"/>
                <a:gd name="T9" fmla="*/ 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27">
                  <a:moveTo>
                    <a:pt x="3" y="2"/>
                  </a:moveTo>
                  <a:cubicBezTo>
                    <a:pt x="1" y="3"/>
                    <a:pt x="0" y="9"/>
                    <a:pt x="2" y="16"/>
                  </a:cubicBezTo>
                  <a:cubicBezTo>
                    <a:pt x="4" y="23"/>
                    <a:pt x="9" y="27"/>
                    <a:pt x="12" y="26"/>
                  </a:cubicBezTo>
                  <a:cubicBezTo>
                    <a:pt x="16" y="25"/>
                    <a:pt x="16" y="18"/>
                    <a:pt x="14" y="12"/>
                  </a:cubicBezTo>
                  <a:cubicBezTo>
                    <a:pt x="12" y="5"/>
                    <a:pt x="7" y="0"/>
                    <a:pt x="3" y="2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328">
              <a:extLst>
                <a:ext uri="{FF2B5EF4-FFF2-40B4-BE49-F238E27FC236}">
                  <a16:creationId xmlns:a16="http://schemas.microsoft.com/office/drawing/2014/main" xmlns="" id="{DB41BA58-F82D-4ED3-B0D6-525C5C933C7C}"/>
                </a:ext>
              </a:extLst>
            </p:cNvPr>
            <p:cNvSpPr>
              <a:spLocks/>
            </p:cNvSpPr>
            <p:nvPr/>
          </p:nvSpPr>
          <p:spPr bwMode="auto">
            <a:xfrm>
              <a:off x="4765" y="2024"/>
              <a:ext cx="15" cy="20"/>
            </a:xfrm>
            <a:custGeom>
              <a:avLst/>
              <a:gdLst>
                <a:gd name="T0" fmla="*/ 2 w 19"/>
                <a:gd name="T1" fmla="*/ 2 h 26"/>
                <a:gd name="T2" fmla="*/ 4 w 19"/>
                <a:gd name="T3" fmla="*/ 16 h 26"/>
                <a:gd name="T4" fmla="*/ 16 w 19"/>
                <a:gd name="T5" fmla="*/ 24 h 26"/>
                <a:gd name="T6" fmla="*/ 15 w 19"/>
                <a:gd name="T7" fmla="*/ 10 h 26"/>
                <a:gd name="T8" fmla="*/ 2 w 19"/>
                <a:gd name="T9" fmla="*/ 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6">
                  <a:moveTo>
                    <a:pt x="2" y="2"/>
                  </a:moveTo>
                  <a:cubicBezTo>
                    <a:pt x="0" y="4"/>
                    <a:pt x="0" y="10"/>
                    <a:pt x="4" y="16"/>
                  </a:cubicBezTo>
                  <a:cubicBezTo>
                    <a:pt x="8" y="22"/>
                    <a:pt x="13" y="26"/>
                    <a:pt x="16" y="24"/>
                  </a:cubicBezTo>
                  <a:cubicBezTo>
                    <a:pt x="19" y="22"/>
                    <a:pt x="18" y="15"/>
                    <a:pt x="15" y="10"/>
                  </a:cubicBezTo>
                  <a:cubicBezTo>
                    <a:pt x="11" y="3"/>
                    <a:pt x="6" y="0"/>
                    <a:pt x="2" y="2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329">
              <a:extLst>
                <a:ext uri="{FF2B5EF4-FFF2-40B4-BE49-F238E27FC236}">
                  <a16:creationId xmlns:a16="http://schemas.microsoft.com/office/drawing/2014/main" xmlns="" id="{5337DB91-FF3D-4F5D-9523-C835AAA2065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32" y="1780"/>
              <a:ext cx="15" cy="14"/>
            </a:xfrm>
            <a:custGeom>
              <a:avLst/>
              <a:gdLst>
                <a:gd name="T0" fmla="*/ 2 w 20"/>
                <a:gd name="T1" fmla="*/ 2 h 19"/>
                <a:gd name="T2" fmla="*/ 6 w 20"/>
                <a:gd name="T3" fmla="*/ 13 h 19"/>
                <a:gd name="T4" fmla="*/ 18 w 20"/>
                <a:gd name="T5" fmla="*/ 17 h 19"/>
                <a:gd name="T6" fmla="*/ 14 w 20"/>
                <a:gd name="T7" fmla="*/ 6 h 19"/>
                <a:gd name="T8" fmla="*/ 2 w 20"/>
                <a:gd name="T9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9">
                  <a:moveTo>
                    <a:pt x="2" y="2"/>
                  </a:moveTo>
                  <a:cubicBezTo>
                    <a:pt x="0" y="4"/>
                    <a:pt x="2" y="9"/>
                    <a:pt x="6" y="13"/>
                  </a:cubicBezTo>
                  <a:cubicBezTo>
                    <a:pt x="11" y="18"/>
                    <a:pt x="16" y="19"/>
                    <a:pt x="18" y="17"/>
                  </a:cubicBezTo>
                  <a:cubicBezTo>
                    <a:pt x="20" y="15"/>
                    <a:pt x="18" y="10"/>
                    <a:pt x="14" y="6"/>
                  </a:cubicBezTo>
                  <a:cubicBezTo>
                    <a:pt x="9" y="2"/>
                    <a:pt x="3" y="0"/>
                    <a:pt x="2" y="2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330">
              <a:extLst>
                <a:ext uri="{FF2B5EF4-FFF2-40B4-BE49-F238E27FC236}">
                  <a16:creationId xmlns:a16="http://schemas.microsoft.com/office/drawing/2014/main" xmlns="" id="{286EEEB4-0D5B-4BB8-8BFE-81574DB46376}"/>
                </a:ext>
              </a:extLst>
            </p:cNvPr>
            <p:cNvSpPr>
              <a:spLocks/>
            </p:cNvSpPr>
            <p:nvPr/>
          </p:nvSpPr>
          <p:spPr bwMode="auto">
            <a:xfrm>
              <a:off x="4703" y="2064"/>
              <a:ext cx="14" cy="19"/>
            </a:xfrm>
            <a:custGeom>
              <a:avLst/>
              <a:gdLst>
                <a:gd name="T0" fmla="*/ 2 w 18"/>
                <a:gd name="T1" fmla="*/ 2 h 25"/>
                <a:gd name="T2" fmla="*/ 3 w 18"/>
                <a:gd name="T3" fmla="*/ 16 h 25"/>
                <a:gd name="T4" fmla="*/ 15 w 18"/>
                <a:gd name="T5" fmla="*/ 23 h 25"/>
                <a:gd name="T6" fmla="*/ 14 w 18"/>
                <a:gd name="T7" fmla="*/ 9 h 25"/>
                <a:gd name="T8" fmla="*/ 2 w 18"/>
                <a:gd name="T9" fmla="*/ 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5">
                  <a:moveTo>
                    <a:pt x="2" y="2"/>
                  </a:moveTo>
                  <a:cubicBezTo>
                    <a:pt x="0" y="4"/>
                    <a:pt x="0" y="10"/>
                    <a:pt x="3" y="16"/>
                  </a:cubicBezTo>
                  <a:cubicBezTo>
                    <a:pt x="7" y="22"/>
                    <a:pt x="12" y="25"/>
                    <a:pt x="15" y="23"/>
                  </a:cubicBezTo>
                  <a:cubicBezTo>
                    <a:pt x="18" y="21"/>
                    <a:pt x="17" y="15"/>
                    <a:pt x="14" y="9"/>
                  </a:cubicBezTo>
                  <a:cubicBezTo>
                    <a:pt x="10" y="3"/>
                    <a:pt x="5" y="0"/>
                    <a:pt x="2" y="2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331">
              <a:extLst>
                <a:ext uri="{FF2B5EF4-FFF2-40B4-BE49-F238E27FC236}">
                  <a16:creationId xmlns:a16="http://schemas.microsoft.com/office/drawing/2014/main" xmlns="" id="{D292560F-0ECE-40D6-903A-9AE0EC81CF2F}"/>
                </a:ext>
              </a:extLst>
            </p:cNvPr>
            <p:cNvSpPr>
              <a:spLocks/>
            </p:cNvSpPr>
            <p:nvPr/>
          </p:nvSpPr>
          <p:spPr bwMode="auto">
            <a:xfrm>
              <a:off x="4557" y="1876"/>
              <a:ext cx="18" cy="18"/>
            </a:xfrm>
            <a:custGeom>
              <a:avLst/>
              <a:gdLst>
                <a:gd name="T0" fmla="*/ 3 w 23"/>
                <a:gd name="T1" fmla="*/ 2 h 23"/>
                <a:gd name="T2" fmla="*/ 6 w 23"/>
                <a:gd name="T3" fmla="*/ 16 h 23"/>
                <a:gd name="T4" fmla="*/ 20 w 23"/>
                <a:gd name="T5" fmla="*/ 21 h 23"/>
                <a:gd name="T6" fmla="*/ 16 w 23"/>
                <a:gd name="T7" fmla="*/ 7 h 23"/>
                <a:gd name="T8" fmla="*/ 3 w 23"/>
                <a:gd name="T9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3" y="2"/>
                  </a:moveTo>
                  <a:cubicBezTo>
                    <a:pt x="0" y="5"/>
                    <a:pt x="2" y="10"/>
                    <a:pt x="6" y="16"/>
                  </a:cubicBezTo>
                  <a:cubicBezTo>
                    <a:pt x="12" y="21"/>
                    <a:pt x="17" y="23"/>
                    <a:pt x="20" y="21"/>
                  </a:cubicBezTo>
                  <a:cubicBezTo>
                    <a:pt x="23" y="18"/>
                    <a:pt x="21" y="12"/>
                    <a:pt x="16" y="7"/>
                  </a:cubicBezTo>
                  <a:cubicBezTo>
                    <a:pt x="11" y="2"/>
                    <a:pt x="5" y="0"/>
                    <a:pt x="3" y="2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332">
              <a:extLst>
                <a:ext uri="{FF2B5EF4-FFF2-40B4-BE49-F238E27FC236}">
                  <a16:creationId xmlns:a16="http://schemas.microsoft.com/office/drawing/2014/main" xmlns="" id="{0F428A78-BA7D-4C15-ACCA-F3CB33EF0A55}"/>
                </a:ext>
              </a:extLst>
            </p:cNvPr>
            <p:cNvSpPr>
              <a:spLocks/>
            </p:cNvSpPr>
            <p:nvPr/>
          </p:nvSpPr>
          <p:spPr bwMode="auto">
            <a:xfrm>
              <a:off x="4598" y="1845"/>
              <a:ext cx="11" cy="11"/>
            </a:xfrm>
            <a:custGeom>
              <a:avLst/>
              <a:gdLst>
                <a:gd name="T0" fmla="*/ 1 w 15"/>
                <a:gd name="T1" fmla="*/ 2 h 15"/>
                <a:gd name="T2" fmla="*/ 5 w 15"/>
                <a:gd name="T3" fmla="*/ 11 h 15"/>
                <a:gd name="T4" fmla="*/ 13 w 15"/>
                <a:gd name="T5" fmla="*/ 13 h 15"/>
                <a:gd name="T6" fmla="*/ 11 w 15"/>
                <a:gd name="T7" fmla="*/ 5 h 15"/>
                <a:gd name="T8" fmla="*/ 1 w 15"/>
                <a:gd name="T9" fmla="*/ 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5">
                  <a:moveTo>
                    <a:pt x="1" y="2"/>
                  </a:moveTo>
                  <a:cubicBezTo>
                    <a:pt x="0" y="3"/>
                    <a:pt x="1" y="7"/>
                    <a:pt x="5" y="11"/>
                  </a:cubicBezTo>
                  <a:cubicBezTo>
                    <a:pt x="7" y="14"/>
                    <a:pt x="11" y="15"/>
                    <a:pt x="13" y="13"/>
                  </a:cubicBezTo>
                  <a:cubicBezTo>
                    <a:pt x="15" y="12"/>
                    <a:pt x="13" y="8"/>
                    <a:pt x="11" y="5"/>
                  </a:cubicBezTo>
                  <a:cubicBezTo>
                    <a:pt x="7" y="2"/>
                    <a:pt x="3" y="0"/>
                    <a:pt x="1" y="2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333">
              <a:extLst>
                <a:ext uri="{FF2B5EF4-FFF2-40B4-BE49-F238E27FC236}">
                  <a16:creationId xmlns:a16="http://schemas.microsoft.com/office/drawing/2014/main" xmlns="" id="{5D4C4837-425D-40D2-8205-75E2B0D1AB1D}"/>
                </a:ext>
              </a:extLst>
            </p:cNvPr>
            <p:cNvSpPr>
              <a:spLocks/>
            </p:cNvSpPr>
            <p:nvPr/>
          </p:nvSpPr>
          <p:spPr bwMode="auto">
            <a:xfrm>
              <a:off x="4972" y="923"/>
              <a:ext cx="689" cy="759"/>
            </a:xfrm>
            <a:custGeom>
              <a:avLst/>
              <a:gdLst>
                <a:gd name="T0" fmla="*/ 2 w 892"/>
                <a:gd name="T1" fmla="*/ 0 h 983"/>
                <a:gd name="T2" fmla="*/ 0 w 892"/>
                <a:gd name="T3" fmla="*/ 2 h 983"/>
                <a:gd name="T4" fmla="*/ 169 w 892"/>
                <a:gd name="T5" fmla="*/ 127 h 983"/>
                <a:gd name="T6" fmla="*/ 125 w 892"/>
                <a:gd name="T7" fmla="*/ 177 h 983"/>
                <a:gd name="T8" fmla="*/ 516 w 892"/>
                <a:gd name="T9" fmla="*/ 571 h 983"/>
                <a:gd name="T10" fmla="*/ 591 w 892"/>
                <a:gd name="T11" fmla="*/ 510 h 983"/>
                <a:gd name="T12" fmla="*/ 890 w 892"/>
                <a:gd name="T13" fmla="*/ 983 h 983"/>
                <a:gd name="T14" fmla="*/ 892 w 892"/>
                <a:gd name="T15" fmla="*/ 982 h 983"/>
                <a:gd name="T16" fmla="*/ 588 w 892"/>
                <a:gd name="T17" fmla="*/ 502 h 983"/>
                <a:gd name="T18" fmla="*/ 512 w 892"/>
                <a:gd name="T19" fmla="*/ 563 h 983"/>
                <a:gd name="T20" fmla="*/ 134 w 892"/>
                <a:gd name="T21" fmla="*/ 182 h 983"/>
                <a:gd name="T22" fmla="*/ 177 w 892"/>
                <a:gd name="T23" fmla="*/ 131 h 983"/>
                <a:gd name="T24" fmla="*/ 2 w 892"/>
                <a:gd name="T25" fmla="*/ 0 h 9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92" h="983">
                  <a:moveTo>
                    <a:pt x="2" y="0"/>
                  </a:moveTo>
                  <a:cubicBezTo>
                    <a:pt x="1" y="1"/>
                    <a:pt x="1" y="2"/>
                    <a:pt x="0" y="2"/>
                  </a:cubicBezTo>
                  <a:cubicBezTo>
                    <a:pt x="59" y="42"/>
                    <a:pt x="115" y="84"/>
                    <a:pt x="169" y="127"/>
                  </a:cubicBezTo>
                  <a:cubicBezTo>
                    <a:pt x="154" y="144"/>
                    <a:pt x="139" y="161"/>
                    <a:pt x="125" y="177"/>
                  </a:cubicBezTo>
                  <a:cubicBezTo>
                    <a:pt x="273" y="296"/>
                    <a:pt x="403" y="429"/>
                    <a:pt x="516" y="571"/>
                  </a:cubicBezTo>
                  <a:cubicBezTo>
                    <a:pt x="541" y="550"/>
                    <a:pt x="566" y="530"/>
                    <a:pt x="591" y="510"/>
                  </a:cubicBezTo>
                  <a:cubicBezTo>
                    <a:pt x="709" y="658"/>
                    <a:pt x="808" y="817"/>
                    <a:pt x="890" y="983"/>
                  </a:cubicBezTo>
                  <a:cubicBezTo>
                    <a:pt x="891" y="983"/>
                    <a:pt x="891" y="983"/>
                    <a:pt x="892" y="982"/>
                  </a:cubicBezTo>
                  <a:cubicBezTo>
                    <a:pt x="809" y="813"/>
                    <a:pt x="708" y="652"/>
                    <a:pt x="588" y="502"/>
                  </a:cubicBezTo>
                  <a:cubicBezTo>
                    <a:pt x="563" y="522"/>
                    <a:pt x="537" y="542"/>
                    <a:pt x="512" y="563"/>
                  </a:cubicBezTo>
                  <a:cubicBezTo>
                    <a:pt x="402" y="425"/>
                    <a:pt x="276" y="297"/>
                    <a:pt x="134" y="182"/>
                  </a:cubicBezTo>
                  <a:cubicBezTo>
                    <a:pt x="148" y="165"/>
                    <a:pt x="163" y="148"/>
                    <a:pt x="177" y="131"/>
                  </a:cubicBezTo>
                  <a:cubicBezTo>
                    <a:pt x="121" y="86"/>
                    <a:pt x="63" y="42"/>
                    <a:pt x="2" y="0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334">
              <a:extLst>
                <a:ext uri="{FF2B5EF4-FFF2-40B4-BE49-F238E27FC236}">
                  <a16:creationId xmlns:a16="http://schemas.microsoft.com/office/drawing/2014/main" xmlns="" id="{67FD6489-73DB-48FD-870B-30DC19984BF9}"/>
                </a:ext>
              </a:extLst>
            </p:cNvPr>
            <p:cNvSpPr>
              <a:spLocks/>
            </p:cNvSpPr>
            <p:nvPr/>
          </p:nvSpPr>
          <p:spPr bwMode="auto">
            <a:xfrm>
              <a:off x="5650" y="1665"/>
              <a:ext cx="20" cy="34"/>
            </a:xfrm>
            <a:custGeom>
              <a:avLst/>
              <a:gdLst>
                <a:gd name="T0" fmla="*/ 4 w 26"/>
                <a:gd name="T1" fmla="*/ 2 h 43"/>
                <a:gd name="T2" fmla="*/ 8 w 26"/>
                <a:gd name="T3" fmla="*/ 25 h 43"/>
                <a:gd name="T4" fmla="*/ 23 w 26"/>
                <a:gd name="T5" fmla="*/ 42 h 43"/>
                <a:gd name="T6" fmla="*/ 19 w 26"/>
                <a:gd name="T7" fmla="*/ 19 h 43"/>
                <a:gd name="T8" fmla="*/ 4 w 26"/>
                <a:gd name="T9" fmla="*/ 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43">
                  <a:moveTo>
                    <a:pt x="4" y="2"/>
                  </a:moveTo>
                  <a:cubicBezTo>
                    <a:pt x="0" y="4"/>
                    <a:pt x="2" y="14"/>
                    <a:pt x="8" y="25"/>
                  </a:cubicBezTo>
                  <a:cubicBezTo>
                    <a:pt x="13" y="36"/>
                    <a:pt x="20" y="43"/>
                    <a:pt x="23" y="42"/>
                  </a:cubicBezTo>
                  <a:cubicBezTo>
                    <a:pt x="26" y="40"/>
                    <a:pt x="25" y="30"/>
                    <a:pt x="19" y="19"/>
                  </a:cubicBezTo>
                  <a:cubicBezTo>
                    <a:pt x="13" y="8"/>
                    <a:pt x="6" y="0"/>
                    <a:pt x="4" y="2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335">
              <a:extLst>
                <a:ext uri="{FF2B5EF4-FFF2-40B4-BE49-F238E27FC236}">
                  <a16:creationId xmlns:a16="http://schemas.microsoft.com/office/drawing/2014/main" xmlns="" id="{C2872F37-1883-48FB-8B36-276F049FCB10}"/>
                </a:ext>
              </a:extLst>
            </p:cNvPr>
            <p:cNvSpPr>
              <a:spLocks/>
            </p:cNvSpPr>
            <p:nvPr/>
          </p:nvSpPr>
          <p:spPr bwMode="auto">
            <a:xfrm>
              <a:off x="5415" y="1300"/>
              <a:ext cx="27" cy="32"/>
            </a:xfrm>
            <a:custGeom>
              <a:avLst/>
              <a:gdLst>
                <a:gd name="T0" fmla="*/ 3 w 34"/>
                <a:gd name="T1" fmla="*/ 3 h 41"/>
                <a:gd name="T2" fmla="*/ 12 w 34"/>
                <a:gd name="T3" fmla="*/ 24 h 41"/>
                <a:gd name="T4" fmla="*/ 31 w 34"/>
                <a:gd name="T5" fmla="*/ 39 h 41"/>
                <a:gd name="T6" fmla="*/ 22 w 34"/>
                <a:gd name="T7" fmla="*/ 16 h 41"/>
                <a:gd name="T8" fmla="*/ 3 w 34"/>
                <a:gd name="T9" fmla="*/ 3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41">
                  <a:moveTo>
                    <a:pt x="3" y="3"/>
                  </a:moveTo>
                  <a:cubicBezTo>
                    <a:pt x="0" y="5"/>
                    <a:pt x="4" y="15"/>
                    <a:pt x="12" y="24"/>
                  </a:cubicBezTo>
                  <a:cubicBezTo>
                    <a:pt x="20" y="34"/>
                    <a:pt x="28" y="41"/>
                    <a:pt x="31" y="39"/>
                  </a:cubicBezTo>
                  <a:cubicBezTo>
                    <a:pt x="34" y="36"/>
                    <a:pt x="30" y="26"/>
                    <a:pt x="22" y="16"/>
                  </a:cubicBezTo>
                  <a:cubicBezTo>
                    <a:pt x="14" y="7"/>
                    <a:pt x="6" y="0"/>
                    <a:pt x="3" y="3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336">
              <a:extLst>
                <a:ext uri="{FF2B5EF4-FFF2-40B4-BE49-F238E27FC236}">
                  <a16:creationId xmlns:a16="http://schemas.microsoft.com/office/drawing/2014/main" xmlns="" id="{FBE22C14-3C35-455F-B432-2041EDA1B8A6}"/>
                </a:ext>
              </a:extLst>
            </p:cNvPr>
            <p:cNvSpPr>
              <a:spLocks/>
            </p:cNvSpPr>
            <p:nvPr/>
          </p:nvSpPr>
          <p:spPr bwMode="auto">
            <a:xfrm>
              <a:off x="4961" y="916"/>
              <a:ext cx="27" cy="20"/>
            </a:xfrm>
            <a:custGeom>
              <a:avLst/>
              <a:gdLst>
                <a:gd name="T0" fmla="*/ 2 w 35"/>
                <a:gd name="T1" fmla="*/ 2 h 26"/>
                <a:gd name="T2" fmla="*/ 15 w 35"/>
                <a:gd name="T3" fmla="*/ 17 h 26"/>
                <a:gd name="T4" fmla="*/ 34 w 35"/>
                <a:gd name="T5" fmla="*/ 24 h 26"/>
                <a:gd name="T6" fmla="*/ 21 w 35"/>
                <a:gd name="T7" fmla="*/ 9 h 26"/>
                <a:gd name="T8" fmla="*/ 2 w 35"/>
                <a:gd name="T9" fmla="*/ 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26">
                  <a:moveTo>
                    <a:pt x="2" y="2"/>
                  </a:moveTo>
                  <a:cubicBezTo>
                    <a:pt x="0" y="4"/>
                    <a:pt x="6" y="11"/>
                    <a:pt x="15" y="17"/>
                  </a:cubicBezTo>
                  <a:cubicBezTo>
                    <a:pt x="24" y="24"/>
                    <a:pt x="32" y="26"/>
                    <a:pt x="34" y="24"/>
                  </a:cubicBezTo>
                  <a:cubicBezTo>
                    <a:pt x="35" y="22"/>
                    <a:pt x="29" y="15"/>
                    <a:pt x="21" y="9"/>
                  </a:cubicBezTo>
                  <a:cubicBezTo>
                    <a:pt x="12" y="3"/>
                    <a:pt x="3" y="0"/>
                    <a:pt x="2" y="2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337">
              <a:extLst>
                <a:ext uri="{FF2B5EF4-FFF2-40B4-BE49-F238E27FC236}">
                  <a16:creationId xmlns:a16="http://schemas.microsoft.com/office/drawing/2014/main" xmlns="" id="{66E4B7F8-5FFE-4D25-8280-AFAB6C1BACC5}"/>
                </a:ext>
              </a:extLst>
            </p:cNvPr>
            <p:cNvSpPr>
              <a:spLocks/>
            </p:cNvSpPr>
            <p:nvPr/>
          </p:nvSpPr>
          <p:spPr bwMode="auto">
            <a:xfrm>
              <a:off x="5358" y="1348"/>
              <a:ext cx="25" cy="29"/>
            </a:xfrm>
            <a:custGeom>
              <a:avLst/>
              <a:gdLst>
                <a:gd name="T0" fmla="*/ 2 w 32"/>
                <a:gd name="T1" fmla="*/ 2 h 38"/>
                <a:gd name="T2" fmla="*/ 11 w 32"/>
                <a:gd name="T3" fmla="*/ 22 h 38"/>
                <a:gd name="T4" fmla="*/ 29 w 32"/>
                <a:gd name="T5" fmla="*/ 36 h 38"/>
                <a:gd name="T6" fmla="*/ 21 w 32"/>
                <a:gd name="T7" fmla="*/ 15 h 38"/>
                <a:gd name="T8" fmla="*/ 2 w 32"/>
                <a:gd name="T9" fmla="*/ 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8">
                  <a:moveTo>
                    <a:pt x="2" y="2"/>
                  </a:moveTo>
                  <a:cubicBezTo>
                    <a:pt x="0" y="4"/>
                    <a:pt x="3" y="13"/>
                    <a:pt x="11" y="22"/>
                  </a:cubicBezTo>
                  <a:cubicBezTo>
                    <a:pt x="18" y="32"/>
                    <a:pt x="26" y="38"/>
                    <a:pt x="29" y="36"/>
                  </a:cubicBezTo>
                  <a:cubicBezTo>
                    <a:pt x="32" y="34"/>
                    <a:pt x="28" y="24"/>
                    <a:pt x="21" y="15"/>
                  </a:cubicBezTo>
                  <a:cubicBezTo>
                    <a:pt x="13" y="5"/>
                    <a:pt x="5" y="0"/>
                    <a:pt x="2" y="2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338">
              <a:extLst>
                <a:ext uri="{FF2B5EF4-FFF2-40B4-BE49-F238E27FC236}">
                  <a16:creationId xmlns:a16="http://schemas.microsoft.com/office/drawing/2014/main" xmlns="" id="{65652C8C-BBE7-44E7-8701-148B094283DB}"/>
                </a:ext>
              </a:extLst>
            </p:cNvPr>
            <p:cNvSpPr>
              <a:spLocks/>
            </p:cNvSpPr>
            <p:nvPr/>
          </p:nvSpPr>
          <p:spPr bwMode="auto">
            <a:xfrm>
              <a:off x="5056" y="1047"/>
              <a:ext cx="30" cy="27"/>
            </a:xfrm>
            <a:custGeom>
              <a:avLst/>
              <a:gdLst>
                <a:gd name="T0" fmla="*/ 2 w 40"/>
                <a:gd name="T1" fmla="*/ 3 h 35"/>
                <a:gd name="T2" fmla="*/ 16 w 40"/>
                <a:gd name="T3" fmla="*/ 23 h 35"/>
                <a:gd name="T4" fmla="*/ 38 w 40"/>
                <a:gd name="T5" fmla="*/ 32 h 35"/>
                <a:gd name="T6" fmla="*/ 23 w 40"/>
                <a:gd name="T7" fmla="*/ 13 h 35"/>
                <a:gd name="T8" fmla="*/ 2 w 40"/>
                <a:gd name="T9" fmla="*/ 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35">
                  <a:moveTo>
                    <a:pt x="2" y="3"/>
                  </a:moveTo>
                  <a:cubicBezTo>
                    <a:pt x="0" y="6"/>
                    <a:pt x="5" y="14"/>
                    <a:pt x="16" y="23"/>
                  </a:cubicBezTo>
                  <a:cubicBezTo>
                    <a:pt x="25" y="30"/>
                    <a:pt x="35" y="35"/>
                    <a:pt x="38" y="32"/>
                  </a:cubicBezTo>
                  <a:cubicBezTo>
                    <a:pt x="40" y="30"/>
                    <a:pt x="34" y="20"/>
                    <a:pt x="23" y="13"/>
                  </a:cubicBezTo>
                  <a:cubicBezTo>
                    <a:pt x="14" y="4"/>
                    <a:pt x="4" y="0"/>
                    <a:pt x="2" y="3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339">
              <a:extLst>
                <a:ext uri="{FF2B5EF4-FFF2-40B4-BE49-F238E27FC236}">
                  <a16:creationId xmlns:a16="http://schemas.microsoft.com/office/drawing/2014/main" xmlns="" id="{74901D98-155D-4C9E-A997-96E318365DE5}"/>
                </a:ext>
              </a:extLst>
            </p:cNvPr>
            <p:cNvSpPr>
              <a:spLocks/>
            </p:cNvSpPr>
            <p:nvPr/>
          </p:nvSpPr>
          <p:spPr bwMode="auto">
            <a:xfrm>
              <a:off x="5093" y="1014"/>
              <a:ext cx="20" cy="17"/>
            </a:xfrm>
            <a:custGeom>
              <a:avLst/>
              <a:gdLst>
                <a:gd name="T0" fmla="*/ 2 w 26"/>
                <a:gd name="T1" fmla="*/ 1 h 22"/>
                <a:gd name="T2" fmla="*/ 11 w 26"/>
                <a:gd name="T3" fmla="*/ 14 h 22"/>
                <a:gd name="T4" fmla="*/ 24 w 26"/>
                <a:gd name="T5" fmla="*/ 20 h 22"/>
                <a:gd name="T6" fmla="*/ 16 w 26"/>
                <a:gd name="T7" fmla="*/ 8 h 22"/>
                <a:gd name="T8" fmla="*/ 2 w 26"/>
                <a:gd name="T9" fmla="*/ 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2">
                  <a:moveTo>
                    <a:pt x="2" y="1"/>
                  </a:moveTo>
                  <a:cubicBezTo>
                    <a:pt x="0" y="3"/>
                    <a:pt x="5" y="9"/>
                    <a:pt x="11" y="14"/>
                  </a:cubicBezTo>
                  <a:cubicBezTo>
                    <a:pt x="16" y="19"/>
                    <a:pt x="23" y="22"/>
                    <a:pt x="24" y="20"/>
                  </a:cubicBezTo>
                  <a:cubicBezTo>
                    <a:pt x="26" y="18"/>
                    <a:pt x="22" y="13"/>
                    <a:pt x="16" y="8"/>
                  </a:cubicBezTo>
                  <a:cubicBezTo>
                    <a:pt x="9" y="2"/>
                    <a:pt x="4" y="0"/>
                    <a:pt x="2" y="1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340">
              <a:extLst>
                <a:ext uri="{FF2B5EF4-FFF2-40B4-BE49-F238E27FC236}">
                  <a16:creationId xmlns:a16="http://schemas.microsoft.com/office/drawing/2014/main" xmlns="" id="{E8CE0E80-4DE4-4C9B-97B4-7105E3E37331}"/>
                </a:ext>
              </a:extLst>
            </p:cNvPr>
            <p:cNvSpPr>
              <a:spLocks/>
            </p:cNvSpPr>
            <p:nvPr/>
          </p:nvSpPr>
          <p:spPr bwMode="auto">
            <a:xfrm>
              <a:off x="5140" y="2297"/>
              <a:ext cx="115" cy="909"/>
            </a:xfrm>
            <a:custGeom>
              <a:avLst/>
              <a:gdLst>
                <a:gd name="T0" fmla="*/ 49 w 148"/>
                <a:gd name="T1" fmla="*/ 0 h 1178"/>
                <a:gd name="T2" fmla="*/ 47 w 148"/>
                <a:gd name="T3" fmla="*/ 1 h 1178"/>
                <a:gd name="T4" fmla="*/ 82 w 148"/>
                <a:gd name="T5" fmla="*/ 174 h 1178"/>
                <a:gd name="T6" fmla="*/ 0 w 148"/>
                <a:gd name="T7" fmla="*/ 190 h 1178"/>
                <a:gd name="T8" fmla="*/ 23 w 148"/>
                <a:gd name="T9" fmla="*/ 667 h 1178"/>
                <a:gd name="T10" fmla="*/ 144 w 148"/>
                <a:gd name="T11" fmla="*/ 673 h 1178"/>
                <a:gd name="T12" fmla="*/ 57 w 148"/>
                <a:gd name="T13" fmla="*/ 1177 h 1178"/>
                <a:gd name="T14" fmla="*/ 60 w 148"/>
                <a:gd name="T15" fmla="*/ 1178 h 1178"/>
                <a:gd name="T16" fmla="*/ 148 w 148"/>
                <a:gd name="T17" fmla="*/ 665 h 1178"/>
                <a:gd name="T18" fmla="*/ 27 w 148"/>
                <a:gd name="T19" fmla="*/ 660 h 1178"/>
                <a:gd name="T20" fmla="*/ 4 w 148"/>
                <a:gd name="T21" fmla="*/ 197 h 1178"/>
                <a:gd name="T22" fmla="*/ 86 w 148"/>
                <a:gd name="T23" fmla="*/ 181 h 1178"/>
                <a:gd name="T24" fmla="*/ 49 w 148"/>
                <a:gd name="T25" fmla="*/ 0 h 1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8" h="1178">
                  <a:moveTo>
                    <a:pt x="49" y="0"/>
                  </a:moveTo>
                  <a:cubicBezTo>
                    <a:pt x="48" y="1"/>
                    <a:pt x="48" y="1"/>
                    <a:pt x="47" y="1"/>
                  </a:cubicBezTo>
                  <a:cubicBezTo>
                    <a:pt x="61" y="59"/>
                    <a:pt x="73" y="116"/>
                    <a:pt x="82" y="174"/>
                  </a:cubicBezTo>
                  <a:cubicBezTo>
                    <a:pt x="54" y="180"/>
                    <a:pt x="27" y="185"/>
                    <a:pt x="0" y="190"/>
                  </a:cubicBezTo>
                  <a:cubicBezTo>
                    <a:pt x="25" y="347"/>
                    <a:pt x="33" y="507"/>
                    <a:pt x="23" y="667"/>
                  </a:cubicBezTo>
                  <a:cubicBezTo>
                    <a:pt x="64" y="669"/>
                    <a:pt x="104" y="671"/>
                    <a:pt x="144" y="673"/>
                  </a:cubicBezTo>
                  <a:cubicBezTo>
                    <a:pt x="134" y="843"/>
                    <a:pt x="104" y="1013"/>
                    <a:pt x="57" y="1177"/>
                  </a:cubicBezTo>
                  <a:cubicBezTo>
                    <a:pt x="58" y="1177"/>
                    <a:pt x="59" y="1178"/>
                    <a:pt x="60" y="1178"/>
                  </a:cubicBezTo>
                  <a:cubicBezTo>
                    <a:pt x="108" y="1011"/>
                    <a:pt x="138" y="838"/>
                    <a:pt x="148" y="665"/>
                  </a:cubicBezTo>
                  <a:cubicBezTo>
                    <a:pt x="107" y="664"/>
                    <a:pt x="67" y="661"/>
                    <a:pt x="27" y="660"/>
                  </a:cubicBezTo>
                  <a:cubicBezTo>
                    <a:pt x="36" y="505"/>
                    <a:pt x="28" y="349"/>
                    <a:pt x="4" y="197"/>
                  </a:cubicBezTo>
                  <a:cubicBezTo>
                    <a:pt x="32" y="192"/>
                    <a:pt x="59" y="187"/>
                    <a:pt x="86" y="181"/>
                  </a:cubicBezTo>
                  <a:cubicBezTo>
                    <a:pt x="77" y="121"/>
                    <a:pt x="64" y="60"/>
                    <a:pt x="49" y="0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341">
              <a:extLst>
                <a:ext uri="{FF2B5EF4-FFF2-40B4-BE49-F238E27FC236}">
                  <a16:creationId xmlns:a16="http://schemas.microsoft.com/office/drawing/2014/main" xmlns="" id="{7A5E6CDD-F8D0-47FE-9BC1-8E73DB3669F9}"/>
                </a:ext>
              </a:extLst>
            </p:cNvPr>
            <p:cNvSpPr>
              <a:spLocks/>
            </p:cNvSpPr>
            <p:nvPr/>
          </p:nvSpPr>
          <p:spPr bwMode="auto">
            <a:xfrm>
              <a:off x="5177" y="3190"/>
              <a:ext cx="17" cy="33"/>
            </a:xfrm>
            <a:custGeom>
              <a:avLst/>
              <a:gdLst>
                <a:gd name="T0" fmla="*/ 17 w 22"/>
                <a:gd name="T1" fmla="*/ 0 h 42"/>
                <a:gd name="T2" fmla="*/ 4 w 22"/>
                <a:gd name="T3" fmla="*/ 18 h 42"/>
                <a:gd name="T4" fmla="*/ 6 w 22"/>
                <a:gd name="T5" fmla="*/ 41 h 42"/>
                <a:gd name="T6" fmla="*/ 19 w 22"/>
                <a:gd name="T7" fmla="*/ 22 h 42"/>
                <a:gd name="T8" fmla="*/ 17 w 22"/>
                <a:gd name="T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42">
                  <a:moveTo>
                    <a:pt x="17" y="0"/>
                  </a:moveTo>
                  <a:cubicBezTo>
                    <a:pt x="12" y="0"/>
                    <a:pt x="7" y="8"/>
                    <a:pt x="4" y="18"/>
                  </a:cubicBezTo>
                  <a:cubicBezTo>
                    <a:pt x="0" y="29"/>
                    <a:pt x="2" y="39"/>
                    <a:pt x="6" y="41"/>
                  </a:cubicBezTo>
                  <a:cubicBezTo>
                    <a:pt x="9" y="42"/>
                    <a:pt x="16" y="34"/>
                    <a:pt x="19" y="22"/>
                  </a:cubicBezTo>
                  <a:cubicBezTo>
                    <a:pt x="22" y="12"/>
                    <a:pt x="21" y="1"/>
                    <a:pt x="17" y="0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342">
              <a:extLst>
                <a:ext uri="{FF2B5EF4-FFF2-40B4-BE49-F238E27FC236}">
                  <a16:creationId xmlns:a16="http://schemas.microsoft.com/office/drawing/2014/main" xmlns="" id="{23D5BCDE-3039-4A6B-AB60-9A2C80DB7675}"/>
                </a:ext>
              </a:extLst>
            </p:cNvPr>
            <p:cNvSpPr>
              <a:spLocks/>
            </p:cNvSpPr>
            <p:nvPr/>
          </p:nvSpPr>
          <p:spPr bwMode="auto">
            <a:xfrm>
              <a:off x="5246" y="2800"/>
              <a:ext cx="13" cy="31"/>
            </a:xfrm>
            <a:custGeom>
              <a:avLst/>
              <a:gdLst>
                <a:gd name="T0" fmla="*/ 10 w 17"/>
                <a:gd name="T1" fmla="*/ 0 h 41"/>
                <a:gd name="T2" fmla="*/ 1 w 17"/>
                <a:gd name="T3" fmla="*/ 20 h 41"/>
                <a:gd name="T4" fmla="*/ 8 w 17"/>
                <a:gd name="T5" fmla="*/ 41 h 41"/>
                <a:gd name="T6" fmla="*/ 17 w 17"/>
                <a:gd name="T7" fmla="*/ 21 h 41"/>
                <a:gd name="T8" fmla="*/ 10 w 17"/>
                <a:gd name="T9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41">
                  <a:moveTo>
                    <a:pt x="10" y="0"/>
                  </a:moveTo>
                  <a:cubicBezTo>
                    <a:pt x="6" y="0"/>
                    <a:pt x="1" y="9"/>
                    <a:pt x="1" y="20"/>
                  </a:cubicBezTo>
                  <a:cubicBezTo>
                    <a:pt x="0" y="31"/>
                    <a:pt x="3" y="41"/>
                    <a:pt x="8" y="41"/>
                  </a:cubicBezTo>
                  <a:cubicBezTo>
                    <a:pt x="12" y="41"/>
                    <a:pt x="16" y="32"/>
                    <a:pt x="17" y="21"/>
                  </a:cubicBezTo>
                  <a:cubicBezTo>
                    <a:pt x="17" y="10"/>
                    <a:pt x="15" y="0"/>
                    <a:pt x="10" y="0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343">
              <a:extLst>
                <a:ext uri="{FF2B5EF4-FFF2-40B4-BE49-F238E27FC236}">
                  <a16:creationId xmlns:a16="http://schemas.microsoft.com/office/drawing/2014/main" xmlns="" id="{6673CCF4-1F1A-4D13-8894-56805918E1CB}"/>
                </a:ext>
              </a:extLst>
            </p:cNvPr>
            <p:cNvSpPr>
              <a:spLocks/>
            </p:cNvSpPr>
            <p:nvPr/>
          </p:nvSpPr>
          <p:spPr bwMode="auto">
            <a:xfrm>
              <a:off x="5171" y="2286"/>
              <a:ext cx="13" cy="26"/>
            </a:xfrm>
            <a:custGeom>
              <a:avLst/>
              <a:gdLst>
                <a:gd name="T0" fmla="*/ 5 w 17"/>
                <a:gd name="T1" fmla="*/ 2 h 34"/>
                <a:gd name="T2" fmla="*/ 2 w 17"/>
                <a:gd name="T3" fmla="*/ 19 h 34"/>
                <a:gd name="T4" fmla="*/ 13 w 17"/>
                <a:gd name="T5" fmla="*/ 33 h 34"/>
                <a:gd name="T6" fmla="*/ 15 w 17"/>
                <a:gd name="T7" fmla="*/ 15 h 34"/>
                <a:gd name="T8" fmla="*/ 5 w 17"/>
                <a:gd name="T9" fmla="*/ 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34">
                  <a:moveTo>
                    <a:pt x="5" y="2"/>
                  </a:moveTo>
                  <a:cubicBezTo>
                    <a:pt x="1" y="3"/>
                    <a:pt x="0" y="10"/>
                    <a:pt x="2" y="19"/>
                  </a:cubicBezTo>
                  <a:cubicBezTo>
                    <a:pt x="5" y="27"/>
                    <a:pt x="9" y="34"/>
                    <a:pt x="13" y="33"/>
                  </a:cubicBezTo>
                  <a:cubicBezTo>
                    <a:pt x="16" y="32"/>
                    <a:pt x="17" y="24"/>
                    <a:pt x="15" y="15"/>
                  </a:cubicBezTo>
                  <a:cubicBezTo>
                    <a:pt x="13" y="7"/>
                    <a:pt x="8" y="0"/>
                    <a:pt x="5" y="2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344">
              <a:extLst>
                <a:ext uri="{FF2B5EF4-FFF2-40B4-BE49-F238E27FC236}">
                  <a16:creationId xmlns:a16="http://schemas.microsoft.com/office/drawing/2014/main" xmlns="" id="{BF9FA2FA-A830-45CB-B511-AF70994A172C}"/>
                </a:ext>
              </a:extLst>
            </p:cNvPr>
            <p:cNvSpPr>
              <a:spLocks/>
            </p:cNvSpPr>
            <p:nvPr/>
          </p:nvSpPr>
          <p:spPr bwMode="auto">
            <a:xfrm>
              <a:off x="5153" y="2795"/>
              <a:ext cx="14" cy="31"/>
            </a:xfrm>
            <a:custGeom>
              <a:avLst/>
              <a:gdLst>
                <a:gd name="T0" fmla="*/ 10 w 18"/>
                <a:gd name="T1" fmla="*/ 1 h 40"/>
                <a:gd name="T2" fmla="*/ 0 w 18"/>
                <a:gd name="T3" fmla="*/ 20 h 40"/>
                <a:gd name="T4" fmla="*/ 8 w 18"/>
                <a:gd name="T5" fmla="*/ 40 h 40"/>
                <a:gd name="T6" fmla="*/ 17 w 18"/>
                <a:gd name="T7" fmla="*/ 21 h 40"/>
                <a:gd name="T8" fmla="*/ 10 w 18"/>
                <a:gd name="T9" fmla="*/ 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40">
                  <a:moveTo>
                    <a:pt x="10" y="1"/>
                  </a:moveTo>
                  <a:cubicBezTo>
                    <a:pt x="5" y="0"/>
                    <a:pt x="2" y="9"/>
                    <a:pt x="0" y="20"/>
                  </a:cubicBezTo>
                  <a:cubicBezTo>
                    <a:pt x="0" y="31"/>
                    <a:pt x="3" y="40"/>
                    <a:pt x="8" y="40"/>
                  </a:cubicBezTo>
                  <a:cubicBezTo>
                    <a:pt x="12" y="40"/>
                    <a:pt x="16" y="32"/>
                    <a:pt x="17" y="21"/>
                  </a:cubicBezTo>
                  <a:cubicBezTo>
                    <a:pt x="18" y="11"/>
                    <a:pt x="14" y="1"/>
                    <a:pt x="10" y="1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345">
              <a:extLst>
                <a:ext uri="{FF2B5EF4-FFF2-40B4-BE49-F238E27FC236}">
                  <a16:creationId xmlns:a16="http://schemas.microsoft.com/office/drawing/2014/main" xmlns="" id="{1168A2CD-ECE9-4AB2-8EEC-BBE8615F920F}"/>
                </a:ext>
              </a:extLst>
            </p:cNvPr>
            <p:cNvSpPr>
              <a:spLocks/>
            </p:cNvSpPr>
            <p:nvPr/>
          </p:nvSpPr>
          <p:spPr bwMode="auto">
            <a:xfrm>
              <a:off x="5134" y="2429"/>
              <a:ext cx="15" cy="31"/>
            </a:xfrm>
            <a:custGeom>
              <a:avLst/>
              <a:gdLst>
                <a:gd name="T0" fmla="*/ 6 w 19"/>
                <a:gd name="T1" fmla="*/ 2 h 40"/>
                <a:gd name="T2" fmla="*/ 1 w 19"/>
                <a:gd name="T3" fmla="*/ 22 h 40"/>
                <a:gd name="T4" fmla="*/ 12 w 19"/>
                <a:gd name="T5" fmla="*/ 39 h 40"/>
                <a:gd name="T6" fmla="*/ 17 w 19"/>
                <a:gd name="T7" fmla="*/ 19 h 40"/>
                <a:gd name="T8" fmla="*/ 6 w 19"/>
                <a:gd name="T9" fmla="*/ 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40">
                  <a:moveTo>
                    <a:pt x="6" y="2"/>
                  </a:moveTo>
                  <a:cubicBezTo>
                    <a:pt x="2" y="3"/>
                    <a:pt x="0" y="11"/>
                    <a:pt x="1" y="22"/>
                  </a:cubicBezTo>
                  <a:cubicBezTo>
                    <a:pt x="3" y="33"/>
                    <a:pt x="8" y="40"/>
                    <a:pt x="12" y="39"/>
                  </a:cubicBezTo>
                  <a:cubicBezTo>
                    <a:pt x="17" y="39"/>
                    <a:pt x="19" y="30"/>
                    <a:pt x="17" y="19"/>
                  </a:cubicBezTo>
                  <a:cubicBezTo>
                    <a:pt x="15" y="8"/>
                    <a:pt x="11" y="0"/>
                    <a:pt x="6" y="2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346">
              <a:extLst>
                <a:ext uri="{FF2B5EF4-FFF2-40B4-BE49-F238E27FC236}">
                  <a16:creationId xmlns:a16="http://schemas.microsoft.com/office/drawing/2014/main" xmlns="" id="{4C214926-4079-43E6-85B0-017BD855D9EF}"/>
                </a:ext>
              </a:extLst>
            </p:cNvPr>
            <p:cNvSpPr>
              <a:spLocks/>
            </p:cNvSpPr>
            <p:nvPr/>
          </p:nvSpPr>
          <p:spPr bwMode="auto">
            <a:xfrm>
              <a:off x="5200" y="2423"/>
              <a:ext cx="9" cy="19"/>
            </a:xfrm>
            <a:custGeom>
              <a:avLst/>
              <a:gdLst>
                <a:gd name="T0" fmla="*/ 4 w 12"/>
                <a:gd name="T1" fmla="*/ 0 h 25"/>
                <a:gd name="T2" fmla="*/ 1 w 12"/>
                <a:gd name="T3" fmla="*/ 13 h 25"/>
                <a:gd name="T4" fmla="*/ 8 w 12"/>
                <a:gd name="T5" fmla="*/ 25 h 25"/>
                <a:gd name="T6" fmla="*/ 11 w 12"/>
                <a:gd name="T7" fmla="*/ 11 h 25"/>
                <a:gd name="T8" fmla="*/ 4 w 12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25">
                  <a:moveTo>
                    <a:pt x="4" y="0"/>
                  </a:moveTo>
                  <a:cubicBezTo>
                    <a:pt x="2" y="0"/>
                    <a:pt x="0" y="7"/>
                    <a:pt x="1" y="13"/>
                  </a:cubicBezTo>
                  <a:cubicBezTo>
                    <a:pt x="2" y="20"/>
                    <a:pt x="6" y="25"/>
                    <a:pt x="8" y="25"/>
                  </a:cubicBezTo>
                  <a:cubicBezTo>
                    <a:pt x="11" y="25"/>
                    <a:pt x="12" y="19"/>
                    <a:pt x="11" y="11"/>
                  </a:cubicBezTo>
                  <a:cubicBezTo>
                    <a:pt x="10" y="5"/>
                    <a:pt x="6" y="0"/>
                    <a:pt x="4" y="0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347">
              <a:extLst>
                <a:ext uri="{FF2B5EF4-FFF2-40B4-BE49-F238E27FC236}">
                  <a16:creationId xmlns:a16="http://schemas.microsoft.com/office/drawing/2014/main" xmlns="" id="{AFF7EF51-4AAB-4307-A9A7-1F32D7A03618}"/>
                </a:ext>
              </a:extLst>
            </p:cNvPr>
            <p:cNvSpPr>
              <a:spLocks/>
            </p:cNvSpPr>
            <p:nvPr/>
          </p:nvSpPr>
          <p:spPr bwMode="auto">
            <a:xfrm>
              <a:off x="4296" y="1597"/>
              <a:ext cx="236" cy="363"/>
            </a:xfrm>
            <a:custGeom>
              <a:avLst/>
              <a:gdLst>
                <a:gd name="T0" fmla="*/ 0 w 306"/>
                <a:gd name="T1" fmla="*/ 424 h 470"/>
                <a:gd name="T2" fmla="*/ 4 w 306"/>
                <a:gd name="T3" fmla="*/ 427 h 470"/>
                <a:gd name="T4" fmla="*/ 49 w 306"/>
                <a:gd name="T5" fmla="*/ 371 h 470"/>
                <a:gd name="T6" fmla="*/ 165 w 306"/>
                <a:gd name="T7" fmla="*/ 470 h 470"/>
                <a:gd name="T8" fmla="*/ 306 w 306"/>
                <a:gd name="T9" fmla="*/ 328 h 470"/>
                <a:gd name="T10" fmla="*/ 110 w 306"/>
                <a:gd name="T11" fmla="*/ 168 h 470"/>
                <a:gd name="T12" fmla="*/ 228 w 306"/>
                <a:gd name="T13" fmla="*/ 5 h 470"/>
                <a:gd name="T14" fmla="*/ 222 w 306"/>
                <a:gd name="T15" fmla="*/ 0 h 470"/>
                <a:gd name="T16" fmla="*/ 103 w 306"/>
                <a:gd name="T17" fmla="*/ 167 h 470"/>
                <a:gd name="T18" fmla="*/ 300 w 306"/>
                <a:gd name="T19" fmla="*/ 326 h 470"/>
                <a:gd name="T20" fmla="*/ 163 w 306"/>
                <a:gd name="T21" fmla="*/ 464 h 470"/>
                <a:gd name="T22" fmla="*/ 47 w 306"/>
                <a:gd name="T23" fmla="*/ 365 h 470"/>
                <a:gd name="T24" fmla="*/ 0 w 306"/>
                <a:gd name="T25" fmla="*/ 424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06" h="470">
                  <a:moveTo>
                    <a:pt x="0" y="424"/>
                  </a:moveTo>
                  <a:cubicBezTo>
                    <a:pt x="1" y="424"/>
                    <a:pt x="3" y="426"/>
                    <a:pt x="4" y="427"/>
                  </a:cubicBezTo>
                  <a:cubicBezTo>
                    <a:pt x="19" y="408"/>
                    <a:pt x="34" y="389"/>
                    <a:pt x="49" y="371"/>
                  </a:cubicBezTo>
                  <a:cubicBezTo>
                    <a:pt x="91" y="402"/>
                    <a:pt x="129" y="436"/>
                    <a:pt x="165" y="470"/>
                  </a:cubicBezTo>
                  <a:cubicBezTo>
                    <a:pt x="212" y="423"/>
                    <a:pt x="259" y="375"/>
                    <a:pt x="306" y="328"/>
                  </a:cubicBezTo>
                  <a:cubicBezTo>
                    <a:pt x="247" y="270"/>
                    <a:pt x="182" y="217"/>
                    <a:pt x="110" y="168"/>
                  </a:cubicBezTo>
                  <a:cubicBezTo>
                    <a:pt x="149" y="114"/>
                    <a:pt x="189" y="59"/>
                    <a:pt x="228" y="5"/>
                  </a:cubicBezTo>
                  <a:cubicBezTo>
                    <a:pt x="226" y="4"/>
                    <a:pt x="224" y="2"/>
                    <a:pt x="222" y="0"/>
                  </a:cubicBezTo>
                  <a:cubicBezTo>
                    <a:pt x="182" y="56"/>
                    <a:pt x="142" y="112"/>
                    <a:pt x="103" y="167"/>
                  </a:cubicBezTo>
                  <a:cubicBezTo>
                    <a:pt x="175" y="215"/>
                    <a:pt x="240" y="269"/>
                    <a:pt x="300" y="326"/>
                  </a:cubicBezTo>
                  <a:cubicBezTo>
                    <a:pt x="255" y="372"/>
                    <a:pt x="209" y="418"/>
                    <a:pt x="163" y="464"/>
                  </a:cubicBezTo>
                  <a:cubicBezTo>
                    <a:pt x="127" y="429"/>
                    <a:pt x="88" y="396"/>
                    <a:pt x="47" y="365"/>
                  </a:cubicBezTo>
                  <a:cubicBezTo>
                    <a:pt x="31" y="384"/>
                    <a:pt x="16" y="404"/>
                    <a:pt x="0" y="424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348">
              <a:extLst>
                <a:ext uri="{FF2B5EF4-FFF2-40B4-BE49-F238E27FC236}">
                  <a16:creationId xmlns:a16="http://schemas.microsoft.com/office/drawing/2014/main" xmlns="" id="{4E4C7C5D-6FCF-44A9-B1F2-0192DC19421E}"/>
                </a:ext>
              </a:extLst>
            </p:cNvPr>
            <p:cNvSpPr>
              <a:spLocks/>
            </p:cNvSpPr>
            <p:nvPr/>
          </p:nvSpPr>
          <p:spPr bwMode="auto">
            <a:xfrm>
              <a:off x="4455" y="1588"/>
              <a:ext cx="29" cy="22"/>
            </a:xfrm>
            <a:custGeom>
              <a:avLst/>
              <a:gdLst>
                <a:gd name="T0" fmla="*/ 13 w 37"/>
                <a:gd name="T1" fmla="*/ 20 h 28"/>
                <a:gd name="T2" fmla="*/ 34 w 37"/>
                <a:gd name="T3" fmla="*/ 25 h 28"/>
                <a:gd name="T4" fmla="*/ 23 w 37"/>
                <a:gd name="T5" fmla="*/ 7 h 28"/>
                <a:gd name="T6" fmla="*/ 2 w 37"/>
                <a:gd name="T7" fmla="*/ 3 h 28"/>
                <a:gd name="T8" fmla="*/ 13 w 37"/>
                <a:gd name="T9" fmla="*/ 2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28">
                  <a:moveTo>
                    <a:pt x="13" y="20"/>
                  </a:moveTo>
                  <a:cubicBezTo>
                    <a:pt x="22" y="26"/>
                    <a:pt x="31" y="28"/>
                    <a:pt x="34" y="25"/>
                  </a:cubicBezTo>
                  <a:cubicBezTo>
                    <a:pt x="37" y="21"/>
                    <a:pt x="31" y="13"/>
                    <a:pt x="23" y="7"/>
                  </a:cubicBezTo>
                  <a:cubicBezTo>
                    <a:pt x="14" y="1"/>
                    <a:pt x="4" y="0"/>
                    <a:pt x="2" y="3"/>
                  </a:cubicBezTo>
                  <a:cubicBezTo>
                    <a:pt x="0" y="7"/>
                    <a:pt x="5" y="14"/>
                    <a:pt x="13" y="20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349">
              <a:extLst>
                <a:ext uri="{FF2B5EF4-FFF2-40B4-BE49-F238E27FC236}">
                  <a16:creationId xmlns:a16="http://schemas.microsoft.com/office/drawing/2014/main" xmlns="" id="{E56247C0-456C-42FE-B529-53C1F9AE14BF}"/>
                </a:ext>
              </a:extLst>
            </p:cNvPr>
            <p:cNvSpPr>
              <a:spLocks/>
            </p:cNvSpPr>
            <p:nvPr/>
          </p:nvSpPr>
          <p:spPr bwMode="auto">
            <a:xfrm>
              <a:off x="4365" y="1716"/>
              <a:ext cx="26" cy="20"/>
            </a:xfrm>
            <a:custGeom>
              <a:avLst/>
              <a:gdLst>
                <a:gd name="T0" fmla="*/ 12 w 34"/>
                <a:gd name="T1" fmla="*/ 19 h 26"/>
                <a:gd name="T2" fmla="*/ 31 w 34"/>
                <a:gd name="T3" fmla="*/ 23 h 26"/>
                <a:gd name="T4" fmla="*/ 22 w 34"/>
                <a:gd name="T5" fmla="*/ 7 h 26"/>
                <a:gd name="T6" fmla="*/ 3 w 34"/>
                <a:gd name="T7" fmla="*/ 3 h 26"/>
                <a:gd name="T8" fmla="*/ 12 w 34"/>
                <a:gd name="T9" fmla="*/ 19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26">
                  <a:moveTo>
                    <a:pt x="12" y="19"/>
                  </a:moveTo>
                  <a:cubicBezTo>
                    <a:pt x="20" y="25"/>
                    <a:pt x="28" y="26"/>
                    <a:pt x="31" y="23"/>
                  </a:cubicBezTo>
                  <a:cubicBezTo>
                    <a:pt x="34" y="19"/>
                    <a:pt x="30" y="12"/>
                    <a:pt x="22" y="7"/>
                  </a:cubicBezTo>
                  <a:cubicBezTo>
                    <a:pt x="13" y="1"/>
                    <a:pt x="5" y="0"/>
                    <a:pt x="3" y="3"/>
                  </a:cubicBezTo>
                  <a:cubicBezTo>
                    <a:pt x="0" y="7"/>
                    <a:pt x="4" y="14"/>
                    <a:pt x="12" y="19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350">
              <a:extLst>
                <a:ext uri="{FF2B5EF4-FFF2-40B4-BE49-F238E27FC236}">
                  <a16:creationId xmlns:a16="http://schemas.microsoft.com/office/drawing/2014/main" xmlns="" id="{69B21A66-04CD-44FB-ABAC-5D1F445C3D6E}"/>
                </a:ext>
              </a:extLst>
            </p:cNvPr>
            <p:cNvSpPr>
              <a:spLocks/>
            </p:cNvSpPr>
            <p:nvPr/>
          </p:nvSpPr>
          <p:spPr bwMode="auto">
            <a:xfrm>
              <a:off x="4289" y="1917"/>
              <a:ext cx="17" cy="15"/>
            </a:xfrm>
            <a:custGeom>
              <a:avLst/>
              <a:gdLst>
                <a:gd name="T0" fmla="*/ 7 w 22"/>
                <a:gd name="T1" fmla="*/ 14 h 19"/>
                <a:gd name="T2" fmla="*/ 20 w 22"/>
                <a:gd name="T3" fmla="*/ 16 h 19"/>
                <a:gd name="T4" fmla="*/ 15 w 22"/>
                <a:gd name="T5" fmla="*/ 4 h 19"/>
                <a:gd name="T6" fmla="*/ 2 w 22"/>
                <a:gd name="T7" fmla="*/ 2 h 19"/>
                <a:gd name="T8" fmla="*/ 7 w 22"/>
                <a:gd name="T9" fmla="*/ 1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9">
                  <a:moveTo>
                    <a:pt x="7" y="14"/>
                  </a:moveTo>
                  <a:cubicBezTo>
                    <a:pt x="12" y="18"/>
                    <a:pt x="18" y="19"/>
                    <a:pt x="20" y="16"/>
                  </a:cubicBezTo>
                  <a:cubicBezTo>
                    <a:pt x="22" y="14"/>
                    <a:pt x="20" y="8"/>
                    <a:pt x="15" y="4"/>
                  </a:cubicBezTo>
                  <a:cubicBezTo>
                    <a:pt x="10" y="1"/>
                    <a:pt x="3" y="0"/>
                    <a:pt x="2" y="2"/>
                  </a:cubicBezTo>
                  <a:cubicBezTo>
                    <a:pt x="0" y="5"/>
                    <a:pt x="2" y="11"/>
                    <a:pt x="7" y="14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351">
              <a:extLst>
                <a:ext uri="{FF2B5EF4-FFF2-40B4-BE49-F238E27FC236}">
                  <a16:creationId xmlns:a16="http://schemas.microsoft.com/office/drawing/2014/main" xmlns="" id="{CBA8E3C0-AE3B-4647-9914-2188784EB45E}"/>
                </a:ext>
              </a:extLst>
            </p:cNvPr>
            <p:cNvSpPr>
              <a:spLocks/>
            </p:cNvSpPr>
            <p:nvPr/>
          </p:nvSpPr>
          <p:spPr bwMode="auto">
            <a:xfrm>
              <a:off x="4519" y="1837"/>
              <a:ext cx="23" cy="23"/>
            </a:xfrm>
            <a:custGeom>
              <a:avLst/>
              <a:gdLst>
                <a:gd name="T0" fmla="*/ 9 w 30"/>
                <a:gd name="T1" fmla="*/ 21 h 30"/>
                <a:gd name="T2" fmla="*/ 27 w 30"/>
                <a:gd name="T3" fmla="*/ 26 h 30"/>
                <a:gd name="T4" fmla="*/ 21 w 30"/>
                <a:gd name="T5" fmla="*/ 10 h 30"/>
                <a:gd name="T6" fmla="*/ 4 w 30"/>
                <a:gd name="T7" fmla="*/ 4 h 30"/>
                <a:gd name="T8" fmla="*/ 9 w 30"/>
                <a:gd name="T9" fmla="*/ 2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30">
                  <a:moveTo>
                    <a:pt x="9" y="21"/>
                  </a:moveTo>
                  <a:cubicBezTo>
                    <a:pt x="16" y="28"/>
                    <a:pt x="23" y="30"/>
                    <a:pt x="27" y="26"/>
                  </a:cubicBezTo>
                  <a:cubicBezTo>
                    <a:pt x="30" y="23"/>
                    <a:pt x="27" y="16"/>
                    <a:pt x="21" y="10"/>
                  </a:cubicBezTo>
                  <a:cubicBezTo>
                    <a:pt x="14" y="3"/>
                    <a:pt x="7" y="0"/>
                    <a:pt x="4" y="4"/>
                  </a:cubicBezTo>
                  <a:cubicBezTo>
                    <a:pt x="0" y="7"/>
                    <a:pt x="3" y="15"/>
                    <a:pt x="9" y="21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352">
              <a:extLst>
                <a:ext uri="{FF2B5EF4-FFF2-40B4-BE49-F238E27FC236}">
                  <a16:creationId xmlns:a16="http://schemas.microsoft.com/office/drawing/2014/main" xmlns="" id="{A032EA5A-EFEB-4A14-93E8-7C1422D80409}"/>
                </a:ext>
              </a:extLst>
            </p:cNvPr>
            <p:cNvSpPr>
              <a:spLocks/>
            </p:cNvSpPr>
            <p:nvPr/>
          </p:nvSpPr>
          <p:spPr bwMode="auto">
            <a:xfrm>
              <a:off x="4411" y="1948"/>
              <a:ext cx="21" cy="20"/>
            </a:xfrm>
            <a:custGeom>
              <a:avLst/>
              <a:gdLst>
                <a:gd name="T0" fmla="*/ 7 w 27"/>
                <a:gd name="T1" fmla="*/ 20 h 26"/>
                <a:gd name="T2" fmla="*/ 23 w 27"/>
                <a:gd name="T3" fmla="*/ 23 h 26"/>
                <a:gd name="T4" fmla="*/ 19 w 27"/>
                <a:gd name="T5" fmla="*/ 7 h 26"/>
                <a:gd name="T6" fmla="*/ 3 w 27"/>
                <a:gd name="T7" fmla="*/ 3 h 26"/>
                <a:gd name="T8" fmla="*/ 7 w 27"/>
                <a:gd name="T9" fmla="*/ 2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6">
                  <a:moveTo>
                    <a:pt x="7" y="20"/>
                  </a:moveTo>
                  <a:cubicBezTo>
                    <a:pt x="13" y="25"/>
                    <a:pt x="20" y="26"/>
                    <a:pt x="23" y="23"/>
                  </a:cubicBezTo>
                  <a:cubicBezTo>
                    <a:pt x="27" y="20"/>
                    <a:pt x="25" y="13"/>
                    <a:pt x="19" y="7"/>
                  </a:cubicBezTo>
                  <a:cubicBezTo>
                    <a:pt x="13" y="2"/>
                    <a:pt x="6" y="0"/>
                    <a:pt x="3" y="3"/>
                  </a:cubicBezTo>
                  <a:cubicBezTo>
                    <a:pt x="0" y="7"/>
                    <a:pt x="2" y="13"/>
                    <a:pt x="7" y="20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353">
              <a:extLst>
                <a:ext uri="{FF2B5EF4-FFF2-40B4-BE49-F238E27FC236}">
                  <a16:creationId xmlns:a16="http://schemas.microsoft.com/office/drawing/2014/main" xmlns="" id="{E20F7213-1E44-4DB4-8444-D6E133091D4F}"/>
                </a:ext>
              </a:extLst>
            </p:cNvPr>
            <p:cNvSpPr>
              <a:spLocks/>
            </p:cNvSpPr>
            <p:nvPr/>
          </p:nvSpPr>
          <p:spPr bwMode="auto">
            <a:xfrm>
              <a:off x="4326" y="1876"/>
              <a:ext cx="14" cy="13"/>
            </a:xfrm>
            <a:custGeom>
              <a:avLst/>
              <a:gdLst>
                <a:gd name="T0" fmla="*/ 6 w 19"/>
                <a:gd name="T1" fmla="*/ 12 h 16"/>
                <a:gd name="T2" fmla="*/ 17 w 19"/>
                <a:gd name="T3" fmla="*/ 13 h 16"/>
                <a:gd name="T4" fmla="*/ 13 w 19"/>
                <a:gd name="T5" fmla="*/ 4 h 16"/>
                <a:gd name="T6" fmla="*/ 1 w 19"/>
                <a:gd name="T7" fmla="*/ 2 h 16"/>
                <a:gd name="T8" fmla="*/ 6 w 19"/>
                <a:gd name="T9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6">
                  <a:moveTo>
                    <a:pt x="6" y="12"/>
                  </a:moveTo>
                  <a:cubicBezTo>
                    <a:pt x="11" y="15"/>
                    <a:pt x="15" y="16"/>
                    <a:pt x="17" y="13"/>
                  </a:cubicBezTo>
                  <a:cubicBezTo>
                    <a:pt x="19" y="11"/>
                    <a:pt x="17" y="7"/>
                    <a:pt x="13" y="4"/>
                  </a:cubicBezTo>
                  <a:cubicBezTo>
                    <a:pt x="8" y="1"/>
                    <a:pt x="4" y="0"/>
                    <a:pt x="1" y="2"/>
                  </a:cubicBezTo>
                  <a:cubicBezTo>
                    <a:pt x="0" y="4"/>
                    <a:pt x="2" y="8"/>
                    <a:pt x="6" y="12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354">
              <a:extLst>
                <a:ext uri="{FF2B5EF4-FFF2-40B4-BE49-F238E27FC236}">
                  <a16:creationId xmlns:a16="http://schemas.microsoft.com/office/drawing/2014/main" xmlns="" id="{9BF06DE3-2353-443F-9C96-D7BD6C516B82}"/>
                </a:ext>
              </a:extLst>
            </p:cNvPr>
            <p:cNvSpPr>
              <a:spLocks/>
            </p:cNvSpPr>
            <p:nvPr/>
          </p:nvSpPr>
          <p:spPr bwMode="auto">
            <a:xfrm>
              <a:off x="4116" y="307"/>
              <a:ext cx="2159" cy="3381"/>
            </a:xfrm>
            <a:custGeom>
              <a:avLst/>
              <a:gdLst>
                <a:gd name="T0" fmla="*/ 2472 w 2795"/>
                <a:gd name="T1" fmla="*/ 4376 h 4379"/>
                <a:gd name="T2" fmla="*/ 2480 w 2795"/>
                <a:gd name="T3" fmla="*/ 4379 h 4379"/>
                <a:gd name="T4" fmla="*/ 2545 w 2795"/>
                <a:gd name="T5" fmla="*/ 1999 h 4379"/>
                <a:gd name="T6" fmla="*/ 2207 w 2795"/>
                <a:gd name="T7" fmla="*/ 2122 h 4379"/>
                <a:gd name="T8" fmla="*/ 862 w 2795"/>
                <a:gd name="T9" fmla="*/ 544 h 4379"/>
                <a:gd name="T10" fmla="*/ 983 w 2795"/>
                <a:gd name="T11" fmla="*/ 328 h 4379"/>
                <a:gd name="T12" fmla="*/ 2 w 2795"/>
                <a:gd name="T13" fmla="*/ 0 h 4379"/>
                <a:gd name="T14" fmla="*/ 0 w 2795"/>
                <a:gd name="T15" fmla="*/ 9 h 4379"/>
                <a:gd name="T16" fmla="*/ 943 w 2795"/>
                <a:gd name="T17" fmla="*/ 318 h 4379"/>
                <a:gd name="T18" fmla="*/ 825 w 2795"/>
                <a:gd name="T19" fmla="*/ 535 h 4379"/>
                <a:gd name="T20" fmla="*/ 2208 w 2795"/>
                <a:gd name="T21" fmla="*/ 2155 h 4379"/>
                <a:gd name="T22" fmla="*/ 2546 w 2795"/>
                <a:gd name="T23" fmla="*/ 2036 h 4379"/>
                <a:gd name="T24" fmla="*/ 2472 w 2795"/>
                <a:gd name="T25" fmla="*/ 4376 h 43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95" h="4379">
                  <a:moveTo>
                    <a:pt x="2472" y="4376"/>
                  </a:moveTo>
                  <a:cubicBezTo>
                    <a:pt x="2474" y="4378"/>
                    <a:pt x="2477" y="4379"/>
                    <a:pt x="2480" y="4379"/>
                  </a:cubicBezTo>
                  <a:cubicBezTo>
                    <a:pt x="2763" y="3622"/>
                    <a:pt x="2795" y="2765"/>
                    <a:pt x="2545" y="1999"/>
                  </a:cubicBezTo>
                  <a:cubicBezTo>
                    <a:pt x="2432" y="2040"/>
                    <a:pt x="2319" y="2081"/>
                    <a:pt x="2207" y="2122"/>
                  </a:cubicBezTo>
                  <a:cubicBezTo>
                    <a:pt x="1994" y="1474"/>
                    <a:pt x="1554" y="899"/>
                    <a:pt x="862" y="544"/>
                  </a:cubicBezTo>
                  <a:cubicBezTo>
                    <a:pt x="902" y="472"/>
                    <a:pt x="943" y="401"/>
                    <a:pt x="983" y="328"/>
                  </a:cubicBezTo>
                  <a:cubicBezTo>
                    <a:pt x="697" y="181"/>
                    <a:pt x="370" y="68"/>
                    <a:pt x="2" y="0"/>
                  </a:cubicBezTo>
                  <a:cubicBezTo>
                    <a:pt x="1" y="3"/>
                    <a:pt x="0" y="6"/>
                    <a:pt x="0" y="9"/>
                  </a:cubicBezTo>
                  <a:cubicBezTo>
                    <a:pt x="353" y="74"/>
                    <a:pt x="667" y="180"/>
                    <a:pt x="943" y="318"/>
                  </a:cubicBezTo>
                  <a:cubicBezTo>
                    <a:pt x="904" y="390"/>
                    <a:pt x="865" y="463"/>
                    <a:pt x="825" y="535"/>
                  </a:cubicBezTo>
                  <a:cubicBezTo>
                    <a:pt x="1544" y="894"/>
                    <a:pt x="1997" y="1486"/>
                    <a:pt x="2208" y="2155"/>
                  </a:cubicBezTo>
                  <a:cubicBezTo>
                    <a:pt x="2321" y="2115"/>
                    <a:pt x="2434" y="2075"/>
                    <a:pt x="2546" y="2036"/>
                  </a:cubicBezTo>
                  <a:cubicBezTo>
                    <a:pt x="2785" y="2791"/>
                    <a:pt x="2750" y="3632"/>
                    <a:pt x="2472" y="4376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355">
              <a:extLst>
                <a:ext uri="{FF2B5EF4-FFF2-40B4-BE49-F238E27FC236}">
                  <a16:creationId xmlns:a16="http://schemas.microsoft.com/office/drawing/2014/main" xmlns="" id="{1AB857EC-2EF1-41D2-AC57-A71035547C57}"/>
                </a:ext>
              </a:extLst>
            </p:cNvPr>
            <p:cNvSpPr>
              <a:spLocks/>
            </p:cNvSpPr>
            <p:nvPr/>
          </p:nvSpPr>
          <p:spPr bwMode="auto">
            <a:xfrm>
              <a:off x="5992" y="3615"/>
              <a:ext cx="71" cy="145"/>
            </a:xfrm>
            <a:custGeom>
              <a:avLst/>
              <a:gdLst>
                <a:gd name="T0" fmla="*/ 79 w 91"/>
                <a:gd name="T1" fmla="*/ 4 h 188"/>
                <a:gd name="T2" fmla="*/ 25 w 91"/>
                <a:gd name="T3" fmla="*/ 85 h 188"/>
                <a:gd name="T4" fmla="*/ 12 w 91"/>
                <a:gd name="T5" fmla="*/ 184 h 188"/>
                <a:gd name="T6" fmla="*/ 69 w 91"/>
                <a:gd name="T7" fmla="*/ 102 h 188"/>
                <a:gd name="T8" fmla="*/ 79 w 91"/>
                <a:gd name="T9" fmla="*/ 4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188">
                  <a:moveTo>
                    <a:pt x="79" y="4"/>
                  </a:moveTo>
                  <a:cubicBezTo>
                    <a:pt x="67" y="0"/>
                    <a:pt x="43" y="37"/>
                    <a:pt x="25" y="85"/>
                  </a:cubicBezTo>
                  <a:cubicBezTo>
                    <a:pt x="6" y="134"/>
                    <a:pt x="0" y="177"/>
                    <a:pt x="12" y="184"/>
                  </a:cubicBezTo>
                  <a:cubicBezTo>
                    <a:pt x="24" y="188"/>
                    <a:pt x="50" y="152"/>
                    <a:pt x="69" y="102"/>
                  </a:cubicBezTo>
                  <a:cubicBezTo>
                    <a:pt x="87" y="53"/>
                    <a:pt x="91" y="9"/>
                    <a:pt x="79" y="4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356">
              <a:extLst>
                <a:ext uri="{FF2B5EF4-FFF2-40B4-BE49-F238E27FC236}">
                  <a16:creationId xmlns:a16="http://schemas.microsoft.com/office/drawing/2014/main" xmlns="" id="{42850A92-FAF8-4D7E-B1A2-713CE1AB5956}"/>
                </a:ext>
              </a:extLst>
            </p:cNvPr>
            <p:cNvSpPr>
              <a:spLocks/>
            </p:cNvSpPr>
            <p:nvPr/>
          </p:nvSpPr>
          <p:spPr bwMode="auto">
            <a:xfrm>
              <a:off x="6052" y="1800"/>
              <a:ext cx="64" cy="147"/>
            </a:xfrm>
            <a:custGeom>
              <a:avLst/>
              <a:gdLst>
                <a:gd name="T0" fmla="*/ 12 w 83"/>
                <a:gd name="T1" fmla="*/ 5 h 191"/>
                <a:gd name="T2" fmla="*/ 21 w 83"/>
                <a:gd name="T3" fmla="*/ 104 h 191"/>
                <a:gd name="T4" fmla="*/ 70 w 83"/>
                <a:gd name="T5" fmla="*/ 187 h 191"/>
                <a:gd name="T6" fmla="*/ 65 w 83"/>
                <a:gd name="T7" fmla="*/ 88 h 191"/>
                <a:gd name="T8" fmla="*/ 12 w 83"/>
                <a:gd name="T9" fmla="*/ 5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191">
                  <a:moveTo>
                    <a:pt x="12" y="5"/>
                  </a:moveTo>
                  <a:cubicBezTo>
                    <a:pt x="0" y="10"/>
                    <a:pt x="5" y="53"/>
                    <a:pt x="21" y="104"/>
                  </a:cubicBezTo>
                  <a:cubicBezTo>
                    <a:pt x="36" y="154"/>
                    <a:pt x="58" y="191"/>
                    <a:pt x="70" y="187"/>
                  </a:cubicBezTo>
                  <a:cubicBezTo>
                    <a:pt x="83" y="183"/>
                    <a:pt x="81" y="138"/>
                    <a:pt x="65" y="88"/>
                  </a:cubicBezTo>
                  <a:cubicBezTo>
                    <a:pt x="49" y="37"/>
                    <a:pt x="25" y="0"/>
                    <a:pt x="12" y="5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357">
              <a:extLst>
                <a:ext uri="{FF2B5EF4-FFF2-40B4-BE49-F238E27FC236}">
                  <a16:creationId xmlns:a16="http://schemas.microsoft.com/office/drawing/2014/main" xmlns="" id="{270A9AC4-A0B5-4B16-B845-A628E9A9E48C}"/>
                </a:ext>
              </a:extLst>
            </p:cNvPr>
            <p:cNvSpPr>
              <a:spLocks/>
            </p:cNvSpPr>
            <p:nvPr/>
          </p:nvSpPr>
          <p:spPr bwMode="auto">
            <a:xfrm>
              <a:off x="4052" y="291"/>
              <a:ext cx="153" cy="45"/>
            </a:xfrm>
            <a:custGeom>
              <a:avLst/>
              <a:gdLst>
                <a:gd name="T0" fmla="*/ 1 w 198"/>
                <a:gd name="T1" fmla="*/ 11 h 58"/>
                <a:gd name="T2" fmla="*/ 96 w 198"/>
                <a:gd name="T3" fmla="*/ 47 h 58"/>
                <a:gd name="T4" fmla="*/ 195 w 198"/>
                <a:gd name="T5" fmla="*/ 47 h 58"/>
                <a:gd name="T6" fmla="*/ 103 w 198"/>
                <a:gd name="T7" fmla="*/ 10 h 58"/>
                <a:gd name="T8" fmla="*/ 1 w 198"/>
                <a:gd name="T9" fmla="*/ 11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8" h="58">
                  <a:moveTo>
                    <a:pt x="1" y="11"/>
                  </a:moveTo>
                  <a:cubicBezTo>
                    <a:pt x="0" y="21"/>
                    <a:pt x="42" y="37"/>
                    <a:pt x="96" y="47"/>
                  </a:cubicBezTo>
                  <a:cubicBezTo>
                    <a:pt x="148" y="57"/>
                    <a:pt x="193" y="58"/>
                    <a:pt x="195" y="47"/>
                  </a:cubicBezTo>
                  <a:cubicBezTo>
                    <a:pt x="198" y="38"/>
                    <a:pt x="157" y="20"/>
                    <a:pt x="103" y="10"/>
                  </a:cubicBezTo>
                  <a:cubicBezTo>
                    <a:pt x="49" y="0"/>
                    <a:pt x="3" y="0"/>
                    <a:pt x="1" y="11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358">
              <a:extLst>
                <a:ext uri="{FF2B5EF4-FFF2-40B4-BE49-F238E27FC236}">
                  <a16:creationId xmlns:a16="http://schemas.microsoft.com/office/drawing/2014/main" xmlns="" id="{4FCEAB8C-1CD3-43C9-87E0-811E5108FF2E}"/>
                </a:ext>
              </a:extLst>
            </p:cNvPr>
            <p:cNvSpPr>
              <a:spLocks/>
            </p:cNvSpPr>
            <p:nvPr/>
          </p:nvSpPr>
          <p:spPr bwMode="auto">
            <a:xfrm>
              <a:off x="5794" y="1900"/>
              <a:ext cx="58" cy="132"/>
            </a:xfrm>
            <a:custGeom>
              <a:avLst/>
              <a:gdLst>
                <a:gd name="T0" fmla="*/ 12 w 76"/>
                <a:gd name="T1" fmla="*/ 5 h 171"/>
                <a:gd name="T2" fmla="*/ 17 w 76"/>
                <a:gd name="T3" fmla="*/ 94 h 171"/>
                <a:gd name="T4" fmla="*/ 64 w 76"/>
                <a:gd name="T5" fmla="*/ 167 h 171"/>
                <a:gd name="T6" fmla="*/ 61 w 76"/>
                <a:gd name="T7" fmla="*/ 78 h 171"/>
                <a:gd name="T8" fmla="*/ 12 w 76"/>
                <a:gd name="T9" fmla="*/ 5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171">
                  <a:moveTo>
                    <a:pt x="12" y="5"/>
                  </a:moveTo>
                  <a:cubicBezTo>
                    <a:pt x="0" y="10"/>
                    <a:pt x="2" y="49"/>
                    <a:pt x="17" y="94"/>
                  </a:cubicBezTo>
                  <a:cubicBezTo>
                    <a:pt x="31" y="138"/>
                    <a:pt x="51" y="171"/>
                    <a:pt x="64" y="167"/>
                  </a:cubicBezTo>
                  <a:cubicBezTo>
                    <a:pt x="76" y="163"/>
                    <a:pt x="75" y="123"/>
                    <a:pt x="61" y="78"/>
                  </a:cubicBezTo>
                  <a:cubicBezTo>
                    <a:pt x="47" y="33"/>
                    <a:pt x="24" y="0"/>
                    <a:pt x="12" y="5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359">
              <a:extLst>
                <a:ext uri="{FF2B5EF4-FFF2-40B4-BE49-F238E27FC236}">
                  <a16:creationId xmlns:a16="http://schemas.microsoft.com/office/drawing/2014/main" xmlns="" id="{16B5DD89-C7A1-4FC6-B49A-79AEFF371AD5}"/>
                </a:ext>
              </a:extLst>
            </p:cNvPr>
            <p:cNvSpPr>
              <a:spLocks/>
            </p:cNvSpPr>
            <p:nvPr/>
          </p:nvSpPr>
          <p:spPr bwMode="auto">
            <a:xfrm>
              <a:off x="4686" y="678"/>
              <a:ext cx="145" cy="85"/>
            </a:xfrm>
            <a:custGeom>
              <a:avLst/>
              <a:gdLst>
                <a:gd name="T0" fmla="*/ 6 w 187"/>
                <a:gd name="T1" fmla="*/ 11 h 110"/>
                <a:gd name="T2" fmla="*/ 83 w 187"/>
                <a:gd name="T3" fmla="*/ 75 h 110"/>
                <a:gd name="T4" fmla="*/ 180 w 187"/>
                <a:gd name="T5" fmla="*/ 99 h 110"/>
                <a:gd name="T6" fmla="*/ 106 w 187"/>
                <a:gd name="T7" fmla="*/ 34 h 110"/>
                <a:gd name="T8" fmla="*/ 6 w 187"/>
                <a:gd name="T9" fmla="*/ 11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7" h="110">
                  <a:moveTo>
                    <a:pt x="6" y="11"/>
                  </a:moveTo>
                  <a:cubicBezTo>
                    <a:pt x="0" y="24"/>
                    <a:pt x="36" y="51"/>
                    <a:pt x="83" y="75"/>
                  </a:cubicBezTo>
                  <a:cubicBezTo>
                    <a:pt x="132" y="99"/>
                    <a:pt x="174" y="110"/>
                    <a:pt x="180" y="99"/>
                  </a:cubicBezTo>
                  <a:cubicBezTo>
                    <a:pt x="187" y="88"/>
                    <a:pt x="155" y="58"/>
                    <a:pt x="106" y="34"/>
                  </a:cubicBezTo>
                  <a:cubicBezTo>
                    <a:pt x="58" y="9"/>
                    <a:pt x="12" y="0"/>
                    <a:pt x="6" y="11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Freeform 360">
              <a:extLst>
                <a:ext uri="{FF2B5EF4-FFF2-40B4-BE49-F238E27FC236}">
                  <a16:creationId xmlns:a16="http://schemas.microsoft.com/office/drawing/2014/main" xmlns="" id="{B7CBADFD-FF35-4240-B32B-1B33DCEFD26D}"/>
                </a:ext>
              </a:extLst>
            </p:cNvPr>
            <p:cNvSpPr>
              <a:spLocks/>
            </p:cNvSpPr>
            <p:nvPr/>
          </p:nvSpPr>
          <p:spPr bwMode="auto">
            <a:xfrm>
              <a:off x="4802" y="526"/>
              <a:ext cx="97" cy="57"/>
            </a:xfrm>
            <a:custGeom>
              <a:avLst/>
              <a:gdLst>
                <a:gd name="T0" fmla="*/ 3 w 125"/>
                <a:gd name="T1" fmla="*/ 8 h 74"/>
                <a:gd name="T2" fmla="*/ 56 w 125"/>
                <a:gd name="T3" fmla="*/ 50 h 74"/>
                <a:gd name="T4" fmla="*/ 121 w 125"/>
                <a:gd name="T5" fmla="*/ 67 h 74"/>
                <a:gd name="T6" fmla="*/ 70 w 125"/>
                <a:gd name="T7" fmla="*/ 24 h 74"/>
                <a:gd name="T8" fmla="*/ 3 w 125"/>
                <a:gd name="T9" fmla="*/ 8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74">
                  <a:moveTo>
                    <a:pt x="3" y="8"/>
                  </a:moveTo>
                  <a:cubicBezTo>
                    <a:pt x="0" y="15"/>
                    <a:pt x="23" y="34"/>
                    <a:pt x="56" y="50"/>
                  </a:cubicBezTo>
                  <a:cubicBezTo>
                    <a:pt x="88" y="66"/>
                    <a:pt x="116" y="74"/>
                    <a:pt x="121" y="67"/>
                  </a:cubicBezTo>
                  <a:cubicBezTo>
                    <a:pt x="125" y="59"/>
                    <a:pt x="103" y="40"/>
                    <a:pt x="70" y="24"/>
                  </a:cubicBezTo>
                  <a:cubicBezTo>
                    <a:pt x="37" y="8"/>
                    <a:pt x="7" y="0"/>
                    <a:pt x="3" y="8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361">
              <a:extLst>
                <a:ext uri="{FF2B5EF4-FFF2-40B4-BE49-F238E27FC236}">
                  <a16:creationId xmlns:a16="http://schemas.microsoft.com/office/drawing/2014/main" xmlns="" id="{F48BF4CA-967D-407B-AEF6-2B7D45EF3D35}"/>
                </a:ext>
              </a:extLst>
            </p:cNvPr>
            <p:cNvSpPr>
              <a:spLocks/>
            </p:cNvSpPr>
            <p:nvPr/>
          </p:nvSpPr>
          <p:spPr bwMode="auto">
            <a:xfrm>
              <a:off x="4524" y="722"/>
              <a:ext cx="237" cy="414"/>
            </a:xfrm>
            <a:custGeom>
              <a:avLst/>
              <a:gdLst>
                <a:gd name="T0" fmla="*/ 13 w 306"/>
                <a:gd name="T1" fmla="*/ 536 h 536"/>
                <a:gd name="T2" fmla="*/ 306 w 306"/>
                <a:gd name="T3" fmla="*/ 8 h 536"/>
                <a:gd name="T4" fmla="*/ 289 w 306"/>
                <a:gd name="T5" fmla="*/ 0 h 536"/>
                <a:gd name="T6" fmla="*/ 0 w 306"/>
                <a:gd name="T7" fmla="*/ 529 h 536"/>
                <a:gd name="T8" fmla="*/ 13 w 306"/>
                <a:gd name="T9" fmla="*/ 536 h 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6" h="536">
                  <a:moveTo>
                    <a:pt x="13" y="536"/>
                  </a:moveTo>
                  <a:cubicBezTo>
                    <a:pt x="111" y="360"/>
                    <a:pt x="208" y="184"/>
                    <a:pt x="306" y="8"/>
                  </a:cubicBezTo>
                  <a:cubicBezTo>
                    <a:pt x="300" y="5"/>
                    <a:pt x="295" y="2"/>
                    <a:pt x="289" y="0"/>
                  </a:cubicBezTo>
                  <a:cubicBezTo>
                    <a:pt x="193" y="176"/>
                    <a:pt x="97" y="352"/>
                    <a:pt x="0" y="529"/>
                  </a:cubicBezTo>
                  <a:cubicBezTo>
                    <a:pt x="5" y="532"/>
                    <a:pt x="9" y="534"/>
                    <a:pt x="13" y="536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362">
              <a:extLst>
                <a:ext uri="{FF2B5EF4-FFF2-40B4-BE49-F238E27FC236}">
                  <a16:creationId xmlns:a16="http://schemas.microsoft.com/office/drawing/2014/main" xmlns="" id="{695E7425-1558-4B97-B39F-3ED8C781D3C1}"/>
                </a:ext>
              </a:extLst>
            </p:cNvPr>
            <p:cNvSpPr>
              <a:spLocks/>
            </p:cNvSpPr>
            <p:nvPr/>
          </p:nvSpPr>
          <p:spPr bwMode="auto">
            <a:xfrm>
              <a:off x="4466" y="1096"/>
              <a:ext cx="126" cy="76"/>
            </a:xfrm>
            <a:custGeom>
              <a:avLst/>
              <a:gdLst>
                <a:gd name="T0" fmla="*/ 70 w 163"/>
                <a:gd name="T1" fmla="*/ 71 h 99"/>
                <a:gd name="T2" fmla="*/ 156 w 163"/>
                <a:gd name="T3" fmla="*/ 87 h 99"/>
                <a:gd name="T4" fmla="*/ 95 w 163"/>
                <a:gd name="T5" fmla="*/ 26 h 99"/>
                <a:gd name="T6" fmla="*/ 6 w 163"/>
                <a:gd name="T7" fmla="*/ 12 h 99"/>
                <a:gd name="T8" fmla="*/ 70 w 163"/>
                <a:gd name="T9" fmla="*/ 71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3" h="99">
                  <a:moveTo>
                    <a:pt x="70" y="71"/>
                  </a:moveTo>
                  <a:cubicBezTo>
                    <a:pt x="111" y="91"/>
                    <a:pt x="148" y="99"/>
                    <a:pt x="156" y="87"/>
                  </a:cubicBezTo>
                  <a:cubicBezTo>
                    <a:pt x="163" y="75"/>
                    <a:pt x="136" y="47"/>
                    <a:pt x="95" y="26"/>
                  </a:cubicBezTo>
                  <a:cubicBezTo>
                    <a:pt x="53" y="6"/>
                    <a:pt x="12" y="0"/>
                    <a:pt x="6" y="12"/>
                  </a:cubicBezTo>
                  <a:cubicBezTo>
                    <a:pt x="0" y="24"/>
                    <a:pt x="29" y="51"/>
                    <a:pt x="70" y="71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363">
              <a:extLst>
                <a:ext uri="{FF2B5EF4-FFF2-40B4-BE49-F238E27FC236}">
                  <a16:creationId xmlns:a16="http://schemas.microsoft.com/office/drawing/2014/main" xmlns="" id="{5A462ACD-9805-43EE-822E-6075ED935A7E}"/>
                </a:ext>
              </a:extLst>
            </p:cNvPr>
            <p:cNvSpPr>
              <a:spLocks/>
            </p:cNvSpPr>
            <p:nvPr/>
          </p:nvSpPr>
          <p:spPr bwMode="auto">
            <a:xfrm>
              <a:off x="6267" y="2517"/>
              <a:ext cx="273" cy="1270"/>
            </a:xfrm>
            <a:custGeom>
              <a:avLst/>
              <a:gdLst>
                <a:gd name="T0" fmla="*/ 0 w 353"/>
                <a:gd name="T1" fmla="*/ 1644 h 1645"/>
                <a:gd name="T2" fmla="*/ 4 w 353"/>
                <a:gd name="T3" fmla="*/ 1645 h 1645"/>
                <a:gd name="T4" fmla="*/ 258 w 353"/>
                <a:gd name="T5" fmla="*/ 428 h 1645"/>
                <a:gd name="T6" fmla="*/ 353 w 353"/>
                <a:gd name="T7" fmla="*/ 15 h 1645"/>
                <a:gd name="T8" fmla="*/ 350 w 353"/>
                <a:gd name="T9" fmla="*/ 0 h 1645"/>
                <a:gd name="T10" fmla="*/ 254 w 353"/>
                <a:gd name="T11" fmla="*/ 420 h 1645"/>
                <a:gd name="T12" fmla="*/ 0 w 353"/>
                <a:gd name="T13" fmla="*/ 1644 h 1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3" h="1645">
                  <a:moveTo>
                    <a:pt x="0" y="1644"/>
                  </a:moveTo>
                  <a:cubicBezTo>
                    <a:pt x="2" y="1644"/>
                    <a:pt x="3" y="1644"/>
                    <a:pt x="4" y="1645"/>
                  </a:cubicBezTo>
                  <a:cubicBezTo>
                    <a:pt x="150" y="1257"/>
                    <a:pt x="236" y="843"/>
                    <a:pt x="258" y="428"/>
                  </a:cubicBezTo>
                  <a:cubicBezTo>
                    <a:pt x="297" y="294"/>
                    <a:pt x="329" y="156"/>
                    <a:pt x="353" y="15"/>
                  </a:cubicBezTo>
                  <a:cubicBezTo>
                    <a:pt x="352" y="10"/>
                    <a:pt x="351" y="5"/>
                    <a:pt x="350" y="0"/>
                  </a:cubicBezTo>
                  <a:cubicBezTo>
                    <a:pt x="325" y="143"/>
                    <a:pt x="293" y="283"/>
                    <a:pt x="254" y="420"/>
                  </a:cubicBezTo>
                  <a:cubicBezTo>
                    <a:pt x="232" y="838"/>
                    <a:pt x="147" y="1253"/>
                    <a:pt x="0" y="1644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364">
              <a:extLst>
                <a:ext uri="{FF2B5EF4-FFF2-40B4-BE49-F238E27FC236}">
                  <a16:creationId xmlns:a16="http://schemas.microsoft.com/office/drawing/2014/main" xmlns="" id="{A1C125B4-D24D-4173-AC28-5A23322B3689}"/>
                </a:ext>
              </a:extLst>
            </p:cNvPr>
            <p:cNvSpPr>
              <a:spLocks/>
            </p:cNvSpPr>
            <p:nvPr/>
          </p:nvSpPr>
          <p:spPr bwMode="auto">
            <a:xfrm>
              <a:off x="4957" y="3312"/>
              <a:ext cx="312" cy="514"/>
            </a:xfrm>
            <a:custGeom>
              <a:avLst/>
              <a:gdLst>
                <a:gd name="T0" fmla="*/ 0 w 404"/>
                <a:gd name="T1" fmla="*/ 620 h 666"/>
                <a:gd name="T2" fmla="*/ 57 w 404"/>
                <a:gd name="T3" fmla="*/ 666 h 666"/>
                <a:gd name="T4" fmla="*/ 404 w 404"/>
                <a:gd name="T5" fmla="*/ 2 h 666"/>
                <a:gd name="T6" fmla="*/ 400 w 404"/>
                <a:gd name="T7" fmla="*/ 0 h 666"/>
                <a:gd name="T8" fmla="*/ 61 w 404"/>
                <a:gd name="T9" fmla="*/ 652 h 666"/>
                <a:gd name="T10" fmla="*/ 8 w 404"/>
                <a:gd name="T11" fmla="*/ 610 h 666"/>
                <a:gd name="T12" fmla="*/ 0 w 404"/>
                <a:gd name="T13" fmla="*/ 620 h 6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4" h="666">
                  <a:moveTo>
                    <a:pt x="0" y="620"/>
                  </a:moveTo>
                  <a:cubicBezTo>
                    <a:pt x="19" y="635"/>
                    <a:pt x="38" y="650"/>
                    <a:pt x="57" y="666"/>
                  </a:cubicBezTo>
                  <a:cubicBezTo>
                    <a:pt x="208" y="466"/>
                    <a:pt x="324" y="241"/>
                    <a:pt x="404" y="2"/>
                  </a:cubicBezTo>
                  <a:cubicBezTo>
                    <a:pt x="402" y="2"/>
                    <a:pt x="401" y="1"/>
                    <a:pt x="400" y="0"/>
                  </a:cubicBezTo>
                  <a:cubicBezTo>
                    <a:pt x="321" y="235"/>
                    <a:pt x="208" y="456"/>
                    <a:pt x="61" y="652"/>
                  </a:cubicBezTo>
                  <a:cubicBezTo>
                    <a:pt x="43" y="639"/>
                    <a:pt x="25" y="624"/>
                    <a:pt x="8" y="610"/>
                  </a:cubicBezTo>
                  <a:cubicBezTo>
                    <a:pt x="5" y="614"/>
                    <a:pt x="2" y="617"/>
                    <a:pt x="0" y="620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Freeform 365">
              <a:extLst>
                <a:ext uri="{FF2B5EF4-FFF2-40B4-BE49-F238E27FC236}">
                  <a16:creationId xmlns:a16="http://schemas.microsoft.com/office/drawing/2014/main" xmlns="" id="{7CB5049E-5381-4BA7-B58A-30F63835B10E}"/>
                </a:ext>
              </a:extLst>
            </p:cNvPr>
            <p:cNvSpPr>
              <a:spLocks/>
            </p:cNvSpPr>
            <p:nvPr/>
          </p:nvSpPr>
          <p:spPr bwMode="auto">
            <a:xfrm>
              <a:off x="5886" y="2952"/>
              <a:ext cx="241" cy="712"/>
            </a:xfrm>
            <a:custGeom>
              <a:avLst/>
              <a:gdLst>
                <a:gd name="T0" fmla="*/ 95 w 311"/>
                <a:gd name="T1" fmla="*/ 921 h 923"/>
                <a:gd name="T2" fmla="*/ 101 w 311"/>
                <a:gd name="T3" fmla="*/ 923 h 923"/>
                <a:gd name="T4" fmla="*/ 311 w 311"/>
                <a:gd name="T5" fmla="*/ 30 h 923"/>
                <a:gd name="T6" fmla="*/ 2 w 311"/>
                <a:gd name="T7" fmla="*/ 0 h 923"/>
                <a:gd name="T8" fmla="*/ 0 w 311"/>
                <a:gd name="T9" fmla="*/ 23 h 923"/>
                <a:gd name="T10" fmla="*/ 302 w 311"/>
                <a:gd name="T11" fmla="*/ 54 h 923"/>
                <a:gd name="T12" fmla="*/ 95 w 311"/>
                <a:gd name="T13" fmla="*/ 921 h 9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1" h="923">
                  <a:moveTo>
                    <a:pt x="95" y="921"/>
                  </a:moveTo>
                  <a:cubicBezTo>
                    <a:pt x="98" y="922"/>
                    <a:pt x="99" y="923"/>
                    <a:pt x="101" y="923"/>
                  </a:cubicBezTo>
                  <a:cubicBezTo>
                    <a:pt x="209" y="636"/>
                    <a:pt x="280" y="334"/>
                    <a:pt x="311" y="30"/>
                  </a:cubicBezTo>
                  <a:cubicBezTo>
                    <a:pt x="209" y="19"/>
                    <a:pt x="105" y="10"/>
                    <a:pt x="2" y="0"/>
                  </a:cubicBezTo>
                  <a:cubicBezTo>
                    <a:pt x="1" y="7"/>
                    <a:pt x="1" y="15"/>
                    <a:pt x="0" y="23"/>
                  </a:cubicBezTo>
                  <a:cubicBezTo>
                    <a:pt x="101" y="33"/>
                    <a:pt x="201" y="44"/>
                    <a:pt x="302" y="54"/>
                  </a:cubicBezTo>
                  <a:cubicBezTo>
                    <a:pt x="269" y="350"/>
                    <a:pt x="200" y="643"/>
                    <a:pt x="95" y="921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Freeform 366">
              <a:extLst>
                <a:ext uri="{FF2B5EF4-FFF2-40B4-BE49-F238E27FC236}">
                  <a16:creationId xmlns:a16="http://schemas.microsoft.com/office/drawing/2014/main" xmlns="" id="{0C35DDD4-2827-4560-8903-096141A2F0C2}"/>
                </a:ext>
              </a:extLst>
            </p:cNvPr>
            <p:cNvSpPr>
              <a:spLocks/>
            </p:cNvSpPr>
            <p:nvPr/>
          </p:nvSpPr>
          <p:spPr bwMode="auto">
            <a:xfrm>
              <a:off x="4700" y="2394"/>
              <a:ext cx="221" cy="178"/>
            </a:xfrm>
            <a:custGeom>
              <a:avLst/>
              <a:gdLst>
                <a:gd name="T0" fmla="*/ 279 w 286"/>
                <a:gd name="T1" fmla="*/ 230 h 230"/>
                <a:gd name="T2" fmla="*/ 286 w 286"/>
                <a:gd name="T3" fmla="*/ 229 h 230"/>
                <a:gd name="T4" fmla="*/ 257 w 286"/>
                <a:gd name="T5" fmla="*/ 43 h 230"/>
                <a:gd name="T6" fmla="*/ 31 w 286"/>
                <a:gd name="T7" fmla="*/ 99 h 230"/>
                <a:gd name="T8" fmla="*/ 6 w 286"/>
                <a:gd name="T9" fmla="*/ 0 h 230"/>
                <a:gd name="T10" fmla="*/ 0 w 286"/>
                <a:gd name="T11" fmla="*/ 2 h 230"/>
                <a:gd name="T12" fmla="*/ 27 w 286"/>
                <a:gd name="T13" fmla="*/ 112 h 230"/>
                <a:gd name="T14" fmla="*/ 253 w 286"/>
                <a:gd name="T15" fmla="*/ 58 h 230"/>
                <a:gd name="T16" fmla="*/ 279 w 286"/>
                <a:gd name="T17" fmla="*/ 23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6" h="230">
                  <a:moveTo>
                    <a:pt x="279" y="230"/>
                  </a:moveTo>
                  <a:cubicBezTo>
                    <a:pt x="282" y="230"/>
                    <a:pt x="283" y="229"/>
                    <a:pt x="286" y="229"/>
                  </a:cubicBezTo>
                  <a:cubicBezTo>
                    <a:pt x="279" y="166"/>
                    <a:pt x="270" y="104"/>
                    <a:pt x="257" y="43"/>
                  </a:cubicBezTo>
                  <a:cubicBezTo>
                    <a:pt x="181" y="62"/>
                    <a:pt x="106" y="80"/>
                    <a:pt x="31" y="99"/>
                  </a:cubicBezTo>
                  <a:cubicBezTo>
                    <a:pt x="24" y="65"/>
                    <a:pt x="15" y="32"/>
                    <a:pt x="6" y="0"/>
                  </a:cubicBezTo>
                  <a:cubicBezTo>
                    <a:pt x="4" y="1"/>
                    <a:pt x="2" y="2"/>
                    <a:pt x="0" y="2"/>
                  </a:cubicBezTo>
                  <a:cubicBezTo>
                    <a:pt x="10" y="38"/>
                    <a:pt x="19" y="75"/>
                    <a:pt x="27" y="112"/>
                  </a:cubicBezTo>
                  <a:cubicBezTo>
                    <a:pt x="102" y="93"/>
                    <a:pt x="178" y="76"/>
                    <a:pt x="253" y="58"/>
                  </a:cubicBezTo>
                  <a:cubicBezTo>
                    <a:pt x="265" y="114"/>
                    <a:pt x="273" y="172"/>
                    <a:pt x="279" y="230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Freeform 367">
              <a:extLst>
                <a:ext uri="{FF2B5EF4-FFF2-40B4-BE49-F238E27FC236}">
                  <a16:creationId xmlns:a16="http://schemas.microsoft.com/office/drawing/2014/main" xmlns="" id="{863E1109-E7FE-43CA-8375-858FBB702632}"/>
                </a:ext>
              </a:extLst>
            </p:cNvPr>
            <p:cNvSpPr>
              <a:spLocks/>
            </p:cNvSpPr>
            <p:nvPr/>
          </p:nvSpPr>
          <p:spPr bwMode="auto">
            <a:xfrm>
              <a:off x="5037" y="2656"/>
              <a:ext cx="104" cy="583"/>
            </a:xfrm>
            <a:custGeom>
              <a:avLst/>
              <a:gdLst>
                <a:gd name="T0" fmla="*/ 15 w 135"/>
                <a:gd name="T1" fmla="*/ 736 h 755"/>
                <a:gd name="T2" fmla="*/ 69 w 135"/>
                <a:gd name="T3" fmla="*/ 755 h 755"/>
                <a:gd name="T4" fmla="*/ 74 w 135"/>
                <a:gd name="T5" fmla="*/ 741 h 755"/>
                <a:gd name="T6" fmla="*/ 26 w 135"/>
                <a:gd name="T7" fmla="*/ 725 h 755"/>
                <a:gd name="T8" fmla="*/ 127 w 135"/>
                <a:gd name="T9" fmla="*/ 0 h 755"/>
                <a:gd name="T10" fmla="*/ 0 w 135"/>
                <a:gd name="T11" fmla="*/ 7 h 755"/>
                <a:gd name="T12" fmla="*/ 0 w 135"/>
                <a:gd name="T13" fmla="*/ 21 h 755"/>
                <a:gd name="T14" fmla="*/ 121 w 135"/>
                <a:gd name="T15" fmla="*/ 16 h 755"/>
                <a:gd name="T16" fmla="*/ 15 w 135"/>
                <a:gd name="T17" fmla="*/ 736 h 7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5" h="755">
                  <a:moveTo>
                    <a:pt x="15" y="736"/>
                  </a:moveTo>
                  <a:cubicBezTo>
                    <a:pt x="33" y="743"/>
                    <a:pt x="51" y="749"/>
                    <a:pt x="69" y="755"/>
                  </a:cubicBezTo>
                  <a:cubicBezTo>
                    <a:pt x="71" y="751"/>
                    <a:pt x="72" y="746"/>
                    <a:pt x="74" y="741"/>
                  </a:cubicBezTo>
                  <a:cubicBezTo>
                    <a:pt x="58" y="735"/>
                    <a:pt x="42" y="730"/>
                    <a:pt x="26" y="725"/>
                  </a:cubicBezTo>
                  <a:cubicBezTo>
                    <a:pt x="101" y="491"/>
                    <a:pt x="135" y="245"/>
                    <a:pt x="127" y="0"/>
                  </a:cubicBezTo>
                  <a:cubicBezTo>
                    <a:pt x="85" y="2"/>
                    <a:pt x="43" y="5"/>
                    <a:pt x="0" y="7"/>
                  </a:cubicBezTo>
                  <a:cubicBezTo>
                    <a:pt x="0" y="12"/>
                    <a:pt x="0" y="16"/>
                    <a:pt x="0" y="21"/>
                  </a:cubicBezTo>
                  <a:cubicBezTo>
                    <a:pt x="41" y="20"/>
                    <a:pt x="81" y="17"/>
                    <a:pt x="121" y="16"/>
                  </a:cubicBezTo>
                  <a:cubicBezTo>
                    <a:pt x="127" y="259"/>
                    <a:pt x="91" y="505"/>
                    <a:pt x="15" y="736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Freeform 368">
              <a:extLst>
                <a:ext uri="{FF2B5EF4-FFF2-40B4-BE49-F238E27FC236}">
                  <a16:creationId xmlns:a16="http://schemas.microsoft.com/office/drawing/2014/main" xmlns="" id="{861910E6-4574-4099-A539-B99E31E81A3C}"/>
                </a:ext>
              </a:extLst>
            </p:cNvPr>
            <p:cNvSpPr>
              <a:spLocks/>
            </p:cNvSpPr>
            <p:nvPr/>
          </p:nvSpPr>
          <p:spPr bwMode="auto">
            <a:xfrm>
              <a:off x="5561" y="2932"/>
              <a:ext cx="206" cy="813"/>
            </a:xfrm>
            <a:custGeom>
              <a:avLst/>
              <a:gdLst>
                <a:gd name="T0" fmla="*/ 26 w 267"/>
                <a:gd name="T1" fmla="*/ 1049 h 1053"/>
                <a:gd name="T2" fmla="*/ 32 w 267"/>
                <a:gd name="T3" fmla="*/ 1053 h 1053"/>
                <a:gd name="T4" fmla="*/ 267 w 267"/>
                <a:gd name="T5" fmla="*/ 377 h 1053"/>
                <a:gd name="T6" fmla="*/ 11 w 267"/>
                <a:gd name="T7" fmla="*/ 318 h 1053"/>
                <a:gd name="T8" fmla="*/ 63 w 267"/>
                <a:gd name="T9" fmla="*/ 0 h 1053"/>
                <a:gd name="T10" fmla="*/ 57 w 267"/>
                <a:gd name="T11" fmla="*/ 0 h 1053"/>
                <a:gd name="T12" fmla="*/ 0 w 267"/>
                <a:gd name="T13" fmla="*/ 337 h 1053"/>
                <a:gd name="T14" fmla="*/ 255 w 267"/>
                <a:gd name="T15" fmla="*/ 398 h 1053"/>
                <a:gd name="T16" fmla="*/ 26 w 267"/>
                <a:gd name="T17" fmla="*/ 1049 h 10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7" h="1053">
                  <a:moveTo>
                    <a:pt x="26" y="1049"/>
                  </a:moveTo>
                  <a:cubicBezTo>
                    <a:pt x="28" y="1050"/>
                    <a:pt x="30" y="1051"/>
                    <a:pt x="32" y="1053"/>
                  </a:cubicBezTo>
                  <a:cubicBezTo>
                    <a:pt x="136" y="838"/>
                    <a:pt x="215" y="610"/>
                    <a:pt x="267" y="377"/>
                  </a:cubicBezTo>
                  <a:cubicBezTo>
                    <a:pt x="181" y="357"/>
                    <a:pt x="96" y="338"/>
                    <a:pt x="11" y="318"/>
                  </a:cubicBezTo>
                  <a:cubicBezTo>
                    <a:pt x="34" y="213"/>
                    <a:pt x="52" y="107"/>
                    <a:pt x="63" y="0"/>
                  </a:cubicBezTo>
                  <a:cubicBezTo>
                    <a:pt x="61" y="0"/>
                    <a:pt x="58" y="0"/>
                    <a:pt x="57" y="0"/>
                  </a:cubicBezTo>
                  <a:cubicBezTo>
                    <a:pt x="44" y="114"/>
                    <a:pt x="26" y="226"/>
                    <a:pt x="0" y="337"/>
                  </a:cubicBezTo>
                  <a:cubicBezTo>
                    <a:pt x="85" y="358"/>
                    <a:pt x="170" y="379"/>
                    <a:pt x="255" y="398"/>
                  </a:cubicBezTo>
                  <a:cubicBezTo>
                    <a:pt x="203" y="623"/>
                    <a:pt x="127" y="842"/>
                    <a:pt x="26" y="1049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Freeform 369">
              <a:extLst>
                <a:ext uri="{FF2B5EF4-FFF2-40B4-BE49-F238E27FC236}">
                  <a16:creationId xmlns:a16="http://schemas.microsoft.com/office/drawing/2014/main" xmlns="" id="{EB76D6C0-BB5F-4C48-BE7B-90E22FD96324}"/>
                </a:ext>
              </a:extLst>
            </p:cNvPr>
            <p:cNvSpPr>
              <a:spLocks/>
            </p:cNvSpPr>
            <p:nvPr/>
          </p:nvSpPr>
          <p:spPr bwMode="auto">
            <a:xfrm>
              <a:off x="5397" y="2810"/>
              <a:ext cx="162" cy="431"/>
            </a:xfrm>
            <a:custGeom>
              <a:avLst/>
              <a:gdLst>
                <a:gd name="T0" fmla="*/ 0 w 210"/>
                <a:gd name="T1" fmla="*/ 544 h 558"/>
                <a:gd name="T2" fmla="*/ 51 w 210"/>
                <a:gd name="T3" fmla="*/ 558 h 558"/>
                <a:gd name="T4" fmla="*/ 55 w 210"/>
                <a:gd name="T5" fmla="*/ 546 h 558"/>
                <a:gd name="T6" fmla="*/ 8 w 210"/>
                <a:gd name="T7" fmla="*/ 532 h 558"/>
                <a:gd name="T8" fmla="*/ 91 w 210"/>
                <a:gd name="T9" fmla="*/ 13 h 558"/>
                <a:gd name="T10" fmla="*/ 209 w 210"/>
                <a:gd name="T11" fmla="*/ 18 h 558"/>
                <a:gd name="T12" fmla="*/ 210 w 210"/>
                <a:gd name="T13" fmla="*/ 5 h 558"/>
                <a:gd name="T14" fmla="*/ 87 w 210"/>
                <a:gd name="T15" fmla="*/ 0 h 558"/>
                <a:gd name="T16" fmla="*/ 0 w 210"/>
                <a:gd name="T17" fmla="*/ 544 h 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0" h="558">
                  <a:moveTo>
                    <a:pt x="0" y="544"/>
                  </a:moveTo>
                  <a:cubicBezTo>
                    <a:pt x="17" y="549"/>
                    <a:pt x="34" y="554"/>
                    <a:pt x="51" y="558"/>
                  </a:cubicBezTo>
                  <a:cubicBezTo>
                    <a:pt x="52" y="555"/>
                    <a:pt x="53" y="550"/>
                    <a:pt x="55" y="546"/>
                  </a:cubicBezTo>
                  <a:cubicBezTo>
                    <a:pt x="39" y="541"/>
                    <a:pt x="23" y="537"/>
                    <a:pt x="8" y="532"/>
                  </a:cubicBezTo>
                  <a:cubicBezTo>
                    <a:pt x="53" y="363"/>
                    <a:pt x="80" y="189"/>
                    <a:pt x="91" y="13"/>
                  </a:cubicBezTo>
                  <a:cubicBezTo>
                    <a:pt x="130" y="14"/>
                    <a:pt x="170" y="16"/>
                    <a:pt x="209" y="18"/>
                  </a:cubicBezTo>
                  <a:cubicBezTo>
                    <a:pt x="209" y="13"/>
                    <a:pt x="209" y="9"/>
                    <a:pt x="210" y="5"/>
                  </a:cubicBezTo>
                  <a:cubicBezTo>
                    <a:pt x="169" y="3"/>
                    <a:pt x="128" y="1"/>
                    <a:pt x="87" y="0"/>
                  </a:cubicBezTo>
                  <a:cubicBezTo>
                    <a:pt x="77" y="184"/>
                    <a:pt x="48" y="366"/>
                    <a:pt x="0" y="544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Freeform 370">
              <a:extLst>
                <a:ext uri="{FF2B5EF4-FFF2-40B4-BE49-F238E27FC236}">
                  <a16:creationId xmlns:a16="http://schemas.microsoft.com/office/drawing/2014/main" xmlns="" id="{04377C9C-3CEA-449C-94D6-735252B5ABCF}"/>
                </a:ext>
              </a:extLst>
            </p:cNvPr>
            <p:cNvSpPr>
              <a:spLocks/>
            </p:cNvSpPr>
            <p:nvPr/>
          </p:nvSpPr>
          <p:spPr bwMode="auto">
            <a:xfrm>
              <a:off x="5367" y="292"/>
              <a:ext cx="1243" cy="1265"/>
            </a:xfrm>
            <a:custGeom>
              <a:avLst/>
              <a:gdLst>
                <a:gd name="T0" fmla="*/ 1605 w 1610"/>
                <a:gd name="T1" fmla="*/ 1638 h 1638"/>
                <a:gd name="T2" fmla="*/ 1610 w 1610"/>
                <a:gd name="T3" fmla="*/ 1637 h 1638"/>
                <a:gd name="T4" fmla="*/ 1472 w 1610"/>
                <a:gd name="T5" fmla="*/ 1307 h 1638"/>
                <a:gd name="T6" fmla="*/ 1239 w 1610"/>
                <a:gd name="T7" fmla="*/ 1424 h 1638"/>
                <a:gd name="T8" fmla="*/ 2 w 1610"/>
                <a:gd name="T9" fmla="*/ 0 h 1638"/>
                <a:gd name="T10" fmla="*/ 0 w 1610"/>
                <a:gd name="T11" fmla="*/ 4 h 1638"/>
                <a:gd name="T12" fmla="*/ 1244 w 1610"/>
                <a:gd name="T13" fmla="*/ 1445 h 1638"/>
                <a:gd name="T14" fmla="*/ 1478 w 1610"/>
                <a:gd name="T15" fmla="*/ 1329 h 1638"/>
                <a:gd name="T16" fmla="*/ 1605 w 1610"/>
                <a:gd name="T17" fmla="*/ 1638 h 1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10" h="1638">
                  <a:moveTo>
                    <a:pt x="1605" y="1638"/>
                  </a:moveTo>
                  <a:cubicBezTo>
                    <a:pt x="1606" y="1638"/>
                    <a:pt x="1608" y="1637"/>
                    <a:pt x="1610" y="1637"/>
                  </a:cubicBezTo>
                  <a:cubicBezTo>
                    <a:pt x="1569" y="1525"/>
                    <a:pt x="1523" y="1415"/>
                    <a:pt x="1472" y="1307"/>
                  </a:cubicBezTo>
                  <a:cubicBezTo>
                    <a:pt x="1395" y="1347"/>
                    <a:pt x="1317" y="1386"/>
                    <a:pt x="1239" y="1424"/>
                  </a:cubicBezTo>
                  <a:cubicBezTo>
                    <a:pt x="977" y="866"/>
                    <a:pt x="568" y="370"/>
                    <a:pt x="2" y="0"/>
                  </a:cubicBezTo>
                  <a:cubicBezTo>
                    <a:pt x="1" y="1"/>
                    <a:pt x="0" y="2"/>
                    <a:pt x="0" y="4"/>
                  </a:cubicBezTo>
                  <a:cubicBezTo>
                    <a:pt x="571" y="377"/>
                    <a:pt x="982" y="880"/>
                    <a:pt x="1244" y="1445"/>
                  </a:cubicBezTo>
                  <a:cubicBezTo>
                    <a:pt x="1322" y="1407"/>
                    <a:pt x="1400" y="1368"/>
                    <a:pt x="1478" y="1329"/>
                  </a:cubicBezTo>
                  <a:cubicBezTo>
                    <a:pt x="1525" y="1430"/>
                    <a:pt x="1566" y="1534"/>
                    <a:pt x="1605" y="1638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Freeform 371">
              <a:extLst>
                <a:ext uri="{FF2B5EF4-FFF2-40B4-BE49-F238E27FC236}">
                  <a16:creationId xmlns:a16="http://schemas.microsoft.com/office/drawing/2014/main" xmlns="" id="{B761F65C-8163-488E-B838-DAC7FE61A517}"/>
                </a:ext>
              </a:extLst>
            </p:cNvPr>
            <p:cNvSpPr>
              <a:spLocks/>
            </p:cNvSpPr>
            <p:nvPr/>
          </p:nvSpPr>
          <p:spPr bwMode="auto">
            <a:xfrm>
              <a:off x="4126" y="140"/>
              <a:ext cx="817" cy="284"/>
            </a:xfrm>
            <a:custGeom>
              <a:avLst/>
              <a:gdLst>
                <a:gd name="T0" fmla="*/ 877 w 1057"/>
                <a:gd name="T1" fmla="*/ 368 h 368"/>
                <a:gd name="T2" fmla="*/ 1057 w 1057"/>
                <a:gd name="T3" fmla="*/ 8 h 368"/>
                <a:gd name="T4" fmla="*/ 1036 w 1057"/>
                <a:gd name="T5" fmla="*/ 0 h 368"/>
                <a:gd name="T6" fmla="*/ 860 w 1057"/>
                <a:gd name="T7" fmla="*/ 357 h 368"/>
                <a:gd name="T8" fmla="*/ 24 w 1057"/>
                <a:gd name="T9" fmla="*/ 99 h 368"/>
                <a:gd name="T10" fmla="*/ 0 w 1057"/>
                <a:gd name="T11" fmla="*/ 223 h 368"/>
                <a:gd name="T12" fmla="*/ 22 w 1057"/>
                <a:gd name="T13" fmla="*/ 227 h 368"/>
                <a:gd name="T14" fmla="*/ 46 w 1057"/>
                <a:gd name="T15" fmla="*/ 109 h 368"/>
                <a:gd name="T16" fmla="*/ 877 w 1057"/>
                <a:gd name="T17" fmla="*/ 368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57" h="368">
                  <a:moveTo>
                    <a:pt x="877" y="368"/>
                  </a:moveTo>
                  <a:cubicBezTo>
                    <a:pt x="936" y="249"/>
                    <a:pt x="997" y="129"/>
                    <a:pt x="1057" y="8"/>
                  </a:cubicBezTo>
                  <a:cubicBezTo>
                    <a:pt x="1050" y="5"/>
                    <a:pt x="1042" y="2"/>
                    <a:pt x="1036" y="0"/>
                  </a:cubicBezTo>
                  <a:cubicBezTo>
                    <a:pt x="977" y="118"/>
                    <a:pt x="918" y="237"/>
                    <a:pt x="860" y="357"/>
                  </a:cubicBezTo>
                  <a:cubicBezTo>
                    <a:pt x="608" y="244"/>
                    <a:pt x="330" y="157"/>
                    <a:pt x="24" y="99"/>
                  </a:cubicBezTo>
                  <a:cubicBezTo>
                    <a:pt x="16" y="140"/>
                    <a:pt x="8" y="182"/>
                    <a:pt x="0" y="223"/>
                  </a:cubicBezTo>
                  <a:cubicBezTo>
                    <a:pt x="7" y="225"/>
                    <a:pt x="15" y="226"/>
                    <a:pt x="22" y="227"/>
                  </a:cubicBezTo>
                  <a:cubicBezTo>
                    <a:pt x="30" y="188"/>
                    <a:pt x="39" y="148"/>
                    <a:pt x="46" y="109"/>
                  </a:cubicBezTo>
                  <a:cubicBezTo>
                    <a:pt x="350" y="168"/>
                    <a:pt x="627" y="256"/>
                    <a:pt x="877" y="368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Freeform 372">
              <a:extLst>
                <a:ext uri="{FF2B5EF4-FFF2-40B4-BE49-F238E27FC236}">
                  <a16:creationId xmlns:a16="http://schemas.microsoft.com/office/drawing/2014/main" xmlns="" id="{3BCE45D0-CEA6-4C52-BDC5-FF668B1BAB7C}"/>
                </a:ext>
              </a:extLst>
            </p:cNvPr>
            <p:cNvSpPr>
              <a:spLocks/>
            </p:cNvSpPr>
            <p:nvPr/>
          </p:nvSpPr>
          <p:spPr bwMode="auto">
            <a:xfrm>
              <a:off x="4654" y="1172"/>
              <a:ext cx="319" cy="349"/>
            </a:xfrm>
            <a:custGeom>
              <a:avLst/>
              <a:gdLst>
                <a:gd name="T0" fmla="*/ 408 w 413"/>
                <a:gd name="T1" fmla="*/ 213 h 452"/>
                <a:gd name="T2" fmla="*/ 413 w 413"/>
                <a:gd name="T3" fmla="*/ 208 h 452"/>
                <a:gd name="T4" fmla="*/ 146 w 413"/>
                <a:gd name="T5" fmla="*/ 0 h 452"/>
                <a:gd name="T6" fmla="*/ 0 w 413"/>
                <a:gd name="T7" fmla="*/ 205 h 452"/>
                <a:gd name="T8" fmla="*/ 203 w 413"/>
                <a:gd name="T9" fmla="*/ 360 h 452"/>
                <a:gd name="T10" fmla="*/ 131 w 413"/>
                <a:gd name="T11" fmla="*/ 440 h 452"/>
                <a:gd name="T12" fmla="*/ 145 w 413"/>
                <a:gd name="T13" fmla="*/ 452 h 452"/>
                <a:gd name="T14" fmla="*/ 221 w 413"/>
                <a:gd name="T15" fmla="*/ 368 h 452"/>
                <a:gd name="T16" fmla="*/ 19 w 413"/>
                <a:gd name="T17" fmla="*/ 211 h 452"/>
                <a:gd name="T18" fmla="*/ 160 w 413"/>
                <a:gd name="T19" fmla="*/ 17 h 452"/>
                <a:gd name="T20" fmla="*/ 408 w 413"/>
                <a:gd name="T21" fmla="*/ 213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13" h="452">
                  <a:moveTo>
                    <a:pt x="408" y="213"/>
                  </a:moveTo>
                  <a:cubicBezTo>
                    <a:pt x="409" y="210"/>
                    <a:pt x="411" y="209"/>
                    <a:pt x="413" y="208"/>
                  </a:cubicBezTo>
                  <a:cubicBezTo>
                    <a:pt x="330" y="133"/>
                    <a:pt x="242" y="63"/>
                    <a:pt x="146" y="0"/>
                  </a:cubicBezTo>
                  <a:cubicBezTo>
                    <a:pt x="97" y="68"/>
                    <a:pt x="48" y="137"/>
                    <a:pt x="0" y="205"/>
                  </a:cubicBezTo>
                  <a:cubicBezTo>
                    <a:pt x="72" y="253"/>
                    <a:pt x="140" y="305"/>
                    <a:pt x="203" y="360"/>
                  </a:cubicBezTo>
                  <a:cubicBezTo>
                    <a:pt x="179" y="386"/>
                    <a:pt x="156" y="413"/>
                    <a:pt x="131" y="440"/>
                  </a:cubicBezTo>
                  <a:cubicBezTo>
                    <a:pt x="136" y="444"/>
                    <a:pt x="141" y="448"/>
                    <a:pt x="145" y="452"/>
                  </a:cubicBezTo>
                  <a:cubicBezTo>
                    <a:pt x="171" y="424"/>
                    <a:pt x="196" y="396"/>
                    <a:pt x="221" y="368"/>
                  </a:cubicBezTo>
                  <a:cubicBezTo>
                    <a:pt x="159" y="312"/>
                    <a:pt x="92" y="259"/>
                    <a:pt x="19" y="211"/>
                  </a:cubicBezTo>
                  <a:cubicBezTo>
                    <a:pt x="67" y="146"/>
                    <a:pt x="113" y="81"/>
                    <a:pt x="160" y="17"/>
                  </a:cubicBezTo>
                  <a:cubicBezTo>
                    <a:pt x="249" y="78"/>
                    <a:pt x="332" y="143"/>
                    <a:pt x="408" y="213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Freeform 373">
              <a:extLst>
                <a:ext uri="{FF2B5EF4-FFF2-40B4-BE49-F238E27FC236}">
                  <a16:creationId xmlns:a16="http://schemas.microsoft.com/office/drawing/2014/main" xmlns="" id="{AD6E853D-82CE-4A4B-8E98-326DFA5582BA}"/>
                </a:ext>
              </a:extLst>
            </p:cNvPr>
            <p:cNvSpPr>
              <a:spLocks/>
            </p:cNvSpPr>
            <p:nvPr/>
          </p:nvSpPr>
          <p:spPr bwMode="auto">
            <a:xfrm>
              <a:off x="4253" y="1139"/>
              <a:ext cx="284" cy="138"/>
            </a:xfrm>
            <a:custGeom>
              <a:avLst/>
              <a:gdLst>
                <a:gd name="T0" fmla="*/ 271 w 367"/>
                <a:gd name="T1" fmla="*/ 179 h 179"/>
                <a:gd name="T2" fmla="*/ 367 w 367"/>
                <a:gd name="T3" fmla="*/ 7 h 179"/>
                <a:gd name="T4" fmla="*/ 354 w 367"/>
                <a:gd name="T5" fmla="*/ 0 h 179"/>
                <a:gd name="T6" fmla="*/ 261 w 367"/>
                <a:gd name="T7" fmla="*/ 168 h 179"/>
                <a:gd name="T8" fmla="*/ 75 w 367"/>
                <a:gd name="T9" fmla="*/ 87 h 179"/>
                <a:gd name="T10" fmla="*/ 63 w 367"/>
                <a:gd name="T11" fmla="*/ 115 h 179"/>
                <a:gd name="T12" fmla="*/ 0 w 367"/>
                <a:gd name="T13" fmla="*/ 105 h 179"/>
                <a:gd name="T14" fmla="*/ 6 w 367"/>
                <a:gd name="T15" fmla="*/ 111 h 179"/>
                <a:gd name="T16" fmla="*/ 75 w 367"/>
                <a:gd name="T17" fmla="*/ 123 h 179"/>
                <a:gd name="T18" fmla="*/ 86 w 367"/>
                <a:gd name="T19" fmla="*/ 96 h 179"/>
                <a:gd name="T20" fmla="*/ 271 w 367"/>
                <a:gd name="T21" fmla="*/ 179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7" h="179">
                  <a:moveTo>
                    <a:pt x="271" y="179"/>
                  </a:moveTo>
                  <a:cubicBezTo>
                    <a:pt x="303" y="122"/>
                    <a:pt x="336" y="64"/>
                    <a:pt x="367" y="7"/>
                  </a:cubicBezTo>
                  <a:cubicBezTo>
                    <a:pt x="362" y="5"/>
                    <a:pt x="358" y="2"/>
                    <a:pt x="354" y="0"/>
                  </a:cubicBezTo>
                  <a:cubicBezTo>
                    <a:pt x="323" y="56"/>
                    <a:pt x="292" y="113"/>
                    <a:pt x="261" y="168"/>
                  </a:cubicBezTo>
                  <a:cubicBezTo>
                    <a:pt x="202" y="139"/>
                    <a:pt x="140" y="112"/>
                    <a:pt x="75" y="87"/>
                  </a:cubicBezTo>
                  <a:cubicBezTo>
                    <a:pt x="71" y="96"/>
                    <a:pt x="67" y="106"/>
                    <a:pt x="63" y="115"/>
                  </a:cubicBezTo>
                  <a:cubicBezTo>
                    <a:pt x="43" y="112"/>
                    <a:pt x="21" y="108"/>
                    <a:pt x="0" y="105"/>
                  </a:cubicBezTo>
                  <a:cubicBezTo>
                    <a:pt x="2" y="107"/>
                    <a:pt x="4" y="109"/>
                    <a:pt x="6" y="111"/>
                  </a:cubicBezTo>
                  <a:cubicBezTo>
                    <a:pt x="28" y="114"/>
                    <a:pt x="52" y="118"/>
                    <a:pt x="75" y="123"/>
                  </a:cubicBezTo>
                  <a:cubicBezTo>
                    <a:pt x="79" y="113"/>
                    <a:pt x="82" y="104"/>
                    <a:pt x="86" y="96"/>
                  </a:cubicBezTo>
                  <a:cubicBezTo>
                    <a:pt x="151" y="121"/>
                    <a:pt x="212" y="149"/>
                    <a:pt x="271" y="179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Freeform 374">
              <a:extLst>
                <a:ext uri="{FF2B5EF4-FFF2-40B4-BE49-F238E27FC236}">
                  <a16:creationId xmlns:a16="http://schemas.microsoft.com/office/drawing/2014/main" xmlns="" id="{ADBA9794-4AC5-4A65-A849-1B3610963016}"/>
                </a:ext>
              </a:extLst>
            </p:cNvPr>
            <p:cNvSpPr>
              <a:spLocks/>
            </p:cNvSpPr>
            <p:nvPr/>
          </p:nvSpPr>
          <p:spPr bwMode="auto">
            <a:xfrm>
              <a:off x="5632" y="749"/>
              <a:ext cx="315" cy="498"/>
            </a:xfrm>
            <a:custGeom>
              <a:avLst/>
              <a:gdLst>
                <a:gd name="T0" fmla="*/ 406 w 409"/>
                <a:gd name="T1" fmla="*/ 645 h 645"/>
                <a:gd name="T2" fmla="*/ 409 w 409"/>
                <a:gd name="T3" fmla="*/ 643 h 645"/>
                <a:gd name="T4" fmla="*/ 16 w 409"/>
                <a:gd name="T5" fmla="*/ 139 h 645"/>
                <a:gd name="T6" fmla="*/ 148 w 409"/>
                <a:gd name="T7" fmla="*/ 14 h 645"/>
                <a:gd name="T8" fmla="*/ 134 w 409"/>
                <a:gd name="T9" fmla="*/ 0 h 645"/>
                <a:gd name="T10" fmla="*/ 0 w 409"/>
                <a:gd name="T11" fmla="*/ 127 h 645"/>
                <a:gd name="T12" fmla="*/ 406 w 409"/>
                <a:gd name="T13" fmla="*/ 645 h 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9" h="645">
                  <a:moveTo>
                    <a:pt x="406" y="645"/>
                  </a:moveTo>
                  <a:cubicBezTo>
                    <a:pt x="407" y="644"/>
                    <a:pt x="408" y="644"/>
                    <a:pt x="409" y="643"/>
                  </a:cubicBezTo>
                  <a:cubicBezTo>
                    <a:pt x="297" y="464"/>
                    <a:pt x="166" y="295"/>
                    <a:pt x="16" y="139"/>
                  </a:cubicBezTo>
                  <a:cubicBezTo>
                    <a:pt x="60" y="98"/>
                    <a:pt x="104" y="56"/>
                    <a:pt x="148" y="14"/>
                  </a:cubicBezTo>
                  <a:cubicBezTo>
                    <a:pt x="143" y="10"/>
                    <a:pt x="138" y="5"/>
                    <a:pt x="134" y="0"/>
                  </a:cubicBezTo>
                  <a:cubicBezTo>
                    <a:pt x="89" y="43"/>
                    <a:pt x="44" y="85"/>
                    <a:pt x="0" y="127"/>
                  </a:cubicBezTo>
                  <a:cubicBezTo>
                    <a:pt x="155" y="288"/>
                    <a:pt x="290" y="461"/>
                    <a:pt x="406" y="645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Freeform 375">
              <a:extLst>
                <a:ext uri="{FF2B5EF4-FFF2-40B4-BE49-F238E27FC236}">
                  <a16:creationId xmlns:a16="http://schemas.microsoft.com/office/drawing/2014/main" xmlns="" id="{35A8FB99-2372-4040-B7C2-ADF8F399530D}"/>
                </a:ext>
              </a:extLst>
            </p:cNvPr>
            <p:cNvSpPr>
              <a:spLocks/>
            </p:cNvSpPr>
            <p:nvPr/>
          </p:nvSpPr>
          <p:spPr bwMode="auto">
            <a:xfrm>
              <a:off x="5465" y="1716"/>
              <a:ext cx="213" cy="151"/>
            </a:xfrm>
            <a:custGeom>
              <a:avLst/>
              <a:gdLst>
                <a:gd name="T0" fmla="*/ 92 w 276"/>
                <a:gd name="T1" fmla="*/ 195 h 195"/>
                <a:gd name="T2" fmla="*/ 276 w 276"/>
                <a:gd name="T3" fmla="*/ 110 h 195"/>
                <a:gd name="T4" fmla="*/ 270 w 276"/>
                <a:gd name="T5" fmla="*/ 95 h 195"/>
                <a:gd name="T6" fmla="*/ 89 w 276"/>
                <a:gd name="T7" fmla="*/ 179 h 195"/>
                <a:gd name="T8" fmla="*/ 3 w 276"/>
                <a:gd name="T9" fmla="*/ 0 h 195"/>
                <a:gd name="T10" fmla="*/ 0 w 276"/>
                <a:gd name="T11" fmla="*/ 2 h 195"/>
                <a:gd name="T12" fmla="*/ 92 w 276"/>
                <a:gd name="T13" fmla="*/ 195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6" h="195">
                  <a:moveTo>
                    <a:pt x="92" y="195"/>
                  </a:moveTo>
                  <a:cubicBezTo>
                    <a:pt x="153" y="167"/>
                    <a:pt x="215" y="138"/>
                    <a:pt x="276" y="110"/>
                  </a:cubicBezTo>
                  <a:cubicBezTo>
                    <a:pt x="274" y="105"/>
                    <a:pt x="273" y="100"/>
                    <a:pt x="270" y="95"/>
                  </a:cubicBezTo>
                  <a:cubicBezTo>
                    <a:pt x="210" y="123"/>
                    <a:pt x="150" y="151"/>
                    <a:pt x="89" y="179"/>
                  </a:cubicBezTo>
                  <a:cubicBezTo>
                    <a:pt x="63" y="119"/>
                    <a:pt x="34" y="59"/>
                    <a:pt x="3" y="0"/>
                  </a:cubicBezTo>
                  <a:cubicBezTo>
                    <a:pt x="2" y="1"/>
                    <a:pt x="1" y="2"/>
                    <a:pt x="0" y="2"/>
                  </a:cubicBezTo>
                  <a:cubicBezTo>
                    <a:pt x="33" y="66"/>
                    <a:pt x="64" y="130"/>
                    <a:pt x="92" y="195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Freeform 376">
              <a:extLst>
                <a:ext uri="{FF2B5EF4-FFF2-40B4-BE49-F238E27FC236}">
                  <a16:creationId xmlns:a16="http://schemas.microsoft.com/office/drawing/2014/main" xmlns="" id="{816B8B45-824F-4F79-A0F8-A59A19278E0F}"/>
                </a:ext>
              </a:extLst>
            </p:cNvPr>
            <p:cNvSpPr>
              <a:spLocks/>
            </p:cNvSpPr>
            <p:nvPr/>
          </p:nvSpPr>
          <p:spPr bwMode="auto">
            <a:xfrm>
              <a:off x="4018" y="1365"/>
              <a:ext cx="254" cy="310"/>
            </a:xfrm>
            <a:custGeom>
              <a:avLst/>
              <a:gdLst>
                <a:gd name="T0" fmla="*/ 253 w 329"/>
                <a:gd name="T1" fmla="*/ 402 h 402"/>
                <a:gd name="T2" fmla="*/ 255 w 329"/>
                <a:gd name="T3" fmla="*/ 398 h 402"/>
                <a:gd name="T4" fmla="*/ 11 w 329"/>
                <a:gd name="T5" fmla="*/ 304 h 402"/>
                <a:gd name="T6" fmla="*/ 109 w 329"/>
                <a:gd name="T7" fmla="*/ 8 h 402"/>
                <a:gd name="T8" fmla="*/ 328 w 329"/>
                <a:gd name="T9" fmla="*/ 88 h 402"/>
                <a:gd name="T10" fmla="*/ 329 w 329"/>
                <a:gd name="T11" fmla="*/ 83 h 402"/>
                <a:gd name="T12" fmla="*/ 99 w 329"/>
                <a:gd name="T13" fmla="*/ 0 h 402"/>
                <a:gd name="T14" fmla="*/ 0 w 329"/>
                <a:gd name="T15" fmla="*/ 306 h 402"/>
                <a:gd name="T16" fmla="*/ 253 w 329"/>
                <a:gd name="T1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9" h="402">
                  <a:moveTo>
                    <a:pt x="253" y="402"/>
                  </a:moveTo>
                  <a:cubicBezTo>
                    <a:pt x="254" y="401"/>
                    <a:pt x="254" y="400"/>
                    <a:pt x="255" y="398"/>
                  </a:cubicBezTo>
                  <a:cubicBezTo>
                    <a:pt x="179" y="362"/>
                    <a:pt x="98" y="330"/>
                    <a:pt x="11" y="304"/>
                  </a:cubicBezTo>
                  <a:cubicBezTo>
                    <a:pt x="44" y="206"/>
                    <a:pt x="76" y="107"/>
                    <a:pt x="109" y="8"/>
                  </a:cubicBezTo>
                  <a:cubicBezTo>
                    <a:pt x="185" y="31"/>
                    <a:pt x="259" y="58"/>
                    <a:pt x="328" y="88"/>
                  </a:cubicBezTo>
                  <a:cubicBezTo>
                    <a:pt x="328" y="86"/>
                    <a:pt x="328" y="85"/>
                    <a:pt x="329" y="83"/>
                  </a:cubicBezTo>
                  <a:cubicBezTo>
                    <a:pt x="256" y="52"/>
                    <a:pt x="180" y="24"/>
                    <a:pt x="99" y="0"/>
                  </a:cubicBezTo>
                  <a:cubicBezTo>
                    <a:pt x="66" y="102"/>
                    <a:pt x="33" y="204"/>
                    <a:pt x="0" y="306"/>
                  </a:cubicBezTo>
                  <a:cubicBezTo>
                    <a:pt x="91" y="332"/>
                    <a:pt x="174" y="364"/>
                    <a:pt x="253" y="402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Freeform 377">
              <a:extLst>
                <a:ext uri="{FF2B5EF4-FFF2-40B4-BE49-F238E27FC236}">
                  <a16:creationId xmlns:a16="http://schemas.microsoft.com/office/drawing/2014/main" xmlns="" id="{8BD34453-061C-490F-A4D5-53730BD2D65E}"/>
                </a:ext>
              </a:extLst>
            </p:cNvPr>
            <p:cNvSpPr>
              <a:spLocks/>
            </p:cNvSpPr>
            <p:nvPr/>
          </p:nvSpPr>
          <p:spPr bwMode="auto">
            <a:xfrm>
              <a:off x="4435" y="2180"/>
              <a:ext cx="212" cy="445"/>
            </a:xfrm>
            <a:custGeom>
              <a:avLst/>
              <a:gdLst>
                <a:gd name="T0" fmla="*/ 204 w 274"/>
                <a:gd name="T1" fmla="*/ 577 h 577"/>
                <a:gd name="T2" fmla="*/ 274 w 274"/>
                <a:gd name="T3" fmla="*/ 569 h 577"/>
                <a:gd name="T4" fmla="*/ 273 w 274"/>
                <a:gd name="T5" fmla="*/ 562 h 577"/>
                <a:gd name="T6" fmla="*/ 207 w 274"/>
                <a:gd name="T7" fmla="*/ 570 h 577"/>
                <a:gd name="T8" fmla="*/ 4 w 274"/>
                <a:gd name="T9" fmla="*/ 0 h 577"/>
                <a:gd name="T10" fmla="*/ 0 w 274"/>
                <a:gd name="T11" fmla="*/ 2 h 577"/>
                <a:gd name="T12" fmla="*/ 204 w 274"/>
                <a:gd name="T13" fmla="*/ 577 h 5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4" h="577">
                  <a:moveTo>
                    <a:pt x="204" y="577"/>
                  </a:moveTo>
                  <a:cubicBezTo>
                    <a:pt x="227" y="574"/>
                    <a:pt x="250" y="571"/>
                    <a:pt x="274" y="569"/>
                  </a:cubicBezTo>
                  <a:cubicBezTo>
                    <a:pt x="274" y="566"/>
                    <a:pt x="273" y="565"/>
                    <a:pt x="273" y="562"/>
                  </a:cubicBezTo>
                  <a:cubicBezTo>
                    <a:pt x="251" y="565"/>
                    <a:pt x="229" y="567"/>
                    <a:pt x="207" y="570"/>
                  </a:cubicBezTo>
                  <a:cubicBezTo>
                    <a:pt x="187" y="367"/>
                    <a:pt x="122" y="169"/>
                    <a:pt x="4" y="0"/>
                  </a:cubicBezTo>
                  <a:cubicBezTo>
                    <a:pt x="3" y="1"/>
                    <a:pt x="1" y="1"/>
                    <a:pt x="0" y="2"/>
                  </a:cubicBezTo>
                  <a:cubicBezTo>
                    <a:pt x="118" y="173"/>
                    <a:pt x="185" y="373"/>
                    <a:pt x="204" y="577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Freeform 378">
              <a:extLst>
                <a:ext uri="{FF2B5EF4-FFF2-40B4-BE49-F238E27FC236}">
                  <a16:creationId xmlns:a16="http://schemas.microsoft.com/office/drawing/2014/main" xmlns="" id="{23A242D0-88F3-4A3D-9F3B-9282ABCE8E19}"/>
                </a:ext>
              </a:extLst>
            </p:cNvPr>
            <p:cNvSpPr>
              <a:spLocks/>
            </p:cNvSpPr>
            <p:nvPr/>
          </p:nvSpPr>
          <p:spPr bwMode="auto">
            <a:xfrm>
              <a:off x="4440" y="3606"/>
              <a:ext cx="310" cy="324"/>
            </a:xfrm>
            <a:custGeom>
              <a:avLst/>
              <a:gdLst>
                <a:gd name="T0" fmla="*/ 0 w 401"/>
                <a:gd name="T1" fmla="*/ 413 h 419"/>
                <a:gd name="T2" fmla="*/ 4 w 401"/>
                <a:gd name="T3" fmla="*/ 419 h 419"/>
                <a:gd name="T4" fmla="*/ 124 w 401"/>
                <a:gd name="T5" fmla="*/ 330 h 419"/>
                <a:gd name="T6" fmla="*/ 109 w 401"/>
                <a:gd name="T7" fmla="*/ 312 h 419"/>
                <a:gd name="T8" fmla="*/ 401 w 401"/>
                <a:gd name="T9" fmla="*/ 4 h 419"/>
                <a:gd name="T10" fmla="*/ 396 w 401"/>
                <a:gd name="T11" fmla="*/ 0 h 419"/>
                <a:gd name="T12" fmla="*/ 94 w 401"/>
                <a:gd name="T13" fmla="*/ 315 h 419"/>
                <a:gd name="T14" fmla="*/ 109 w 401"/>
                <a:gd name="T15" fmla="*/ 334 h 419"/>
                <a:gd name="T16" fmla="*/ 0 w 401"/>
                <a:gd name="T17" fmla="*/ 413 h 4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1" h="419">
                  <a:moveTo>
                    <a:pt x="0" y="413"/>
                  </a:moveTo>
                  <a:cubicBezTo>
                    <a:pt x="1" y="416"/>
                    <a:pt x="3" y="418"/>
                    <a:pt x="4" y="419"/>
                  </a:cubicBezTo>
                  <a:cubicBezTo>
                    <a:pt x="46" y="392"/>
                    <a:pt x="85" y="362"/>
                    <a:pt x="124" y="330"/>
                  </a:cubicBezTo>
                  <a:cubicBezTo>
                    <a:pt x="119" y="324"/>
                    <a:pt x="114" y="318"/>
                    <a:pt x="109" y="312"/>
                  </a:cubicBezTo>
                  <a:cubicBezTo>
                    <a:pt x="220" y="221"/>
                    <a:pt x="317" y="118"/>
                    <a:pt x="401" y="4"/>
                  </a:cubicBezTo>
                  <a:cubicBezTo>
                    <a:pt x="399" y="3"/>
                    <a:pt x="397" y="2"/>
                    <a:pt x="396" y="0"/>
                  </a:cubicBezTo>
                  <a:cubicBezTo>
                    <a:pt x="309" y="117"/>
                    <a:pt x="208" y="223"/>
                    <a:pt x="94" y="315"/>
                  </a:cubicBezTo>
                  <a:cubicBezTo>
                    <a:pt x="98" y="322"/>
                    <a:pt x="103" y="328"/>
                    <a:pt x="109" y="334"/>
                  </a:cubicBezTo>
                  <a:cubicBezTo>
                    <a:pt x="74" y="362"/>
                    <a:pt x="38" y="389"/>
                    <a:pt x="0" y="413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Freeform 379">
              <a:extLst>
                <a:ext uri="{FF2B5EF4-FFF2-40B4-BE49-F238E27FC236}">
                  <a16:creationId xmlns:a16="http://schemas.microsoft.com/office/drawing/2014/main" xmlns="" id="{5F91B0B9-C326-4EAF-A5D4-656F38017309}"/>
                </a:ext>
              </a:extLst>
            </p:cNvPr>
            <p:cNvSpPr>
              <a:spLocks/>
            </p:cNvSpPr>
            <p:nvPr/>
          </p:nvSpPr>
          <p:spPr bwMode="auto">
            <a:xfrm>
              <a:off x="5220" y="4348"/>
              <a:ext cx="364" cy="305"/>
            </a:xfrm>
            <a:custGeom>
              <a:avLst/>
              <a:gdLst>
                <a:gd name="T0" fmla="*/ 13 w 471"/>
                <a:gd name="T1" fmla="*/ 287 h 395"/>
                <a:gd name="T2" fmla="*/ 106 w 471"/>
                <a:gd name="T3" fmla="*/ 395 h 395"/>
                <a:gd name="T4" fmla="*/ 471 w 471"/>
                <a:gd name="T5" fmla="*/ 4 h 395"/>
                <a:gd name="T6" fmla="*/ 466 w 471"/>
                <a:gd name="T7" fmla="*/ 0 h 395"/>
                <a:gd name="T8" fmla="*/ 121 w 471"/>
                <a:gd name="T9" fmla="*/ 373 h 395"/>
                <a:gd name="T10" fmla="*/ 36 w 471"/>
                <a:gd name="T11" fmla="*/ 275 h 395"/>
                <a:gd name="T12" fmla="*/ 136 w 471"/>
                <a:gd name="T13" fmla="*/ 179 h 395"/>
                <a:gd name="T14" fmla="*/ 15 w 471"/>
                <a:gd name="T15" fmla="*/ 53 h 395"/>
                <a:gd name="T16" fmla="*/ 0 w 471"/>
                <a:gd name="T17" fmla="*/ 69 h 395"/>
                <a:gd name="T18" fmla="*/ 114 w 471"/>
                <a:gd name="T19" fmla="*/ 191 h 395"/>
                <a:gd name="T20" fmla="*/ 13 w 471"/>
                <a:gd name="T21" fmla="*/ 287 h 3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71" h="395">
                  <a:moveTo>
                    <a:pt x="13" y="287"/>
                  </a:moveTo>
                  <a:cubicBezTo>
                    <a:pt x="43" y="322"/>
                    <a:pt x="76" y="359"/>
                    <a:pt x="106" y="395"/>
                  </a:cubicBezTo>
                  <a:cubicBezTo>
                    <a:pt x="239" y="276"/>
                    <a:pt x="361" y="145"/>
                    <a:pt x="471" y="4"/>
                  </a:cubicBezTo>
                  <a:cubicBezTo>
                    <a:pt x="469" y="3"/>
                    <a:pt x="468" y="1"/>
                    <a:pt x="466" y="0"/>
                  </a:cubicBezTo>
                  <a:cubicBezTo>
                    <a:pt x="362" y="134"/>
                    <a:pt x="247" y="258"/>
                    <a:pt x="121" y="373"/>
                  </a:cubicBezTo>
                  <a:cubicBezTo>
                    <a:pt x="93" y="340"/>
                    <a:pt x="64" y="307"/>
                    <a:pt x="36" y="275"/>
                  </a:cubicBezTo>
                  <a:cubicBezTo>
                    <a:pt x="70" y="243"/>
                    <a:pt x="104" y="211"/>
                    <a:pt x="136" y="179"/>
                  </a:cubicBezTo>
                  <a:cubicBezTo>
                    <a:pt x="96" y="137"/>
                    <a:pt x="56" y="95"/>
                    <a:pt x="15" y="53"/>
                  </a:cubicBezTo>
                  <a:cubicBezTo>
                    <a:pt x="10" y="58"/>
                    <a:pt x="5" y="63"/>
                    <a:pt x="0" y="69"/>
                  </a:cubicBezTo>
                  <a:cubicBezTo>
                    <a:pt x="37" y="109"/>
                    <a:pt x="76" y="150"/>
                    <a:pt x="114" y="191"/>
                  </a:cubicBezTo>
                  <a:cubicBezTo>
                    <a:pt x="81" y="223"/>
                    <a:pt x="47" y="256"/>
                    <a:pt x="13" y="287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66776052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占位符 6">
            <a:extLst>
              <a:ext uri="{FF2B5EF4-FFF2-40B4-BE49-F238E27FC236}">
                <a16:creationId xmlns:a16="http://schemas.microsoft.com/office/drawing/2014/main" xmlns="" id="{3F127973-B2C4-4326-A227-F524D7651FDF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317" r="29317"/>
          <a:stretch>
            <a:fillRect/>
          </a:stretch>
        </p:blipFill>
        <p:spPr/>
      </p:pic>
      <p:pic>
        <p:nvPicPr>
          <p:cNvPr id="9" name="图片占位符 8">
            <a:extLst>
              <a:ext uri="{FF2B5EF4-FFF2-40B4-BE49-F238E27FC236}">
                <a16:creationId xmlns:a16="http://schemas.microsoft.com/office/drawing/2014/main" xmlns="" id="{C03F8B68-BDAB-4F73-A900-B062467A3289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317" r="29317"/>
          <a:stretch>
            <a:fillRect/>
          </a:stretch>
        </p:blipFill>
        <p:spPr/>
      </p:pic>
      <p:pic>
        <p:nvPicPr>
          <p:cNvPr id="11" name="图片占位符 10">
            <a:extLst>
              <a:ext uri="{FF2B5EF4-FFF2-40B4-BE49-F238E27FC236}">
                <a16:creationId xmlns:a16="http://schemas.microsoft.com/office/drawing/2014/main" xmlns="" id="{68486FF0-4FB9-4A9C-BF1D-250CBEDA58CC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317" r="29317"/>
          <a:stretch>
            <a:fillRect/>
          </a:stretch>
        </p:blipFill>
        <p:spPr/>
      </p:pic>
      <p:pic>
        <p:nvPicPr>
          <p:cNvPr id="13" name="图片占位符 12">
            <a:extLst>
              <a:ext uri="{FF2B5EF4-FFF2-40B4-BE49-F238E27FC236}">
                <a16:creationId xmlns:a16="http://schemas.microsoft.com/office/drawing/2014/main" xmlns="" id="{035F3E81-9333-449D-8492-B9855AE51642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2" r="3552"/>
          <a:stretch>
            <a:fillRect/>
          </a:stretch>
        </p:blipFill>
        <p:spPr/>
      </p:pic>
      <p:sp>
        <p:nvSpPr>
          <p:cNvPr id="20" name="Rectangle 19"/>
          <p:cNvSpPr/>
          <p:nvPr/>
        </p:nvSpPr>
        <p:spPr>
          <a:xfrm>
            <a:off x="687079" y="3732999"/>
            <a:ext cx="1674000" cy="270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en-US" b="1" dirty="0">
                <a:solidFill>
                  <a:prstClr val="white"/>
                </a:solidFill>
                <a:latin typeface="Calibri"/>
              </a:rPr>
              <a:t>P</a:t>
            </a:r>
            <a:r>
              <a:rPr lang="id-ID" b="1" dirty="0">
                <a:solidFill>
                  <a:prstClr val="white"/>
                </a:solidFill>
                <a:latin typeface="Calibri"/>
              </a:rPr>
              <a:t>oster Design</a:t>
            </a:r>
            <a:endParaRPr lang="en-US" b="1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2712231" y="3732999"/>
            <a:ext cx="1674000" cy="270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en-US" b="1" dirty="0">
                <a:solidFill>
                  <a:prstClr val="white"/>
                </a:solidFill>
                <a:latin typeface="Calibri"/>
              </a:rPr>
              <a:t>T</a:t>
            </a:r>
            <a:r>
              <a:rPr lang="id-ID" b="1" dirty="0">
                <a:solidFill>
                  <a:prstClr val="white"/>
                </a:solidFill>
                <a:latin typeface="Calibri"/>
              </a:rPr>
              <a:t>-Shirt Design</a:t>
            </a:r>
            <a:endParaRPr lang="en-US" b="1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4736554" y="3732999"/>
            <a:ext cx="1674000" cy="270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en-US" b="1" dirty="0">
                <a:solidFill>
                  <a:prstClr val="white"/>
                </a:solidFill>
                <a:latin typeface="Calibri"/>
              </a:rPr>
              <a:t>L</a:t>
            </a:r>
            <a:r>
              <a:rPr lang="id-ID" b="1" dirty="0">
                <a:solidFill>
                  <a:prstClr val="white"/>
                </a:solidFill>
                <a:latin typeface="Calibri"/>
              </a:rPr>
              <a:t>ogo Design</a:t>
            </a:r>
            <a:endParaRPr lang="en-US" b="1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6764422" y="3732999"/>
            <a:ext cx="1674000" cy="270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en-US" b="1" dirty="0">
                <a:solidFill>
                  <a:prstClr val="white"/>
                </a:solidFill>
                <a:latin typeface="Calibri"/>
              </a:rPr>
              <a:t>I</a:t>
            </a:r>
            <a:r>
              <a:rPr lang="id-ID" b="1" dirty="0">
                <a:solidFill>
                  <a:prstClr val="white"/>
                </a:solidFill>
                <a:latin typeface="Calibri"/>
              </a:rPr>
              <a:t>llustration</a:t>
            </a:r>
            <a:endParaRPr lang="en-US" b="1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75000" y="4052458"/>
            <a:ext cx="1686079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id-ID" sz="900" dirty="0">
                <a:solidFill>
                  <a:srgbClr val="A5A5A5"/>
                </a:solidFill>
                <a:latin typeface="Calibri"/>
              </a:rPr>
              <a:t>Suitable for all categories business and personal presentation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2695515" y="4052458"/>
            <a:ext cx="1686079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id-ID" sz="900" dirty="0">
                <a:solidFill>
                  <a:srgbClr val="A5A5A5"/>
                </a:solidFill>
                <a:latin typeface="Calibri"/>
              </a:rPr>
              <a:t>Suitable for all categories business and personal presentation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4695121" y="4052458"/>
            <a:ext cx="1686079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id-ID" sz="900" dirty="0">
                <a:solidFill>
                  <a:srgbClr val="A5A5A5"/>
                </a:solidFill>
                <a:latin typeface="Calibri"/>
              </a:rPr>
              <a:t>Suitable for all categories business and personal presentation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6737067" y="4052458"/>
            <a:ext cx="1686079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id-ID" sz="900" dirty="0">
                <a:solidFill>
                  <a:srgbClr val="A5A5A5"/>
                </a:solidFill>
                <a:latin typeface="Calibri"/>
              </a:rPr>
              <a:t>Suitable for all categories business and personal presentation</a:t>
            </a:r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320C0DC7-D0AB-4103-AA08-3FAD867D888D}"/>
              </a:ext>
            </a:extLst>
          </p:cNvPr>
          <p:cNvCxnSpPr/>
          <p:nvPr/>
        </p:nvCxnSpPr>
        <p:spPr>
          <a:xfrm>
            <a:off x="4353532" y="1010430"/>
            <a:ext cx="436939" cy="0"/>
          </a:xfrm>
          <a:prstGeom prst="line">
            <a:avLst/>
          </a:prstGeom>
          <a:ln w="254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itle 15">
            <a:extLst>
              <a:ext uri="{FF2B5EF4-FFF2-40B4-BE49-F238E27FC236}">
                <a16:creationId xmlns:a16="http://schemas.microsoft.com/office/drawing/2014/main" xmlns="" id="{4F8A627C-E152-4CA1-9C21-A32048848AE5}"/>
              </a:ext>
            </a:extLst>
          </p:cNvPr>
          <p:cNvSpPr txBox="1">
            <a:spLocks/>
          </p:cNvSpPr>
          <p:nvPr/>
        </p:nvSpPr>
        <p:spPr>
          <a:xfrm>
            <a:off x="3581986" y="286376"/>
            <a:ext cx="1980029" cy="369332"/>
          </a:xfrm>
          <a:prstGeom prst="rect">
            <a:avLst/>
          </a:prstGeom>
        </p:spPr>
        <p:txBody>
          <a:bodyPr wrap="none">
            <a:sp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685783">
              <a:defRPr/>
            </a:pPr>
            <a:r>
              <a:rPr lang="zh-CN" altLang="en-US" sz="2000" b="1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请输入你的标题</a:t>
            </a:r>
          </a:p>
        </p:txBody>
      </p:sp>
      <p:sp>
        <p:nvSpPr>
          <p:cNvPr id="16" name="Text Placeholder 16">
            <a:extLst>
              <a:ext uri="{FF2B5EF4-FFF2-40B4-BE49-F238E27FC236}">
                <a16:creationId xmlns:a16="http://schemas.microsoft.com/office/drawing/2014/main" xmlns="" id="{F68F5FCF-5A97-4A93-A532-4FDDE5538455}"/>
              </a:ext>
            </a:extLst>
          </p:cNvPr>
          <p:cNvSpPr txBox="1">
            <a:spLocks/>
          </p:cNvSpPr>
          <p:nvPr/>
        </p:nvSpPr>
        <p:spPr>
          <a:xfrm>
            <a:off x="2541059" y="655707"/>
            <a:ext cx="4061881" cy="258532"/>
          </a:xfrm>
          <a:prstGeom prst="rect">
            <a:avLst/>
          </a:prstGeom>
        </p:spPr>
        <p:txBody>
          <a:bodyPr wrap="none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altLang="zh-CN" sz="1200" dirty="0">
                <a:solidFill>
                  <a:schemeClr val="tx1"/>
                </a:solidFill>
                <a:cs typeface="+mn-ea"/>
                <a:sym typeface="+mn-lt"/>
              </a:rPr>
              <a:t>PPT Lorem Ipsum Dolor Sit Amet, Consectetur Adipiscing Elit.  </a:t>
            </a:r>
            <a:endParaRPr lang="en-US" sz="1200" dirty="0">
              <a:solidFill>
                <a:schemeClr val="tx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961843293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 animBg="1"/>
      <p:bldP spid="23" grpId="0" animBg="1"/>
      <p:bldP spid="24" grpId="0"/>
      <p:bldP spid="25" grpId="0"/>
      <p:bldP spid="26" grpId="0"/>
      <p:bldP spid="2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5"/>
          <p:cNvSpPr>
            <a:spLocks noEditPoints="1"/>
          </p:cNvSpPr>
          <p:nvPr/>
        </p:nvSpPr>
        <p:spPr bwMode="auto">
          <a:xfrm>
            <a:off x="951763" y="1884928"/>
            <a:ext cx="1147425" cy="1147425"/>
          </a:xfrm>
          <a:custGeom>
            <a:avLst/>
            <a:gdLst>
              <a:gd name="T0" fmla="*/ 414 w 829"/>
              <a:gd name="T1" fmla="*/ 0 h 830"/>
              <a:gd name="T2" fmla="*/ 0 w 829"/>
              <a:gd name="T3" fmla="*/ 415 h 830"/>
              <a:gd name="T4" fmla="*/ 414 w 829"/>
              <a:gd name="T5" fmla="*/ 830 h 830"/>
              <a:gd name="T6" fmla="*/ 829 w 829"/>
              <a:gd name="T7" fmla="*/ 415 h 830"/>
              <a:gd name="T8" fmla="*/ 414 w 829"/>
              <a:gd name="T9" fmla="*/ 0 h 830"/>
              <a:gd name="T10" fmla="*/ 414 w 829"/>
              <a:gd name="T11" fmla="*/ 687 h 830"/>
              <a:gd name="T12" fmla="*/ 142 w 829"/>
              <a:gd name="T13" fmla="*/ 415 h 830"/>
              <a:gd name="T14" fmla="*/ 414 w 829"/>
              <a:gd name="T15" fmla="*/ 143 h 830"/>
              <a:gd name="T16" fmla="*/ 687 w 829"/>
              <a:gd name="T17" fmla="*/ 415 h 830"/>
              <a:gd name="T18" fmla="*/ 414 w 829"/>
              <a:gd name="T19" fmla="*/ 687 h 8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29" h="830">
                <a:moveTo>
                  <a:pt x="414" y="0"/>
                </a:moveTo>
                <a:cubicBezTo>
                  <a:pt x="185" y="0"/>
                  <a:pt x="0" y="186"/>
                  <a:pt x="0" y="415"/>
                </a:cubicBezTo>
                <a:cubicBezTo>
                  <a:pt x="0" y="644"/>
                  <a:pt x="185" y="830"/>
                  <a:pt x="414" y="830"/>
                </a:cubicBezTo>
                <a:cubicBezTo>
                  <a:pt x="644" y="830"/>
                  <a:pt x="829" y="644"/>
                  <a:pt x="829" y="415"/>
                </a:cubicBezTo>
                <a:cubicBezTo>
                  <a:pt x="829" y="186"/>
                  <a:pt x="644" y="0"/>
                  <a:pt x="414" y="0"/>
                </a:cubicBezTo>
                <a:close/>
                <a:moveTo>
                  <a:pt x="414" y="687"/>
                </a:moveTo>
                <a:cubicBezTo>
                  <a:pt x="264" y="687"/>
                  <a:pt x="142" y="565"/>
                  <a:pt x="142" y="415"/>
                </a:cubicBezTo>
                <a:cubicBezTo>
                  <a:pt x="142" y="265"/>
                  <a:pt x="264" y="143"/>
                  <a:pt x="414" y="143"/>
                </a:cubicBezTo>
                <a:cubicBezTo>
                  <a:pt x="565" y="143"/>
                  <a:pt x="687" y="265"/>
                  <a:pt x="687" y="415"/>
                </a:cubicBezTo>
                <a:cubicBezTo>
                  <a:pt x="687" y="565"/>
                  <a:pt x="565" y="687"/>
                  <a:pt x="414" y="68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id-ID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3" name="Oval 12"/>
          <p:cNvSpPr/>
          <p:nvPr/>
        </p:nvSpPr>
        <p:spPr>
          <a:xfrm>
            <a:off x="2218810" y="2168981"/>
            <a:ext cx="579320" cy="579320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4" name="Oval 13"/>
          <p:cNvSpPr/>
          <p:nvPr/>
        </p:nvSpPr>
        <p:spPr>
          <a:xfrm>
            <a:off x="2914215" y="2168981"/>
            <a:ext cx="579320" cy="579320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5" name="Freeform 5"/>
          <p:cNvSpPr>
            <a:spLocks noEditPoints="1"/>
          </p:cNvSpPr>
          <p:nvPr/>
        </p:nvSpPr>
        <p:spPr bwMode="auto">
          <a:xfrm>
            <a:off x="3613377" y="1884928"/>
            <a:ext cx="1147425" cy="1147425"/>
          </a:xfrm>
          <a:custGeom>
            <a:avLst/>
            <a:gdLst>
              <a:gd name="T0" fmla="*/ 414 w 829"/>
              <a:gd name="T1" fmla="*/ 0 h 830"/>
              <a:gd name="T2" fmla="*/ 0 w 829"/>
              <a:gd name="T3" fmla="*/ 415 h 830"/>
              <a:gd name="T4" fmla="*/ 414 w 829"/>
              <a:gd name="T5" fmla="*/ 830 h 830"/>
              <a:gd name="T6" fmla="*/ 829 w 829"/>
              <a:gd name="T7" fmla="*/ 415 h 830"/>
              <a:gd name="T8" fmla="*/ 414 w 829"/>
              <a:gd name="T9" fmla="*/ 0 h 830"/>
              <a:gd name="T10" fmla="*/ 414 w 829"/>
              <a:gd name="T11" fmla="*/ 687 h 830"/>
              <a:gd name="T12" fmla="*/ 142 w 829"/>
              <a:gd name="T13" fmla="*/ 415 h 830"/>
              <a:gd name="T14" fmla="*/ 414 w 829"/>
              <a:gd name="T15" fmla="*/ 143 h 830"/>
              <a:gd name="T16" fmla="*/ 687 w 829"/>
              <a:gd name="T17" fmla="*/ 415 h 830"/>
              <a:gd name="T18" fmla="*/ 414 w 829"/>
              <a:gd name="T19" fmla="*/ 687 h 8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29" h="830">
                <a:moveTo>
                  <a:pt x="414" y="0"/>
                </a:moveTo>
                <a:cubicBezTo>
                  <a:pt x="185" y="0"/>
                  <a:pt x="0" y="186"/>
                  <a:pt x="0" y="415"/>
                </a:cubicBezTo>
                <a:cubicBezTo>
                  <a:pt x="0" y="644"/>
                  <a:pt x="185" y="830"/>
                  <a:pt x="414" y="830"/>
                </a:cubicBezTo>
                <a:cubicBezTo>
                  <a:pt x="644" y="830"/>
                  <a:pt x="829" y="644"/>
                  <a:pt x="829" y="415"/>
                </a:cubicBezTo>
                <a:cubicBezTo>
                  <a:pt x="829" y="186"/>
                  <a:pt x="644" y="0"/>
                  <a:pt x="414" y="0"/>
                </a:cubicBezTo>
                <a:close/>
                <a:moveTo>
                  <a:pt x="414" y="687"/>
                </a:moveTo>
                <a:cubicBezTo>
                  <a:pt x="264" y="687"/>
                  <a:pt x="142" y="565"/>
                  <a:pt x="142" y="415"/>
                </a:cubicBezTo>
                <a:cubicBezTo>
                  <a:pt x="142" y="265"/>
                  <a:pt x="264" y="143"/>
                  <a:pt x="414" y="143"/>
                </a:cubicBezTo>
                <a:cubicBezTo>
                  <a:pt x="565" y="143"/>
                  <a:pt x="687" y="265"/>
                  <a:pt x="687" y="415"/>
                </a:cubicBezTo>
                <a:cubicBezTo>
                  <a:pt x="687" y="565"/>
                  <a:pt x="565" y="687"/>
                  <a:pt x="414" y="68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id-ID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6" name="Oval 15"/>
          <p:cNvSpPr/>
          <p:nvPr/>
        </p:nvSpPr>
        <p:spPr>
          <a:xfrm>
            <a:off x="4880128" y="2168981"/>
            <a:ext cx="579320" cy="579320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7" name="Oval 16"/>
          <p:cNvSpPr/>
          <p:nvPr/>
        </p:nvSpPr>
        <p:spPr>
          <a:xfrm>
            <a:off x="5586749" y="2168981"/>
            <a:ext cx="579320" cy="579320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8" name="Freeform 5"/>
          <p:cNvSpPr>
            <a:spLocks noEditPoints="1"/>
          </p:cNvSpPr>
          <p:nvPr/>
        </p:nvSpPr>
        <p:spPr bwMode="auto">
          <a:xfrm>
            <a:off x="6269445" y="1884928"/>
            <a:ext cx="1147425" cy="1147425"/>
          </a:xfrm>
          <a:custGeom>
            <a:avLst/>
            <a:gdLst>
              <a:gd name="T0" fmla="*/ 414 w 829"/>
              <a:gd name="T1" fmla="*/ 0 h 830"/>
              <a:gd name="T2" fmla="*/ 0 w 829"/>
              <a:gd name="T3" fmla="*/ 415 h 830"/>
              <a:gd name="T4" fmla="*/ 414 w 829"/>
              <a:gd name="T5" fmla="*/ 830 h 830"/>
              <a:gd name="T6" fmla="*/ 829 w 829"/>
              <a:gd name="T7" fmla="*/ 415 h 830"/>
              <a:gd name="T8" fmla="*/ 414 w 829"/>
              <a:gd name="T9" fmla="*/ 0 h 830"/>
              <a:gd name="T10" fmla="*/ 414 w 829"/>
              <a:gd name="T11" fmla="*/ 687 h 830"/>
              <a:gd name="T12" fmla="*/ 142 w 829"/>
              <a:gd name="T13" fmla="*/ 415 h 830"/>
              <a:gd name="T14" fmla="*/ 414 w 829"/>
              <a:gd name="T15" fmla="*/ 143 h 830"/>
              <a:gd name="T16" fmla="*/ 687 w 829"/>
              <a:gd name="T17" fmla="*/ 415 h 830"/>
              <a:gd name="T18" fmla="*/ 414 w 829"/>
              <a:gd name="T19" fmla="*/ 687 h 8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29" h="830">
                <a:moveTo>
                  <a:pt x="414" y="0"/>
                </a:moveTo>
                <a:cubicBezTo>
                  <a:pt x="185" y="0"/>
                  <a:pt x="0" y="186"/>
                  <a:pt x="0" y="415"/>
                </a:cubicBezTo>
                <a:cubicBezTo>
                  <a:pt x="0" y="644"/>
                  <a:pt x="185" y="830"/>
                  <a:pt x="414" y="830"/>
                </a:cubicBezTo>
                <a:cubicBezTo>
                  <a:pt x="644" y="830"/>
                  <a:pt x="829" y="644"/>
                  <a:pt x="829" y="415"/>
                </a:cubicBezTo>
                <a:cubicBezTo>
                  <a:pt x="829" y="186"/>
                  <a:pt x="644" y="0"/>
                  <a:pt x="414" y="0"/>
                </a:cubicBezTo>
                <a:close/>
                <a:moveTo>
                  <a:pt x="414" y="687"/>
                </a:moveTo>
                <a:cubicBezTo>
                  <a:pt x="264" y="687"/>
                  <a:pt x="142" y="565"/>
                  <a:pt x="142" y="415"/>
                </a:cubicBezTo>
                <a:cubicBezTo>
                  <a:pt x="142" y="265"/>
                  <a:pt x="264" y="143"/>
                  <a:pt x="414" y="143"/>
                </a:cubicBezTo>
                <a:cubicBezTo>
                  <a:pt x="565" y="143"/>
                  <a:pt x="687" y="265"/>
                  <a:pt x="687" y="415"/>
                </a:cubicBezTo>
                <a:cubicBezTo>
                  <a:pt x="687" y="565"/>
                  <a:pt x="565" y="687"/>
                  <a:pt x="414" y="687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id-ID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9" name="Oval 18"/>
          <p:cNvSpPr/>
          <p:nvPr/>
        </p:nvSpPr>
        <p:spPr>
          <a:xfrm>
            <a:off x="7528222" y="2168981"/>
            <a:ext cx="579320" cy="579320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prstClr val="white"/>
              </a:solidFill>
              <a:latin typeface="Calibri"/>
            </a:endParaRPr>
          </a:p>
        </p:txBody>
      </p:sp>
      <p:sp>
        <p:nvSpPr>
          <p:cNvPr id="20" name="TextBox 23"/>
          <p:cNvSpPr txBox="1"/>
          <p:nvPr/>
        </p:nvSpPr>
        <p:spPr>
          <a:xfrm rot="18900000">
            <a:off x="1823890" y="1599239"/>
            <a:ext cx="882662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800"/>
            <a:r>
              <a:rPr lang="id-ID" sz="1050" b="1" dirty="0">
                <a:solidFill>
                  <a:prstClr val="black"/>
                </a:solidFill>
                <a:latin typeface="Arial"/>
              </a:rPr>
              <a:t>Step 01</a:t>
            </a:r>
          </a:p>
        </p:txBody>
      </p:sp>
      <p:sp>
        <p:nvSpPr>
          <p:cNvPr id="21" name="TextBox 20"/>
          <p:cNvSpPr txBox="1"/>
          <p:nvPr/>
        </p:nvSpPr>
        <p:spPr>
          <a:xfrm rot="18900000">
            <a:off x="1487537" y="3039254"/>
            <a:ext cx="105169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defTabSz="685800"/>
            <a:r>
              <a:rPr lang="id-ID" sz="900" b="1" dirty="0">
                <a:solidFill>
                  <a:srgbClr val="A5A5A5"/>
                </a:solidFill>
                <a:latin typeface="Arial"/>
              </a:rPr>
              <a:t>Brainstroming</a:t>
            </a:r>
          </a:p>
        </p:txBody>
      </p:sp>
      <p:sp>
        <p:nvSpPr>
          <p:cNvPr id="22" name="TextBox 23"/>
          <p:cNvSpPr txBox="1"/>
          <p:nvPr/>
        </p:nvSpPr>
        <p:spPr>
          <a:xfrm rot="18900000">
            <a:off x="4494837" y="1618215"/>
            <a:ext cx="828988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800"/>
            <a:r>
              <a:rPr lang="id-ID" sz="1050" b="1" dirty="0">
                <a:solidFill>
                  <a:prstClr val="black"/>
                </a:solidFill>
                <a:latin typeface="Arial"/>
              </a:rPr>
              <a:t>Step 02</a:t>
            </a:r>
          </a:p>
        </p:txBody>
      </p:sp>
      <p:sp>
        <p:nvSpPr>
          <p:cNvPr id="23" name="TextBox 23"/>
          <p:cNvSpPr txBox="1"/>
          <p:nvPr/>
        </p:nvSpPr>
        <p:spPr>
          <a:xfrm rot="18900000">
            <a:off x="2228520" y="3026941"/>
            <a:ext cx="101686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defTabSz="685800"/>
            <a:r>
              <a:rPr lang="id-ID" sz="900" b="1" dirty="0">
                <a:solidFill>
                  <a:srgbClr val="A5A5A5"/>
                </a:solidFill>
                <a:latin typeface="Arial"/>
              </a:rPr>
              <a:t>Research</a:t>
            </a:r>
          </a:p>
        </p:txBody>
      </p:sp>
      <p:sp>
        <p:nvSpPr>
          <p:cNvPr id="24" name="TextBox 23"/>
          <p:cNvSpPr txBox="1"/>
          <p:nvPr/>
        </p:nvSpPr>
        <p:spPr>
          <a:xfrm rot="18900000">
            <a:off x="7204028" y="1632153"/>
            <a:ext cx="789566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800"/>
            <a:r>
              <a:rPr lang="id-ID" sz="1050" b="1" dirty="0">
                <a:solidFill>
                  <a:prstClr val="black"/>
                </a:solidFill>
                <a:latin typeface="Arial"/>
              </a:rPr>
              <a:t>Step 03</a:t>
            </a:r>
          </a:p>
        </p:txBody>
      </p:sp>
      <p:sp>
        <p:nvSpPr>
          <p:cNvPr id="25" name="TextBox 23"/>
          <p:cNvSpPr txBox="1"/>
          <p:nvPr/>
        </p:nvSpPr>
        <p:spPr>
          <a:xfrm rot="18900000">
            <a:off x="4166648" y="3080708"/>
            <a:ext cx="116894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defTabSz="685800"/>
            <a:r>
              <a:rPr lang="id-ID" sz="900" b="1" dirty="0">
                <a:solidFill>
                  <a:srgbClr val="A5A5A5"/>
                </a:solidFill>
                <a:latin typeface="Arial"/>
              </a:rPr>
              <a:t>Design</a:t>
            </a:r>
          </a:p>
        </p:txBody>
      </p:sp>
      <p:sp>
        <p:nvSpPr>
          <p:cNvPr id="26" name="TextBox 23"/>
          <p:cNvSpPr txBox="1"/>
          <p:nvPr/>
        </p:nvSpPr>
        <p:spPr>
          <a:xfrm rot="18900000">
            <a:off x="5037076" y="3014775"/>
            <a:ext cx="98245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defTabSz="685800"/>
            <a:r>
              <a:rPr lang="id-ID" sz="900" b="1" dirty="0">
                <a:solidFill>
                  <a:srgbClr val="A5A5A5"/>
                </a:solidFill>
                <a:latin typeface="Arial"/>
              </a:rPr>
              <a:t>Development</a:t>
            </a:r>
          </a:p>
        </p:txBody>
      </p:sp>
      <p:sp>
        <p:nvSpPr>
          <p:cNvPr id="27" name="TextBox 23"/>
          <p:cNvSpPr txBox="1"/>
          <p:nvPr/>
        </p:nvSpPr>
        <p:spPr>
          <a:xfrm rot="18900000">
            <a:off x="7114389" y="2986118"/>
            <a:ext cx="90140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defTabSz="685800"/>
            <a:r>
              <a:rPr lang="id-ID" sz="900" b="1" dirty="0">
                <a:solidFill>
                  <a:srgbClr val="A5A5A5"/>
                </a:solidFill>
                <a:latin typeface="Arial"/>
              </a:rPr>
              <a:t>Presentation</a:t>
            </a:r>
          </a:p>
        </p:txBody>
      </p:sp>
      <p:grpSp>
        <p:nvGrpSpPr>
          <p:cNvPr id="30" name="Group 29"/>
          <p:cNvGrpSpPr/>
          <p:nvPr/>
        </p:nvGrpSpPr>
        <p:grpSpPr>
          <a:xfrm>
            <a:off x="3761225" y="3781885"/>
            <a:ext cx="2057117" cy="652929"/>
            <a:chOff x="5014967" y="5118280"/>
            <a:chExt cx="2742822" cy="870572"/>
          </a:xfrm>
        </p:grpSpPr>
        <p:sp>
          <p:nvSpPr>
            <p:cNvPr id="31" name="TextBox 30"/>
            <p:cNvSpPr txBox="1"/>
            <p:nvPr/>
          </p:nvSpPr>
          <p:spPr>
            <a:xfrm>
              <a:off x="5014967" y="5118280"/>
              <a:ext cx="1066958" cy="4001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d-ID" b="1" dirty="0">
                  <a:solidFill>
                    <a:srgbClr val="3A3838"/>
                  </a:solidFill>
                  <a:latin typeface="Arial"/>
                </a:rPr>
                <a:t>Step 02</a:t>
              </a:r>
            </a:p>
          </p:txBody>
        </p:sp>
        <p:sp>
          <p:nvSpPr>
            <p:cNvPr id="32" name="Rectangle 31"/>
            <p:cNvSpPr/>
            <p:nvPr/>
          </p:nvSpPr>
          <p:spPr>
            <a:xfrm>
              <a:off x="5014967" y="5434855"/>
              <a:ext cx="2742822" cy="553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id-ID" sz="1050" dirty="0">
                  <a:solidFill>
                    <a:srgbClr val="A5A5A5"/>
                  </a:solidFill>
                  <a:latin typeface="Calibri"/>
                </a:rPr>
                <a:t>Suitable for all categories business and personal presentation</a:t>
              </a:r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1098914" y="3781885"/>
            <a:ext cx="2002289" cy="814512"/>
            <a:chOff x="1465219" y="5118280"/>
            <a:chExt cx="2669718" cy="1086016"/>
          </a:xfrm>
        </p:grpSpPr>
        <p:sp>
          <p:nvSpPr>
            <p:cNvPr id="34" name="TextBox 33"/>
            <p:cNvSpPr txBox="1"/>
            <p:nvPr/>
          </p:nvSpPr>
          <p:spPr>
            <a:xfrm>
              <a:off x="1465219" y="5118280"/>
              <a:ext cx="1066958" cy="4001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d-ID" b="1" dirty="0">
                  <a:solidFill>
                    <a:prstClr val="black"/>
                  </a:solidFill>
                  <a:latin typeface="Arial"/>
                </a:rPr>
                <a:t>Step 01</a:t>
              </a:r>
            </a:p>
          </p:txBody>
        </p:sp>
        <p:sp>
          <p:nvSpPr>
            <p:cNvPr id="35" name="Rectangle 34"/>
            <p:cNvSpPr/>
            <p:nvPr/>
          </p:nvSpPr>
          <p:spPr>
            <a:xfrm>
              <a:off x="1465219" y="5434855"/>
              <a:ext cx="2669718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id-ID" sz="1050" dirty="0">
                  <a:solidFill>
                    <a:srgbClr val="A5A5A5"/>
                  </a:solidFill>
                  <a:latin typeface="Calibri"/>
                </a:rPr>
                <a:t>Suitable for all categories business and personal presentation</a:t>
              </a: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6515380" y="3781885"/>
            <a:ext cx="2096303" cy="652929"/>
            <a:chOff x="8687173" y="5118280"/>
            <a:chExt cx="2795071" cy="870572"/>
          </a:xfrm>
        </p:grpSpPr>
        <p:sp>
          <p:nvSpPr>
            <p:cNvPr id="37" name="TextBox 36"/>
            <p:cNvSpPr txBox="1"/>
            <p:nvPr/>
          </p:nvSpPr>
          <p:spPr>
            <a:xfrm>
              <a:off x="8687173" y="5118280"/>
              <a:ext cx="1066959" cy="4001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d-ID" b="1" dirty="0">
                  <a:solidFill>
                    <a:prstClr val="black"/>
                  </a:solidFill>
                  <a:latin typeface="Arial"/>
                </a:rPr>
                <a:t>Step 03</a:t>
              </a:r>
            </a:p>
          </p:txBody>
        </p:sp>
        <p:sp>
          <p:nvSpPr>
            <p:cNvPr id="38" name="Rectangle 37"/>
            <p:cNvSpPr/>
            <p:nvPr/>
          </p:nvSpPr>
          <p:spPr>
            <a:xfrm>
              <a:off x="8687173" y="5434855"/>
              <a:ext cx="2795071" cy="553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id-ID" sz="1050" dirty="0">
                  <a:solidFill>
                    <a:srgbClr val="A5A5A5"/>
                  </a:solidFill>
                  <a:latin typeface="Calibri"/>
                </a:rPr>
                <a:t>Suitable for all categories business and personal presentation</a:t>
              </a:r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739141" y="3928114"/>
            <a:ext cx="338888" cy="337394"/>
            <a:chOff x="-365126" y="-2462213"/>
            <a:chExt cx="4321176" cy="4302126"/>
          </a:xfrm>
          <a:solidFill>
            <a:schemeClr val="accent1"/>
          </a:solidFill>
        </p:grpSpPr>
        <p:sp>
          <p:nvSpPr>
            <p:cNvPr id="40" name="Freeform 5"/>
            <p:cNvSpPr>
              <a:spLocks noEditPoints="1"/>
            </p:cNvSpPr>
            <p:nvPr/>
          </p:nvSpPr>
          <p:spPr bwMode="auto">
            <a:xfrm>
              <a:off x="-365126" y="-2058988"/>
              <a:ext cx="3937000" cy="3898901"/>
            </a:xfrm>
            <a:custGeom>
              <a:avLst/>
              <a:gdLst>
                <a:gd name="T0" fmla="*/ 744 w 1047"/>
                <a:gd name="T1" fmla="*/ 26 h 1037"/>
                <a:gd name="T2" fmla="*/ 681 w 1047"/>
                <a:gd name="T3" fmla="*/ 0 h 1037"/>
                <a:gd name="T4" fmla="*/ 618 w 1047"/>
                <a:gd name="T5" fmla="*/ 26 h 1037"/>
                <a:gd name="T6" fmla="*/ 568 w 1047"/>
                <a:gd name="T7" fmla="*/ 77 h 1037"/>
                <a:gd name="T8" fmla="*/ 541 w 1047"/>
                <a:gd name="T9" fmla="*/ 140 h 1037"/>
                <a:gd name="T10" fmla="*/ 555 w 1047"/>
                <a:gd name="T11" fmla="*/ 187 h 1037"/>
                <a:gd name="T12" fmla="*/ 69 w 1047"/>
                <a:gd name="T13" fmla="*/ 382 h 1037"/>
                <a:gd name="T14" fmla="*/ 7 w 1047"/>
                <a:gd name="T15" fmla="*/ 460 h 1037"/>
                <a:gd name="T16" fmla="*/ 37 w 1047"/>
                <a:gd name="T17" fmla="*/ 556 h 1037"/>
                <a:gd name="T18" fmla="*/ 491 w 1047"/>
                <a:gd name="T19" fmla="*/ 1006 h 1037"/>
                <a:gd name="T20" fmla="*/ 565 w 1047"/>
                <a:gd name="T21" fmla="*/ 1037 h 1037"/>
                <a:gd name="T22" fmla="*/ 567 w 1047"/>
                <a:gd name="T23" fmla="*/ 1037 h 1037"/>
                <a:gd name="T24" fmla="*/ 589 w 1047"/>
                <a:gd name="T25" fmla="*/ 1035 h 1037"/>
                <a:gd name="T26" fmla="*/ 667 w 1047"/>
                <a:gd name="T27" fmla="*/ 969 h 1037"/>
                <a:gd name="T28" fmla="*/ 858 w 1047"/>
                <a:gd name="T29" fmla="*/ 491 h 1037"/>
                <a:gd name="T30" fmla="*/ 907 w 1047"/>
                <a:gd name="T31" fmla="*/ 506 h 1037"/>
                <a:gd name="T32" fmla="*/ 970 w 1047"/>
                <a:gd name="T33" fmla="*/ 480 h 1037"/>
                <a:gd name="T34" fmla="*/ 1020 w 1047"/>
                <a:gd name="T35" fmla="*/ 429 h 1037"/>
                <a:gd name="T36" fmla="*/ 1047 w 1047"/>
                <a:gd name="T37" fmla="*/ 366 h 1037"/>
                <a:gd name="T38" fmla="*/ 1021 w 1047"/>
                <a:gd name="T39" fmla="*/ 303 h 1037"/>
                <a:gd name="T40" fmla="*/ 744 w 1047"/>
                <a:gd name="T41" fmla="*/ 26 h 1037"/>
                <a:gd name="T42" fmla="*/ 601 w 1047"/>
                <a:gd name="T43" fmla="*/ 943 h 1037"/>
                <a:gd name="T44" fmla="*/ 575 w 1047"/>
                <a:gd name="T45" fmla="*/ 965 h 1037"/>
                <a:gd name="T46" fmla="*/ 566 w 1047"/>
                <a:gd name="T47" fmla="*/ 966 h 1037"/>
                <a:gd name="T48" fmla="*/ 542 w 1047"/>
                <a:gd name="T49" fmla="*/ 955 h 1037"/>
                <a:gd name="T50" fmla="*/ 87 w 1047"/>
                <a:gd name="T51" fmla="*/ 505 h 1037"/>
                <a:gd name="T52" fmla="*/ 77 w 1047"/>
                <a:gd name="T53" fmla="*/ 473 h 1037"/>
                <a:gd name="T54" fmla="*/ 98 w 1047"/>
                <a:gd name="T55" fmla="*/ 447 h 1037"/>
                <a:gd name="T56" fmla="*/ 320 w 1047"/>
                <a:gd name="T57" fmla="*/ 358 h 1037"/>
                <a:gd name="T58" fmla="*/ 770 w 1047"/>
                <a:gd name="T59" fmla="*/ 520 h 1037"/>
                <a:gd name="T60" fmla="*/ 601 w 1047"/>
                <a:gd name="T61" fmla="*/ 943 h 1037"/>
                <a:gd name="T62" fmla="*/ 970 w 1047"/>
                <a:gd name="T63" fmla="*/ 378 h 1037"/>
                <a:gd name="T64" fmla="*/ 919 w 1047"/>
                <a:gd name="T65" fmla="*/ 429 h 1037"/>
                <a:gd name="T66" fmla="*/ 894 w 1047"/>
                <a:gd name="T67" fmla="*/ 429 h 1037"/>
                <a:gd name="T68" fmla="*/ 831 w 1047"/>
                <a:gd name="T69" fmla="*/ 366 h 1037"/>
                <a:gd name="T70" fmla="*/ 780 w 1047"/>
                <a:gd name="T71" fmla="*/ 494 h 1037"/>
                <a:gd name="T72" fmla="*/ 784 w 1047"/>
                <a:gd name="T73" fmla="*/ 483 h 1037"/>
                <a:gd name="T74" fmla="*/ 468 w 1047"/>
                <a:gd name="T75" fmla="*/ 350 h 1037"/>
                <a:gd name="T76" fmla="*/ 376 w 1047"/>
                <a:gd name="T77" fmla="*/ 336 h 1037"/>
                <a:gd name="T78" fmla="*/ 679 w 1047"/>
                <a:gd name="T79" fmla="*/ 214 h 1037"/>
                <a:gd name="T80" fmla="*/ 618 w 1047"/>
                <a:gd name="T81" fmla="*/ 153 h 1037"/>
                <a:gd name="T82" fmla="*/ 618 w 1047"/>
                <a:gd name="T83" fmla="*/ 128 h 1037"/>
                <a:gd name="T84" fmla="*/ 669 w 1047"/>
                <a:gd name="T85" fmla="*/ 77 h 1037"/>
                <a:gd name="T86" fmla="*/ 694 w 1047"/>
                <a:gd name="T87" fmla="*/ 77 h 1037"/>
                <a:gd name="T88" fmla="*/ 970 w 1047"/>
                <a:gd name="T89" fmla="*/ 353 h 1037"/>
                <a:gd name="T90" fmla="*/ 970 w 1047"/>
                <a:gd name="T91" fmla="*/ 378 h 10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047" h="1037">
                  <a:moveTo>
                    <a:pt x="744" y="26"/>
                  </a:moveTo>
                  <a:cubicBezTo>
                    <a:pt x="727" y="10"/>
                    <a:pt x="705" y="0"/>
                    <a:pt x="681" y="0"/>
                  </a:cubicBezTo>
                  <a:cubicBezTo>
                    <a:pt x="657" y="0"/>
                    <a:pt x="635" y="10"/>
                    <a:pt x="618" y="26"/>
                  </a:cubicBezTo>
                  <a:cubicBezTo>
                    <a:pt x="568" y="77"/>
                    <a:pt x="568" y="77"/>
                    <a:pt x="568" y="77"/>
                  </a:cubicBezTo>
                  <a:cubicBezTo>
                    <a:pt x="551" y="94"/>
                    <a:pt x="541" y="116"/>
                    <a:pt x="541" y="140"/>
                  </a:cubicBezTo>
                  <a:cubicBezTo>
                    <a:pt x="541" y="157"/>
                    <a:pt x="546" y="173"/>
                    <a:pt x="555" y="187"/>
                  </a:cubicBezTo>
                  <a:cubicBezTo>
                    <a:pt x="69" y="382"/>
                    <a:pt x="69" y="382"/>
                    <a:pt x="69" y="382"/>
                  </a:cubicBezTo>
                  <a:cubicBezTo>
                    <a:pt x="37" y="396"/>
                    <a:pt x="13" y="425"/>
                    <a:pt x="7" y="460"/>
                  </a:cubicBezTo>
                  <a:cubicBezTo>
                    <a:pt x="0" y="495"/>
                    <a:pt x="11" y="531"/>
                    <a:pt x="37" y="556"/>
                  </a:cubicBezTo>
                  <a:cubicBezTo>
                    <a:pt x="491" y="1006"/>
                    <a:pt x="491" y="1006"/>
                    <a:pt x="491" y="1006"/>
                  </a:cubicBezTo>
                  <a:cubicBezTo>
                    <a:pt x="511" y="1025"/>
                    <a:pt x="537" y="1036"/>
                    <a:pt x="565" y="1037"/>
                  </a:cubicBezTo>
                  <a:cubicBezTo>
                    <a:pt x="565" y="1037"/>
                    <a:pt x="567" y="1037"/>
                    <a:pt x="567" y="1037"/>
                  </a:cubicBezTo>
                  <a:cubicBezTo>
                    <a:pt x="575" y="1037"/>
                    <a:pt x="582" y="1036"/>
                    <a:pt x="589" y="1035"/>
                  </a:cubicBezTo>
                  <a:cubicBezTo>
                    <a:pt x="625" y="1027"/>
                    <a:pt x="654" y="1003"/>
                    <a:pt x="667" y="969"/>
                  </a:cubicBezTo>
                  <a:cubicBezTo>
                    <a:pt x="858" y="491"/>
                    <a:pt x="858" y="491"/>
                    <a:pt x="858" y="491"/>
                  </a:cubicBezTo>
                  <a:cubicBezTo>
                    <a:pt x="872" y="501"/>
                    <a:pt x="889" y="506"/>
                    <a:pt x="907" y="506"/>
                  </a:cubicBezTo>
                  <a:cubicBezTo>
                    <a:pt x="931" y="506"/>
                    <a:pt x="953" y="496"/>
                    <a:pt x="970" y="480"/>
                  </a:cubicBezTo>
                  <a:cubicBezTo>
                    <a:pt x="1020" y="429"/>
                    <a:pt x="1020" y="429"/>
                    <a:pt x="1020" y="429"/>
                  </a:cubicBezTo>
                  <a:cubicBezTo>
                    <a:pt x="1037" y="412"/>
                    <a:pt x="1047" y="390"/>
                    <a:pt x="1047" y="366"/>
                  </a:cubicBezTo>
                  <a:cubicBezTo>
                    <a:pt x="1047" y="342"/>
                    <a:pt x="1037" y="319"/>
                    <a:pt x="1021" y="303"/>
                  </a:cubicBezTo>
                  <a:lnTo>
                    <a:pt x="744" y="26"/>
                  </a:lnTo>
                  <a:close/>
                  <a:moveTo>
                    <a:pt x="601" y="943"/>
                  </a:moveTo>
                  <a:cubicBezTo>
                    <a:pt x="596" y="954"/>
                    <a:pt x="586" y="962"/>
                    <a:pt x="575" y="965"/>
                  </a:cubicBezTo>
                  <a:cubicBezTo>
                    <a:pt x="572" y="965"/>
                    <a:pt x="569" y="966"/>
                    <a:pt x="566" y="966"/>
                  </a:cubicBezTo>
                  <a:cubicBezTo>
                    <a:pt x="557" y="965"/>
                    <a:pt x="549" y="962"/>
                    <a:pt x="542" y="955"/>
                  </a:cubicBezTo>
                  <a:cubicBezTo>
                    <a:pt x="87" y="505"/>
                    <a:pt x="87" y="505"/>
                    <a:pt x="87" y="505"/>
                  </a:cubicBezTo>
                  <a:cubicBezTo>
                    <a:pt x="79" y="497"/>
                    <a:pt x="75" y="485"/>
                    <a:pt x="77" y="473"/>
                  </a:cubicBezTo>
                  <a:cubicBezTo>
                    <a:pt x="79" y="462"/>
                    <a:pt x="87" y="452"/>
                    <a:pt x="98" y="447"/>
                  </a:cubicBezTo>
                  <a:cubicBezTo>
                    <a:pt x="320" y="358"/>
                    <a:pt x="320" y="358"/>
                    <a:pt x="320" y="358"/>
                  </a:cubicBezTo>
                  <a:cubicBezTo>
                    <a:pt x="470" y="408"/>
                    <a:pt x="620" y="360"/>
                    <a:pt x="770" y="520"/>
                  </a:cubicBezTo>
                  <a:lnTo>
                    <a:pt x="601" y="943"/>
                  </a:lnTo>
                  <a:close/>
                  <a:moveTo>
                    <a:pt x="970" y="378"/>
                  </a:moveTo>
                  <a:cubicBezTo>
                    <a:pt x="919" y="429"/>
                    <a:pt x="919" y="429"/>
                    <a:pt x="919" y="429"/>
                  </a:cubicBezTo>
                  <a:cubicBezTo>
                    <a:pt x="912" y="436"/>
                    <a:pt x="901" y="436"/>
                    <a:pt x="894" y="429"/>
                  </a:cubicBezTo>
                  <a:cubicBezTo>
                    <a:pt x="831" y="366"/>
                    <a:pt x="831" y="366"/>
                    <a:pt x="831" y="366"/>
                  </a:cubicBezTo>
                  <a:cubicBezTo>
                    <a:pt x="780" y="494"/>
                    <a:pt x="780" y="494"/>
                    <a:pt x="780" y="494"/>
                  </a:cubicBezTo>
                  <a:cubicBezTo>
                    <a:pt x="784" y="483"/>
                    <a:pt x="784" y="483"/>
                    <a:pt x="784" y="483"/>
                  </a:cubicBezTo>
                  <a:cubicBezTo>
                    <a:pt x="676" y="376"/>
                    <a:pt x="567" y="362"/>
                    <a:pt x="468" y="350"/>
                  </a:cubicBezTo>
                  <a:cubicBezTo>
                    <a:pt x="437" y="346"/>
                    <a:pt x="406" y="342"/>
                    <a:pt x="376" y="336"/>
                  </a:cubicBezTo>
                  <a:cubicBezTo>
                    <a:pt x="679" y="214"/>
                    <a:pt x="679" y="214"/>
                    <a:pt x="679" y="214"/>
                  </a:cubicBezTo>
                  <a:cubicBezTo>
                    <a:pt x="618" y="153"/>
                    <a:pt x="618" y="153"/>
                    <a:pt x="618" y="153"/>
                  </a:cubicBezTo>
                  <a:cubicBezTo>
                    <a:pt x="611" y="146"/>
                    <a:pt x="611" y="135"/>
                    <a:pt x="618" y="128"/>
                  </a:cubicBezTo>
                  <a:cubicBezTo>
                    <a:pt x="669" y="77"/>
                    <a:pt x="669" y="77"/>
                    <a:pt x="669" y="77"/>
                  </a:cubicBezTo>
                  <a:cubicBezTo>
                    <a:pt x="676" y="70"/>
                    <a:pt x="687" y="70"/>
                    <a:pt x="694" y="77"/>
                  </a:cubicBezTo>
                  <a:cubicBezTo>
                    <a:pt x="970" y="353"/>
                    <a:pt x="970" y="353"/>
                    <a:pt x="970" y="353"/>
                  </a:cubicBezTo>
                  <a:cubicBezTo>
                    <a:pt x="977" y="360"/>
                    <a:pt x="977" y="372"/>
                    <a:pt x="970" y="37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41" name="Freeform 6"/>
            <p:cNvSpPr>
              <a:spLocks noEditPoints="1"/>
            </p:cNvSpPr>
            <p:nvPr/>
          </p:nvSpPr>
          <p:spPr bwMode="auto">
            <a:xfrm>
              <a:off x="1536700" y="-311150"/>
              <a:ext cx="669925" cy="673100"/>
            </a:xfrm>
            <a:custGeom>
              <a:avLst/>
              <a:gdLst>
                <a:gd name="T0" fmla="*/ 89 w 178"/>
                <a:gd name="T1" fmla="*/ 179 h 179"/>
                <a:gd name="T2" fmla="*/ 178 w 178"/>
                <a:gd name="T3" fmla="*/ 89 h 179"/>
                <a:gd name="T4" fmla="*/ 89 w 178"/>
                <a:gd name="T5" fmla="*/ 0 h 179"/>
                <a:gd name="T6" fmla="*/ 0 w 178"/>
                <a:gd name="T7" fmla="*/ 89 h 179"/>
                <a:gd name="T8" fmla="*/ 89 w 178"/>
                <a:gd name="T9" fmla="*/ 179 h 179"/>
                <a:gd name="T10" fmla="*/ 89 w 178"/>
                <a:gd name="T11" fmla="*/ 36 h 179"/>
                <a:gd name="T12" fmla="*/ 143 w 178"/>
                <a:gd name="T13" fmla="*/ 89 h 179"/>
                <a:gd name="T14" fmla="*/ 89 w 178"/>
                <a:gd name="T15" fmla="*/ 143 h 179"/>
                <a:gd name="T16" fmla="*/ 35 w 178"/>
                <a:gd name="T17" fmla="*/ 89 h 179"/>
                <a:gd name="T18" fmla="*/ 89 w 178"/>
                <a:gd name="T19" fmla="*/ 36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8" h="179">
                  <a:moveTo>
                    <a:pt x="89" y="179"/>
                  </a:moveTo>
                  <a:cubicBezTo>
                    <a:pt x="138" y="179"/>
                    <a:pt x="178" y="139"/>
                    <a:pt x="178" y="89"/>
                  </a:cubicBezTo>
                  <a:cubicBezTo>
                    <a:pt x="178" y="40"/>
                    <a:pt x="138" y="0"/>
                    <a:pt x="89" y="0"/>
                  </a:cubicBezTo>
                  <a:cubicBezTo>
                    <a:pt x="40" y="0"/>
                    <a:pt x="0" y="40"/>
                    <a:pt x="0" y="89"/>
                  </a:cubicBezTo>
                  <a:cubicBezTo>
                    <a:pt x="0" y="139"/>
                    <a:pt x="40" y="179"/>
                    <a:pt x="89" y="179"/>
                  </a:cubicBezTo>
                  <a:close/>
                  <a:moveTo>
                    <a:pt x="89" y="36"/>
                  </a:moveTo>
                  <a:cubicBezTo>
                    <a:pt x="119" y="36"/>
                    <a:pt x="143" y="60"/>
                    <a:pt x="143" y="89"/>
                  </a:cubicBezTo>
                  <a:cubicBezTo>
                    <a:pt x="143" y="119"/>
                    <a:pt x="119" y="143"/>
                    <a:pt x="89" y="143"/>
                  </a:cubicBezTo>
                  <a:cubicBezTo>
                    <a:pt x="59" y="143"/>
                    <a:pt x="35" y="119"/>
                    <a:pt x="35" y="89"/>
                  </a:cubicBezTo>
                  <a:cubicBezTo>
                    <a:pt x="35" y="60"/>
                    <a:pt x="59" y="36"/>
                    <a:pt x="89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42" name="Freeform 7"/>
            <p:cNvSpPr>
              <a:spLocks noEditPoints="1"/>
            </p:cNvSpPr>
            <p:nvPr/>
          </p:nvSpPr>
          <p:spPr bwMode="auto">
            <a:xfrm>
              <a:off x="3282950" y="-2462213"/>
              <a:ext cx="673100" cy="673100"/>
            </a:xfrm>
            <a:custGeom>
              <a:avLst/>
              <a:gdLst>
                <a:gd name="T0" fmla="*/ 90 w 179"/>
                <a:gd name="T1" fmla="*/ 0 h 179"/>
                <a:gd name="T2" fmla="*/ 0 w 179"/>
                <a:gd name="T3" fmla="*/ 89 h 179"/>
                <a:gd name="T4" fmla="*/ 90 w 179"/>
                <a:gd name="T5" fmla="*/ 179 h 179"/>
                <a:gd name="T6" fmla="*/ 179 w 179"/>
                <a:gd name="T7" fmla="*/ 89 h 179"/>
                <a:gd name="T8" fmla="*/ 90 w 179"/>
                <a:gd name="T9" fmla="*/ 0 h 179"/>
                <a:gd name="T10" fmla="*/ 90 w 179"/>
                <a:gd name="T11" fmla="*/ 143 h 179"/>
                <a:gd name="T12" fmla="*/ 36 w 179"/>
                <a:gd name="T13" fmla="*/ 89 h 179"/>
                <a:gd name="T14" fmla="*/ 90 w 179"/>
                <a:gd name="T15" fmla="*/ 36 h 179"/>
                <a:gd name="T16" fmla="*/ 143 w 179"/>
                <a:gd name="T17" fmla="*/ 89 h 179"/>
                <a:gd name="T18" fmla="*/ 90 w 179"/>
                <a:gd name="T19" fmla="*/ 143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9" h="179">
                  <a:moveTo>
                    <a:pt x="90" y="0"/>
                  </a:moveTo>
                  <a:cubicBezTo>
                    <a:pt x="40" y="0"/>
                    <a:pt x="0" y="40"/>
                    <a:pt x="0" y="89"/>
                  </a:cubicBezTo>
                  <a:cubicBezTo>
                    <a:pt x="0" y="139"/>
                    <a:pt x="40" y="179"/>
                    <a:pt x="90" y="179"/>
                  </a:cubicBezTo>
                  <a:cubicBezTo>
                    <a:pt x="139" y="179"/>
                    <a:pt x="179" y="139"/>
                    <a:pt x="179" y="89"/>
                  </a:cubicBezTo>
                  <a:cubicBezTo>
                    <a:pt x="179" y="40"/>
                    <a:pt x="139" y="0"/>
                    <a:pt x="90" y="0"/>
                  </a:cubicBezTo>
                  <a:close/>
                  <a:moveTo>
                    <a:pt x="90" y="143"/>
                  </a:moveTo>
                  <a:cubicBezTo>
                    <a:pt x="60" y="143"/>
                    <a:pt x="36" y="119"/>
                    <a:pt x="36" y="89"/>
                  </a:cubicBezTo>
                  <a:cubicBezTo>
                    <a:pt x="36" y="60"/>
                    <a:pt x="60" y="36"/>
                    <a:pt x="90" y="36"/>
                  </a:cubicBezTo>
                  <a:cubicBezTo>
                    <a:pt x="119" y="36"/>
                    <a:pt x="143" y="60"/>
                    <a:pt x="143" y="89"/>
                  </a:cubicBezTo>
                  <a:cubicBezTo>
                    <a:pt x="143" y="119"/>
                    <a:pt x="119" y="143"/>
                    <a:pt x="90" y="1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43" name="Freeform 8"/>
            <p:cNvSpPr>
              <a:spLocks noEditPoints="1"/>
            </p:cNvSpPr>
            <p:nvPr/>
          </p:nvSpPr>
          <p:spPr bwMode="auto">
            <a:xfrm>
              <a:off x="728662" y="-446088"/>
              <a:ext cx="538163" cy="536575"/>
            </a:xfrm>
            <a:custGeom>
              <a:avLst/>
              <a:gdLst>
                <a:gd name="T0" fmla="*/ 0 w 143"/>
                <a:gd name="T1" fmla="*/ 72 h 143"/>
                <a:gd name="T2" fmla="*/ 72 w 143"/>
                <a:gd name="T3" fmla="*/ 143 h 143"/>
                <a:gd name="T4" fmla="*/ 143 w 143"/>
                <a:gd name="T5" fmla="*/ 72 h 143"/>
                <a:gd name="T6" fmla="*/ 72 w 143"/>
                <a:gd name="T7" fmla="*/ 0 h 143"/>
                <a:gd name="T8" fmla="*/ 0 w 143"/>
                <a:gd name="T9" fmla="*/ 72 h 143"/>
                <a:gd name="T10" fmla="*/ 72 w 143"/>
                <a:gd name="T11" fmla="*/ 36 h 143"/>
                <a:gd name="T12" fmla="*/ 107 w 143"/>
                <a:gd name="T13" fmla="*/ 72 h 143"/>
                <a:gd name="T14" fmla="*/ 72 w 143"/>
                <a:gd name="T15" fmla="*/ 108 h 143"/>
                <a:gd name="T16" fmla="*/ 36 w 143"/>
                <a:gd name="T17" fmla="*/ 72 h 143"/>
                <a:gd name="T18" fmla="*/ 72 w 143"/>
                <a:gd name="T19" fmla="*/ 36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3" h="143">
                  <a:moveTo>
                    <a:pt x="0" y="72"/>
                  </a:moveTo>
                  <a:cubicBezTo>
                    <a:pt x="0" y="111"/>
                    <a:pt x="32" y="143"/>
                    <a:pt x="72" y="143"/>
                  </a:cubicBezTo>
                  <a:cubicBezTo>
                    <a:pt x="111" y="143"/>
                    <a:pt x="143" y="111"/>
                    <a:pt x="143" y="72"/>
                  </a:cubicBezTo>
                  <a:cubicBezTo>
                    <a:pt x="143" y="32"/>
                    <a:pt x="111" y="0"/>
                    <a:pt x="72" y="0"/>
                  </a:cubicBezTo>
                  <a:cubicBezTo>
                    <a:pt x="32" y="0"/>
                    <a:pt x="0" y="32"/>
                    <a:pt x="0" y="72"/>
                  </a:cubicBezTo>
                  <a:close/>
                  <a:moveTo>
                    <a:pt x="72" y="36"/>
                  </a:moveTo>
                  <a:cubicBezTo>
                    <a:pt x="91" y="36"/>
                    <a:pt x="107" y="52"/>
                    <a:pt x="107" y="72"/>
                  </a:cubicBezTo>
                  <a:cubicBezTo>
                    <a:pt x="107" y="92"/>
                    <a:pt x="91" y="108"/>
                    <a:pt x="72" y="108"/>
                  </a:cubicBezTo>
                  <a:cubicBezTo>
                    <a:pt x="52" y="108"/>
                    <a:pt x="36" y="92"/>
                    <a:pt x="36" y="72"/>
                  </a:cubicBezTo>
                  <a:cubicBezTo>
                    <a:pt x="36" y="52"/>
                    <a:pt x="52" y="36"/>
                    <a:pt x="72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44" name="Oval 9"/>
            <p:cNvSpPr>
              <a:spLocks noChangeArrowheads="1"/>
            </p:cNvSpPr>
            <p:nvPr/>
          </p:nvSpPr>
          <p:spPr bwMode="auto">
            <a:xfrm>
              <a:off x="1266825" y="496888"/>
              <a:ext cx="269875" cy="2667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45" name="Oval 10"/>
            <p:cNvSpPr>
              <a:spLocks noChangeArrowheads="1"/>
            </p:cNvSpPr>
            <p:nvPr/>
          </p:nvSpPr>
          <p:spPr bwMode="auto">
            <a:xfrm>
              <a:off x="3417887" y="-1522413"/>
              <a:ext cx="269875" cy="2714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prstClr val="black"/>
                </a:solidFill>
                <a:latin typeface="Calibri"/>
              </a:endParaRPr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6045605" y="3890576"/>
            <a:ext cx="412468" cy="412467"/>
            <a:chOff x="7716838" y="4857750"/>
            <a:chExt cx="569913" cy="569912"/>
          </a:xfrm>
          <a:solidFill>
            <a:schemeClr val="accent3"/>
          </a:solidFill>
        </p:grpSpPr>
        <p:sp>
          <p:nvSpPr>
            <p:cNvPr id="47" name="Freeform 5"/>
            <p:cNvSpPr>
              <a:spLocks/>
            </p:cNvSpPr>
            <p:nvPr/>
          </p:nvSpPr>
          <p:spPr bwMode="auto">
            <a:xfrm>
              <a:off x="7716838" y="5238750"/>
              <a:ext cx="382588" cy="188912"/>
            </a:xfrm>
            <a:custGeom>
              <a:avLst/>
              <a:gdLst>
                <a:gd name="T0" fmla="*/ 164 w 164"/>
                <a:gd name="T1" fmla="*/ 81 h 81"/>
                <a:gd name="T2" fmla="*/ 0 w 164"/>
                <a:gd name="T3" fmla="*/ 81 h 81"/>
                <a:gd name="T4" fmla="*/ 0 w 164"/>
                <a:gd name="T5" fmla="*/ 59 h 81"/>
                <a:gd name="T6" fmla="*/ 20 w 164"/>
                <a:gd name="T7" fmla="*/ 32 h 81"/>
                <a:gd name="T8" fmla="*/ 56 w 164"/>
                <a:gd name="T9" fmla="*/ 19 h 81"/>
                <a:gd name="T10" fmla="*/ 56 w 164"/>
                <a:gd name="T11" fmla="*/ 2 h 81"/>
                <a:gd name="T12" fmla="*/ 68 w 164"/>
                <a:gd name="T13" fmla="*/ 2 h 81"/>
                <a:gd name="T14" fmla="*/ 68 w 164"/>
                <a:gd name="T15" fmla="*/ 27 h 81"/>
                <a:gd name="T16" fmla="*/ 24 w 164"/>
                <a:gd name="T17" fmla="*/ 43 h 81"/>
                <a:gd name="T18" fmla="*/ 12 w 164"/>
                <a:gd name="T19" fmla="*/ 59 h 81"/>
                <a:gd name="T20" fmla="*/ 12 w 164"/>
                <a:gd name="T21" fmla="*/ 69 h 81"/>
                <a:gd name="T22" fmla="*/ 152 w 164"/>
                <a:gd name="T23" fmla="*/ 69 h 81"/>
                <a:gd name="T24" fmla="*/ 152 w 164"/>
                <a:gd name="T25" fmla="*/ 59 h 81"/>
                <a:gd name="T26" fmla="*/ 140 w 164"/>
                <a:gd name="T27" fmla="*/ 43 h 81"/>
                <a:gd name="T28" fmla="*/ 96 w 164"/>
                <a:gd name="T29" fmla="*/ 27 h 81"/>
                <a:gd name="T30" fmla="*/ 96 w 164"/>
                <a:gd name="T31" fmla="*/ 0 h 81"/>
                <a:gd name="T32" fmla="*/ 108 w 164"/>
                <a:gd name="T33" fmla="*/ 0 h 81"/>
                <a:gd name="T34" fmla="*/ 108 w 164"/>
                <a:gd name="T35" fmla="*/ 19 h 81"/>
                <a:gd name="T36" fmla="*/ 144 w 164"/>
                <a:gd name="T37" fmla="*/ 32 h 81"/>
                <a:gd name="T38" fmla="*/ 164 w 164"/>
                <a:gd name="T39" fmla="*/ 59 h 81"/>
                <a:gd name="T40" fmla="*/ 164 w 164"/>
                <a:gd name="T41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64" h="81">
                  <a:moveTo>
                    <a:pt x="164" y="81"/>
                  </a:moveTo>
                  <a:cubicBezTo>
                    <a:pt x="0" y="81"/>
                    <a:pt x="0" y="81"/>
                    <a:pt x="0" y="81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46"/>
                    <a:pt x="8" y="36"/>
                    <a:pt x="20" y="32"/>
                  </a:cubicBezTo>
                  <a:cubicBezTo>
                    <a:pt x="56" y="19"/>
                    <a:pt x="56" y="19"/>
                    <a:pt x="56" y="19"/>
                  </a:cubicBezTo>
                  <a:cubicBezTo>
                    <a:pt x="56" y="2"/>
                    <a:pt x="56" y="2"/>
                    <a:pt x="56" y="2"/>
                  </a:cubicBezTo>
                  <a:cubicBezTo>
                    <a:pt x="68" y="2"/>
                    <a:pt x="68" y="2"/>
                    <a:pt x="68" y="2"/>
                  </a:cubicBezTo>
                  <a:cubicBezTo>
                    <a:pt x="68" y="27"/>
                    <a:pt x="68" y="27"/>
                    <a:pt x="68" y="27"/>
                  </a:cubicBezTo>
                  <a:cubicBezTo>
                    <a:pt x="24" y="43"/>
                    <a:pt x="24" y="43"/>
                    <a:pt x="24" y="43"/>
                  </a:cubicBezTo>
                  <a:cubicBezTo>
                    <a:pt x="16" y="46"/>
                    <a:pt x="12" y="52"/>
                    <a:pt x="12" y="59"/>
                  </a:cubicBezTo>
                  <a:cubicBezTo>
                    <a:pt x="12" y="69"/>
                    <a:pt x="12" y="69"/>
                    <a:pt x="12" y="69"/>
                  </a:cubicBezTo>
                  <a:cubicBezTo>
                    <a:pt x="152" y="69"/>
                    <a:pt x="152" y="69"/>
                    <a:pt x="152" y="69"/>
                  </a:cubicBezTo>
                  <a:cubicBezTo>
                    <a:pt x="152" y="59"/>
                    <a:pt x="152" y="59"/>
                    <a:pt x="152" y="59"/>
                  </a:cubicBezTo>
                  <a:cubicBezTo>
                    <a:pt x="152" y="52"/>
                    <a:pt x="147" y="46"/>
                    <a:pt x="140" y="43"/>
                  </a:cubicBezTo>
                  <a:cubicBezTo>
                    <a:pt x="96" y="27"/>
                    <a:pt x="96" y="27"/>
                    <a:pt x="96" y="27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108" y="0"/>
                    <a:pt x="108" y="0"/>
                    <a:pt x="108" y="0"/>
                  </a:cubicBezTo>
                  <a:cubicBezTo>
                    <a:pt x="108" y="19"/>
                    <a:pt x="108" y="19"/>
                    <a:pt x="108" y="19"/>
                  </a:cubicBezTo>
                  <a:cubicBezTo>
                    <a:pt x="144" y="32"/>
                    <a:pt x="144" y="32"/>
                    <a:pt x="144" y="32"/>
                  </a:cubicBezTo>
                  <a:cubicBezTo>
                    <a:pt x="156" y="36"/>
                    <a:pt x="164" y="47"/>
                    <a:pt x="164" y="59"/>
                  </a:cubicBezTo>
                  <a:lnTo>
                    <a:pt x="164" y="8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48" name="Freeform 6"/>
            <p:cNvSpPr>
              <a:spLocks noEditPoints="1"/>
            </p:cNvSpPr>
            <p:nvPr/>
          </p:nvSpPr>
          <p:spPr bwMode="auto">
            <a:xfrm>
              <a:off x="7799388" y="5019675"/>
              <a:ext cx="211138" cy="249237"/>
            </a:xfrm>
            <a:custGeom>
              <a:avLst/>
              <a:gdLst>
                <a:gd name="T0" fmla="*/ 46 w 91"/>
                <a:gd name="T1" fmla="*/ 107 h 107"/>
                <a:gd name="T2" fmla="*/ 0 w 91"/>
                <a:gd name="T3" fmla="*/ 53 h 107"/>
                <a:gd name="T4" fmla="*/ 46 w 91"/>
                <a:gd name="T5" fmla="*/ 0 h 107"/>
                <a:gd name="T6" fmla="*/ 91 w 91"/>
                <a:gd name="T7" fmla="*/ 53 h 107"/>
                <a:gd name="T8" fmla="*/ 46 w 91"/>
                <a:gd name="T9" fmla="*/ 107 h 107"/>
                <a:gd name="T10" fmla="*/ 46 w 91"/>
                <a:gd name="T11" fmla="*/ 12 h 107"/>
                <a:gd name="T12" fmla="*/ 12 w 91"/>
                <a:gd name="T13" fmla="*/ 53 h 107"/>
                <a:gd name="T14" fmla="*/ 46 w 91"/>
                <a:gd name="T15" fmla="*/ 95 h 107"/>
                <a:gd name="T16" fmla="*/ 79 w 91"/>
                <a:gd name="T17" fmla="*/ 53 h 107"/>
                <a:gd name="T18" fmla="*/ 46 w 91"/>
                <a:gd name="T19" fmla="*/ 12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1" h="107">
                  <a:moveTo>
                    <a:pt x="46" y="107"/>
                  </a:moveTo>
                  <a:cubicBezTo>
                    <a:pt x="20" y="107"/>
                    <a:pt x="0" y="83"/>
                    <a:pt x="0" y="53"/>
                  </a:cubicBezTo>
                  <a:cubicBezTo>
                    <a:pt x="0" y="24"/>
                    <a:pt x="20" y="0"/>
                    <a:pt x="46" y="0"/>
                  </a:cubicBezTo>
                  <a:cubicBezTo>
                    <a:pt x="71" y="0"/>
                    <a:pt x="91" y="24"/>
                    <a:pt x="91" y="53"/>
                  </a:cubicBezTo>
                  <a:cubicBezTo>
                    <a:pt x="91" y="83"/>
                    <a:pt x="71" y="107"/>
                    <a:pt x="46" y="107"/>
                  </a:cubicBezTo>
                  <a:close/>
                  <a:moveTo>
                    <a:pt x="46" y="12"/>
                  </a:moveTo>
                  <a:cubicBezTo>
                    <a:pt x="27" y="12"/>
                    <a:pt x="12" y="30"/>
                    <a:pt x="12" y="53"/>
                  </a:cubicBezTo>
                  <a:cubicBezTo>
                    <a:pt x="12" y="76"/>
                    <a:pt x="27" y="95"/>
                    <a:pt x="46" y="95"/>
                  </a:cubicBezTo>
                  <a:cubicBezTo>
                    <a:pt x="64" y="95"/>
                    <a:pt x="79" y="76"/>
                    <a:pt x="79" y="53"/>
                  </a:cubicBezTo>
                  <a:cubicBezTo>
                    <a:pt x="79" y="30"/>
                    <a:pt x="64" y="12"/>
                    <a:pt x="4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49" name="Freeform 7"/>
            <p:cNvSpPr>
              <a:spLocks/>
            </p:cNvSpPr>
            <p:nvPr/>
          </p:nvSpPr>
          <p:spPr bwMode="auto">
            <a:xfrm>
              <a:off x="7808913" y="5068888"/>
              <a:ext cx="190500" cy="80962"/>
            </a:xfrm>
            <a:custGeom>
              <a:avLst/>
              <a:gdLst>
                <a:gd name="T0" fmla="*/ 71 w 82"/>
                <a:gd name="T1" fmla="*/ 35 h 35"/>
                <a:gd name="T2" fmla="*/ 47 w 82"/>
                <a:gd name="T3" fmla="*/ 23 h 35"/>
                <a:gd name="T4" fmla="*/ 18 w 82"/>
                <a:gd name="T5" fmla="*/ 34 h 35"/>
                <a:gd name="T6" fmla="*/ 0 w 82"/>
                <a:gd name="T7" fmla="*/ 30 h 35"/>
                <a:gd name="T8" fmla="*/ 5 w 82"/>
                <a:gd name="T9" fmla="*/ 19 h 35"/>
                <a:gd name="T10" fmla="*/ 18 w 82"/>
                <a:gd name="T11" fmla="*/ 22 h 35"/>
                <a:gd name="T12" fmla="*/ 42 w 82"/>
                <a:gd name="T13" fmla="*/ 10 h 35"/>
                <a:gd name="T14" fmla="*/ 48 w 82"/>
                <a:gd name="T15" fmla="*/ 0 h 35"/>
                <a:gd name="T16" fmla="*/ 53 w 82"/>
                <a:gd name="T17" fmla="*/ 10 h 35"/>
                <a:gd name="T18" fmla="*/ 76 w 82"/>
                <a:gd name="T19" fmla="*/ 22 h 35"/>
                <a:gd name="T20" fmla="*/ 79 w 82"/>
                <a:gd name="T21" fmla="*/ 22 h 35"/>
                <a:gd name="T22" fmla="*/ 81 w 82"/>
                <a:gd name="T23" fmla="*/ 22 h 35"/>
                <a:gd name="T24" fmla="*/ 82 w 82"/>
                <a:gd name="T25" fmla="*/ 34 h 35"/>
                <a:gd name="T26" fmla="*/ 80 w 82"/>
                <a:gd name="T27" fmla="*/ 34 h 35"/>
                <a:gd name="T28" fmla="*/ 79 w 82"/>
                <a:gd name="T29" fmla="*/ 34 h 35"/>
                <a:gd name="T30" fmla="*/ 71 w 82"/>
                <a:gd name="T31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2" h="35">
                  <a:moveTo>
                    <a:pt x="71" y="35"/>
                  </a:moveTo>
                  <a:cubicBezTo>
                    <a:pt x="61" y="35"/>
                    <a:pt x="54" y="31"/>
                    <a:pt x="47" y="23"/>
                  </a:cubicBezTo>
                  <a:cubicBezTo>
                    <a:pt x="40" y="30"/>
                    <a:pt x="28" y="34"/>
                    <a:pt x="18" y="34"/>
                  </a:cubicBezTo>
                  <a:cubicBezTo>
                    <a:pt x="11" y="34"/>
                    <a:pt x="5" y="33"/>
                    <a:pt x="0" y="30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9" y="21"/>
                    <a:pt x="13" y="22"/>
                    <a:pt x="18" y="22"/>
                  </a:cubicBezTo>
                  <a:cubicBezTo>
                    <a:pt x="27" y="22"/>
                    <a:pt x="39" y="17"/>
                    <a:pt x="42" y="1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3" y="10"/>
                    <a:pt x="53" y="10"/>
                    <a:pt x="53" y="10"/>
                  </a:cubicBezTo>
                  <a:cubicBezTo>
                    <a:pt x="59" y="21"/>
                    <a:pt x="66" y="25"/>
                    <a:pt x="76" y="22"/>
                  </a:cubicBezTo>
                  <a:cubicBezTo>
                    <a:pt x="77" y="22"/>
                    <a:pt x="78" y="22"/>
                    <a:pt x="79" y="22"/>
                  </a:cubicBezTo>
                  <a:cubicBezTo>
                    <a:pt x="80" y="22"/>
                    <a:pt x="80" y="22"/>
                    <a:pt x="81" y="22"/>
                  </a:cubicBezTo>
                  <a:cubicBezTo>
                    <a:pt x="82" y="34"/>
                    <a:pt x="82" y="34"/>
                    <a:pt x="82" y="34"/>
                  </a:cubicBezTo>
                  <a:cubicBezTo>
                    <a:pt x="81" y="34"/>
                    <a:pt x="81" y="34"/>
                    <a:pt x="80" y="34"/>
                  </a:cubicBezTo>
                  <a:cubicBezTo>
                    <a:pt x="80" y="34"/>
                    <a:pt x="79" y="34"/>
                    <a:pt x="79" y="34"/>
                  </a:cubicBezTo>
                  <a:cubicBezTo>
                    <a:pt x="76" y="35"/>
                    <a:pt x="73" y="35"/>
                    <a:pt x="71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50" name="Freeform 8"/>
            <p:cNvSpPr>
              <a:spLocks/>
            </p:cNvSpPr>
            <p:nvPr/>
          </p:nvSpPr>
          <p:spPr bwMode="auto">
            <a:xfrm>
              <a:off x="7904163" y="4857750"/>
              <a:ext cx="382588" cy="350837"/>
            </a:xfrm>
            <a:custGeom>
              <a:avLst/>
              <a:gdLst>
                <a:gd name="T0" fmla="*/ 117 w 241"/>
                <a:gd name="T1" fmla="*/ 221 h 221"/>
                <a:gd name="T2" fmla="*/ 117 w 241"/>
                <a:gd name="T3" fmla="*/ 147 h 221"/>
                <a:gd name="T4" fmla="*/ 97 w 241"/>
                <a:gd name="T5" fmla="*/ 147 h 221"/>
                <a:gd name="T6" fmla="*/ 97 w 241"/>
                <a:gd name="T7" fmla="*/ 130 h 221"/>
                <a:gd name="T8" fmla="*/ 135 w 241"/>
                <a:gd name="T9" fmla="*/ 130 h 221"/>
                <a:gd name="T10" fmla="*/ 135 w 241"/>
                <a:gd name="T11" fmla="*/ 174 h 221"/>
                <a:gd name="T12" fmla="*/ 175 w 241"/>
                <a:gd name="T13" fmla="*/ 130 h 221"/>
                <a:gd name="T14" fmla="*/ 223 w 241"/>
                <a:gd name="T15" fmla="*/ 130 h 221"/>
                <a:gd name="T16" fmla="*/ 223 w 241"/>
                <a:gd name="T17" fmla="*/ 18 h 221"/>
                <a:gd name="T18" fmla="*/ 17 w 241"/>
                <a:gd name="T19" fmla="*/ 18 h 221"/>
                <a:gd name="T20" fmla="*/ 17 w 241"/>
                <a:gd name="T21" fmla="*/ 68 h 221"/>
                <a:gd name="T22" fmla="*/ 0 w 241"/>
                <a:gd name="T23" fmla="*/ 68 h 221"/>
                <a:gd name="T24" fmla="*/ 0 w 241"/>
                <a:gd name="T25" fmla="*/ 0 h 221"/>
                <a:gd name="T26" fmla="*/ 241 w 241"/>
                <a:gd name="T27" fmla="*/ 0 h 221"/>
                <a:gd name="T28" fmla="*/ 241 w 241"/>
                <a:gd name="T29" fmla="*/ 147 h 221"/>
                <a:gd name="T30" fmla="*/ 183 w 241"/>
                <a:gd name="T31" fmla="*/ 147 h 221"/>
                <a:gd name="T32" fmla="*/ 117 w 241"/>
                <a:gd name="T33" fmla="*/ 221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41" h="221">
                  <a:moveTo>
                    <a:pt x="117" y="221"/>
                  </a:moveTo>
                  <a:lnTo>
                    <a:pt x="117" y="147"/>
                  </a:lnTo>
                  <a:lnTo>
                    <a:pt x="97" y="147"/>
                  </a:lnTo>
                  <a:lnTo>
                    <a:pt x="97" y="130"/>
                  </a:lnTo>
                  <a:lnTo>
                    <a:pt x="135" y="130"/>
                  </a:lnTo>
                  <a:lnTo>
                    <a:pt x="135" y="174"/>
                  </a:lnTo>
                  <a:lnTo>
                    <a:pt x="175" y="130"/>
                  </a:lnTo>
                  <a:lnTo>
                    <a:pt x="223" y="130"/>
                  </a:lnTo>
                  <a:lnTo>
                    <a:pt x="223" y="18"/>
                  </a:lnTo>
                  <a:lnTo>
                    <a:pt x="17" y="18"/>
                  </a:lnTo>
                  <a:lnTo>
                    <a:pt x="17" y="68"/>
                  </a:lnTo>
                  <a:lnTo>
                    <a:pt x="0" y="68"/>
                  </a:lnTo>
                  <a:lnTo>
                    <a:pt x="0" y="0"/>
                  </a:lnTo>
                  <a:lnTo>
                    <a:pt x="241" y="0"/>
                  </a:lnTo>
                  <a:lnTo>
                    <a:pt x="241" y="147"/>
                  </a:lnTo>
                  <a:lnTo>
                    <a:pt x="183" y="147"/>
                  </a:lnTo>
                  <a:lnTo>
                    <a:pt x="117" y="2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51" name="Freeform 9"/>
            <p:cNvSpPr>
              <a:spLocks/>
            </p:cNvSpPr>
            <p:nvPr/>
          </p:nvSpPr>
          <p:spPr bwMode="auto">
            <a:xfrm>
              <a:off x="8018463" y="4965700"/>
              <a:ext cx="25400" cy="25400"/>
            </a:xfrm>
            <a:custGeom>
              <a:avLst/>
              <a:gdLst>
                <a:gd name="T0" fmla="*/ 16 w 16"/>
                <a:gd name="T1" fmla="*/ 0 h 16"/>
                <a:gd name="T2" fmla="*/ 0 w 16"/>
                <a:gd name="T3" fmla="*/ 0 h 16"/>
                <a:gd name="T4" fmla="*/ 0 w 16"/>
                <a:gd name="T5" fmla="*/ 16 h 16"/>
                <a:gd name="T6" fmla="*/ 16 w 16"/>
                <a:gd name="T7" fmla="*/ 16 h 16"/>
                <a:gd name="T8" fmla="*/ 16 w 16"/>
                <a:gd name="T9" fmla="*/ 0 h 16"/>
                <a:gd name="T10" fmla="*/ 16 w 16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16">
                  <a:moveTo>
                    <a:pt x="16" y="0"/>
                  </a:moveTo>
                  <a:lnTo>
                    <a:pt x="0" y="0"/>
                  </a:lnTo>
                  <a:lnTo>
                    <a:pt x="0" y="16"/>
                  </a:lnTo>
                  <a:lnTo>
                    <a:pt x="16" y="16"/>
                  </a:lnTo>
                  <a:lnTo>
                    <a:pt x="16" y="0"/>
                  </a:lnTo>
                  <a:lnTo>
                    <a:pt x="1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52" name="Freeform 10"/>
            <p:cNvSpPr>
              <a:spLocks/>
            </p:cNvSpPr>
            <p:nvPr/>
          </p:nvSpPr>
          <p:spPr bwMode="auto">
            <a:xfrm>
              <a:off x="8094663" y="4965700"/>
              <a:ext cx="25400" cy="25400"/>
            </a:xfrm>
            <a:custGeom>
              <a:avLst/>
              <a:gdLst>
                <a:gd name="T0" fmla="*/ 16 w 16"/>
                <a:gd name="T1" fmla="*/ 0 h 16"/>
                <a:gd name="T2" fmla="*/ 0 w 16"/>
                <a:gd name="T3" fmla="*/ 0 h 16"/>
                <a:gd name="T4" fmla="*/ 0 w 16"/>
                <a:gd name="T5" fmla="*/ 16 h 16"/>
                <a:gd name="T6" fmla="*/ 16 w 16"/>
                <a:gd name="T7" fmla="*/ 16 h 16"/>
                <a:gd name="T8" fmla="*/ 16 w 16"/>
                <a:gd name="T9" fmla="*/ 0 h 16"/>
                <a:gd name="T10" fmla="*/ 16 w 16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16">
                  <a:moveTo>
                    <a:pt x="16" y="0"/>
                  </a:moveTo>
                  <a:lnTo>
                    <a:pt x="0" y="0"/>
                  </a:lnTo>
                  <a:lnTo>
                    <a:pt x="0" y="16"/>
                  </a:lnTo>
                  <a:lnTo>
                    <a:pt x="16" y="16"/>
                  </a:lnTo>
                  <a:lnTo>
                    <a:pt x="16" y="0"/>
                  </a:lnTo>
                  <a:lnTo>
                    <a:pt x="1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53" name="Freeform 11"/>
            <p:cNvSpPr>
              <a:spLocks/>
            </p:cNvSpPr>
            <p:nvPr/>
          </p:nvSpPr>
          <p:spPr bwMode="auto">
            <a:xfrm>
              <a:off x="8172450" y="4965700"/>
              <a:ext cx="25400" cy="25400"/>
            </a:xfrm>
            <a:custGeom>
              <a:avLst/>
              <a:gdLst>
                <a:gd name="T0" fmla="*/ 16 w 16"/>
                <a:gd name="T1" fmla="*/ 0 h 16"/>
                <a:gd name="T2" fmla="*/ 0 w 16"/>
                <a:gd name="T3" fmla="*/ 0 h 16"/>
                <a:gd name="T4" fmla="*/ 0 w 16"/>
                <a:gd name="T5" fmla="*/ 16 h 16"/>
                <a:gd name="T6" fmla="*/ 16 w 16"/>
                <a:gd name="T7" fmla="*/ 16 h 16"/>
                <a:gd name="T8" fmla="*/ 16 w 16"/>
                <a:gd name="T9" fmla="*/ 0 h 16"/>
                <a:gd name="T10" fmla="*/ 16 w 16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16">
                  <a:moveTo>
                    <a:pt x="16" y="0"/>
                  </a:moveTo>
                  <a:lnTo>
                    <a:pt x="0" y="0"/>
                  </a:lnTo>
                  <a:lnTo>
                    <a:pt x="0" y="16"/>
                  </a:lnTo>
                  <a:lnTo>
                    <a:pt x="16" y="16"/>
                  </a:lnTo>
                  <a:lnTo>
                    <a:pt x="16" y="0"/>
                  </a:lnTo>
                  <a:lnTo>
                    <a:pt x="1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prstClr val="black"/>
                </a:solidFill>
                <a:latin typeface="Calibri"/>
              </a:endParaRPr>
            </a:p>
          </p:txBody>
        </p:sp>
      </p:grpSp>
      <p:sp>
        <p:nvSpPr>
          <p:cNvPr id="54" name="Freeform 5"/>
          <p:cNvSpPr>
            <a:spLocks noEditPoints="1"/>
          </p:cNvSpPr>
          <p:nvPr/>
        </p:nvSpPr>
        <p:spPr bwMode="auto">
          <a:xfrm>
            <a:off x="3387090" y="3920161"/>
            <a:ext cx="352669" cy="353297"/>
          </a:xfrm>
          <a:custGeom>
            <a:avLst/>
            <a:gdLst>
              <a:gd name="T0" fmla="*/ 1124 w 1124"/>
              <a:gd name="T1" fmla="*/ 369 h 1126"/>
              <a:gd name="T2" fmla="*/ 754 w 1124"/>
              <a:gd name="T3" fmla="*/ 0 h 1126"/>
              <a:gd name="T4" fmla="*/ 108 w 1124"/>
              <a:gd name="T5" fmla="*/ 646 h 1126"/>
              <a:gd name="T6" fmla="*/ 0 w 1124"/>
              <a:gd name="T7" fmla="*/ 1126 h 1126"/>
              <a:gd name="T8" fmla="*/ 477 w 1124"/>
              <a:gd name="T9" fmla="*/ 1015 h 1126"/>
              <a:gd name="T10" fmla="*/ 1124 w 1124"/>
              <a:gd name="T11" fmla="*/ 369 h 1126"/>
              <a:gd name="T12" fmla="*/ 446 w 1124"/>
              <a:gd name="T13" fmla="*/ 944 h 1126"/>
              <a:gd name="T14" fmla="*/ 387 w 1124"/>
              <a:gd name="T15" fmla="*/ 885 h 1126"/>
              <a:gd name="T16" fmla="*/ 962 w 1124"/>
              <a:gd name="T17" fmla="*/ 310 h 1126"/>
              <a:gd name="T18" fmla="*/ 1022 w 1124"/>
              <a:gd name="T19" fmla="*/ 369 h 1126"/>
              <a:gd name="T20" fmla="*/ 446 w 1124"/>
              <a:gd name="T21" fmla="*/ 944 h 1126"/>
              <a:gd name="T22" fmla="*/ 232 w 1124"/>
              <a:gd name="T23" fmla="*/ 997 h 1126"/>
              <a:gd name="T24" fmla="*/ 127 w 1124"/>
              <a:gd name="T25" fmla="*/ 892 h 1126"/>
              <a:gd name="T26" fmla="*/ 167 w 1124"/>
              <a:gd name="T27" fmla="*/ 715 h 1126"/>
              <a:gd name="T28" fmla="*/ 227 w 1124"/>
              <a:gd name="T29" fmla="*/ 775 h 1126"/>
              <a:gd name="T30" fmla="*/ 226 w 1124"/>
              <a:gd name="T31" fmla="*/ 775 h 1126"/>
              <a:gd name="T32" fmla="*/ 362 w 1124"/>
              <a:gd name="T33" fmla="*/ 911 h 1126"/>
              <a:gd name="T34" fmla="*/ 362 w 1124"/>
              <a:gd name="T35" fmla="*/ 910 h 1126"/>
              <a:gd name="T36" fmla="*/ 408 w 1124"/>
              <a:gd name="T37" fmla="*/ 957 h 1126"/>
              <a:gd name="T38" fmla="*/ 232 w 1124"/>
              <a:gd name="T39" fmla="*/ 997 h 1126"/>
              <a:gd name="T40" fmla="*/ 937 w 1124"/>
              <a:gd name="T41" fmla="*/ 284 h 1126"/>
              <a:gd name="T42" fmla="*/ 362 w 1124"/>
              <a:gd name="T43" fmla="*/ 859 h 1126"/>
              <a:gd name="T44" fmla="*/ 278 w 1124"/>
              <a:gd name="T45" fmla="*/ 775 h 1126"/>
              <a:gd name="T46" fmla="*/ 853 w 1124"/>
              <a:gd name="T47" fmla="*/ 200 h 1126"/>
              <a:gd name="T48" fmla="*/ 937 w 1124"/>
              <a:gd name="T49" fmla="*/ 284 h 1126"/>
              <a:gd name="T50" fmla="*/ 754 w 1124"/>
              <a:gd name="T51" fmla="*/ 102 h 1126"/>
              <a:gd name="T52" fmla="*/ 827 w 1124"/>
              <a:gd name="T53" fmla="*/ 175 h 1126"/>
              <a:gd name="T54" fmla="*/ 252 w 1124"/>
              <a:gd name="T55" fmla="*/ 750 h 1126"/>
              <a:gd name="T56" fmla="*/ 179 w 1124"/>
              <a:gd name="T57" fmla="*/ 677 h 1126"/>
              <a:gd name="T58" fmla="*/ 754 w 1124"/>
              <a:gd name="T59" fmla="*/ 102 h 1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124" h="1126">
                <a:moveTo>
                  <a:pt x="1124" y="369"/>
                </a:moveTo>
                <a:lnTo>
                  <a:pt x="754" y="0"/>
                </a:lnTo>
                <a:lnTo>
                  <a:pt x="108" y="646"/>
                </a:lnTo>
                <a:lnTo>
                  <a:pt x="0" y="1126"/>
                </a:lnTo>
                <a:lnTo>
                  <a:pt x="477" y="1015"/>
                </a:lnTo>
                <a:lnTo>
                  <a:pt x="1124" y="369"/>
                </a:lnTo>
                <a:close/>
                <a:moveTo>
                  <a:pt x="446" y="944"/>
                </a:moveTo>
                <a:lnTo>
                  <a:pt x="387" y="885"/>
                </a:lnTo>
                <a:lnTo>
                  <a:pt x="962" y="310"/>
                </a:lnTo>
                <a:lnTo>
                  <a:pt x="1022" y="369"/>
                </a:lnTo>
                <a:lnTo>
                  <a:pt x="446" y="944"/>
                </a:lnTo>
                <a:close/>
                <a:moveTo>
                  <a:pt x="232" y="997"/>
                </a:moveTo>
                <a:lnTo>
                  <a:pt x="127" y="892"/>
                </a:lnTo>
                <a:lnTo>
                  <a:pt x="167" y="715"/>
                </a:lnTo>
                <a:lnTo>
                  <a:pt x="227" y="775"/>
                </a:lnTo>
                <a:lnTo>
                  <a:pt x="226" y="775"/>
                </a:lnTo>
                <a:lnTo>
                  <a:pt x="362" y="911"/>
                </a:lnTo>
                <a:lnTo>
                  <a:pt x="362" y="910"/>
                </a:lnTo>
                <a:lnTo>
                  <a:pt x="408" y="957"/>
                </a:lnTo>
                <a:lnTo>
                  <a:pt x="232" y="997"/>
                </a:lnTo>
                <a:close/>
                <a:moveTo>
                  <a:pt x="937" y="284"/>
                </a:moveTo>
                <a:lnTo>
                  <a:pt x="362" y="859"/>
                </a:lnTo>
                <a:lnTo>
                  <a:pt x="278" y="775"/>
                </a:lnTo>
                <a:lnTo>
                  <a:pt x="853" y="200"/>
                </a:lnTo>
                <a:lnTo>
                  <a:pt x="937" y="284"/>
                </a:lnTo>
                <a:close/>
                <a:moveTo>
                  <a:pt x="754" y="102"/>
                </a:moveTo>
                <a:lnTo>
                  <a:pt x="827" y="175"/>
                </a:lnTo>
                <a:lnTo>
                  <a:pt x="252" y="750"/>
                </a:lnTo>
                <a:lnTo>
                  <a:pt x="179" y="677"/>
                </a:lnTo>
                <a:lnTo>
                  <a:pt x="754" y="10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id-ID">
              <a:solidFill>
                <a:prstClr val="white"/>
              </a:solidFill>
              <a:latin typeface="Calibri"/>
            </a:endParaRPr>
          </a:p>
        </p:txBody>
      </p:sp>
      <p:cxnSp>
        <p:nvCxnSpPr>
          <p:cNvPr id="55" name="直接连接符 54">
            <a:extLst>
              <a:ext uri="{FF2B5EF4-FFF2-40B4-BE49-F238E27FC236}">
                <a16:creationId xmlns:a16="http://schemas.microsoft.com/office/drawing/2014/main" xmlns="" id="{5FEE0D49-9A27-48BD-A6C5-FF9859084B54}"/>
              </a:ext>
            </a:extLst>
          </p:cNvPr>
          <p:cNvCxnSpPr/>
          <p:nvPr/>
        </p:nvCxnSpPr>
        <p:spPr>
          <a:xfrm>
            <a:off x="4353532" y="1010430"/>
            <a:ext cx="436939" cy="0"/>
          </a:xfrm>
          <a:prstGeom prst="line">
            <a:avLst/>
          </a:prstGeom>
          <a:ln w="254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Title 15">
            <a:extLst>
              <a:ext uri="{FF2B5EF4-FFF2-40B4-BE49-F238E27FC236}">
                <a16:creationId xmlns:a16="http://schemas.microsoft.com/office/drawing/2014/main" xmlns="" id="{51E6D61A-5F0F-4727-8FB3-ECD336E57E87}"/>
              </a:ext>
            </a:extLst>
          </p:cNvPr>
          <p:cNvSpPr txBox="1">
            <a:spLocks/>
          </p:cNvSpPr>
          <p:nvPr/>
        </p:nvSpPr>
        <p:spPr>
          <a:xfrm>
            <a:off x="3581986" y="286376"/>
            <a:ext cx="1980029" cy="369332"/>
          </a:xfrm>
          <a:prstGeom prst="rect">
            <a:avLst/>
          </a:prstGeom>
        </p:spPr>
        <p:txBody>
          <a:bodyPr wrap="none">
            <a:sp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685783">
              <a:defRPr/>
            </a:pPr>
            <a:r>
              <a:rPr lang="zh-CN" altLang="en-US" sz="2000" b="1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请输入你的标题</a:t>
            </a:r>
          </a:p>
        </p:txBody>
      </p:sp>
      <p:sp>
        <p:nvSpPr>
          <p:cNvPr id="57" name="Text Placeholder 16">
            <a:extLst>
              <a:ext uri="{FF2B5EF4-FFF2-40B4-BE49-F238E27FC236}">
                <a16:creationId xmlns:a16="http://schemas.microsoft.com/office/drawing/2014/main" xmlns="" id="{F4342878-05BB-432D-ABC0-33EBD487815D}"/>
              </a:ext>
            </a:extLst>
          </p:cNvPr>
          <p:cNvSpPr txBox="1">
            <a:spLocks/>
          </p:cNvSpPr>
          <p:nvPr/>
        </p:nvSpPr>
        <p:spPr>
          <a:xfrm>
            <a:off x="2541059" y="655707"/>
            <a:ext cx="4061881" cy="258532"/>
          </a:xfrm>
          <a:prstGeom prst="rect">
            <a:avLst/>
          </a:prstGeom>
        </p:spPr>
        <p:txBody>
          <a:bodyPr wrap="none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altLang="zh-CN" sz="1200" dirty="0">
                <a:solidFill>
                  <a:schemeClr val="tx1"/>
                </a:solidFill>
                <a:cs typeface="+mn-ea"/>
                <a:sym typeface="+mn-lt"/>
              </a:rPr>
              <a:t>PPT Lorem Ipsum Dolor Sit Amet, Consectetur Adipiscing Elit.  </a:t>
            </a:r>
            <a:endParaRPr lang="en-US" sz="1200" dirty="0">
              <a:solidFill>
                <a:schemeClr val="tx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081500728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5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0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5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0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5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500"/>
                            </p:stCondLst>
                            <p:childTnLst>
                              <p:par>
                                <p:cTn id="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6000"/>
                            </p:stCondLst>
                            <p:childTnLst>
                              <p:par>
                                <p:cTn id="7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6500"/>
                            </p:stCondLst>
                            <p:childTnLst>
                              <p:par>
                                <p:cTn id="7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7000"/>
                            </p:stCondLst>
                            <p:childTnLst>
                              <p:par>
                                <p:cTn id="9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5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7420" y="1054520"/>
            <a:ext cx="3312255" cy="4206038"/>
          </a:xfrm>
          <a:prstGeom prst="rect">
            <a:avLst/>
          </a:prstGeom>
        </p:spPr>
      </p:pic>
      <p:grpSp>
        <p:nvGrpSpPr>
          <p:cNvPr id="12" name="Group 11"/>
          <p:cNvGrpSpPr/>
          <p:nvPr/>
        </p:nvGrpSpPr>
        <p:grpSpPr>
          <a:xfrm>
            <a:off x="6790993" y="2441574"/>
            <a:ext cx="1700527" cy="809370"/>
            <a:chOff x="9022758" y="3372396"/>
            <a:chExt cx="2267369" cy="1079160"/>
          </a:xfrm>
        </p:grpSpPr>
        <p:sp>
          <p:nvSpPr>
            <p:cNvPr id="13" name="Rectangle 12"/>
            <p:cNvSpPr/>
            <p:nvPr/>
          </p:nvSpPr>
          <p:spPr>
            <a:xfrm>
              <a:off x="9022758" y="3682115"/>
              <a:ext cx="2267369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id-ID" sz="1050" dirty="0">
                  <a:solidFill>
                    <a:srgbClr val="A5A5A5"/>
                  </a:solidFill>
                  <a:latin typeface="Calibri"/>
                </a:rPr>
                <a:t>Suitable for all categories business and personal presentation</a:t>
              </a: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9022758" y="3372396"/>
              <a:ext cx="2045397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id-ID" sz="1500" b="1" dirty="0">
                  <a:solidFill>
                    <a:srgbClr val="3A3838"/>
                  </a:solidFill>
                  <a:latin typeface="Arial"/>
                </a:rPr>
                <a:t>Customizable</a:t>
              </a:r>
              <a:endParaRPr lang="en-US" sz="1500" b="1" dirty="0">
                <a:solidFill>
                  <a:srgbClr val="3A3838"/>
                </a:solidFill>
                <a:latin typeface="Arial"/>
              </a:endParaRPr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6214775" y="2595798"/>
            <a:ext cx="477840" cy="477840"/>
            <a:chOff x="8286367" y="3461064"/>
            <a:chExt cx="637120" cy="637120"/>
          </a:xfrm>
        </p:grpSpPr>
        <p:sp>
          <p:nvSpPr>
            <p:cNvPr id="16" name="Rounded Rectangle 15"/>
            <p:cNvSpPr/>
            <p:nvPr/>
          </p:nvSpPr>
          <p:spPr>
            <a:xfrm>
              <a:off x="8286367" y="3461064"/>
              <a:ext cx="637120" cy="637120"/>
            </a:xfrm>
            <a:prstGeom prst="roundRect">
              <a:avLst/>
            </a:prstGeom>
            <a:solidFill>
              <a:schemeClr val="accent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id-ID" sz="1500" b="1" dirty="0">
                <a:solidFill>
                  <a:prstClr val="black"/>
                </a:solidFill>
                <a:latin typeface="Calibri"/>
              </a:endParaRPr>
            </a:p>
          </p:txBody>
        </p:sp>
        <p:grpSp>
          <p:nvGrpSpPr>
            <p:cNvPr id="17" name="Group 16"/>
            <p:cNvGrpSpPr/>
            <p:nvPr/>
          </p:nvGrpSpPr>
          <p:grpSpPr>
            <a:xfrm>
              <a:off x="8437182" y="3612422"/>
              <a:ext cx="335491" cy="334405"/>
              <a:chOff x="9053513" y="484188"/>
              <a:chExt cx="490538" cy="488950"/>
            </a:xfrm>
            <a:solidFill>
              <a:schemeClr val="bg1"/>
            </a:solidFill>
          </p:grpSpPr>
          <p:sp>
            <p:nvSpPr>
              <p:cNvPr id="18" name="Freeform 5"/>
              <p:cNvSpPr>
                <a:spLocks noEditPoints="1"/>
              </p:cNvSpPr>
              <p:nvPr/>
            </p:nvSpPr>
            <p:spPr bwMode="auto">
              <a:xfrm>
                <a:off x="9053513" y="484188"/>
                <a:ext cx="152400" cy="488950"/>
              </a:xfrm>
              <a:custGeom>
                <a:avLst/>
                <a:gdLst>
                  <a:gd name="T0" fmla="*/ 32 w 40"/>
                  <a:gd name="T1" fmla="*/ 24 h 128"/>
                  <a:gd name="T2" fmla="*/ 32 w 40"/>
                  <a:gd name="T3" fmla="*/ 12 h 128"/>
                  <a:gd name="T4" fmla="*/ 20 w 40"/>
                  <a:gd name="T5" fmla="*/ 0 h 128"/>
                  <a:gd name="T6" fmla="*/ 8 w 40"/>
                  <a:gd name="T7" fmla="*/ 12 h 128"/>
                  <a:gd name="T8" fmla="*/ 8 w 40"/>
                  <a:gd name="T9" fmla="*/ 24 h 128"/>
                  <a:gd name="T10" fmla="*/ 0 w 40"/>
                  <a:gd name="T11" fmla="*/ 40 h 128"/>
                  <a:gd name="T12" fmla="*/ 8 w 40"/>
                  <a:gd name="T13" fmla="*/ 56 h 128"/>
                  <a:gd name="T14" fmla="*/ 8 w 40"/>
                  <a:gd name="T15" fmla="*/ 116 h 128"/>
                  <a:gd name="T16" fmla="*/ 20 w 40"/>
                  <a:gd name="T17" fmla="*/ 128 h 128"/>
                  <a:gd name="T18" fmla="*/ 32 w 40"/>
                  <a:gd name="T19" fmla="*/ 116 h 128"/>
                  <a:gd name="T20" fmla="*/ 32 w 40"/>
                  <a:gd name="T21" fmla="*/ 56 h 128"/>
                  <a:gd name="T22" fmla="*/ 40 w 40"/>
                  <a:gd name="T23" fmla="*/ 40 h 128"/>
                  <a:gd name="T24" fmla="*/ 32 w 40"/>
                  <a:gd name="T25" fmla="*/ 24 h 128"/>
                  <a:gd name="T26" fmla="*/ 16 w 40"/>
                  <a:gd name="T27" fmla="*/ 12 h 128"/>
                  <a:gd name="T28" fmla="*/ 20 w 40"/>
                  <a:gd name="T29" fmla="*/ 8 h 128"/>
                  <a:gd name="T30" fmla="*/ 24 w 40"/>
                  <a:gd name="T31" fmla="*/ 12 h 128"/>
                  <a:gd name="T32" fmla="*/ 24 w 40"/>
                  <a:gd name="T33" fmla="*/ 20 h 128"/>
                  <a:gd name="T34" fmla="*/ 20 w 40"/>
                  <a:gd name="T35" fmla="*/ 20 h 128"/>
                  <a:gd name="T36" fmla="*/ 16 w 40"/>
                  <a:gd name="T37" fmla="*/ 20 h 128"/>
                  <a:gd name="T38" fmla="*/ 16 w 40"/>
                  <a:gd name="T39" fmla="*/ 12 h 128"/>
                  <a:gd name="T40" fmla="*/ 24 w 40"/>
                  <a:gd name="T41" fmla="*/ 116 h 128"/>
                  <a:gd name="T42" fmla="*/ 20 w 40"/>
                  <a:gd name="T43" fmla="*/ 120 h 128"/>
                  <a:gd name="T44" fmla="*/ 16 w 40"/>
                  <a:gd name="T45" fmla="*/ 116 h 128"/>
                  <a:gd name="T46" fmla="*/ 16 w 40"/>
                  <a:gd name="T47" fmla="*/ 60 h 128"/>
                  <a:gd name="T48" fmla="*/ 20 w 40"/>
                  <a:gd name="T49" fmla="*/ 60 h 128"/>
                  <a:gd name="T50" fmla="*/ 24 w 40"/>
                  <a:gd name="T51" fmla="*/ 60 h 128"/>
                  <a:gd name="T52" fmla="*/ 24 w 40"/>
                  <a:gd name="T53" fmla="*/ 116 h 128"/>
                  <a:gd name="T54" fmla="*/ 31 w 40"/>
                  <a:gd name="T55" fmla="*/ 43 h 128"/>
                  <a:gd name="T56" fmla="*/ 31 w 40"/>
                  <a:gd name="T57" fmla="*/ 44 h 128"/>
                  <a:gd name="T58" fmla="*/ 30 w 40"/>
                  <a:gd name="T59" fmla="*/ 47 h 128"/>
                  <a:gd name="T60" fmla="*/ 30 w 40"/>
                  <a:gd name="T61" fmla="*/ 47 h 128"/>
                  <a:gd name="T62" fmla="*/ 27 w 40"/>
                  <a:gd name="T63" fmla="*/ 50 h 128"/>
                  <a:gd name="T64" fmla="*/ 27 w 40"/>
                  <a:gd name="T65" fmla="*/ 50 h 128"/>
                  <a:gd name="T66" fmla="*/ 24 w 40"/>
                  <a:gd name="T67" fmla="*/ 51 h 128"/>
                  <a:gd name="T68" fmla="*/ 20 w 40"/>
                  <a:gd name="T69" fmla="*/ 52 h 128"/>
                  <a:gd name="T70" fmla="*/ 16 w 40"/>
                  <a:gd name="T71" fmla="*/ 51 h 128"/>
                  <a:gd name="T72" fmla="*/ 13 w 40"/>
                  <a:gd name="T73" fmla="*/ 50 h 128"/>
                  <a:gd name="T74" fmla="*/ 13 w 40"/>
                  <a:gd name="T75" fmla="*/ 50 h 128"/>
                  <a:gd name="T76" fmla="*/ 10 w 40"/>
                  <a:gd name="T77" fmla="*/ 47 h 128"/>
                  <a:gd name="T78" fmla="*/ 10 w 40"/>
                  <a:gd name="T79" fmla="*/ 47 h 128"/>
                  <a:gd name="T80" fmla="*/ 9 w 40"/>
                  <a:gd name="T81" fmla="*/ 44 h 128"/>
                  <a:gd name="T82" fmla="*/ 9 w 40"/>
                  <a:gd name="T83" fmla="*/ 43 h 128"/>
                  <a:gd name="T84" fmla="*/ 8 w 40"/>
                  <a:gd name="T85" fmla="*/ 40 h 128"/>
                  <a:gd name="T86" fmla="*/ 9 w 40"/>
                  <a:gd name="T87" fmla="*/ 37 h 128"/>
                  <a:gd name="T88" fmla="*/ 9 w 40"/>
                  <a:gd name="T89" fmla="*/ 36 h 128"/>
                  <a:gd name="T90" fmla="*/ 10 w 40"/>
                  <a:gd name="T91" fmla="*/ 33 h 128"/>
                  <a:gd name="T92" fmla="*/ 10 w 40"/>
                  <a:gd name="T93" fmla="*/ 33 h 128"/>
                  <a:gd name="T94" fmla="*/ 13 w 40"/>
                  <a:gd name="T95" fmla="*/ 30 h 128"/>
                  <a:gd name="T96" fmla="*/ 13 w 40"/>
                  <a:gd name="T97" fmla="*/ 30 h 128"/>
                  <a:gd name="T98" fmla="*/ 16 w 40"/>
                  <a:gd name="T99" fmla="*/ 29 h 128"/>
                  <a:gd name="T100" fmla="*/ 20 w 40"/>
                  <a:gd name="T101" fmla="*/ 28 h 128"/>
                  <a:gd name="T102" fmla="*/ 24 w 40"/>
                  <a:gd name="T103" fmla="*/ 29 h 128"/>
                  <a:gd name="T104" fmla="*/ 27 w 40"/>
                  <a:gd name="T105" fmla="*/ 30 h 128"/>
                  <a:gd name="T106" fmla="*/ 27 w 40"/>
                  <a:gd name="T107" fmla="*/ 30 h 128"/>
                  <a:gd name="T108" fmla="*/ 30 w 40"/>
                  <a:gd name="T109" fmla="*/ 33 h 128"/>
                  <a:gd name="T110" fmla="*/ 30 w 40"/>
                  <a:gd name="T111" fmla="*/ 33 h 128"/>
                  <a:gd name="T112" fmla="*/ 31 w 40"/>
                  <a:gd name="T113" fmla="*/ 36 h 128"/>
                  <a:gd name="T114" fmla="*/ 31 w 40"/>
                  <a:gd name="T115" fmla="*/ 37 h 128"/>
                  <a:gd name="T116" fmla="*/ 32 w 40"/>
                  <a:gd name="T117" fmla="*/ 40 h 128"/>
                  <a:gd name="T118" fmla="*/ 31 w 40"/>
                  <a:gd name="T119" fmla="*/ 43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40" h="128">
                    <a:moveTo>
                      <a:pt x="32" y="24"/>
                    </a:moveTo>
                    <a:cubicBezTo>
                      <a:pt x="32" y="12"/>
                      <a:pt x="32" y="12"/>
                      <a:pt x="32" y="12"/>
                    </a:cubicBezTo>
                    <a:cubicBezTo>
                      <a:pt x="32" y="5"/>
                      <a:pt x="27" y="0"/>
                      <a:pt x="20" y="0"/>
                    </a:cubicBezTo>
                    <a:cubicBezTo>
                      <a:pt x="13" y="0"/>
                      <a:pt x="8" y="5"/>
                      <a:pt x="8" y="12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3" y="28"/>
                      <a:pt x="0" y="33"/>
                      <a:pt x="0" y="40"/>
                    </a:cubicBezTo>
                    <a:cubicBezTo>
                      <a:pt x="0" y="47"/>
                      <a:pt x="3" y="52"/>
                      <a:pt x="8" y="56"/>
                    </a:cubicBezTo>
                    <a:cubicBezTo>
                      <a:pt x="8" y="116"/>
                      <a:pt x="8" y="116"/>
                      <a:pt x="8" y="116"/>
                    </a:cubicBezTo>
                    <a:cubicBezTo>
                      <a:pt x="8" y="123"/>
                      <a:pt x="13" y="128"/>
                      <a:pt x="20" y="128"/>
                    </a:cubicBezTo>
                    <a:cubicBezTo>
                      <a:pt x="27" y="128"/>
                      <a:pt x="32" y="123"/>
                      <a:pt x="32" y="116"/>
                    </a:cubicBezTo>
                    <a:cubicBezTo>
                      <a:pt x="32" y="56"/>
                      <a:pt x="32" y="56"/>
                      <a:pt x="32" y="56"/>
                    </a:cubicBezTo>
                    <a:cubicBezTo>
                      <a:pt x="37" y="52"/>
                      <a:pt x="40" y="47"/>
                      <a:pt x="40" y="40"/>
                    </a:cubicBezTo>
                    <a:cubicBezTo>
                      <a:pt x="40" y="33"/>
                      <a:pt x="37" y="28"/>
                      <a:pt x="32" y="24"/>
                    </a:cubicBezTo>
                    <a:close/>
                    <a:moveTo>
                      <a:pt x="16" y="12"/>
                    </a:moveTo>
                    <a:cubicBezTo>
                      <a:pt x="16" y="10"/>
                      <a:pt x="18" y="8"/>
                      <a:pt x="20" y="8"/>
                    </a:cubicBezTo>
                    <a:cubicBezTo>
                      <a:pt x="22" y="8"/>
                      <a:pt x="24" y="10"/>
                      <a:pt x="24" y="12"/>
                    </a:cubicBezTo>
                    <a:cubicBezTo>
                      <a:pt x="24" y="20"/>
                      <a:pt x="24" y="20"/>
                      <a:pt x="24" y="20"/>
                    </a:cubicBezTo>
                    <a:cubicBezTo>
                      <a:pt x="23" y="20"/>
                      <a:pt x="21" y="20"/>
                      <a:pt x="20" y="20"/>
                    </a:cubicBezTo>
                    <a:cubicBezTo>
                      <a:pt x="19" y="20"/>
                      <a:pt x="17" y="20"/>
                      <a:pt x="16" y="20"/>
                    </a:cubicBezTo>
                    <a:lnTo>
                      <a:pt x="16" y="12"/>
                    </a:lnTo>
                    <a:close/>
                    <a:moveTo>
                      <a:pt x="24" y="116"/>
                    </a:moveTo>
                    <a:cubicBezTo>
                      <a:pt x="24" y="118"/>
                      <a:pt x="22" y="120"/>
                      <a:pt x="20" y="120"/>
                    </a:cubicBezTo>
                    <a:cubicBezTo>
                      <a:pt x="18" y="120"/>
                      <a:pt x="16" y="118"/>
                      <a:pt x="16" y="116"/>
                    </a:cubicBezTo>
                    <a:cubicBezTo>
                      <a:pt x="16" y="60"/>
                      <a:pt x="16" y="60"/>
                      <a:pt x="16" y="60"/>
                    </a:cubicBezTo>
                    <a:cubicBezTo>
                      <a:pt x="17" y="60"/>
                      <a:pt x="19" y="60"/>
                      <a:pt x="20" y="60"/>
                    </a:cubicBezTo>
                    <a:cubicBezTo>
                      <a:pt x="21" y="60"/>
                      <a:pt x="23" y="60"/>
                      <a:pt x="24" y="60"/>
                    </a:cubicBezTo>
                    <a:lnTo>
                      <a:pt x="24" y="116"/>
                    </a:lnTo>
                    <a:close/>
                    <a:moveTo>
                      <a:pt x="31" y="43"/>
                    </a:moveTo>
                    <a:cubicBezTo>
                      <a:pt x="31" y="44"/>
                      <a:pt x="31" y="44"/>
                      <a:pt x="31" y="44"/>
                    </a:cubicBezTo>
                    <a:cubicBezTo>
                      <a:pt x="31" y="45"/>
                      <a:pt x="30" y="46"/>
                      <a:pt x="30" y="47"/>
                    </a:cubicBezTo>
                    <a:cubicBezTo>
                      <a:pt x="30" y="47"/>
                      <a:pt x="30" y="47"/>
                      <a:pt x="30" y="47"/>
                    </a:cubicBezTo>
                    <a:cubicBezTo>
                      <a:pt x="29" y="48"/>
                      <a:pt x="28" y="49"/>
                      <a:pt x="27" y="50"/>
                    </a:cubicBezTo>
                    <a:cubicBezTo>
                      <a:pt x="27" y="50"/>
                      <a:pt x="27" y="50"/>
                      <a:pt x="27" y="50"/>
                    </a:cubicBezTo>
                    <a:cubicBezTo>
                      <a:pt x="26" y="50"/>
                      <a:pt x="25" y="51"/>
                      <a:pt x="24" y="51"/>
                    </a:cubicBezTo>
                    <a:cubicBezTo>
                      <a:pt x="23" y="52"/>
                      <a:pt x="21" y="52"/>
                      <a:pt x="20" y="52"/>
                    </a:cubicBezTo>
                    <a:cubicBezTo>
                      <a:pt x="19" y="52"/>
                      <a:pt x="17" y="52"/>
                      <a:pt x="16" y="51"/>
                    </a:cubicBezTo>
                    <a:cubicBezTo>
                      <a:pt x="15" y="51"/>
                      <a:pt x="14" y="50"/>
                      <a:pt x="13" y="50"/>
                    </a:cubicBezTo>
                    <a:cubicBezTo>
                      <a:pt x="13" y="50"/>
                      <a:pt x="13" y="50"/>
                      <a:pt x="13" y="50"/>
                    </a:cubicBezTo>
                    <a:cubicBezTo>
                      <a:pt x="12" y="49"/>
                      <a:pt x="11" y="48"/>
                      <a:pt x="10" y="47"/>
                    </a:cubicBezTo>
                    <a:cubicBezTo>
                      <a:pt x="10" y="47"/>
                      <a:pt x="10" y="47"/>
                      <a:pt x="10" y="47"/>
                    </a:cubicBezTo>
                    <a:cubicBezTo>
                      <a:pt x="10" y="46"/>
                      <a:pt x="9" y="45"/>
                      <a:pt x="9" y="44"/>
                    </a:cubicBezTo>
                    <a:cubicBezTo>
                      <a:pt x="9" y="44"/>
                      <a:pt x="9" y="44"/>
                      <a:pt x="9" y="43"/>
                    </a:cubicBezTo>
                    <a:cubicBezTo>
                      <a:pt x="8" y="42"/>
                      <a:pt x="8" y="41"/>
                      <a:pt x="8" y="40"/>
                    </a:cubicBezTo>
                    <a:cubicBezTo>
                      <a:pt x="8" y="39"/>
                      <a:pt x="8" y="38"/>
                      <a:pt x="9" y="37"/>
                    </a:cubicBezTo>
                    <a:cubicBezTo>
                      <a:pt x="9" y="36"/>
                      <a:pt x="9" y="36"/>
                      <a:pt x="9" y="36"/>
                    </a:cubicBezTo>
                    <a:cubicBezTo>
                      <a:pt x="9" y="35"/>
                      <a:pt x="10" y="34"/>
                      <a:pt x="10" y="33"/>
                    </a:cubicBezTo>
                    <a:cubicBezTo>
                      <a:pt x="10" y="33"/>
                      <a:pt x="10" y="33"/>
                      <a:pt x="10" y="33"/>
                    </a:cubicBezTo>
                    <a:cubicBezTo>
                      <a:pt x="11" y="32"/>
                      <a:pt x="12" y="31"/>
                      <a:pt x="13" y="30"/>
                    </a:cubicBezTo>
                    <a:cubicBezTo>
                      <a:pt x="13" y="30"/>
                      <a:pt x="13" y="30"/>
                      <a:pt x="13" y="30"/>
                    </a:cubicBezTo>
                    <a:cubicBezTo>
                      <a:pt x="14" y="30"/>
                      <a:pt x="15" y="29"/>
                      <a:pt x="16" y="29"/>
                    </a:cubicBezTo>
                    <a:cubicBezTo>
                      <a:pt x="17" y="28"/>
                      <a:pt x="19" y="28"/>
                      <a:pt x="20" y="28"/>
                    </a:cubicBezTo>
                    <a:cubicBezTo>
                      <a:pt x="21" y="28"/>
                      <a:pt x="23" y="28"/>
                      <a:pt x="24" y="29"/>
                    </a:cubicBezTo>
                    <a:cubicBezTo>
                      <a:pt x="25" y="29"/>
                      <a:pt x="26" y="30"/>
                      <a:pt x="27" y="30"/>
                    </a:cubicBezTo>
                    <a:cubicBezTo>
                      <a:pt x="27" y="30"/>
                      <a:pt x="27" y="30"/>
                      <a:pt x="27" y="30"/>
                    </a:cubicBezTo>
                    <a:cubicBezTo>
                      <a:pt x="28" y="31"/>
                      <a:pt x="29" y="32"/>
                      <a:pt x="30" y="33"/>
                    </a:cubicBezTo>
                    <a:cubicBezTo>
                      <a:pt x="30" y="33"/>
                      <a:pt x="30" y="33"/>
                      <a:pt x="30" y="33"/>
                    </a:cubicBezTo>
                    <a:cubicBezTo>
                      <a:pt x="30" y="34"/>
                      <a:pt x="31" y="35"/>
                      <a:pt x="31" y="36"/>
                    </a:cubicBezTo>
                    <a:cubicBezTo>
                      <a:pt x="31" y="36"/>
                      <a:pt x="31" y="36"/>
                      <a:pt x="31" y="37"/>
                    </a:cubicBezTo>
                    <a:cubicBezTo>
                      <a:pt x="32" y="38"/>
                      <a:pt x="32" y="39"/>
                      <a:pt x="32" y="40"/>
                    </a:cubicBezTo>
                    <a:cubicBezTo>
                      <a:pt x="32" y="41"/>
                      <a:pt x="32" y="42"/>
                      <a:pt x="31" y="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19" name="Freeform 6"/>
              <p:cNvSpPr>
                <a:spLocks noEditPoints="1"/>
              </p:cNvSpPr>
              <p:nvPr/>
            </p:nvSpPr>
            <p:spPr bwMode="auto">
              <a:xfrm>
                <a:off x="9390063" y="484188"/>
                <a:ext cx="153988" cy="488950"/>
              </a:xfrm>
              <a:custGeom>
                <a:avLst/>
                <a:gdLst>
                  <a:gd name="T0" fmla="*/ 32 w 40"/>
                  <a:gd name="T1" fmla="*/ 24 h 128"/>
                  <a:gd name="T2" fmla="*/ 32 w 40"/>
                  <a:gd name="T3" fmla="*/ 12 h 128"/>
                  <a:gd name="T4" fmla="*/ 20 w 40"/>
                  <a:gd name="T5" fmla="*/ 0 h 128"/>
                  <a:gd name="T6" fmla="*/ 8 w 40"/>
                  <a:gd name="T7" fmla="*/ 12 h 128"/>
                  <a:gd name="T8" fmla="*/ 8 w 40"/>
                  <a:gd name="T9" fmla="*/ 24 h 128"/>
                  <a:gd name="T10" fmla="*/ 0 w 40"/>
                  <a:gd name="T11" fmla="*/ 40 h 128"/>
                  <a:gd name="T12" fmla="*/ 8 w 40"/>
                  <a:gd name="T13" fmla="*/ 56 h 128"/>
                  <a:gd name="T14" fmla="*/ 8 w 40"/>
                  <a:gd name="T15" fmla="*/ 116 h 128"/>
                  <a:gd name="T16" fmla="*/ 20 w 40"/>
                  <a:gd name="T17" fmla="*/ 128 h 128"/>
                  <a:gd name="T18" fmla="*/ 32 w 40"/>
                  <a:gd name="T19" fmla="*/ 116 h 128"/>
                  <a:gd name="T20" fmla="*/ 32 w 40"/>
                  <a:gd name="T21" fmla="*/ 56 h 128"/>
                  <a:gd name="T22" fmla="*/ 40 w 40"/>
                  <a:gd name="T23" fmla="*/ 40 h 128"/>
                  <a:gd name="T24" fmla="*/ 32 w 40"/>
                  <a:gd name="T25" fmla="*/ 24 h 128"/>
                  <a:gd name="T26" fmla="*/ 16 w 40"/>
                  <a:gd name="T27" fmla="*/ 12 h 128"/>
                  <a:gd name="T28" fmla="*/ 20 w 40"/>
                  <a:gd name="T29" fmla="*/ 8 h 128"/>
                  <a:gd name="T30" fmla="*/ 24 w 40"/>
                  <a:gd name="T31" fmla="*/ 12 h 128"/>
                  <a:gd name="T32" fmla="*/ 24 w 40"/>
                  <a:gd name="T33" fmla="*/ 20 h 128"/>
                  <a:gd name="T34" fmla="*/ 20 w 40"/>
                  <a:gd name="T35" fmla="*/ 20 h 128"/>
                  <a:gd name="T36" fmla="*/ 16 w 40"/>
                  <a:gd name="T37" fmla="*/ 20 h 128"/>
                  <a:gd name="T38" fmla="*/ 16 w 40"/>
                  <a:gd name="T39" fmla="*/ 12 h 128"/>
                  <a:gd name="T40" fmla="*/ 24 w 40"/>
                  <a:gd name="T41" fmla="*/ 116 h 128"/>
                  <a:gd name="T42" fmla="*/ 20 w 40"/>
                  <a:gd name="T43" fmla="*/ 120 h 128"/>
                  <a:gd name="T44" fmla="*/ 16 w 40"/>
                  <a:gd name="T45" fmla="*/ 116 h 128"/>
                  <a:gd name="T46" fmla="*/ 16 w 40"/>
                  <a:gd name="T47" fmla="*/ 60 h 128"/>
                  <a:gd name="T48" fmla="*/ 20 w 40"/>
                  <a:gd name="T49" fmla="*/ 60 h 128"/>
                  <a:gd name="T50" fmla="*/ 24 w 40"/>
                  <a:gd name="T51" fmla="*/ 60 h 128"/>
                  <a:gd name="T52" fmla="*/ 24 w 40"/>
                  <a:gd name="T53" fmla="*/ 116 h 128"/>
                  <a:gd name="T54" fmla="*/ 31 w 40"/>
                  <a:gd name="T55" fmla="*/ 43 h 128"/>
                  <a:gd name="T56" fmla="*/ 31 w 40"/>
                  <a:gd name="T57" fmla="*/ 44 h 128"/>
                  <a:gd name="T58" fmla="*/ 30 w 40"/>
                  <a:gd name="T59" fmla="*/ 47 h 128"/>
                  <a:gd name="T60" fmla="*/ 30 w 40"/>
                  <a:gd name="T61" fmla="*/ 47 h 128"/>
                  <a:gd name="T62" fmla="*/ 27 w 40"/>
                  <a:gd name="T63" fmla="*/ 50 h 128"/>
                  <a:gd name="T64" fmla="*/ 27 w 40"/>
                  <a:gd name="T65" fmla="*/ 50 h 128"/>
                  <a:gd name="T66" fmla="*/ 24 w 40"/>
                  <a:gd name="T67" fmla="*/ 51 h 128"/>
                  <a:gd name="T68" fmla="*/ 20 w 40"/>
                  <a:gd name="T69" fmla="*/ 52 h 128"/>
                  <a:gd name="T70" fmla="*/ 16 w 40"/>
                  <a:gd name="T71" fmla="*/ 51 h 128"/>
                  <a:gd name="T72" fmla="*/ 13 w 40"/>
                  <a:gd name="T73" fmla="*/ 50 h 128"/>
                  <a:gd name="T74" fmla="*/ 13 w 40"/>
                  <a:gd name="T75" fmla="*/ 50 h 128"/>
                  <a:gd name="T76" fmla="*/ 10 w 40"/>
                  <a:gd name="T77" fmla="*/ 47 h 128"/>
                  <a:gd name="T78" fmla="*/ 10 w 40"/>
                  <a:gd name="T79" fmla="*/ 47 h 128"/>
                  <a:gd name="T80" fmla="*/ 9 w 40"/>
                  <a:gd name="T81" fmla="*/ 44 h 128"/>
                  <a:gd name="T82" fmla="*/ 9 w 40"/>
                  <a:gd name="T83" fmla="*/ 43 h 128"/>
                  <a:gd name="T84" fmla="*/ 8 w 40"/>
                  <a:gd name="T85" fmla="*/ 40 h 128"/>
                  <a:gd name="T86" fmla="*/ 9 w 40"/>
                  <a:gd name="T87" fmla="*/ 37 h 128"/>
                  <a:gd name="T88" fmla="*/ 9 w 40"/>
                  <a:gd name="T89" fmla="*/ 36 h 128"/>
                  <a:gd name="T90" fmla="*/ 10 w 40"/>
                  <a:gd name="T91" fmla="*/ 33 h 128"/>
                  <a:gd name="T92" fmla="*/ 10 w 40"/>
                  <a:gd name="T93" fmla="*/ 33 h 128"/>
                  <a:gd name="T94" fmla="*/ 13 w 40"/>
                  <a:gd name="T95" fmla="*/ 30 h 128"/>
                  <a:gd name="T96" fmla="*/ 13 w 40"/>
                  <a:gd name="T97" fmla="*/ 30 h 128"/>
                  <a:gd name="T98" fmla="*/ 16 w 40"/>
                  <a:gd name="T99" fmla="*/ 29 h 128"/>
                  <a:gd name="T100" fmla="*/ 20 w 40"/>
                  <a:gd name="T101" fmla="*/ 28 h 128"/>
                  <a:gd name="T102" fmla="*/ 24 w 40"/>
                  <a:gd name="T103" fmla="*/ 29 h 128"/>
                  <a:gd name="T104" fmla="*/ 27 w 40"/>
                  <a:gd name="T105" fmla="*/ 30 h 128"/>
                  <a:gd name="T106" fmla="*/ 27 w 40"/>
                  <a:gd name="T107" fmla="*/ 30 h 128"/>
                  <a:gd name="T108" fmla="*/ 30 w 40"/>
                  <a:gd name="T109" fmla="*/ 33 h 128"/>
                  <a:gd name="T110" fmla="*/ 30 w 40"/>
                  <a:gd name="T111" fmla="*/ 33 h 128"/>
                  <a:gd name="T112" fmla="*/ 31 w 40"/>
                  <a:gd name="T113" fmla="*/ 36 h 128"/>
                  <a:gd name="T114" fmla="*/ 31 w 40"/>
                  <a:gd name="T115" fmla="*/ 37 h 128"/>
                  <a:gd name="T116" fmla="*/ 32 w 40"/>
                  <a:gd name="T117" fmla="*/ 40 h 128"/>
                  <a:gd name="T118" fmla="*/ 31 w 40"/>
                  <a:gd name="T119" fmla="*/ 43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40" h="128">
                    <a:moveTo>
                      <a:pt x="32" y="24"/>
                    </a:moveTo>
                    <a:cubicBezTo>
                      <a:pt x="32" y="12"/>
                      <a:pt x="32" y="12"/>
                      <a:pt x="32" y="12"/>
                    </a:cubicBezTo>
                    <a:cubicBezTo>
                      <a:pt x="32" y="5"/>
                      <a:pt x="27" y="0"/>
                      <a:pt x="20" y="0"/>
                    </a:cubicBezTo>
                    <a:cubicBezTo>
                      <a:pt x="13" y="0"/>
                      <a:pt x="8" y="5"/>
                      <a:pt x="8" y="12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3" y="28"/>
                      <a:pt x="0" y="33"/>
                      <a:pt x="0" y="40"/>
                    </a:cubicBezTo>
                    <a:cubicBezTo>
                      <a:pt x="0" y="47"/>
                      <a:pt x="3" y="52"/>
                      <a:pt x="8" y="56"/>
                    </a:cubicBezTo>
                    <a:cubicBezTo>
                      <a:pt x="8" y="116"/>
                      <a:pt x="8" y="116"/>
                      <a:pt x="8" y="116"/>
                    </a:cubicBezTo>
                    <a:cubicBezTo>
                      <a:pt x="8" y="123"/>
                      <a:pt x="13" y="128"/>
                      <a:pt x="20" y="128"/>
                    </a:cubicBezTo>
                    <a:cubicBezTo>
                      <a:pt x="27" y="128"/>
                      <a:pt x="32" y="123"/>
                      <a:pt x="32" y="116"/>
                    </a:cubicBezTo>
                    <a:cubicBezTo>
                      <a:pt x="32" y="56"/>
                      <a:pt x="32" y="56"/>
                      <a:pt x="32" y="56"/>
                    </a:cubicBezTo>
                    <a:cubicBezTo>
                      <a:pt x="37" y="52"/>
                      <a:pt x="40" y="47"/>
                      <a:pt x="40" y="40"/>
                    </a:cubicBezTo>
                    <a:cubicBezTo>
                      <a:pt x="40" y="33"/>
                      <a:pt x="37" y="28"/>
                      <a:pt x="32" y="24"/>
                    </a:cubicBezTo>
                    <a:close/>
                    <a:moveTo>
                      <a:pt x="16" y="12"/>
                    </a:moveTo>
                    <a:cubicBezTo>
                      <a:pt x="16" y="10"/>
                      <a:pt x="18" y="8"/>
                      <a:pt x="20" y="8"/>
                    </a:cubicBezTo>
                    <a:cubicBezTo>
                      <a:pt x="22" y="8"/>
                      <a:pt x="24" y="10"/>
                      <a:pt x="24" y="12"/>
                    </a:cubicBezTo>
                    <a:cubicBezTo>
                      <a:pt x="24" y="20"/>
                      <a:pt x="24" y="20"/>
                      <a:pt x="24" y="20"/>
                    </a:cubicBezTo>
                    <a:cubicBezTo>
                      <a:pt x="23" y="20"/>
                      <a:pt x="21" y="20"/>
                      <a:pt x="20" y="20"/>
                    </a:cubicBezTo>
                    <a:cubicBezTo>
                      <a:pt x="19" y="20"/>
                      <a:pt x="17" y="20"/>
                      <a:pt x="16" y="20"/>
                    </a:cubicBezTo>
                    <a:lnTo>
                      <a:pt x="16" y="12"/>
                    </a:lnTo>
                    <a:close/>
                    <a:moveTo>
                      <a:pt x="24" y="116"/>
                    </a:moveTo>
                    <a:cubicBezTo>
                      <a:pt x="24" y="118"/>
                      <a:pt x="22" y="120"/>
                      <a:pt x="20" y="120"/>
                    </a:cubicBezTo>
                    <a:cubicBezTo>
                      <a:pt x="18" y="120"/>
                      <a:pt x="16" y="118"/>
                      <a:pt x="16" y="116"/>
                    </a:cubicBezTo>
                    <a:cubicBezTo>
                      <a:pt x="16" y="60"/>
                      <a:pt x="16" y="60"/>
                      <a:pt x="16" y="60"/>
                    </a:cubicBezTo>
                    <a:cubicBezTo>
                      <a:pt x="17" y="60"/>
                      <a:pt x="19" y="60"/>
                      <a:pt x="20" y="60"/>
                    </a:cubicBezTo>
                    <a:cubicBezTo>
                      <a:pt x="21" y="60"/>
                      <a:pt x="23" y="60"/>
                      <a:pt x="24" y="60"/>
                    </a:cubicBezTo>
                    <a:lnTo>
                      <a:pt x="24" y="116"/>
                    </a:lnTo>
                    <a:close/>
                    <a:moveTo>
                      <a:pt x="31" y="43"/>
                    </a:moveTo>
                    <a:cubicBezTo>
                      <a:pt x="31" y="44"/>
                      <a:pt x="31" y="44"/>
                      <a:pt x="31" y="44"/>
                    </a:cubicBezTo>
                    <a:cubicBezTo>
                      <a:pt x="31" y="45"/>
                      <a:pt x="30" y="46"/>
                      <a:pt x="30" y="47"/>
                    </a:cubicBezTo>
                    <a:cubicBezTo>
                      <a:pt x="30" y="47"/>
                      <a:pt x="30" y="47"/>
                      <a:pt x="30" y="47"/>
                    </a:cubicBezTo>
                    <a:cubicBezTo>
                      <a:pt x="29" y="48"/>
                      <a:pt x="28" y="49"/>
                      <a:pt x="27" y="50"/>
                    </a:cubicBezTo>
                    <a:cubicBezTo>
                      <a:pt x="27" y="50"/>
                      <a:pt x="27" y="50"/>
                      <a:pt x="27" y="50"/>
                    </a:cubicBezTo>
                    <a:cubicBezTo>
                      <a:pt x="26" y="50"/>
                      <a:pt x="25" y="51"/>
                      <a:pt x="24" y="51"/>
                    </a:cubicBezTo>
                    <a:cubicBezTo>
                      <a:pt x="23" y="52"/>
                      <a:pt x="21" y="52"/>
                      <a:pt x="20" y="52"/>
                    </a:cubicBezTo>
                    <a:cubicBezTo>
                      <a:pt x="19" y="52"/>
                      <a:pt x="17" y="52"/>
                      <a:pt x="16" y="51"/>
                    </a:cubicBezTo>
                    <a:cubicBezTo>
                      <a:pt x="15" y="51"/>
                      <a:pt x="14" y="50"/>
                      <a:pt x="13" y="50"/>
                    </a:cubicBezTo>
                    <a:cubicBezTo>
                      <a:pt x="13" y="50"/>
                      <a:pt x="13" y="50"/>
                      <a:pt x="13" y="50"/>
                    </a:cubicBezTo>
                    <a:cubicBezTo>
                      <a:pt x="12" y="49"/>
                      <a:pt x="11" y="48"/>
                      <a:pt x="10" y="47"/>
                    </a:cubicBezTo>
                    <a:cubicBezTo>
                      <a:pt x="10" y="47"/>
                      <a:pt x="10" y="47"/>
                      <a:pt x="10" y="47"/>
                    </a:cubicBezTo>
                    <a:cubicBezTo>
                      <a:pt x="10" y="46"/>
                      <a:pt x="9" y="45"/>
                      <a:pt x="9" y="44"/>
                    </a:cubicBezTo>
                    <a:cubicBezTo>
                      <a:pt x="9" y="44"/>
                      <a:pt x="9" y="44"/>
                      <a:pt x="9" y="43"/>
                    </a:cubicBezTo>
                    <a:cubicBezTo>
                      <a:pt x="8" y="42"/>
                      <a:pt x="8" y="41"/>
                      <a:pt x="8" y="40"/>
                    </a:cubicBezTo>
                    <a:cubicBezTo>
                      <a:pt x="8" y="39"/>
                      <a:pt x="8" y="38"/>
                      <a:pt x="9" y="37"/>
                    </a:cubicBezTo>
                    <a:cubicBezTo>
                      <a:pt x="9" y="36"/>
                      <a:pt x="9" y="36"/>
                      <a:pt x="9" y="36"/>
                    </a:cubicBezTo>
                    <a:cubicBezTo>
                      <a:pt x="9" y="35"/>
                      <a:pt x="10" y="34"/>
                      <a:pt x="10" y="33"/>
                    </a:cubicBezTo>
                    <a:cubicBezTo>
                      <a:pt x="10" y="33"/>
                      <a:pt x="10" y="33"/>
                      <a:pt x="10" y="33"/>
                    </a:cubicBezTo>
                    <a:cubicBezTo>
                      <a:pt x="11" y="32"/>
                      <a:pt x="12" y="31"/>
                      <a:pt x="13" y="30"/>
                    </a:cubicBezTo>
                    <a:cubicBezTo>
                      <a:pt x="13" y="30"/>
                      <a:pt x="13" y="30"/>
                      <a:pt x="13" y="30"/>
                    </a:cubicBezTo>
                    <a:cubicBezTo>
                      <a:pt x="14" y="30"/>
                      <a:pt x="15" y="29"/>
                      <a:pt x="16" y="29"/>
                    </a:cubicBezTo>
                    <a:cubicBezTo>
                      <a:pt x="17" y="28"/>
                      <a:pt x="19" y="28"/>
                      <a:pt x="20" y="28"/>
                    </a:cubicBezTo>
                    <a:cubicBezTo>
                      <a:pt x="21" y="28"/>
                      <a:pt x="23" y="28"/>
                      <a:pt x="24" y="29"/>
                    </a:cubicBezTo>
                    <a:cubicBezTo>
                      <a:pt x="25" y="29"/>
                      <a:pt x="26" y="30"/>
                      <a:pt x="27" y="30"/>
                    </a:cubicBezTo>
                    <a:cubicBezTo>
                      <a:pt x="27" y="30"/>
                      <a:pt x="27" y="30"/>
                      <a:pt x="27" y="30"/>
                    </a:cubicBezTo>
                    <a:cubicBezTo>
                      <a:pt x="28" y="31"/>
                      <a:pt x="29" y="32"/>
                      <a:pt x="30" y="33"/>
                    </a:cubicBezTo>
                    <a:cubicBezTo>
                      <a:pt x="30" y="33"/>
                      <a:pt x="30" y="33"/>
                      <a:pt x="30" y="33"/>
                    </a:cubicBezTo>
                    <a:cubicBezTo>
                      <a:pt x="30" y="34"/>
                      <a:pt x="31" y="35"/>
                      <a:pt x="31" y="36"/>
                    </a:cubicBezTo>
                    <a:cubicBezTo>
                      <a:pt x="31" y="36"/>
                      <a:pt x="31" y="36"/>
                      <a:pt x="31" y="37"/>
                    </a:cubicBezTo>
                    <a:cubicBezTo>
                      <a:pt x="32" y="38"/>
                      <a:pt x="32" y="39"/>
                      <a:pt x="32" y="40"/>
                    </a:cubicBezTo>
                    <a:cubicBezTo>
                      <a:pt x="32" y="41"/>
                      <a:pt x="32" y="42"/>
                      <a:pt x="31" y="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20" name="Freeform 7"/>
              <p:cNvSpPr>
                <a:spLocks noEditPoints="1"/>
              </p:cNvSpPr>
              <p:nvPr/>
            </p:nvSpPr>
            <p:spPr bwMode="auto">
              <a:xfrm>
                <a:off x="9221788" y="484188"/>
                <a:ext cx="153988" cy="488950"/>
              </a:xfrm>
              <a:custGeom>
                <a:avLst/>
                <a:gdLst>
                  <a:gd name="T0" fmla="*/ 32 w 40"/>
                  <a:gd name="T1" fmla="*/ 72 h 128"/>
                  <a:gd name="T2" fmla="*/ 32 w 40"/>
                  <a:gd name="T3" fmla="*/ 12 h 128"/>
                  <a:gd name="T4" fmla="*/ 20 w 40"/>
                  <a:gd name="T5" fmla="*/ 0 h 128"/>
                  <a:gd name="T6" fmla="*/ 8 w 40"/>
                  <a:gd name="T7" fmla="*/ 12 h 128"/>
                  <a:gd name="T8" fmla="*/ 8 w 40"/>
                  <a:gd name="T9" fmla="*/ 72 h 128"/>
                  <a:gd name="T10" fmla="*/ 0 w 40"/>
                  <a:gd name="T11" fmla="*/ 88 h 128"/>
                  <a:gd name="T12" fmla="*/ 8 w 40"/>
                  <a:gd name="T13" fmla="*/ 104 h 128"/>
                  <a:gd name="T14" fmla="*/ 8 w 40"/>
                  <a:gd name="T15" fmla="*/ 116 h 128"/>
                  <a:gd name="T16" fmla="*/ 20 w 40"/>
                  <a:gd name="T17" fmla="*/ 128 h 128"/>
                  <a:gd name="T18" fmla="*/ 32 w 40"/>
                  <a:gd name="T19" fmla="*/ 116 h 128"/>
                  <a:gd name="T20" fmla="*/ 32 w 40"/>
                  <a:gd name="T21" fmla="*/ 104 h 128"/>
                  <a:gd name="T22" fmla="*/ 40 w 40"/>
                  <a:gd name="T23" fmla="*/ 88 h 128"/>
                  <a:gd name="T24" fmla="*/ 32 w 40"/>
                  <a:gd name="T25" fmla="*/ 72 h 128"/>
                  <a:gd name="T26" fmla="*/ 16 w 40"/>
                  <a:gd name="T27" fmla="*/ 12 h 128"/>
                  <a:gd name="T28" fmla="*/ 20 w 40"/>
                  <a:gd name="T29" fmla="*/ 8 h 128"/>
                  <a:gd name="T30" fmla="*/ 24 w 40"/>
                  <a:gd name="T31" fmla="*/ 12 h 128"/>
                  <a:gd name="T32" fmla="*/ 24 w 40"/>
                  <a:gd name="T33" fmla="*/ 68 h 128"/>
                  <a:gd name="T34" fmla="*/ 20 w 40"/>
                  <a:gd name="T35" fmla="*/ 68 h 128"/>
                  <a:gd name="T36" fmla="*/ 16 w 40"/>
                  <a:gd name="T37" fmla="*/ 68 h 128"/>
                  <a:gd name="T38" fmla="*/ 16 w 40"/>
                  <a:gd name="T39" fmla="*/ 12 h 128"/>
                  <a:gd name="T40" fmla="*/ 24 w 40"/>
                  <a:gd name="T41" fmla="*/ 116 h 128"/>
                  <a:gd name="T42" fmla="*/ 20 w 40"/>
                  <a:gd name="T43" fmla="*/ 120 h 128"/>
                  <a:gd name="T44" fmla="*/ 16 w 40"/>
                  <a:gd name="T45" fmla="*/ 116 h 128"/>
                  <a:gd name="T46" fmla="*/ 16 w 40"/>
                  <a:gd name="T47" fmla="*/ 108 h 128"/>
                  <a:gd name="T48" fmla="*/ 20 w 40"/>
                  <a:gd name="T49" fmla="*/ 108 h 128"/>
                  <a:gd name="T50" fmla="*/ 24 w 40"/>
                  <a:gd name="T51" fmla="*/ 108 h 128"/>
                  <a:gd name="T52" fmla="*/ 24 w 40"/>
                  <a:gd name="T53" fmla="*/ 116 h 128"/>
                  <a:gd name="T54" fmla="*/ 31 w 40"/>
                  <a:gd name="T55" fmla="*/ 91 h 128"/>
                  <a:gd name="T56" fmla="*/ 31 w 40"/>
                  <a:gd name="T57" fmla="*/ 92 h 128"/>
                  <a:gd name="T58" fmla="*/ 30 w 40"/>
                  <a:gd name="T59" fmla="*/ 95 h 128"/>
                  <a:gd name="T60" fmla="*/ 30 w 40"/>
                  <a:gd name="T61" fmla="*/ 95 h 128"/>
                  <a:gd name="T62" fmla="*/ 27 w 40"/>
                  <a:gd name="T63" fmla="*/ 98 h 128"/>
                  <a:gd name="T64" fmla="*/ 27 w 40"/>
                  <a:gd name="T65" fmla="*/ 98 h 128"/>
                  <a:gd name="T66" fmla="*/ 24 w 40"/>
                  <a:gd name="T67" fmla="*/ 99 h 128"/>
                  <a:gd name="T68" fmla="*/ 20 w 40"/>
                  <a:gd name="T69" fmla="*/ 100 h 128"/>
                  <a:gd name="T70" fmla="*/ 16 w 40"/>
                  <a:gd name="T71" fmla="*/ 99 h 128"/>
                  <a:gd name="T72" fmla="*/ 13 w 40"/>
                  <a:gd name="T73" fmla="*/ 98 h 128"/>
                  <a:gd name="T74" fmla="*/ 13 w 40"/>
                  <a:gd name="T75" fmla="*/ 98 h 128"/>
                  <a:gd name="T76" fmla="*/ 10 w 40"/>
                  <a:gd name="T77" fmla="*/ 95 h 128"/>
                  <a:gd name="T78" fmla="*/ 10 w 40"/>
                  <a:gd name="T79" fmla="*/ 95 h 128"/>
                  <a:gd name="T80" fmla="*/ 9 w 40"/>
                  <a:gd name="T81" fmla="*/ 92 h 128"/>
                  <a:gd name="T82" fmla="*/ 9 w 40"/>
                  <a:gd name="T83" fmla="*/ 91 h 128"/>
                  <a:gd name="T84" fmla="*/ 8 w 40"/>
                  <a:gd name="T85" fmla="*/ 88 h 128"/>
                  <a:gd name="T86" fmla="*/ 9 w 40"/>
                  <a:gd name="T87" fmla="*/ 85 h 128"/>
                  <a:gd name="T88" fmla="*/ 9 w 40"/>
                  <a:gd name="T89" fmla="*/ 84 h 128"/>
                  <a:gd name="T90" fmla="*/ 10 w 40"/>
                  <a:gd name="T91" fmla="*/ 81 h 128"/>
                  <a:gd name="T92" fmla="*/ 10 w 40"/>
                  <a:gd name="T93" fmla="*/ 81 h 128"/>
                  <a:gd name="T94" fmla="*/ 13 w 40"/>
                  <a:gd name="T95" fmla="*/ 78 h 128"/>
                  <a:gd name="T96" fmla="*/ 13 w 40"/>
                  <a:gd name="T97" fmla="*/ 78 h 128"/>
                  <a:gd name="T98" fmla="*/ 16 w 40"/>
                  <a:gd name="T99" fmla="*/ 77 h 128"/>
                  <a:gd name="T100" fmla="*/ 20 w 40"/>
                  <a:gd name="T101" fmla="*/ 76 h 128"/>
                  <a:gd name="T102" fmla="*/ 24 w 40"/>
                  <a:gd name="T103" fmla="*/ 77 h 128"/>
                  <a:gd name="T104" fmla="*/ 27 w 40"/>
                  <a:gd name="T105" fmla="*/ 78 h 128"/>
                  <a:gd name="T106" fmla="*/ 27 w 40"/>
                  <a:gd name="T107" fmla="*/ 78 h 128"/>
                  <a:gd name="T108" fmla="*/ 30 w 40"/>
                  <a:gd name="T109" fmla="*/ 81 h 128"/>
                  <a:gd name="T110" fmla="*/ 30 w 40"/>
                  <a:gd name="T111" fmla="*/ 81 h 128"/>
                  <a:gd name="T112" fmla="*/ 31 w 40"/>
                  <a:gd name="T113" fmla="*/ 84 h 128"/>
                  <a:gd name="T114" fmla="*/ 31 w 40"/>
                  <a:gd name="T115" fmla="*/ 85 h 128"/>
                  <a:gd name="T116" fmla="*/ 32 w 40"/>
                  <a:gd name="T117" fmla="*/ 88 h 128"/>
                  <a:gd name="T118" fmla="*/ 31 w 40"/>
                  <a:gd name="T119" fmla="*/ 91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40" h="128">
                    <a:moveTo>
                      <a:pt x="32" y="72"/>
                    </a:moveTo>
                    <a:cubicBezTo>
                      <a:pt x="32" y="12"/>
                      <a:pt x="32" y="12"/>
                      <a:pt x="32" y="12"/>
                    </a:cubicBezTo>
                    <a:cubicBezTo>
                      <a:pt x="32" y="5"/>
                      <a:pt x="27" y="0"/>
                      <a:pt x="20" y="0"/>
                    </a:cubicBezTo>
                    <a:cubicBezTo>
                      <a:pt x="13" y="0"/>
                      <a:pt x="8" y="5"/>
                      <a:pt x="8" y="12"/>
                    </a:cubicBezTo>
                    <a:cubicBezTo>
                      <a:pt x="8" y="72"/>
                      <a:pt x="8" y="72"/>
                      <a:pt x="8" y="72"/>
                    </a:cubicBezTo>
                    <a:cubicBezTo>
                      <a:pt x="3" y="76"/>
                      <a:pt x="0" y="81"/>
                      <a:pt x="0" y="88"/>
                    </a:cubicBezTo>
                    <a:cubicBezTo>
                      <a:pt x="0" y="95"/>
                      <a:pt x="3" y="100"/>
                      <a:pt x="8" y="104"/>
                    </a:cubicBezTo>
                    <a:cubicBezTo>
                      <a:pt x="8" y="116"/>
                      <a:pt x="8" y="116"/>
                      <a:pt x="8" y="116"/>
                    </a:cubicBezTo>
                    <a:cubicBezTo>
                      <a:pt x="8" y="123"/>
                      <a:pt x="13" y="128"/>
                      <a:pt x="20" y="128"/>
                    </a:cubicBezTo>
                    <a:cubicBezTo>
                      <a:pt x="27" y="128"/>
                      <a:pt x="32" y="123"/>
                      <a:pt x="32" y="116"/>
                    </a:cubicBezTo>
                    <a:cubicBezTo>
                      <a:pt x="32" y="104"/>
                      <a:pt x="32" y="104"/>
                      <a:pt x="32" y="104"/>
                    </a:cubicBezTo>
                    <a:cubicBezTo>
                      <a:pt x="37" y="100"/>
                      <a:pt x="40" y="95"/>
                      <a:pt x="40" y="88"/>
                    </a:cubicBezTo>
                    <a:cubicBezTo>
                      <a:pt x="40" y="81"/>
                      <a:pt x="37" y="76"/>
                      <a:pt x="32" y="72"/>
                    </a:cubicBezTo>
                    <a:close/>
                    <a:moveTo>
                      <a:pt x="16" y="12"/>
                    </a:moveTo>
                    <a:cubicBezTo>
                      <a:pt x="16" y="10"/>
                      <a:pt x="18" y="8"/>
                      <a:pt x="20" y="8"/>
                    </a:cubicBezTo>
                    <a:cubicBezTo>
                      <a:pt x="22" y="8"/>
                      <a:pt x="24" y="10"/>
                      <a:pt x="24" y="12"/>
                    </a:cubicBezTo>
                    <a:cubicBezTo>
                      <a:pt x="24" y="68"/>
                      <a:pt x="24" y="68"/>
                      <a:pt x="24" y="68"/>
                    </a:cubicBezTo>
                    <a:cubicBezTo>
                      <a:pt x="23" y="68"/>
                      <a:pt x="21" y="68"/>
                      <a:pt x="20" y="68"/>
                    </a:cubicBezTo>
                    <a:cubicBezTo>
                      <a:pt x="19" y="68"/>
                      <a:pt x="17" y="68"/>
                      <a:pt x="16" y="68"/>
                    </a:cubicBezTo>
                    <a:lnTo>
                      <a:pt x="16" y="12"/>
                    </a:lnTo>
                    <a:close/>
                    <a:moveTo>
                      <a:pt x="24" y="116"/>
                    </a:moveTo>
                    <a:cubicBezTo>
                      <a:pt x="24" y="118"/>
                      <a:pt x="22" y="120"/>
                      <a:pt x="20" y="120"/>
                    </a:cubicBezTo>
                    <a:cubicBezTo>
                      <a:pt x="18" y="120"/>
                      <a:pt x="16" y="118"/>
                      <a:pt x="16" y="116"/>
                    </a:cubicBezTo>
                    <a:cubicBezTo>
                      <a:pt x="16" y="108"/>
                      <a:pt x="16" y="108"/>
                      <a:pt x="16" y="108"/>
                    </a:cubicBezTo>
                    <a:cubicBezTo>
                      <a:pt x="17" y="108"/>
                      <a:pt x="19" y="108"/>
                      <a:pt x="20" y="108"/>
                    </a:cubicBezTo>
                    <a:cubicBezTo>
                      <a:pt x="21" y="108"/>
                      <a:pt x="23" y="108"/>
                      <a:pt x="24" y="108"/>
                    </a:cubicBezTo>
                    <a:lnTo>
                      <a:pt x="24" y="116"/>
                    </a:lnTo>
                    <a:close/>
                    <a:moveTo>
                      <a:pt x="31" y="91"/>
                    </a:moveTo>
                    <a:cubicBezTo>
                      <a:pt x="31" y="92"/>
                      <a:pt x="31" y="92"/>
                      <a:pt x="31" y="92"/>
                    </a:cubicBezTo>
                    <a:cubicBezTo>
                      <a:pt x="31" y="93"/>
                      <a:pt x="30" y="94"/>
                      <a:pt x="30" y="95"/>
                    </a:cubicBezTo>
                    <a:cubicBezTo>
                      <a:pt x="30" y="95"/>
                      <a:pt x="30" y="95"/>
                      <a:pt x="30" y="95"/>
                    </a:cubicBezTo>
                    <a:cubicBezTo>
                      <a:pt x="29" y="96"/>
                      <a:pt x="28" y="97"/>
                      <a:pt x="27" y="98"/>
                    </a:cubicBezTo>
                    <a:cubicBezTo>
                      <a:pt x="27" y="98"/>
                      <a:pt x="27" y="98"/>
                      <a:pt x="27" y="98"/>
                    </a:cubicBezTo>
                    <a:cubicBezTo>
                      <a:pt x="26" y="98"/>
                      <a:pt x="25" y="99"/>
                      <a:pt x="24" y="99"/>
                    </a:cubicBezTo>
                    <a:cubicBezTo>
                      <a:pt x="23" y="100"/>
                      <a:pt x="21" y="100"/>
                      <a:pt x="20" y="100"/>
                    </a:cubicBezTo>
                    <a:cubicBezTo>
                      <a:pt x="19" y="100"/>
                      <a:pt x="17" y="100"/>
                      <a:pt x="16" y="99"/>
                    </a:cubicBezTo>
                    <a:cubicBezTo>
                      <a:pt x="15" y="99"/>
                      <a:pt x="14" y="98"/>
                      <a:pt x="13" y="98"/>
                    </a:cubicBezTo>
                    <a:cubicBezTo>
                      <a:pt x="13" y="98"/>
                      <a:pt x="13" y="98"/>
                      <a:pt x="13" y="98"/>
                    </a:cubicBezTo>
                    <a:cubicBezTo>
                      <a:pt x="12" y="97"/>
                      <a:pt x="11" y="96"/>
                      <a:pt x="10" y="95"/>
                    </a:cubicBezTo>
                    <a:cubicBezTo>
                      <a:pt x="10" y="95"/>
                      <a:pt x="10" y="95"/>
                      <a:pt x="10" y="95"/>
                    </a:cubicBezTo>
                    <a:cubicBezTo>
                      <a:pt x="10" y="94"/>
                      <a:pt x="9" y="93"/>
                      <a:pt x="9" y="92"/>
                    </a:cubicBezTo>
                    <a:cubicBezTo>
                      <a:pt x="9" y="92"/>
                      <a:pt x="9" y="92"/>
                      <a:pt x="9" y="91"/>
                    </a:cubicBezTo>
                    <a:cubicBezTo>
                      <a:pt x="8" y="90"/>
                      <a:pt x="8" y="89"/>
                      <a:pt x="8" y="88"/>
                    </a:cubicBezTo>
                    <a:cubicBezTo>
                      <a:pt x="8" y="87"/>
                      <a:pt x="8" y="86"/>
                      <a:pt x="9" y="85"/>
                    </a:cubicBezTo>
                    <a:cubicBezTo>
                      <a:pt x="9" y="84"/>
                      <a:pt x="9" y="84"/>
                      <a:pt x="9" y="84"/>
                    </a:cubicBezTo>
                    <a:cubicBezTo>
                      <a:pt x="9" y="83"/>
                      <a:pt x="10" y="82"/>
                      <a:pt x="10" y="81"/>
                    </a:cubicBezTo>
                    <a:cubicBezTo>
                      <a:pt x="10" y="81"/>
                      <a:pt x="10" y="81"/>
                      <a:pt x="10" y="81"/>
                    </a:cubicBezTo>
                    <a:cubicBezTo>
                      <a:pt x="11" y="80"/>
                      <a:pt x="12" y="79"/>
                      <a:pt x="13" y="78"/>
                    </a:cubicBezTo>
                    <a:cubicBezTo>
                      <a:pt x="13" y="78"/>
                      <a:pt x="13" y="78"/>
                      <a:pt x="13" y="78"/>
                    </a:cubicBezTo>
                    <a:cubicBezTo>
                      <a:pt x="14" y="78"/>
                      <a:pt x="15" y="77"/>
                      <a:pt x="16" y="77"/>
                    </a:cubicBezTo>
                    <a:cubicBezTo>
                      <a:pt x="17" y="76"/>
                      <a:pt x="19" y="76"/>
                      <a:pt x="20" y="76"/>
                    </a:cubicBezTo>
                    <a:cubicBezTo>
                      <a:pt x="21" y="76"/>
                      <a:pt x="23" y="76"/>
                      <a:pt x="24" y="77"/>
                    </a:cubicBezTo>
                    <a:cubicBezTo>
                      <a:pt x="25" y="77"/>
                      <a:pt x="26" y="78"/>
                      <a:pt x="27" y="78"/>
                    </a:cubicBezTo>
                    <a:cubicBezTo>
                      <a:pt x="27" y="78"/>
                      <a:pt x="27" y="78"/>
                      <a:pt x="27" y="78"/>
                    </a:cubicBezTo>
                    <a:cubicBezTo>
                      <a:pt x="28" y="79"/>
                      <a:pt x="29" y="80"/>
                      <a:pt x="30" y="81"/>
                    </a:cubicBezTo>
                    <a:cubicBezTo>
                      <a:pt x="30" y="81"/>
                      <a:pt x="30" y="81"/>
                      <a:pt x="30" y="81"/>
                    </a:cubicBezTo>
                    <a:cubicBezTo>
                      <a:pt x="30" y="82"/>
                      <a:pt x="31" y="83"/>
                      <a:pt x="31" y="84"/>
                    </a:cubicBezTo>
                    <a:cubicBezTo>
                      <a:pt x="31" y="84"/>
                      <a:pt x="31" y="84"/>
                      <a:pt x="31" y="85"/>
                    </a:cubicBezTo>
                    <a:cubicBezTo>
                      <a:pt x="32" y="86"/>
                      <a:pt x="32" y="87"/>
                      <a:pt x="32" y="88"/>
                    </a:cubicBezTo>
                    <a:cubicBezTo>
                      <a:pt x="32" y="89"/>
                      <a:pt x="32" y="90"/>
                      <a:pt x="31" y="9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>
                  <a:solidFill>
                    <a:prstClr val="black"/>
                  </a:solidFill>
                  <a:latin typeface="Calibri"/>
                </a:endParaRPr>
              </a:p>
            </p:txBody>
          </p:sp>
        </p:grpSp>
      </p:grpSp>
      <p:grpSp>
        <p:nvGrpSpPr>
          <p:cNvPr id="21" name="Group 20"/>
          <p:cNvGrpSpPr/>
          <p:nvPr/>
        </p:nvGrpSpPr>
        <p:grpSpPr>
          <a:xfrm>
            <a:off x="6790993" y="1368545"/>
            <a:ext cx="1700527" cy="809370"/>
            <a:chOff x="9022758" y="1941689"/>
            <a:chExt cx="2267369" cy="1079160"/>
          </a:xfrm>
        </p:grpSpPr>
        <p:sp>
          <p:nvSpPr>
            <p:cNvPr id="22" name="Rectangle 21"/>
            <p:cNvSpPr/>
            <p:nvPr/>
          </p:nvSpPr>
          <p:spPr>
            <a:xfrm>
              <a:off x="9022758" y="2251408"/>
              <a:ext cx="2267369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id-ID" sz="1050" dirty="0">
                  <a:solidFill>
                    <a:srgbClr val="A5A5A5"/>
                  </a:solidFill>
                  <a:latin typeface="Calibri"/>
                </a:rPr>
                <a:t>Suitable for all categories business and personal presentation</a:t>
              </a: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9022758" y="1941689"/>
              <a:ext cx="2045397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id-ID" sz="1500" b="1" dirty="0">
                  <a:solidFill>
                    <a:srgbClr val="3A3838"/>
                  </a:solidFill>
                  <a:latin typeface="Arial"/>
                </a:rPr>
                <a:t>Maps</a:t>
              </a:r>
              <a:endParaRPr lang="en-US" sz="1500" b="1" dirty="0">
                <a:solidFill>
                  <a:srgbClr val="3A3838"/>
                </a:solidFill>
                <a:latin typeface="Arial"/>
              </a:endParaRPr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6214775" y="1522769"/>
            <a:ext cx="477840" cy="477840"/>
            <a:chOff x="8286367" y="2030358"/>
            <a:chExt cx="637120" cy="637120"/>
          </a:xfrm>
        </p:grpSpPr>
        <p:sp>
          <p:nvSpPr>
            <p:cNvPr id="25" name="Rounded Rectangle 24"/>
            <p:cNvSpPr/>
            <p:nvPr/>
          </p:nvSpPr>
          <p:spPr>
            <a:xfrm>
              <a:off x="8286367" y="2030358"/>
              <a:ext cx="637120" cy="637120"/>
            </a:xfrm>
            <a:prstGeom prst="roundRect">
              <a:avLst/>
            </a:prstGeom>
            <a:solidFill>
              <a:schemeClr val="accent4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id-ID" sz="1500" b="1" dirty="0">
                <a:solidFill>
                  <a:prstClr val="black"/>
                </a:solidFill>
                <a:latin typeface="Calibri"/>
              </a:endParaRPr>
            </a:p>
          </p:txBody>
        </p:sp>
        <p:grpSp>
          <p:nvGrpSpPr>
            <p:cNvPr id="26" name="Group 25"/>
            <p:cNvGrpSpPr/>
            <p:nvPr/>
          </p:nvGrpSpPr>
          <p:grpSpPr>
            <a:xfrm>
              <a:off x="8415886" y="2160487"/>
              <a:ext cx="378083" cy="376863"/>
              <a:chOff x="8224838" y="646113"/>
              <a:chExt cx="492125" cy="490537"/>
            </a:xfrm>
            <a:solidFill>
              <a:schemeClr val="bg1"/>
            </a:solidFill>
          </p:grpSpPr>
          <p:sp>
            <p:nvSpPr>
              <p:cNvPr id="27" name="Freeform 5"/>
              <p:cNvSpPr>
                <a:spLocks noEditPoints="1"/>
              </p:cNvSpPr>
              <p:nvPr/>
            </p:nvSpPr>
            <p:spPr bwMode="auto">
              <a:xfrm>
                <a:off x="8356601" y="646113"/>
                <a:ext cx="225425" cy="325437"/>
              </a:xfrm>
              <a:custGeom>
                <a:avLst/>
                <a:gdLst>
                  <a:gd name="T0" fmla="*/ 29 w 59"/>
                  <a:gd name="T1" fmla="*/ 85 h 85"/>
                  <a:gd name="T2" fmla="*/ 59 w 59"/>
                  <a:gd name="T3" fmla="*/ 30 h 85"/>
                  <a:gd name="T4" fmla="*/ 29 w 59"/>
                  <a:gd name="T5" fmla="*/ 0 h 85"/>
                  <a:gd name="T6" fmla="*/ 0 w 59"/>
                  <a:gd name="T7" fmla="*/ 30 h 85"/>
                  <a:gd name="T8" fmla="*/ 11 w 59"/>
                  <a:gd name="T9" fmla="*/ 63 h 85"/>
                  <a:gd name="T10" fmla="*/ 29 w 59"/>
                  <a:gd name="T11" fmla="*/ 85 h 85"/>
                  <a:gd name="T12" fmla="*/ 29 w 59"/>
                  <a:gd name="T13" fmla="*/ 8 h 85"/>
                  <a:gd name="T14" fmla="*/ 51 w 59"/>
                  <a:gd name="T15" fmla="*/ 30 h 85"/>
                  <a:gd name="T16" fmla="*/ 29 w 59"/>
                  <a:gd name="T17" fmla="*/ 77 h 85"/>
                  <a:gd name="T18" fmla="*/ 8 w 59"/>
                  <a:gd name="T19" fmla="*/ 30 h 85"/>
                  <a:gd name="T20" fmla="*/ 29 w 59"/>
                  <a:gd name="T21" fmla="*/ 8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9" h="85">
                    <a:moveTo>
                      <a:pt x="29" y="85"/>
                    </a:moveTo>
                    <a:cubicBezTo>
                      <a:pt x="40" y="85"/>
                      <a:pt x="59" y="44"/>
                      <a:pt x="59" y="30"/>
                    </a:cubicBezTo>
                    <a:cubicBezTo>
                      <a:pt x="59" y="13"/>
                      <a:pt x="46" y="0"/>
                      <a:pt x="29" y="0"/>
                    </a:cubicBezTo>
                    <a:cubicBezTo>
                      <a:pt x="13" y="0"/>
                      <a:pt x="0" y="13"/>
                      <a:pt x="0" y="30"/>
                    </a:cubicBezTo>
                    <a:cubicBezTo>
                      <a:pt x="0" y="41"/>
                      <a:pt x="8" y="58"/>
                      <a:pt x="11" y="63"/>
                    </a:cubicBezTo>
                    <a:cubicBezTo>
                      <a:pt x="18" y="78"/>
                      <a:pt x="24" y="85"/>
                      <a:pt x="29" y="85"/>
                    </a:cubicBezTo>
                    <a:close/>
                    <a:moveTo>
                      <a:pt x="29" y="8"/>
                    </a:moveTo>
                    <a:cubicBezTo>
                      <a:pt x="41" y="8"/>
                      <a:pt x="51" y="18"/>
                      <a:pt x="51" y="30"/>
                    </a:cubicBezTo>
                    <a:cubicBezTo>
                      <a:pt x="51" y="44"/>
                      <a:pt x="35" y="73"/>
                      <a:pt x="29" y="77"/>
                    </a:cubicBezTo>
                    <a:cubicBezTo>
                      <a:pt x="24" y="73"/>
                      <a:pt x="8" y="44"/>
                      <a:pt x="8" y="30"/>
                    </a:cubicBezTo>
                    <a:cubicBezTo>
                      <a:pt x="8" y="18"/>
                      <a:pt x="18" y="8"/>
                      <a:pt x="29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28" name="Freeform 6"/>
              <p:cNvSpPr>
                <a:spLocks noEditPoints="1"/>
              </p:cNvSpPr>
              <p:nvPr/>
            </p:nvSpPr>
            <p:spPr bwMode="auto">
              <a:xfrm>
                <a:off x="8413751" y="700088"/>
                <a:ext cx="111125" cy="111125"/>
              </a:xfrm>
              <a:custGeom>
                <a:avLst/>
                <a:gdLst>
                  <a:gd name="T0" fmla="*/ 29 w 29"/>
                  <a:gd name="T1" fmla="*/ 15 h 29"/>
                  <a:gd name="T2" fmla="*/ 14 w 29"/>
                  <a:gd name="T3" fmla="*/ 0 h 29"/>
                  <a:gd name="T4" fmla="*/ 0 w 29"/>
                  <a:gd name="T5" fmla="*/ 15 h 29"/>
                  <a:gd name="T6" fmla="*/ 14 w 29"/>
                  <a:gd name="T7" fmla="*/ 29 h 29"/>
                  <a:gd name="T8" fmla="*/ 29 w 29"/>
                  <a:gd name="T9" fmla="*/ 15 h 29"/>
                  <a:gd name="T10" fmla="*/ 4 w 29"/>
                  <a:gd name="T11" fmla="*/ 15 h 29"/>
                  <a:gd name="T12" fmla="*/ 14 w 29"/>
                  <a:gd name="T13" fmla="*/ 4 h 29"/>
                  <a:gd name="T14" fmla="*/ 25 w 29"/>
                  <a:gd name="T15" fmla="*/ 15 h 29"/>
                  <a:gd name="T16" fmla="*/ 14 w 29"/>
                  <a:gd name="T17" fmla="*/ 25 h 29"/>
                  <a:gd name="T18" fmla="*/ 4 w 29"/>
                  <a:gd name="T19" fmla="*/ 15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" h="29">
                    <a:moveTo>
                      <a:pt x="29" y="15"/>
                    </a:moveTo>
                    <a:cubicBezTo>
                      <a:pt x="29" y="6"/>
                      <a:pt x="23" y="0"/>
                      <a:pt x="14" y="0"/>
                    </a:cubicBezTo>
                    <a:cubicBezTo>
                      <a:pt x="6" y="0"/>
                      <a:pt x="0" y="6"/>
                      <a:pt x="0" y="15"/>
                    </a:cubicBezTo>
                    <a:cubicBezTo>
                      <a:pt x="0" y="23"/>
                      <a:pt x="6" y="29"/>
                      <a:pt x="14" y="29"/>
                    </a:cubicBezTo>
                    <a:cubicBezTo>
                      <a:pt x="23" y="29"/>
                      <a:pt x="29" y="23"/>
                      <a:pt x="29" y="15"/>
                    </a:cubicBezTo>
                    <a:close/>
                    <a:moveTo>
                      <a:pt x="4" y="15"/>
                    </a:moveTo>
                    <a:cubicBezTo>
                      <a:pt x="4" y="8"/>
                      <a:pt x="9" y="4"/>
                      <a:pt x="14" y="4"/>
                    </a:cubicBezTo>
                    <a:cubicBezTo>
                      <a:pt x="20" y="4"/>
                      <a:pt x="25" y="8"/>
                      <a:pt x="25" y="15"/>
                    </a:cubicBezTo>
                    <a:cubicBezTo>
                      <a:pt x="25" y="21"/>
                      <a:pt x="20" y="25"/>
                      <a:pt x="14" y="25"/>
                    </a:cubicBezTo>
                    <a:cubicBezTo>
                      <a:pt x="9" y="25"/>
                      <a:pt x="4" y="21"/>
                      <a:pt x="4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29" name="Freeform 7"/>
              <p:cNvSpPr>
                <a:spLocks/>
              </p:cNvSpPr>
              <p:nvPr/>
            </p:nvSpPr>
            <p:spPr bwMode="auto">
              <a:xfrm>
                <a:off x="8224838" y="768350"/>
                <a:ext cx="492125" cy="368300"/>
              </a:xfrm>
              <a:custGeom>
                <a:avLst/>
                <a:gdLst>
                  <a:gd name="T0" fmla="*/ 126 w 128"/>
                  <a:gd name="T1" fmla="*/ 1 h 96"/>
                  <a:gd name="T2" fmla="*/ 123 w 128"/>
                  <a:gd name="T3" fmla="*/ 1 h 96"/>
                  <a:gd name="T4" fmla="*/ 97 w 128"/>
                  <a:gd name="T5" fmla="*/ 7 h 96"/>
                  <a:gd name="T6" fmla="*/ 94 w 128"/>
                  <a:gd name="T7" fmla="*/ 12 h 96"/>
                  <a:gd name="T8" fmla="*/ 99 w 128"/>
                  <a:gd name="T9" fmla="*/ 15 h 96"/>
                  <a:gd name="T10" fmla="*/ 120 w 128"/>
                  <a:gd name="T11" fmla="*/ 10 h 96"/>
                  <a:gd name="T12" fmla="*/ 120 w 128"/>
                  <a:gd name="T13" fmla="*/ 80 h 96"/>
                  <a:gd name="T14" fmla="*/ 87 w 128"/>
                  <a:gd name="T15" fmla="*/ 87 h 96"/>
                  <a:gd name="T16" fmla="*/ 87 w 128"/>
                  <a:gd name="T17" fmla="*/ 38 h 96"/>
                  <a:gd name="T18" fmla="*/ 85 w 128"/>
                  <a:gd name="T19" fmla="*/ 36 h 96"/>
                  <a:gd name="T20" fmla="*/ 83 w 128"/>
                  <a:gd name="T21" fmla="*/ 38 h 96"/>
                  <a:gd name="T22" fmla="*/ 83 w 128"/>
                  <a:gd name="T23" fmla="*/ 87 h 96"/>
                  <a:gd name="T24" fmla="*/ 43 w 128"/>
                  <a:gd name="T25" fmla="*/ 73 h 96"/>
                  <a:gd name="T26" fmla="*/ 43 w 128"/>
                  <a:gd name="T27" fmla="*/ 38 h 96"/>
                  <a:gd name="T28" fmla="*/ 41 w 128"/>
                  <a:gd name="T29" fmla="*/ 36 h 96"/>
                  <a:gd name="T30" fmla="*/ 39 w 128"/>
                  <a:gd name="T31" fmla="*/ 38 h 96"/>
                  <a:gd name="T32" fmla="*/ 39 w 128"/>
                  <a:gd name="T33" fmla="*/ 73 h 96"/>
                  <a:gd name="T34" fmla="*/ 8 w 128"/>
                  <a:gd name="T35" fmla="*/ 86 h 96"/>
                  <a:gd name="T36" fmla="*/ 8 w 128"/>
                  <a:gd name="T37" fmla="*/ 16 h 96"/>
                  <a:gd name="T38" fmla="*/ 29 w 128"/>
                  <a:gd name="T39" fmla="*/ 8 h 96"/>
                  <a:gd name="T40" fmla="*/ 31 w 128"/>
                  <a:gd name="T41" fmla="*/ 3 h 96"/>
                  <a:gd name="T42" fmla="*/ 26 w 128"/>
                  <a:gd name="T43" fmla="*/ 0 h 96"/>
                  <a:gd name="T44" fmla="*/ 3 w 128"/>
                  <a:gd name="T45" fmla="*/ 10 h 96"/>
                  <a:gd name="T46" fmla="*/ 0 w 128"/>
                  <a:gd name="T47" fmla="*/ 14 h 96"/>
                  <a:gd name="T48" fmla="*/ 0 w 128"/>
                  <a:gd name="T49" fmla="*/ 92 h 96"/>
                  <a:gd name="T50" fmla="*/ 2 w 128"/>
                  <a:gd name="T51" fmla="*/ 95 h 96"/>
                  <a:gd name="T52" fmla="*/ 4 w 128"/>
                  <a:gd name="T53" fmla="*/ 96 h 96"/>
                  <a:gd name="T54" fmla="*/ 6 w 128"/>
                  <a:gd name="T55" fmla="*/ 96 h 96"/>
                  <a:gd name="T56" fmla="*/ 41 w 128"/>
                  <a:gd name="T57" fmla="*/ 81 h 96"/>
                  <a:gd name="T58" fmla="*/ 84 w 128"/>
                  <a:gd name="T59" fmla="*/ 96 h 96"/>
                  <a:gd name="T60" fmla="*/ 87 w 128"/>
                  <a:gd name="T61" fmla="*/ 96 h 96"/>
                  <a:gd name="T62" fmla="*/ 125 w 128"/>
                  <a:gd name="T63" fmla="*/ 87 h 96"/>
                  <a:gd name="T64" fmla="*/ 128 w 128"/>
                  <a:gd name="T65" fmla="*/ 83 h 96"/>
                  <a:gd name="T66" fmla="*/ 128 w 128"/>
                  <a:gd name="T67" fmla="*/ 4 h 96"/>
                  <a:gd name="T68" fmla="*/ 126 w 128"/>
                  <a:gd name="T69" fmla="*/ 1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28" h="96">
                    <a:moveTo>
                      <a:pt x="126" y="1"/>
                    </a:moveTo>
                    <a:cubicBezTo>
                      <a:pt x="125" y="1"/>
                      <a:pt x="124" y="0"/>
                      <a:pt x="123" y="1"/>
                    </a:cubicBezTo>
                    <a:cubicBezTo>
                      <a:pt x="97" y="7"/>
                      <a:pt x="97" y="7"/>
                      <a:pt x="97" y="7"/>
                    </a:cubicBezTo>
                    <a:cubicBezTo>
                      <a:pt x="95" y="7"/>
                      <a:pt x="94" y="10"/>
                      <a:pt x="94" y="12"/>
                    </a:cubicBezTo>
                    <a:cubicBezTo>
                      <a:pt x="95" y="14"/>
                      <a:pt x="97" y="15"/>
                      <a:pt x="99" y="15"/>
                    </a:cubicBezTo>
                    <a:cubicBezTo>
                      <a:pt x="120" y="10"/>
                      <a:pt x="120" y="10"/>
                      <a:pt x="120" y="10"/>
                    </a:cubicBezTo>
                    <a:cubicBezTo>
                      <a:pt x="120" y="80"/>
                      <a:pt x="120" y="80"/>
                      <a:pt x="120" y="80"/>
                    </a:cubicBezTo>
                    <a:cubicBezTo>
                      <a:pt x="87" y="87"/>
                      <a:pt x="87" y="87"/>
                      <a:pt x="87" y="87"/>
                    </a:cubicBezTo>
                    <a:cubicBezTo>
                      <a:pt x="87" y="38"/>
                      <a:pt x="87" y="38"/>
                      <a:pt x="87" y="38"/>
                    </a:cubicBezTo>
                    <a:cubicBezTo>
                      <a:pt x="87" y="37"/>
                      <a:pt x="86" y="36"/>
                      <a:pt x="85" y="36"/>
                    </a:cubicBezTo>
                    <a:cubicBezTo>
                      <a:pt x="84" y="36"/>
                      <a:pt x="83" y="37"/>
                      <a:pt x="83" y="38"/>
                    </a:cubicBezTo>
                    <a:cubicBezTo>
                      <a:pt x="83" y="87"/>
                      <a:pt x="83" y="87"/>
                      <a:pt x="83" y="87"/>
                    </a:cubicBezTo>
                    <a:cubicBezTo>
                      <a:pt x="43" y="73"/>
                      <a:pt x="43" y="73"/>
                      <a:pt x="43" y="73"/>
                    </a:cubicBezTo>
                    <a:cubicBezTo>
                      <a:pt x="43" y="38"/>
                      <a:pt x="43" y="38"/>
                      <a:pt x="43" y="38"/>
                    </a:cubicBezTo>
                    <a:cubicBezTo>
                      <a:pt x="43" y="37"/>
                      <a:pt x="42" y="36"/>
                      <a:pt x="41" y="36"/>
                    </a:cubicBezTo>
                    <a:cubicBezTo>
                      <a:pt x="40" y="36"/>
                      <a:pt x="39" y="37"/>
                      <a:pt x="39" y="38"/>
                    </a:cubicBezTo>
                    <a:cubicBezTo>
                      <a:pt x="39" y="73"/>
                      <a:pt x="39" y="73"/>
                      <a:pt x="39" y="73"/>
                    </a:cubicBezTo>
                    <a:cubicBezTo>
                      <a:pt x="8" y="86"/>
                      <a:pt x="8" y="86"/>
                      <a:pt x="8" y="86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29" y="8"/>
                      <a:pt x="29" y="8"/>
                      <a:pt x="29" y="8"/>
                    </a:cubicBezTo>
                    <a:cubicBezTo>
                      <a:pt x="31" y="7"/>
                      <a:pt x="32" y="5"/>
                      <a:pt x="31" y="3"/>
                    </a:cubicBezTo>
                    <a:cubicBezTo>
                      <a:pt x="30" y="1"/>
                      <a:pt x="28" y="0"/>
                      <a:pt x="26" y="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1" y="11"/>
                      <a:pt x="0" y="12"/>
                      <a:pt x="0" y="14"/>
                    </a:cubicBezTo>
                    <a:cubicBezTo>
                      <a:pt x="0" y="92"/>
                      <a:pt x="0" y="92"/>
                      <a:pt x="0" y="92"/>
                    </a:cubicBezTo>
                    <a:cubicBezTo>
                      <a:pt x="0" y="93"/>
                      <a:pt x="1" y="95"/>
                      <a:pt x="2" y="95"/>
                    </a:cubicBezTo>
                    <a:cubicBezTo>
                      <a:pt x="2" y="96"/>
                      <a:pt x="3" y="96"/>
                      <a:pt x="4" y="96"/>
                    </a:cubicBezTo>
                    <a:cubicBezTo>
                      <a:pt x="5" y="96"/>
                      <a:pt x="5" y="96"/>
                      <a:pt x="6" y="96"/>
                    </a:cubicBezTo>
                    <a:cubicBezTo>
                      <a:pt x="41" y="81"/>
                      <a:pt x="41" y="81"/>
                      <a:pt x="41" y="81"/>
                    </a:cubicBezTo>
                    <a:cubicBezTo>
                      <a:pt x="84" y="96"/>
                      <a:pt x="84" y="96"/>
                      <a:pt x="84" y="96"/>
                    </a:cubicBezTo>
                    <a:cubicBezTo>
                      <a:pt x="85" y="96"/>
                      <a:pt x="86" y="96"/>
                      <a:pt x="87" y="96"/>
                    </a:cubicBezTo>
                    <a:cubicBezTo>
                      <a:pt x="125" y="87"/>
                      <a:pt x="125" y="87"/>
                      <a:pt x="125" y="87"/>
                    </a:cubicBezTo>
                    <a:cubicBezTo>
                      <a:pt x="127" y="86"/>
                      <a:pt x="128" y="85"/>
                      <a:pt x="128" y="83"/>
                    </a:cubicBezTo>
                    <a:cubicBezTo>
                      <a:pt x="128" y="4"/>
                      <a:pt x="128" y="4"/>
                      <a:pt x="128" y="4"/>
                    </a:cubicBezTo>
                    <a:cubicBezTo>
                      <a:pt x="128" y="3"/>
                      <a:pt x="127" y="2"/>
                      <a:pt x="126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>
                  <a:solidFill>
                    <a:prstClr val="black"/>
                  </a:solidFill>
                  <a:latin typeface="Calibri"/>
                </a:endParaRPr>
              </a:p>
            </p:txBody>
          </p:sp>
        </p:grpSp>
      </p:grpSp>
      <p:grpSp>
        <p:nvGrpSpPr>
          <p:cNvPr id="30" name="Group 29"/>
          <p:cNvGrpSpPr/>
          <p:nvPr/>
        </p:nvGrpSpPr>
        <p:grpSpPr>
          <a:xfrm>
            <a:off x="647312" y="1368545"/>
            <a:ext cx="1752422" cy="809370"/>
            <a:chOff x="905615" y="1941689"/>
            <a:chExt cx="2336562" cy="1079160"/>
          </a:xfrm>
        </p:grpSpPr>
        <p:sp>
          <p:nvSpPr>
            <p:cNvPr id="31" name="Rectangle 30"/>
            <p:cNvSpPr/>
            <p:nvPr/>
          </p:nvSpPr>
          <p:spPr>
            <a:xfrm>
              <a:off x="905615" y="2251408"/>
              <a:ext cx="2336561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defRPr/>
              </a:pPr>
              <a:r>
                <a:rPr lang="id-ID" sz="1050" dirty="0">
                  <a:solidFill>
                    <a:srgbClr val="A5A5A5"/>
                  </a:solidFill>
                  <a:latin typeface="Calibri"/>
                </a:rPr>
                <a:t>Suitable for all categories business and personal presentation</a:t>
              </a: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1196780" y="1941689"/>
              <a:ext cx="2045397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defRPr/>
              </a:pPr>
              <a:r>
                <a:rPr lang="id-ID" sz="1500" b="1" dirty="0">
                  <a:solidFill>
                    <a:srgbClr val="3A3838"/>
                  </a:solidFill>
                  <a:latin typeface="Arial"/>
                </a:rPr>
                <a:t>Fast Response</a:t>
              </a:r>
              <a:endParaRPr lang="en-US" sz="1500" b="1" dirty="0">
                <a:solidFill>
                  <a:srgbClr val="3A3838"/>
                </a:solidFill>
                <a:latin typeface="Arial"/>
              </a:endParaRP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2498108" y="1522769"/>
            <a:ext cx="477840" cy="477840"/>
            <a:chOff x="3330810" y="2030358"/>
            <a:chExt cx="637120" cy="637120"/>
          </a:xfrm>
        </p:grpSpPr>
        <p:sp>
          <p:nvSpPr>
            <p:cNvPr id="34" name="Rounded Rectangle 33"/>
            <p:cNvSpPr/>
            <p:nvPr/>
          </p:nvSpPr>
          <p:spPr>
            <a:xfrm>
              <a:off x="3330810" y="2030358"/>
              <a:ext cx="637120" cy="637120"/>
            </a:xfrm>
            <a:prstGeom prst="roundRect">
              <a:avLst/>
            </a:prstGeom>
            <a:solidFill>
              <a:schemeClr val="accent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id-ID" sz="1500" b="1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35" name="Freeform 11"/>
            <p:cNvSpPr>
              <a:spLocks noEditPoints="1"/>
            </p:cNvSpPr>
            <p:nvPr/>
          </p:nvSpPr>
          <p:spPr bwMode="auto">
            <a:xfrm>
              <a:off x="3514433" y="2122699"/>
              <a:ext cx="269875" cy="452438"/>
            </a:xfrm>
            <a:custGeom>
              <a:avLst/>
              <a:gdLst>
                <a:gd name="T0" fmla="*/ 40 w 72"/>
                <a:gd name="T1" fmla="*/ 8 h 120"/>
                <a:gd name="T2" fmla="*/ 40 w 72"/>
                <a:gd name="T3" fmla="*/ 48 h 120"/>
                <a:gd name="T4" fmla="*/ 64 w 72"/>
                <a:gd name="T5" fmla="*/ 48 h 120"/>
                <a:gd name="T6" fmla="*/ 32 w 72"/>
                <a:gd name="T7" fmla="*/ 112 h 120"/>
                <a:gd name="T8" fmla="*/ 32 w 72"/>
                <a:gd name="T9" fmla="*/ 72 h 120"/>
                <a:gd name="T10" fmla="*/ 8 w 72"/>
                <a:gd name="T11" fmla="*/ 72 h 120"/>
                <a:gd name="T12" fmla="*/ 40 w 72"/>
                <a:gd name="T13" fmla="*/ 8 h 120"/>
                <a:gd name="T14" fmla="*/ 40 w 72"/>
                <a:gd name="T15" fmla="*/ 0 h 120"/>
                <a:gd name="T16" fmla="*/ 33 w 72"/>
                <a:gd name="T17" fmla="*/ 4 h 120"/>
                <a:gd name="T18" fmla="*/ 1 w 72"/>
                <a:gd name="T19" fmla="*/ 68 h 120"/>
                <a:gd name="T20" fmla="*/ 1 w 72"/>
                <a:gd name="T21" fmla="*/ 76 h 120"/>
                <a:gd name="T22" fmla="*/ 8 w 72"/>
                <a:gd name="T23" fmla="*/ 80 h 120"/>
                <a:gd name="T24" fmla="*/ 24 w 72"/>
                <a:gd name="T25" fmla="*/ 80 h 120"/>
                <a:gd name="T26" fmla="*/ 24 w 72"/>
                <a:gd name="T27" fmla="*/ 112 h 120"/>
                <a:gd name="T28" fmla="*/ 30 w 72"/>
                <a:gd name="T29" fmla="*/ 120 h 120"/>
                <a:gd name="T30" fmla="*/ 32 w 72"/>
                <a:gd name="T31" fmla="*/ 120 h 120"/>
                <a:gd name="T32" fmla="*/ 39 w 72"/>
                <a:gd name="T33" fmla="*/ 116 h 120"/>
                <a:gd name="T34" fmla="*/ 71 w 72"/>
                <a:gd name="T35" fmla="*/ 52 h 120"/>
                <a:gd name="T36" fmla="*/ 71 w 72"/>
                <a:gd name="T37" fmla="*/ 44 h 120"/>
                <a:gd name="T38" fmla="*/ 64 w 72"/>
                <a:gd name="T39" fmla="*/ 40 h 120"/>
                <a:gd name="T40" fmla="*/ 48 w 72"/>
                <a:gd name="T41" fmla="*/ 40 h 120"/>
                <a:gd name="T42" fmla="*/ 48 w 72"/>
                <a:gd name="T43" fmla="*/ 8 h 120"/>
                <a:gd name="T44" fmla="*/ 42 w 72"/>
                <a:gd name="T45" fmla="*/ 0 h 120"/>
                <a:gd name="T46" fmla="*/ 40 w 72"/>
                <a:gd name="T47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2" h="120">
                  <a:moveTo>
                    <a:pt x="40" y="8"/>
                  </a:moveTo>
                  <a:cubicBezTo>
                    <a:pt x="40" y="48"/>
                    <a:pt x="40" y="48"/>
                    <a:pt x="40" y="48"/>
                  </a:cubicBezTo>
                  <a:cubicBezTo>
                    <a:pt x="64" y="48"/>
                    <a:pt x="64" y="48"/>
                    <a:pt x="64" y="48"/>
                  </a:cubicBezTo>
                  <a:cubicBezTo>
                    <a:pt x="32" y="112"/>
                    <a:pt x="32" y="112"/>
                    <a:pt x="32" y="112"/>
                  </a:cubicBezTo>
                  <a:cubicBezTo>
                    <a:pt x="32" y="72"/>
                    <a:pt x="32" y="72"/>
                    <a:pt x="32" y="72"/>
                  </a:cubicBezTo>
                  <a:cubicBezTo>
                    <a:pt x="8" y="72"/>
                    <a:pt x="8" y="72"/>
                    <a:pt x="8" y="72"/>
                  </a:cubicBezTo>
                  <a:cubicBezTo>
                    <a:pt x="40" y="8"/>
                    <a:pt x="40" y="8"/>
                    <a:pt x="40" y="8"/>
                  </a:cubicBezTo>
                  <a:moveTo>
                    <a:pt x="40" y="0"/>
                  </a:moveTo>
                  <a:cubicBezTo>
                    <a:pt x="37" y="0"/>
                    <a:pt x="34" y="2"/>
                    <a:pt x="33" y="4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0" y="71"/>
                    <a:pt x="0" y="74"/>
                    <a:pt x="1" y="76"/>
                  </a:cubicBezTo>
                  <a:cubicBezTo>
                    <a:pt x="3" y="79"/>
                    <a:pt x="5" y="80"/>
                    <a:pt x="8" y="80"/>
                  </a:cubicBezTo>
                  <a:cubicBezTo>
                    <a:pt x="24" y="80"/>
                    <a:pt x="24" y="80"/>
                    <a:pt x="24" y="80"/>
                  </a:cubicBezTo>
                  <a:cubicBezTo>
                    <a:pt x="24" y="112"/>
                    <a:pt x="24" y="112"/>
                    <a:pt x="24" y="112"/>
                  </a:cubicBezTo>
                  <a:cubicBezTo>
                    <a:pt x="24" y="116"/>
                    <a:pt x="27" y="119"/>
                    <a:pt x="30" y="120"/>
                  </a:cubicBezTo>
                  <a:cubicBezTo>
                    <a:pt x="31" y="120"/>
                    <a:pt x="31" y="120"/>
                    <a:pt x="32" y="120"/>
                  </a:cubicBezTo>
                  <a:cubicBezTo>
                    <a:pt x="35" y="120"/>
                    <a:pt x="38" y="118"/>
                    <a:pt x="39" y="116"/>
                  </a:cubicBezTo>
                  <a:cubicBezTo>
                    <a:pt x="71" y="52"/>
                    <a:pt x="71" y="52"/>
                    <a:pt x="71" y="52"/>
                  </a:cubicBezTo>
                  <a:cubicBezTo>
                    <a:pt x="72" y="49"/>
                    <a:pt x="72" y="46"/>
                    <a:pt x="71" y="44"/>
                  </a:cubicBezTo>
                  <a:cubicBezTo>
                    <a:pt x="69" y="41"/>
                    <a:pt x="67" y="40"/>
                    <a:pt x="64" y="40"/>
                  </a:cubicBezTo>
                  <a:cubicBezTo>
                    <a:pt x="48" y="40"/>
                    <a:pt x="48" y="40"/>
                    <a:pt x="48" y="40"/>
                  </a:cubicBezTo>
                  <a:cubicBezTo>
                    <a:pt x="48" y="8"/>
                    <a:pt x="48" y="8"/>
                    <a:pt x="48" y="8"/>
                  </a:cubicBezTo>
                  <a:cubicBezTo>
                    <a:pt x="48" y="4"/>
                    <a:pt x="45" y="1"/>
                    <a:pt x="42" y="0"/>
                  </a:cubicBezTo>
                  <a:cubicBezTo>
                    <a:pt x="41" y="0"/>
                    <a:pt x="41" y="0"/>
                    <a:pt x="4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>
                <a:solidFill>
                  <a:prstClr val="black"/>
                </a:solidFill>
                <a:latin typeface="Calibri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647312" y="2441574"/>
            <a:ext cx="1752422" cy="809370"/>
            <a:chOff x="905615" y="3372396"/>
            <a:chExt cx="2336562" cy="1079160"/>
          </a:xfrm>
        </p:grpSpPr>
        <p:sp>
          <p:nvSpPr>
            <p:cNvPr id="37" name="Rectangle 36"/>
            <p:cNvSpPr/>
            <p:nvPr/>
          </p:nvSpPr>
          <p:spPr>
            <a:xfrm>
              <a:off x="905615" y="3682115"/>
              <a:ext cx="2336561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defRPr/>
              </a:pPr>
              <a:r>
                <a:rPr lang="id-ID" sz="1050" dirty="0">
                  <a:solidFill>
                    <a:srgbClr val="A5A5A5"/>
                  </a:solidFill>
                  <a:latin typeface="Calibri"/>
                </a:rPr>
                <a:t>Suitable for all categories business and personal presentation</a:t>
              </a: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1196780" y="3372396"/>
              <a:ext cx="2045397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defRPr/>
              </a:pPr>
              <a:r>
                <a:rPr lang="id-ID" sz="1500" b="1" dirty="0">
                  <a:solidFill>
                    <a:srgbClr val="3A3838"/>
                  </a:solidFill>
                  <a:latin typeface="Arial"/>
                </a:rPr>
                <a:t>Full Support</a:t>
              </a:r>
              <a:endParaRPr lang="en-US" sz="1500" b="1" dirty="0">
                <a:solidFill>
                  <a:srgbClr val="3A3838"/>
                </a:solidFill>
                <a:latin typeface="Arial"/>
              </a:endParaRP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2498108" y="2595798"/>
            <a:ext cx="477840" cy="477840"/>
            <a:chOff x="3330810" y="3461064"/>
            <a:chExt cx="637120" cy="637120"/>
          </a:xfrm>
        </p:grpSpPr>
        <p:sp>
          <p:nvSpPr>
            <p:cNvPr id="40" name="Rounded Rectangle 39"/>
            <p:cNvSpPr/>
            <p:nvPr/>
          </p:nvSpPr>
          <p:spPr>
            <a:xfrm>
              <a:off x="3330810" y="3461064"/>
              <a:ext cx="637120" cy="637120"/>
            </a:xfrm>
            <a:prstGeom prst="roundRect">
              <a:avLst/>
            </a:prstGeom>
            <a:solidFill>
              <a:schemeClr val="accent2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id-ID" sz="1500" b="1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41" name="Freeform 12"/>
            <p:cNvSpPr>
              <a:spLocks noEditPoints="1"/>
            </p:cNvSpPr>
            <p:nvPr/>
          </p:nvSpPr>
          <p:spPr bwMode="auto">
            <a:xfrm>
              <a:off x="3439026" y="3568487"/>
              <a:ext cx="420688" cy="422275"/>
            </a:xfrm>
            <a:custGeom>
              <a:avLst/>
              <a:gdLst>
                <a:gd name="T0" fmla="*/ 14 w 112"/>
                <a:gd name="T1" fmla="*/ 93 h 112"/>
                <a:gd name="T2" fmla="*/ 19 w 112"/>
                <a:gd name="T3" fmla="*/ 99 h 112"/>
                <a:gd name="T4" fmla="*/ 25 w 112"/>
                <a:gd name="T5" fmla="*/ 99 h 112"/>
                <a:gd name="T6" fmla="*/ 25 w 112"/>
                <a:gd name="T7" fmla="*/ 98 h 112"/>
                <a:gd name="T8" fmla="*/ 82 w 112"/>
                <a:gd name="T9" fmla="*/ 101 h 112"/>
                <a:gd name="T10" fmla="*/ 87 w 112"/>
                <a:gd name="T11" fmla="*/ 98 h 112"/>
                <a:gd name="T12" fmla="*/ 87 w 112"/>
                <a:gd name="T13" fmla="*/ 98 h 112"/>
                <a:gd name="T14" fmla="*/ 93 w 112"/>
                <a:gd name="T15" fmla="*/ 98 h 112"/>
                <a:gd name="T16" fmla="*/ 99 w 112"/>
                <a:gd name="T17" fmla="*/ 93 h 112"/>
                <a:gd name="T18" fmla="*/ 99 w 112"/>
                <a:gd name="T19" fmla="*/ 87 h 112"/>
                <a:gd name="T20" fmla="*/ 98 w 112"/>
                <a:gd name="T21" fmla="*/ 87 h 112"/>
                <a:gd name="T22" fmla="*/ 101 w 112"/>
                <a:gd name="T23" fmla="*/ 30 h 112"/>
                <a:gd name="T24" fmla="*/ 98 w 112"/>
                <a:gd name="T25" fmla="*/ 25 h 112"/>
                <a:gd name="T26" fmla="*/ 98 w 112"/>
                <a:gd name="T27" fmla="*/ 24 h 112"/>
                <a:gd name="T28" fmla="*/ 98 w 112"/>
                <a:gd name="T29" fmla="*/ 19 h 112"/>
                <a:gd name="T30" fmla="*/ 93 w 112"/>
                <a:gd name="T31" fmla="*/ 13 h 112"/>
                <a:gd name="T32" fmla="*/ 87 w 112"/>
                <a:gd name="T33" fmla="*/ 13 h 112"/>
                <a:gd name="T34" fmla="*/ 86 w 112"/>
                <a:gd name="T35" fmla="*/ 14 h 112"/>
                <a:gd name="T36" fmla="*/ 30 w 112"/>
                <a:gd name="T37" fmla="*/ 11 h 112"/>
                <a:gd name="T38" fmla="*/ 25 w 112"/>
                <a:gd name="T39" fmla="*/ 14 h 112"/>
                <a:gd name="T40" fmla="*/ 24 w 112"/>
                <a:gd name="T41" fmla="*/ 14 h 112"/>
                <a:gd name="T42" fmla="*/ 19 w 112"/>
                <a:gd name="T43" fmla="*/ 14 h 112"/>
                <a:gd name="T44" fmla="*/ 13 w 112"/>
                <a:gd name="T45" fmla="*/ 19 h 112"/>
                <a:gd name="T46" fmla="*/ 13 w 112"/>
                <a:gd name="T47" fmla="*/ 25 h 112"/>
                <a:gd name="T48" fmla="*/ 14 w 112"/>
                <a:gd name="T49" fmla="*/ 26 h 112"/>
                <a:gd name="T50" fmla="*/ 11 w 112"/>
                <a:gd name="T51" fmla="*/ 82 h 112"/>
                <a:gd name="T52" fmla="*/ 14 w 112"/>
                <a:gd name="T53" fmla="*/ 87 h 112"/>
                <a:gd name="T54" fmla="*/ 14 w 112"/>
                <a:gd name="T55" fmla="*/ 87 h 112"/>
                <a:gd name="T56" fmla="*/ 14 w 112"/>
                <a:gd name="T57" fmla="*/ 93 h 112"/>
                <a:gd name="T58" fmla="*/ 78 w 112"/>
                <a:gd name="T59" fmla="*/ 94 h 112"/>
                <a:gd name="T60" fmla="*/ 31 w 112"/>
                <a:gd name="T61" fmla="*/ 92 h 112"/>
                <a:gd name="T62" fmla="*/ 46 w 112"/>
                <a:gd name="T63" fmla="*/ 78 h 112"/>
                <a:gd name="T64" fmla="*/ 66 w 112"/>
                <a:gd name="T65" fmla="*/ 78 h 112"/>
                <a:gd name="T66" fmla="*/ 81 w 112"/>
                <a:gd name="T67" fmla="*/ 92 h 112"/>
                <a:gd name="T68" fmla="*/ 78 w 112"/>
                <a:gd name="T69" fmla="*/ 94 h 112"/>
                <a:gd name="T70" fmla="*/ 42 w 112"/>
                <a:gd name="T71" fmla="*/ 64 h 112"/>
                <a:gd name="T72" fmla="*/ 48 w 112"/>
                <a:gd name="T73" fmla="*/ 42 h 112"/>
                <a:gd name="T74" fmla="*/ 70 w 112"/>
                <a:gd name="T75" fmla="*/ 48 h 112"/>
                <a:gd name="T76" fmla="*/ 67 w 112"/>
                <a:gd name="T77" fmla="*/ 68 h 112"/>
                <a:gd name="T78" fmla="*/ 67 w 112"/>
                <a:gd name="T79" fmla="*/ 68 h 112"/>
                <a:gd name="T80" fmla="*/ 64 w 112"/>
                <a:gd name="T81" fmla="*/ 70 h 112"/>
                <a:gd name="T82" fmla="*/ 44 w 112"/>
                <a:gd name="T83" fmla="*/ 67 h 112"/>
                <a:gd name="T84" fmla="*/ 44 w 112"/>
                <a:gd name="T85" fmla="*/ 67 h 112"/>
                <a:gd name="T86" fmla="*/ 42 w 112"/>
                <a:gd name="T87" fmla="*/ 64 h 112"/>
                <a:gd name="T88" fmla="*/ 94 w 112"/>
                <a:gd name="T89" fmla="*/ 34 h 112"/>
                <a:gd name="T90" fmla="*/ 92 w 112"/>
                <a:gd name="T91" fmla="*/ 81 h 112"/>
                <a:gd name="T92" fmla="*/ 78 w 112"/>
                <a:gd name="T93" fmla="*/ 66 h 112"/>
                <a:gd name="T94" fmla="*/ 78 w 112"/>
                <a:gd name="T95" fmla="*/ 46 h 112"/>
                <a:gd name="T96" fmla="*/ 92 w 112"/>
                <a:gd name="T97" fmla="*/ 31 h 112"/>
                <a:gd name="T98" fmla="*/ 94 w 112"/>
                <a:gd name="T99" fmla="*/ 34 h 112"/>
                <a:gd name="T100" fmla="*/ 34 w 112"/>
                <a:gd name="T101" fmla="*/ 18 h 112"/>
                <a:gd name="T102" fmla="*/ 81 w 112"/>
                <a:gd name="T103" fmla="*/ 20 h 112"/>
                <a:gd name="T104" fmla="*/ 66 w 112"/>
                <a:gd name="T105" fmla="*/ 34 h 112"/>
                <a:gd name="T106" fmla="*/ 45 w 112"/>
                <a:gd name="T107" fmla="*/ 34 h 112"/>
                <a:gd name="T108" fmla="*/ 31 w 112"/>
                <a:gd name="T109" fmla="*/ 20 h 112"/>
                <a:gd name="T110" fmla="*/ 34 w 112"/>
                <a:gd name="T111" fmla="*/ 18 h 112"/>
                <a:gd name="T112" fmla="*/ 18 w 112"/>
                <a:gd name="T113" fmla="*/ 78 h 112"/>
                <a:gd name="T114" fmla="*/ 20 w 112"/>
                <a:gd name="T115" fmla="*/ 31 h 112"/>
                <a:gd name="T116" fmla="*/ 34 w 112"/>
                <a:gd name="T117" fmla="*/ 46 h 112"/>
                <a:gd name="T118" fmla="*/ 34 w 112"/>
                <a:gd name="T119" fmla="*/ 66 h 112"/>
                <a:gd name="T120" fmla="*/ 20 w 112"/>
                <a:gd name="T121" fmla="*/ 81 h 112"/>
                <a:gd name="T122" fmla="*/ 18 w 112"/>
                <a:gd name="T123" fmla="*/ 78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12" h="112">
                  <a:moveTo>
                    <a:pt x="14" y="93"/>
                  </a:moveTo>
                  <a:cubicBezTo>
                    <a:pt x="19" y="99"/>
                    <a:pt x="19" y="99"/>
                    <a:pt x="19" y="99"/>
                  </a:cubicBezTo>
                  <a:cubicBezTo>
                    <a:pt x="21" y="100"/>
                    <a:pt x="23" y="100"/>
                    <a:pt x="25" y="99"/>
                  </a:cubicBezTo>
                  <a:cubicBezTo>
                    <a:pt x="25" y="98"/>
                    <a:pt x="25" y="98"/>
                    <a:pt x="25" y="98"/>
                  </a:cubicBezTo>
                  <a:cubicBezTo>
                    <a:pt x="42" y="110"/>
                    <a:pt x="64" y="112"/>
                    <a:pt x="82" y="101"/>
                  </a:cubicBezTo>
                  <a:cubicBezTo>
                    <a:pt x="84" y="100"/>
                    <a:pt x="85" y="99"/>
                    <a:pt x="87" y="98"/>
                  </a:cubicBezTo>
                  <a:cubicBezTo>
                    <a:pt x="87" y="98"/>
                    <a:pt x="87" y="98"/>
                    <a:pt x="87" y="98"/>
                  </a:cubicBezTo>
                  <a:cubicBezTo>
                    <a:pt x="89" y="100"/>
                    <a:pt x="91" y="100"/>
                    <a:pt x="93" y="98"/>
                  </a:cubicBezTo>
                  <a:cubicBezTo>
                    <a:pt x="99" y="93"/>
                    <a:pt x="99" y="93"/>
                    <a:pt x="99" y="93"/>
                  </a:cubicBezTo>
                  <a:cubicBezTo>
                    <a:pt x="100" y="91"/>
                    <a:pt x="100" y="89"/>
                    <a:pt x="99" y="87"/>
                  </a:cubicBezTo>
                  <a:cubicBezTo>
                    <a:pt x="98" y="87"/>
                    <a:pt x="98" y="87"/>
                    <a:pt x="98" y="87"/>
                  </a:cubicBezTo>
                  <a:cubicBezTo>
                    <a:pt x="110" y="70"/>
                    <a:pt x="112" y="48"/>
                    <a:pt x="101" y="30"/>
                  </a:cubicBezTo>
                  <a:cubicBezTo>
                    <a:pt x="100" y="28"/>
                    <a:pt x="99" y="27"/>
                    <a:pt x="98" y="25"/>
                  </a:cubicBezTo>
                  <a:cubicBezTo>
                    <a:pt x="98" y="24"/>
                    <a:pt x="98" y="24"/>
                    <a:pt x="98" y="24"/>
                  </a:cubicBezTo>
                  <a:cubicBezTo>
                    <a:pt x="100" y="23"/>
                    <a:pt x="100" y="21"/>
                    <a:pt x="98" y="19"/>
                  </a:cubicBezTo>
                  <a:cubicBezTo>
                    <a:pt x="93" y="13"/>
                    <a:pt x="93" y="13"/>
                    <a:pt x="93" y="13"/>
                  </a:cubicBezTo>
                  <a:cubicBezTo>
                    <a:pt x="91" y="12"/>
                    <a:pt x="89" y="12"/>
                    <a:pt x="87" y="13"/>
                  </a:cubicBezTo>
                  <a:cubicBezTo>
                    <a:pt x="86" y="14"/>
                    <a:pt x="86" y="14"/>
                    <a:pt x="86" y="14"/>
                  </a:cubicBezTo>
                  <a:cubicBezTo>
                    <a:pt x="70" y="2"/>
                    <a:pt x="48" y="0"/>
                    <a:pt x="30" y="11"/>
                  </a:cubicBezTo>
                  <a:cubicBezTo>
                    <a:pt x="28" y="12"/>
                    <a:pt x="27" y="13"/>
                    <a:pt x="25" y="14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3" y="12"/>
                    <a:pt x="21" y="12"/>
                    <a:pt x="19" y="14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2" y="21"/>
                    <a:pt x="12" y="23"/>
                    <a:pt x="13" y="25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2" y="42"/>
                    <a:pt x="0" y="64"/>
                    <a:pt x="11" y="82"/>
                  </a:cubicBezTo>
                  <a:cubicBezTo>
                    <a:pt x="12" y="84"/>
                    <a:pt x="13" y="85"/>
                    <a:pt x="14" y="87"/>
                  </a:cubicBezTo>
                  <a:cubicBezTo>
                    <a:pt x="14" y="87"/>
                    <a:pt x="14" y="87"/>
                    <a:pt x="14" y="87"/>
                  </a:cubicBezTo>
                  <a:cubicBezTo>
                    <a:pt x="12" y="89"/>
                    <a:pt x="12" y="91"/>
                    <a:pt x="14" y="93"/>
                  </a:cubicBezTo>
                  <a:close/>
                  <a:moveTo>
                    <a:pt x="78" y="94"/>
                  </a:moveTo>
                  <a:cubicBezTo>
                    <a:pt x="63" y="103"/>
                    <a:pt x="45" y="102"/>
                    <a:pt x="31" y="92"/>
                  </a:cubicBezTo>
                  <a:cubicBezTo>
                    <a:pt x="46" y="78"/>
                    <a:pt x="46" y="78"/>
                    <a:pt x="46" y="78"/>
                  </a:cubicBezTo>
                  <a:cubicBezTo>
                    <a:pt x="52" y="81"/>
                    <a:pt x="60" y="81"/>
                    <a:pt x="66" y="78"/>
                  </a:cubicBezTo>
                  <a:cubicBezTo>
                    <a:pt x="81" y="92"/>
                    <a:pt x="81" y="92"/>
                    <a:pt x="81" y="92"/>
                  </a:cubicBezTo>
                  <a:cubicBezTo>
                    <a:pt x="80" y="93"/>
                    <a:pt x="79" y="93"/>
                    <a:pt x="78" y="94"/>
                  </a:cubicBezTo>
                  <a:close/>
                  <a:moveTo>
                    <a:pt x="42" y="64"/>
                  </a:moveTo>
                  <a:cubicBezTo>
                    <a:pt x="38" y="56"/>
                    <a:pt x="40" y="47"/>
                    <a:pt x="48" y="42"/>
                  </a:cubicBezTo>
                  <a:cubicBezTo>
                    <a:pt x="56" y="38"/>
                    <a:pt x="65" y="40"/>
                    <a:pt x="70" y="48"/>
                  </a:cubicBezTo>
                  <a:cubicBezTo>
                    <a:pt x="74" y="55"/>
                    <a:pt x="72" y="63"/>
                    <a:pt x="67" y="68"/>
                  </a:cubicBezTo>
                  <a:cubicBezTo>
                    <a:pt x="67" y="68"/>
                    <a:pt x="67" y="68"/>
                    <a:pt x="67" y="68"/>
                  </a:cubicBezTo>
                  <a:cubicBezTo>
                    <a:pt x="66" y="69"/>
                    <a:pt x="65" y="69"/>
                    <a:pt x="64" y="70"/>
                  </a:cubicBezTo>
                  <a:cubicBezTo>
                    <a:pt x="57" y="74"/>
                    <a:pt x="49" y="72"/>
                    <a:pt x="44" y="67"/>
                  </a:cubicBezTo>
                  <a:cubicBezTo>
                    <a:pt x="44" y="67"/>
                    <a:pt x="44" y="67"/>
                    <a:pt x="44" y="67"/>
                  </a:cubicBezTo>
                  <a:cubicBezTo>
                    <a:pt x="43" y="66"/>
                    <a:pt x="43" y="65"/>
                    <a:pt x="42" y="64"/>
                  </a:cubicBezTo>
                  <a:close/>
                  <a:moveTo>
                    <a:pt x="94" y="34"/>
                  </a:moveTo>
                  <a:cubicBezTo>
                    <a:pt x="103" y="49"/>
                    <a:pt x="102" y="67"/>
                    <a:pt x="92" y="81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81" y="60"/>
                    <a:pt x="81" y="52"/>
                    <a:pt x="78" y="46"/>
                  </a:cubicBezTo>
                  <a:cubicBezTo>
                    <a:pt x="92" y="31"/>
                    <a:pt x="92" y="31"/>
                    <a:pt x="92" y="31"/>
                  </a:cubicBezTo>
                  <a:cubicBezTo>
                    <a:pt x="93" y="32"/>
                    <a:pt x="93" y="33"/>
                    <a:pt x="94" y="34"/>
                  </a:cubicBezTo>
                  <a:close/>
                  <a:moveTo>
                    <a:pt x="34" y="18"/>
                  </a:moveTo>
                  <a:cubicBezTo>
                    <a:pt x="49" y="9"/>
                    <a:pt x="67" y="10"/>
                    <a:pt x="81" y="20"/>
                  </a:cubicBezTo>
                  <a:cubicBezTo>
                    <a:pt x="66" y="34"/>
                    <a:pt x="66" y="34"/>
                    <a:pt x="66" y="34"/>
                  </a:cubicBezTo>
                  <a:cubicBezTo>
                    <a:pt x="60" y="31"/>
                    <a:pt x="52" y="31"/>
                    <a:pt x="45" y="34"/>
                  </a:cubicBezTo>
                  <a:cubicBezTo>
                    <a:pt x="31" y="20"/>
                    <a:pt x="31" y="20"/>
                    <a:pt x="31" y="20"/>
                  </a:cubicBezTo>
                  <a:cubicBezTo>
                    <a:pt x="32" y="19"/>
                    <a:pt x="33" y="19"/>
                    <a:pt x="34" y="18"/>
                  </a:cubicBezTo>
                  <a:close/>
                  <a:moveTo>
                    <a:pt x="18" y="78"/>
                  </a:moveTo>
                  <a:cubicBezTo>
                    <a:pt x="9" y="63"/>
                    <a:pt x="10" y="45"/>
                    <a:pt x="20" y="31"/>
                  </a:cubicBezTo>
                  <a:cubicBezTo>
                    <a:pt x="34" y="46"/>
                    <a:pt x="34" y="46"/>
                    <a:pt x="34" y="46"/>
                  </a:cubicBezTo>
                  <a:cubicBezTo>
                    <a:pt x="31" y="52"/>
                    <a:pt x="31" y="60"/>
                    <a:pt x="34" y="66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19" y="80"/>
                    <a:pt x="19" y="79"/>
                    <a:pt x="18" y="7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>
                <a:solidFill>
                  <a:prstClr val="black"/>
                </a:solidFill>
                <a:latin typeface="Calibri"/>
              </a:endParaRPr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6790993" y="3529003"/>
            <a:ext cx="1700527" cy="809370"/>
            <a:chOff x="9022758" y="4811668"/>
            <a:chExt cx="2267369" cy="1079160"/>
          </a:xfrm>
        </p:grpSpPr>
        <p:sp>
          <p:nvSpPr>
            <p:cNvPr id="43" name="Rectangle 42"/>
            <p:cNvSpPr/>
            <p:nvPr/>
          </p:nvSpPr>
          <p:spPr>
            <a:xfrm>
              <a:off x="9022758" y="5121387"/>
              <a:ext cx="2267369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id-ID" sz="1050" dirty="0">
                  <a:solidFill>
                    <a:srgbClr val="A5A5A5"/>
                  </a:solidFill>
                  <a:latin typeface="Calibri"/>
                </a:rPr>
                <a:t>Suitable for all categories business and personal presentation</a:t>
              </a:r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9022758" y="4811668"/>
              <a:ext cx="2045397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id-ID" sz="1500" b="1" dirty="0">
                  <a:solidFill>
                    <a:srgbClr val="3A3838"/>
                  </a:solidFill>
                  <a:latin typeface="Arial"/>
                </a:rPr>
                <a:t>Good Signal</a:t>
              </a:r>
              <a:endParaRPr lang="en-US" sz="1500" b="1" dirty="0">
                <a:solidFill>
                  <a:srgbClr val="3A3838"/>
                </a:solidFill>
                <a:latin typeface="Arial"/>
              </a:endParaRPr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647312" y="3529003"/>
            <a:ext cx="1752422" cy="809370"/>
            <a:chOff x="905615" y="4811668"/>
            <a:chExt cx="2336562" cy="1079160"/>
          </a:xfrm>
        </p:grpSpPr>
        <p:sp>
          <p:nvSpPr>
            <p:cNvPr id="46" name="Rectangle 45"/>
            <p:cNvSpPr/>
            <p:nvPr/>
          </p:nvSpPr>
          <p:spPr>
            <a:xfrm>
              <a:off x="905615" y="5121387"/>
              <a:ext cx="2336561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defRPr/>
              </a:pPr>
              <a:r>
                <a:rPr lang="id-ID" sz="1050" dirty="0">
                  <a:solidFill>
                    <a:srgbClr val="A5A5A5"/>
                  </a:solidFill>
                  <a:latin typeface="Calibri"/>
                </a:rPr>
                <a:t>Suitable for all categories business and personal presentation</a:t>
              </a:r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1196780" y="4811668"/>
              <a:ext cx="2045397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defRPr/>
              </a:pPr>
              <a:r>
                <a:rPr lang="id-ID" sz="1500" b="1" dirty="0">
                  <a:solidFill>
                    <a:srgbClr val="3A3838"/>
                  </a:solidFill>
                  <a:latin typeface="Arial"/>
                </a:rPr>
                <a:t>Save Energy</a:t>
              </a:r>
              <a:endParaRPr lang="en-US" sz="1500" b="1" dirty="0">
                <a:solidFill>
                  <a:srgbClr val="3A3838"/>
                </a:solidFill>
                <a:latin typeface="Arial"/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6214775" y="3683228"/>
            <a:ext cx="477840" cy="477840"/>
            <a:chOff x="8286367" y="4910970"/>
            <a:chExt cx="637120" cy="637120"/>
          </a:xfrm>
        </p:grpSpPr>
        <p:sp>
          <p:nvSpPr>
            <p:cNvPr id="49" name="Rounded Rectangle 48"/>
            <p:cNvSpPr/>
            <p:nvPr/>
          </p:nvSpPr>
          <p:spPr>
            <a:xfrm>
              <a:off x="8286367" y="4910970"/>
              <a:ext cx="637120" cy="637120"/>
            </a:xfrm>
            <a:prstGeom prst="roundRect">
              <a:avLst/>
            </a:prstGeom>
            <a:solidFill>
              <a:schemeClr val="accent2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id-ID" sz="1500" b="1" dirty="0">
                <a:solidFill>
                  <a:prstClr val="black"/>
                </a:solidFill>
                <a:latin typeface="Calibri"/>
              </a:endParaRPr>
            </a:p>
          </p:txBody>
        </p:sp>
        <p:grpSp>
          <p:nvGrpSpPr>
            <p:cNvPr id="50" name="Group 49"/>
            <p:cNvGrpSpPr/>
            <p:nvPr/>
          </p:nvGrpSpPr>
          <p:grpSpPr>
            <a:xfrm>
              <a:off x="8416015" y="5072367"/>
              <a:ext cx="377825" cy="314326"/>
              <a:chOff x="11266488" y="4143375"/>
              <a:chExt cx="377825" cy="314326"/>
            </a:xfrm>
            <a:solidFill>
              <a:schemeClr val="bg1"/>
            </a:solidFill>
          </p:grpSpPr>
          <p:sp>
            <p:nvSpPr>
              <p:cNvPr id="51" name="Oval 9"/>
              <p:cNvSpPr>
                <a:spLocks noChangeArrowheads="1"/>
              </p:cNvSpPr>
              <p:nvPr/>
            </p:nvSpPr>
            <p:spPr bwMode="auto">
              <a:xfrm>
                <a:off x="11417301" y="4379913"/>
                <a:ext cx="76200" cy="7778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52" name="Freeform 10"/>
              <p:cNvSpPr>
                <a:spLocks/>
              </p:cNvSpPr>
              <p:nvPr/>
            </p:nvSpPr>
            <p:spPr bwMode="auto">
              <a:xfrm>
                <a:off x="11350626" y="4291013"/>
                <a:ext cx="209550" cy="77788"/>
              </a:xfrm>
              <a:custGeom>
                <a:avLst/>
                <a:gdLst>
                  <a:gd name="T0" fmla="*/ 50 w 54"/>
                  <a:gd name="T1" fmla="*/ 20 h 20"/>
                  <a:gd name="T2" fmla="*/ 46 w 54"/>
                  <a:gd name="T3" fmla="*/ 18 h 20"/>
                  <a:gd name="T4" fmla="*/ 27 w 54"/>
                  <a:gd name="T5" fmla="*/ 8 h 20"/>
                  <a:gd name="T6" fmla="*/ 8 w 54"/>
                  <a:gd name="T7" fmla="*/ 18 h 20"/>
                  <a:gd name="T8" fmla="*/ 2 w 54"/>
                  <a:gd name="T9" fmla="*/ 19 h 20"/>
                  <a:gd name="T10" fmla="*/ 1 w 54"/>
                  <a:gd name="T11" fmla="*/ 13 h 20"/>
                  <a:gd name="T12" fmla="*/ 27 w 54"/>
                  <a:gd name="T13" fmla="*/ 0 h 20"/>
                  <a:gd name="T14" fmla="*/ 53 w 54"/>
                  <a:gd name="T15" fmla="*/ 13 h 20"/>
                  <a:gd name="T16" fmla="*/ 52 w 54"/>
                  <a:gd name="T17" fmla="*/ 19 h 20"/>
                  <a:gd name="T18" fmla="*/ 50 w 54"/>
                  <a:gd name="T19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4" h="20">
                    <a:moveTo>
                      <a:pt x="50" y="20"/>
                    </a:moveTo>
                    <a:cubicBezTo>
                      <a:pt x="48" y="20"/>
                      <a:pt x="47" y="19"/>
                      <a:pt x="46" y="18"/>
                    </a:cubicBezTo>
                    <a:cubicBezTo>
                      <a:pt x="42" y="12"/>
                      <a:pt x="35" y="8"/>
                      <a:pt x="27" y="8"/>
                    </a:cubicBezTo>
                    <a:cubicBezTo>
                      <a:pt x="19" y="8"/>
                      <a:pt x="12" y="12"/>
                      <a:pt x="8" y="18"/>
                    </a:cubicBezTo>
                    <a:cubicBezTo>
                      <a:pt x="6" y="20"/>
                      <a:pt x="4" y="20"/>
                      <a:pt x="2" y="19"/>
                    </a:cubicBezTo>
                    <a:cubicBezTo>
                      <a:pt x="0" y="17"/>
                      <a:pt x="0" y="15"/>
                      <a:pt x="1" y="13"/>
                    </a:cubicBezTo>
                    <a:cubicBezTo>
                      <a:pt x="7" y="5"/>
                      <a:pt x="17" y="0"/>
                      <a:pt x="27" y="0"/>
                    </a:cubicBezTo>
                    <a:cubicBezTo>
                      <a:pt x="37" y="0"/>
                      <a:pt x="47" y="5"/>
                      <a:pt x="53" y="13"/>
                    </a:cubicBezTo>
                    <a:cubicBezTo>
                      <a:pt x="54" y="15"/>
                      <a:pt x="54" y="17"/>
                      <a:pt x="52" y="19"/>
                    </a:cubicBezTo>
                    <a:cubicBezTo>
                      <a:pt x="51" y="19"/>
                      <a:pt x="50" y="20"/>
                      <a:pt x="50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53" name="Freeform 11"/>
              <p:cNvSpPr>
                <a:spLocks/>
              </p:cNvSpPr>
              <p:nvPr/>
            </p:nvSpPr>
            <p:spPr bwMode="auto">
              <a:xfrm>
                <a:off x="11266488" y="4143375"/>
                <a:ext cx="377825" cy="100013"/>
              </a:xfrm>
              <a:custGeom>
                <a:avLst/>
                <a:gdLst>
                  <a:gd name="T0" fmla="*/ 4 w 98"/>
                  <a:gd name="T1" fmla="*/ 26 h 26"/>
                  <a:gd name="T2" fmla="*/ 1 w 98"/>
                  <a:gd name="T3" fmla="*/ 25 h 26"/>
                  <a:gd name="T4" fmla="*/ 2 w 98"/>
                  <a:gd name="T5" fmla="*/ 19 h 26"/>
                  <a:gd name="T6" fmla="*/ 49 w 98"/>
                  <a:gd name="T7" fmla="*/ 0 h 26"/>
                  <a:gd name="T8" fmla="*/ 96 w 98"/>
                  <a:gd name="T9" fmla="*/ 19 h 26"/>
                  <a:gd name="T10" fmla="*/ 97 w 98"/>
                  <a:gd name="T11" fmla="*/ 25 h 26"/>
                  <a:gd name="T12" fmla="*/ 91 w 98"/>
                  <a:gd name="T13" fmla="*/ 25 h 26"/>
                  <a:gd name="T14" fmla="*/ 49 w 98"/>
                  <a:gd name="T15" fmla="*/ 8 h 26"/>
                  <a:gd name="T16" fmla="*/ 7 w 98"/>
                  <a:gd name="T17" fmla="*/ 25 h 26"/>
                  <a:gd name="T18" fmla="*/ 4 w 98"/>
                  <a:gd name="T19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8" h="26">
                    <a:moveTo>
                      <a:pt x="4" y="26"/>
                    </a:moveTo>
                    <a:cubicBezTo>
                      <a:pt x="3" y="26"/>
                      <a:pt x="2" y="25"/>
                      <a:pt x="1" y="25"/>
                    </a:cubicBezTo>
                    <a:cubicBezTo>
                      <a:pt x="0" y="23"/>
                      <a:pt x="0" y="20"/>
                      <a:pt x="2" y="19"/>
                    </a:cubicBezTo>
                    <a:cubicBezTo>
                      <a:pt x="15" y="7"/>
                      <a:pt x="31" y="0"/>
                      <a:pt x="49" y="0"/>
                    </a:cubicBezTo>
                    <a:cubicBezTo>
                      <a:pt x="67" y="0"/>
                      <a:pt x="83" y="7"/>
                      <a:pt x="96" y="19"/>
                    </a:cubicBezTo>
                    <a:cubicBezTo>
                      <a:pt x="98" y="20"/>
                      <a:pt x="98" y="23"/>
                      <a:pt x="97" y="25"/>
                    </a:cubicBezTo>
                    <a:cubicBezTo>
                      <a:pt x="95" y="26"/>
                      <a:pt x="93" y="26"/>
                      <a:pt x="91" y="25"/>
                    </a:cubicBezTo>
                    <a:cubicBezTo>
                      <a:pt x="79" y="14"/>
                      <a:pt x="65" y="8"/>
                      <a:pt x="49" y="8"/>
                    </a:cubicBezTo>
                    <a:cubicBezTo>
                      <a:pt x="33" y="8"/>
                      <a:pt x="19" y="14"/>
                      <a:pt x="7" y="25"/>
                    </a:cubicBezTo>
                    <a:cubicBezTo>
                      <a:pt x="6" y="26"/>
                      <a:pt x="5" y="26"/>
                      <a:pt x="4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54" name="Freeform 12"/>
              <p:cNvSpPr>
                <a:spLocks/>
              </p:cNvSpPr>
              <p:nvPr/>
            </p:nvSpPr>
            <p:spPr bwMode="auto">
              <a:xfrm>
                <a:off x="11307763" y="4216400"/>
                <a:ext cx="295275" cy="90488"/>
              </a:xfrm>
              <a:custGeom>
                <a:avLst/>
                <a:gdLst>
                  <a:gd name="T0" fmla="*/ 72 w 76"/>
                  <a:gd name="T1" fmla="*/ 22 h 23"/>
                  <a:gd name="T2" fmla="*/ 69 w 76"/>
                  <a:gd name="T3" fmla="*/ 21 h 23"/>
                  <a:gd name="T4" fmla="*/ 38 w 76"/>
                  <a:gd name="T5" fmla="*/ 8 h 23"/>
                  <a:gd name="T6" fmla="*/ 7 w 76"/>
                  <a:gd name="T7" fmla="*/ 21 h 23"/>
                  <a:gd name="T8" fmla="*/ 1 w 76"/>
                  <a:gd name="T9" fmla="*/ 21 h 23"/>
                  <a:gd name="T10" fmla="*/ 1 w 76"/>
                  <a:gd name="T11" fmla="*/ 15 h 23"/>
                  <a:gd name="T12" fmla="*/ 38 w 76"/>
                  <a:gd name="T13" fmla="*/ 0 h 23"/>
                  <a:gd name="T14" fmla="*/ 75 w 76"/>
                  <a:gd name="T15" fmla="*/ 15 h 23"/>
                  <a:gd name="T16" fmla="*/ 75 w 76"/>
                  <a:gd name="T17" fmla="*/ 21 h 23"/>
                  <a:gd name="T18" fmla="*/ 72 w 76"/>
                  <a:gd name="T19" fmla="*/ 22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6" h="23">
                    <a:moveTo>
                      <a:pt x="72" y="22"/>
                    </a:moveTo>
                    <a:cubicBezTo>
                      <a:pt x="71" y="22"/>
                      <a:pt x="70" y="22"/>
                      <a:pt x="69" y="21"/>
                    </a:cubicBezTo>
                    <a:cubicBezTo>
                      <a:pt x="61" y="13"/>
                      <a:pt x="50" y="8"/>
                      <a:pt x="38" y="8"/>
                    </a:cubicBezTo>
                    <a:cubicBezTo>
                      <a:pt x="26" y="8"/>
                      <a:pt x="15" y="13"/>
                      <a:pt x="7" y="21"/>
                    </a:cubicBezTo>
                    <a:cubicBezTo>
                      <a:pt x="5" y="23"/>
                      <a:pt x="3" y="23"/>
                      <a:pt x="1" y="21"/>
                    </a:cubicBezTo>
                    <a:cubicBezTo>
                      <a:pt x="0" y="19"/>
                      <a:pt x="0" y="17"/>
                      <a:pt x="1" y="15"/>
                    </a:cubicBezTo>
                    <a:cubicBezTo>
                      <a:pt x="11" y="6"/>
                      <a:pt x="24" y="0"/>
                      <a:pt x="38" y="0"/>
                    </a:cubicBezTo>
                    <a:cubicBezTo>
                      <a:pt x="52" y="0"/>
                      <a:pt x="65" y="6"/>
                      <a:pt x="75" y="15"/>
                    </a:cubicBezTo>
                    <a:cubicBezTo>
                      <a:pt x="76" y="17"/>
                      <a:pt x="76" y="19"/>
                      <a:pt x="75" y="21"/>
                    </a:cubicBezTo>
                    <a:cubicBezTo>
                      <a:pt x="74" y="22"/>
                      <a:pt x="73" y="22"/>
                      <a:pt x="72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>
                  <a:solidFill>
                    <a:prstClr val="black"/>
                  </a:solidFill>
                  <a:latin typeface="Calibri"/>
                </a:endParaRPr>
              </a:p>
            </p:txBody>
          </p:sp>
        </p:grpSp>
      </p:grpSp>
      <p:grpSp>
        <p:nvGrpSpPr>
          <p:cNvPr id="6" name="Group 5"/>
          <p:cNvGrpSpPr/>
          <p:nvPr/>
        </p:nvGrpSpPr>
        <p:grpSpPr>
          <a:xfrm>
            <a:off x="2498108" y="3683228"/>
            <a:ext cx="477840" cy="477840"/>
            <a:chOff x="3330810" y="4910970"/>
            <a:chExt cx="637120" cy="637120"/>
          </a:xfrm>
        </p:grpSpPr>
        <p:sp>
          <p:nvSpPr>
            <p:cNvPr id="56" name="Rounded Rectangle 55"/>
            <p:cNvSpPr/>
            <p:nvPr/>
          </p:nvSpPr>
          <p:spPr>
            <a:xfrm>
              <a:off x="3330810" y="4910970"/>
              <a:ext cx="637120" cy="637120"/>
            </a:xfrm>
            <a:prstGeom prst="roundRect">
              <a:avLst/>
            </a:prstGeom>
            <a:solidFill>
              <a:schemeClr val="accent3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id-ID" sz="1500" b="1" dirty="0">
                <a:solidFill>
                  <a:prstClr val="black"/>
                </a:solidFill>
                <a:latin typeface="Calibri"/>
              </a:endParaRPr>
            </a:p>
          </p:txBody>
        </p:sp>
        <p:grpSp>
          <p:nvGrpSpPr>
            <p:cNvPr id="57" name="Group 56"/>
            <p:cNvGrpSpPr/>
            <p:nvPr/>
          </p:nvGrpSpPr>
          <p:grpSpPr>
            <a:xfrm>
              <a:off x="3433470" y="5073955"/>
              <a:ext cx="431800" cy="311150"/>
              <a:chOff x="2713038" y="622300"/>
              <a:chExt cx="431800" cy="311150"/>
            </a:xfrm>
            <a:solidFill>
              <a:schemeClr val="bg1"/>
            </a:solidFill>
          </p:grpSpPr>
          <p:sp>
            <p:nvSpPr>
              <p:cNvPr id="58" name="Freeform 16"/>
              <p:cNvSpPr>
                <a:spLocks/>
              </p:cNvSpPr>
              <p:nvPr/>
            </p:nvSpPr>
            <p:spPr bwMode="auto">
              <a:xfrm>
                <a:off x="2713038" y="654050"/>
                <a:ext cx="185738" cy="247650"/>
              </a:xfrm>
              <a:custGeom>
                <a:avLst/>
                <a:gdLst>
                  <a:gd name="T0" fmla="*/ 44 w 48"/>
                  <a:gd name="T1" fmla="*/ 56 h 64"/>
                  <a:gd name="T2" fmla="*/ 8 w 48"/>
                  <a:gd name="T3" fmla="*/ 56 h 64"/>
                  <a:gd name="T4" fmla="*/ 8 w 48"/>
                  <a:gd name="T5" fmla="*/ 8 h 64"/>
                  <a:gd name="T6" fmla="*/ 40 w 48"/>
                  <a:gd name="T7" fmla="*/ 8 h 64"/>
                  <a:gd name="T8" fmla="*/ 44 w 48"/>
                  <a:gd name="T9" fmla="*/ 4 h 64"/>
                  <a:gd name="T10" fmla="*/ 40 w 48"/>
                  <a:gd name="T11" fmla="*/ 0 h 64"/>
                  <a:gd name="T12" fmla="*/ 8 w 48"/>
                  <a:gd name="T13" fmla="*/ 0 h 64"/>
                  <a:gd name="T14" fmla="*/ 0 w 48"/>
                  <a:gd name="T15" fmla="*/ 8 h 64"/>
                  <a:gd name="T16" fmla="*/ 0 w 48"/>
                  <a:gd name="T17" fmla="*/ 56 h 64"/>
                  <a:gd name="T18" fmla="*/ 8 w 48"/>
                  <a:gd name="T19" fmla="*/ 64 h 64"/>
                  <a:gd name="T20" fmla="*/ 44 w 48"/>
                  <a:gd name="T21" fmla="*/ 64 h 64"/>
                  <a:gd name="T22" fmla="*/ 48 w 48"/>
                  <a:gd name="T23" fmla="*/ 60 h 64"/>
                  <a:gd name="T24" fmla="*/ 44 w 48"/>
                  <a:gd name="T25" fmla="*/ 56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8" h="64">
                    <a:moveTo>
                      <a:pt x="44" y="56"/>
                    </a:moveTo>
                    <a:cubicBezTo>
                      <a:pt x="8" y="56"/>
                      <a:pt x="8" y="56"/>
                      <a:pt x="8" y="56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40" y="8"/>
                      <a:pt x="40" y="8"/>
                      <a:pt x="40" y="8"/>
                    </a:cubicBezTo>
                    <a:cubicBezTo>
                      <a:pt x="42" y="8"/>
                      <a:pt x="44" y="6"/>
                      <a:pt x="44" y="4"/>
                    </a:cubicBezTo>
                    <a:cubicBezTo>
                      <a:pt x="44" y="2"/>
                      <a:pt x="42" y="0"/>
                      <a:pt x="40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4"/>
                      <a:pt x="0" y="8"/>
                    </a:cubicBezTo>
                    <a:cubicBezTo>
                      <a:pt x="0" y="56"/>
                      <a:pt x="0" y="56"/>
                      <a:pt x="0" y="56"/>
                    </a:cubicBezTo>
                    <a:cubicBezTo>
                      <a:pt x="0" y="60"/>
                      <a:pt x="4" y="64"/>
                      <a:pt x="8" y="64"/>
                    </a:cubicBezTo>
                    <a:cubicBezTo>
                      <a:pt x="44" y="64"/>
                      <a:pt x="44" y="64"/>
                      <a:pt x="44" y="64"/>
                    </a:cubicBezTo>
                    <a:cubicBezTo>
                      <a:pt x="46" y="64"/>
                      <a:pt x="48" y="62"/>
                      <a:pt x="48" y="60"/>
                    </a:cubicBezTo>
                    <a:cubicBezTo>
                      <a:pt x="48" y="58"/>
                      <a:pt x="46" y="56"/>
                      <a:pt x="44" y="5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59" name="Freeform 17"/>
              <p:cNvSpPr>
                <a:spLocks/>
              </p:cNvSpPr>
              <p:nvPr/>
            </p:nvSpPr>
            <p:spPr bwMode="auto">
              <a:xfrm>
                <a:off x="2944813" y="654050"/>
                <a:ext cx="200025" cy="247650"/>
              </a:xfrm>
              <a:custGeom>
                <a:avLst/>
                <a:gdLst>
                  <a:gd name="T0" fmla="*/ 44 w 52"/>
                  <a:gd name="T1" fmla="*/ 16 h 64"/>
                  <a:gd name="T2" fmla="*/ 44 w 52"/>
                  <a:gd name="T3" fmla="*/ 8 h 64"/>
                  <a:gd name="T4" fmla="*/ 36 w 52"/>
                  <a:gd name="T5" fmla="*/ 0 h 64"/>
                  <a:gd name="T6" fmla="*/ 4 w 52"/>
                  <a:gd name="T7" fmla="*/ 0 h 64"/>
                  <a:gd name="T8" fmla="*/ 0 w 52"/>
                  <a:gd name="T9" fmla="*/ 4 h 64"/>
                  <a:gd name="T10" fmla="*/ 4 w 52"/>
                  <a:gd name="T11" fmla="*/ 8 h 64"/>
                  <a:gd name="T12" fmla="*/ 36 w 52"/>
                  <a:gd name="T13" fmla="*/ 8 h 64"/>
                  <a:gd name="T14" fmla="*/ 36 w 52"/>
                  <a:gd name="T15" fmla="*/ 20 h 64"/>
                  <a:gd name="T16" fmla="*/ 36 w 52"/>
                  <a:gd name="T17" fmla="*/ 44 h 64"/>
                  <a:gd name="T18" fmla="*/ 36 w 52"/>
                  <a:gd name="T19" fmla="*/ 56 h 64"/>
                  <a:gd name="T20" fmla="*/ 8 w 52"/>
                  <a:gd name="T21" fmla="*/ 56 h 64"/>
                  <a:gd name="T22" fmla="*/ 4 w 52"/>
                  <a:gd name="T23" fmla="*/ 60 h 64"/>
                  <a:gd name="T24" fmla="*/ 8 w 52"/>
                  <a:gd name="T25" fmla="*/ 64 h 64"/>
                  <a:gd name="T26" fmla="*/ 36 w 52"/>
                  <a:gd name="T27" fmla="*/ 64 h 64"/>
                  <a:gd name="T28" fmla="*/ 44 w 52"/>
                  <a:gd name="T29" fmla="*/ 56 h 64"/>
                  <a:gd name="T30" fmla="*/ 44 w 52"/>
                  <a:gd name="T31" fmla="*/ 48 h 64"/>
                  <a:gd name="T32" fmla="*/ 52 w 52"/>
                  <a:gd name="T33" fmla="*/ 40 h 64"/>
                  <a:gd name="T34" fmla="*/ 52 w 52"/>
                  <a:gd name="T35" fmla="*/ 24 h 64"/>
                  <a:gd name="T36" fmla="*/ 44 w 52"/>
                  <a:gd name="T37" fmla="*/ 16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2" h="64">
                    <a:moveTo>
                      <a:pt x="44" y="16"/>
                    </a:moveTo>
                    <a:cubicBezTo>
                      <a:pt x="44" y="8"/>
                      <a:pt x="44" y="8"/>
                      <a:pt x="44" y="8"/>
                    </a:cubicBezTo>
                    <a:cubicBezTo>
                      <a:pt x="44" y="4"/>
                      <a:pt x="40" y="0"/>
                      <a:pt x="36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6"/>
                      <a:pt x="2" y="8"/>
                      <a:pt x="4" y="8"/>
                    </a:cubicBezTo>
                    <a:cubicBezTo>
                      <a:pt x="36" y="8"/>
                      <a:pt x="36" y="8"/>
                      <a:pt x="36" y="8"/>
                    </a:cubicBezTo>
                    <a:cubicBezTo>
                      <a:pt x="36" y="20"/>
                      <a:pt x="36" y="20"/>
                      <a:pt x="36" y="20"/>
                    </a:cubicBezTo>
                    <a:cubicBezTo>
                      <a:pt x="36" y="44"/>
                      <a:pt x="36" y="44"/>
                      <a:pt x="36" y="44"/>
                    </a:cubicBezTo>
                    <a:cubicBezTo>
                      <a:pt x="36" y="56"/>
                      <a:pt x="36" y="56"/>
                      <a:pt x="36" y="56"/>
                    </a:cubicBezTo>
                    <a:cubicBezTo>
                      <a:pt x="8" y="56"/>
                      <a:pt x="8" y="56"/>
                      <a:pt x="8" y="56"/>
                    </a:cubicBezTo>
                    <a:cubicBezTo>
                      <a:pt x="6" y="56"/>
                      <a:pt x="4" y="58"/>
                      <a:pt x="4" y="60"/>
                    </a:cubicBezTo>
                    <a:cubicBezTo>
                      <a:pt x="4" y="62"/>
                      <a:pt x="6" y="64"/>
                      <a:pt x="8" y="64"/>
                    </a:cubicBezTo>
                    <a:cubicBezTo>
                      <a:pt x="36" y="64"/>
                      <a:pt x="36" y="64"/>
                      <a:pt x="36" y="64"/>
                    </a:cubicBezTo>
                    <a:cubicBezTo>
                      <a:pt x="40" y="64"/>
                      <a:pt x="44" y="60"/>
                      <a:pt x="44" y="56"/>
                    </a:cubicBezTo>
                    <a:cubicBezTo>
                      <a:pt x="44" y="48"/>
                      <a:pt x="44" y="48"/>
                      <a:pt x="44" y="48"/>
                    </a:cubicBezTo>
                    <a:cubicBezTo>
                      <a:pt x="48" y="48"/>
                      <a:pt x="52" y="44"/>
                      <a:pt x="52" y="40"/>
                    </a:cubicBezTo>
                    <a:cubicBezTo>
                      <a:pt x="52" y="24"/>
                      <a:pt x="52" y="24"/>
                      <a:pt x="52" y="24"/>
                    </a:cubicBezTo>
                    <a:cubicBezTo>
                      <a:pt x="52" y="20"/>
                      <a:pt x="48" y="16"/>
                      <a:pt x="44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60" name="Freeform 18"/>
              <p:cNvSpPr>
                <a:spLocks/>
              </p:cNvSpPr>
              <p:nvPr/>
            </p:nvSpPr>
            <p:spPr bwMode="auto">
              <a:xfrm>
                <a:off x="2836863" y="622300"/>
                <a:ext cx="169863" cy="311150"/>
              </a:xfrm>
              <a:custGeom>
                <a:avLst/>
                <a:gdLst>
                  <a:gd name="T0" fmla="*/ 107 w 107"/>
                  <a:gd name="T1" fmla="*/ 78 h 196"/>
                  <a:gd name="T2" fmla="*/ 58 w 107"/>
                  <a:gd name="T3" fmla="*/ 78 h 196"/>
                  <a:gd name="T4" fmla="*/ 58 w 107"/>
                  <a:gd name="T5" fmla="*/ 0 h 196"/>
                  <a:gd name="T6" fmla="*/ 0 w 107"/>
                  <a:gd name="T7" fmla="*/ 117 h 196"/>
                  <a:gd name="T8" fmla="*/ 49 w 107"/>
                  <a:gd name="T9" fmla="*/ 117 h 196"/>
                  <a:gd name="T10" fmla="*/ 49 w 107"/>
                  <a:gd name="T11" fmla="*/ 196 h 196"/>
                  <a:gd name="T12" fmla="*/ 107 w 107"/>
                  <a:gd name="T13" fmla="*/ 78 h 1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7" h="196">
                    <a:moveTo>
                      <a:pt x="107" y="78"/>
                    </a:moveTo>
                    <a:lnTo>
                      <a:pt x="58" y="78"/>
                    </a:lnTo>
                    <a:lnTo>
                      <a:pt x="58" y="0"/>
                    </a:lnTo>
                    <a:lnTo>
                      <a:pt x="0" y="117"/>
                    </a:lnTo>
                    <a:lnTo>
                      <a:pt x="49" y="117"/>
                    </a:lnTo>
                    <a:lnTo>
                      <a:pt x="49" y="196"/>
                    </a:lnTo>
                    <a:lnTo>
                      <a:pt x="107" y="7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>
                  <a:solidFill>
                    <a:prstClr val="black"/>
                  </a:solidFill>
                  <a:latin typeface="Calibri"/>
                </a:endParaRPr>
              </a:p>
            </p:txBody>
          </p:sp>
        </p:grpSp>
      </p:grpSp>
      <p:pic>
        <p:nvPicPr>
          <p:cNvPr id="10" name="图片占位符 9">
            <a:extLst>
              <a:ext uri="{FF2B5EF4-FFF2-40B4-BE49-F238E27FC236}">
                <a16:creationId xmlns:a16="http://schemas.microsoft.com/office/drawing/2014/main" xmlns="" id="{83D88C21-FEC2-4B37-A62B-AFB97E65371D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648" r="24648"/>
          <a:stretch>
            <a:fillRect/>
          </a:stretch>
        </p:blipFill>
        <p:spPr/>
      </p:pic>
      <p:cxnSp>
        <p:nvCxnSpPr>
          <p:cNvPr id="55" name="直接连接符 54">
            <a:extLst>
              <a:ext uri="{FF2B5EF4-FFF2-40B4-BE49-F238E27FC236}">
                <a16:creationId xmlns:a16="http://schemas.microsoft.com/office/drawing/2014/main" xmlns="" id="{932D68C3-F443-46B2-9AAD-CD5C0A6C3D5C}"/>
              </a:ext>
            </a:extLst>
          </p:cNvPr>
          <p:cNvCxnSpPr/>
          <p:nvPr/>
        </p:nvCxnSpPr>
        <p:spPr>
          <a:xfrm>
            <a:off x="4353532" y="1010430"/>
            <a:ext cx="436939" cy="0"/>
          </a:xfrm>
          <a:prstGeom prst="line">
            <a:avLst/>
          </a:prstGeom>
          <a:ln w="254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Title 15">
            <a:extLst>
              <a:ext uri="{FF2B5EF4-FFF2-40B4-BE49-F238E27FC236}">
                <a16:creationId xmlns:a16="http://schemas.microsoft.com/office/drawing/2014/main" xmlns="" id="{2CEEA752-9149-4EC7-B2D5-0B66F86F51EC}"/>
              </a:ext>
            </a:extLst>
          </p:cNvPr>
          <p:cNvSpPr txBox="1">
            <a:spLocks/>
          </p:cNvSpPr>
          <p:nvPr/>
        </p:nvSpPr>
        <p:spPr>
          <a:xfrm>
            <a:off x="3581986" y="286376"/>
            <a:ext cx="1980029" cy="369332"/>
          </a:xfrm>
          <a:prstGeom prst="rect">
            <a:avLst/>
          </a:prstGeom>
        </p:spPr>
        <p:txBody>
          <a:bodyPr wrap="none">
            <a:sp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685783">
              <a:defRPr/>
            </a:pPr>
            <a:r>
              <a:rPr lang="zh-CN" altLang="en-US" sz="2000" b="1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请输入你的标题</a:t>
            </a:r>
          </a:p>
        </p:txBody>
      </p:sp>
      <p:sp>
        <p:nvSpPr>
          <p:cNvPr id="62" name="Text Placeholder 16">
            <a:extLst>
              <a:ext uri="{FF2B5EF4-FFF2-40B4-BE49-F238E27FC236}">
                <a16:creationId xmlns:a16="http://schemas.microsoft.com/office/drawing/2014/main" xmlns="" id="{950296D0-AF8B-494A-9F45-89B400B5EBAA}"/>
              </a:ext>
            </a:extLst>
          </p:cNvPr>
          <p:cNvSpPr txBox="1">
            <a:spLocks/>
          </p:cNvSpPr>
          <p:nvPr/>
        </p:nvSpPr>
        <p:spPr>
          <a:xfrm>
            <a:off x="2541059" y="655707"/>
            <a:ext cx="4061881" cy="258532"/>
          </a:xfrm>
          <a:prstGeom prst="rect">
            <a:avLst/>
          </a:prstGeom>
        </p:spPr>
        <p:txBody>
          <a:bodyPr wrap="none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altLang="zh-CN" sz="1200" dirty="0">
                <a:solidFill>
                  <a:schemeClr val="tx1"/>
                </a:solidFill>
                <a:cs typeface="+mn-ea"/>
                <a:sym typeface="+mn-lt"/>
              </a:rPr>
              <a:t>PPT Lorem Ipsum Dolor Sit Amet, Consectetur Adipiscing Elit.  </a:t>
            </a:r>
            <a:endParaRPr lang="en-US" sz="1200" dirty="0">
              <a:solidFill>
                <a:schemeClr val="tx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757286640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KSO_Shape">
            <a:extLst>
              <a:ext uri="{FF2B5EF4-FFF2-40B4-BE49-F238E27FC236}">
                <a16:creationId xmlns:a16="http://schemas.microsoft.com/office/drawing/2014/main" xmlns="" id="{6B2D2D92-A645-462B-AE70-D21182846C55}"/>
              </a:ext>
            </a:extLst>
          </p:cNvPr>
          <p:cNvSpPr/>
          <p:nvPr/>
        </p:nvSpPr>
        <p:spPr>
          <a:xfrm>
            <a:off x="792163" y="1537092"/>
            <a:ext cx="2131726" cy="646332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b="1" dirty="0">
                <a:solidFill>
                  <a:srgbClr val="FFFFFF"/>
                </a:solidFill>
              </a:rPr>
              <a:t>202X</a:t>
            </a:r>
            <a:endParaRPr lang="zh-CN" altLang="en-US" sz="4000" b="1" dirty="0">
              <a:solidFill>
                <a:srgbClr val="FFFFFF"/>
              </a:solidFill>
            </a:endParaRPr>
          </a:p>
        </p:txBody>
      </p:sp>
      <p:sp>
        <p:nvSpPr>
          <p:cNvPr id="7" name="矩形 6" descr="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">
            <a:extLst>
              <a:ext uri="{FF2B5EF4-FFF2-40B4-BE49-F238E27FC236}">
                <a16:creationId xmlns:a16="http://schemas.microsoft.com/office/drawing/2014/main" xmlns="" id="{6ADE57E9-B90B-45B7-AE8F-59EE49A84046}"/>
              </a:ext>
            </a:extLst>
          </p:cNvPr>
          <p:cNvSpPr/>
          <p:nvPr/>
        </p:nvSpPr>
        <p:spPr>
          <a:xfrm>
            <a:off x="721896" y="3039002"/>
            <a:ext cx="4678076" cy="5471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Lorem ipsum dolor sit </a:t>
            </a:r>
            <a:r>
              <a:rPr lang="en-US" altLang="zh-CN" sz="105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amet</a:t>
            </a: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, </a:t>
            </a:r>
            <a:r>
              <a:rPr lang="en-US" altLang="zh-CN" sz="105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consectetur</a:t>
            </a: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</a:t>
            </a:r>
            <a:r>
              <a:rPr lang="en-US" altLang="zh-CN" sz="105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adipiscing</a:t>
            </a: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</a:t>
            </a:r>
            <a:r>
              <a:rPr lang="en-US" altLang="zh-CN" sz="105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elit</a:t>
            </a: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. Ut </a:t>
            </a:r>
            <a:r>
              <a:rPr lang="en-US" altLang="zh-CN" sz="105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efficitur</a:t>
            </a: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ipsum vitae </a:t>
            </a:r>
            <a:r>
              <a:rPr lang="en-US" altLang="zh-CN" sz="105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tortor</a:t>
            </a: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</a:t>
            </a:r>
            <a:r>
              <a:rPr lang="en-US" altLang="zh-CN" sz="105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accumsan</a:t>
            </a: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, a pulvinar lorem lacinia. Donec eu</a:t>
            </a:r>
            <a:endParaRPr lang="zh-CN" altLang="en-US" sz="105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717BF05C-97A0-4A03-B827-58297035506E}"/>
              </a:ext>
            </a:extLst>
          </p:cNvPr>
          <p:cNvSpPr txBox="1"/>
          <p:nvPr/>
        </p:nvSpPr>
        <p:spPr>
          <a:xfrm>
            <a:off x="721895" y="2392491"/>
            <a:ext cx="35958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spc="600" dirty="0">
                <a:solidFill>
                  <a:schemeClr val="tx2"/>
                </a:solidFill>
              </a:rPr>
              <a:t>感谢大家的支持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xmlns="" id="{0859458B-750B-4FB0-8DF8-00B37E85DC5B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4790150" y="-1223239"/>
            <a:ext cx="4808306" cy="6366739"/>
            <a:chOff x="3364" y="-146"/>
            <a:chExt cx="3832" cy="5074"/>
          </a:xfrm>
        </p:grpSpPr>
        <p:grpSp>
          <p:nvGrpSpPr>
            <p:cNvPr id="9" name="Group 205">
              <a:extLst>
                <a:ext uri="{FF2B5EF4-FFF2-40B4-BE49-F238E27FC236}">
                  <a16:creationId xmlns:a16="http://schemas.microsoft.com/office/drawing/2014/main" xmlns="" id="{87785E63-B04A-4361-8140-9FE6357FE22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364" y="-146"/>
              <a:ext cx="3832" cy="5074"/>
              <a:chOff x="3364" y="-146"/>
              <a:chExt cx="3832" cy="5074"/>
            </a:xfrm>
          </p:grpSpPr>
          <p:sp>
            <p:nvSpPr>
              <p:cNvPr id="184" name="Freeform 5">
                <a:extLst>
                  <a:ext uri="{FF2B5EF4-FFF2-40B4-BE49-F238E27FC236}">
                    <a16:creationId xmlns:a16="http://schemas.microsoft.com/office/drawing/2014/main" xmlns="" id="{F7DF45F7-CCBB-44CD-A5AE-C6DDD76A0C5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104" y="89"/>
                <a:ext cx="978" cy="1577"/>
              </a:xfrm>
              <a:custGeom>
                <a:avLst/>
                <a:gdLst>
                  <a:gd name="T0" fmla="*/ 939 w 1266"/>
                  <a:gd name="T1" fmla="*/ 1895 h 2043"/>
                  <a:gd name="T2" fmla="*/ 728 w 1266"/>
                  <a:gd name="T3" fmla="*/ 2014 h 2043"/>
                  <a:gd name="T4" fmla="*/ 736 w 1266"/>
                  <a:gd name="T5" fmla="*/ 2028 h 2043"/>
                  <a:gd name="T6" fmla="*/ 743 w 1266"/>
                  <a:gd name="T7" fmla="*/ 2043 h 2043"/>
                  <a:gd name="T8" fmla="*/ 955 w 1266"/>
                  <a:gd name="T9" fmla="*/ 1925 h 2043"/>
                  <a:gd name="T10" fmla="*/ 939 w 1266"/>
                  <a:gd name="T11" fmla="*/ 1895 h 2043"/>
                  <a:gd name="T12" fmla="*/ 993 w 1266"/>
                  <a:gd name="T13" fmla="*/ 1864 h 2043"/>
                  <a:gd name="T14" fmla="*/ 940 w 1266"/>
                  <a:gd name="T15" fmla="*/ 1894 h 2043"/>
                  <a:gd name="T16" fmla="*/ 957 w 1266"/>
                  <a:gd name="T17" fmla="*/ 1925 h 2043"/>
                  <a:gd name="T18" fmla="*/ 1009 w 1266"/>
                  <a:gd name="T19" fmla="*/ 1895 h 2043"/>
                  <a:gd name="T20" fmla="*/ 993 w 1266"/>
                  <a:gd name="T21" fmla="*/ 1864 h 2043"/>
                  <a:gd name="T22" fmla="*/ 1248 w 1266"/>
                  <a:gd name="T23" fmla="*/ 1719 h 2043"/>
                  <a:gd name="T24" fmla="*/ 1001 w 1266"/>
                  <a:gd name="T25" fmla="*/ 1859 h 2043"/>
                  <a:gd name="T26" fmla="*/ 1018 w 1266"/>
                  <a:gd name="T27" fmla="*/ 1891 h 2043"/>
                  <a:gd name="T28" fmla="*/ 1266 w 1266"/>
                  <a:gd name="T29" fmla="*/ 1753 h 2043"/>
                  <a:gd name="T30" fmla="*/ 1257 w 1266"/>
                  <a:gd name="T31" fmla="*/ 1736 h 2043"/>
                  <a:gd name="T32" fmla="*/ 1248 w 1266"/>
                  <a:gd name="T33" fmla="*/ 1719 h 2043"/>
                  <a:gd name="T34" fmla="*/ 205 w 1266"/>
                  <a:gd name="T35" fmla="*/ 1357 h 2043"/>
                  <a:gd name="T36" fmla="*/ 205 w 1266"/>
                  <a:gd name="T37" fmla="*/ 1368 h 2043"/>
                  <a:gd name="T38" fmla="*/ 204 w 1266"/>
                  <a:gd name="T39" fmla="*/ 1369 h 2043"/>
                  <a:gd name="T40" fmla="*/ 671 w 1266"/>
                  <a:gd name="T41" fmla="*/ 1967 h 2043"/>
                  <a:gd name="T42" fmla="*/ 672 w 1266"/>
                  <a:gd name="T43" fmla="*/ 1966 h 2043"/>
                  <a:gd name="T44" fmla="*/ 677 w 1266"/>
                  <a:gd name="T45" fmla="*/ 1965 h 2043"/>
                  <a:gd name="T46" fmla="*/ 681 w 1266"/>
                  <a:gd name="T47" fmla="*/ 1966 h 2043"/>
                  <a:gd name="T48" fmla="*/ 205 w 1266"/>
                  <a:gd name="T49" fmla="*/ 1357 h 2043"/>
                  <a:gd name="T50" fmla="*/ 134 w 1266"/>
                  <a:gd name="T51" fmla="*/ 1322 h 2043"/>
                  <a:gd name="T52" fmla="*/ 0 w 1266"/>
                  <a:gd name="T53" fmla="*/ 1465 h 2043"/>
                  <a:gd name="T54" fmla="*/ 12 w 1266"/>
                  <a:gd name="T55" fmla="*/ 1475 h 2043"/>
                  <a:gd name="T56" fmla="*/ 23 w 1266"/>
                  <a:gd name="T57" fmla="*/ 1486 h 2043"/>
                  <a:gd name="T58" fmla="*/ 157 w 1266"/>
                  <a:gd name="T59" fmla="*/ 1346 h 2043"/>
                  <a:gd name="T60" fmla="*/ 152 w 1266"/>
                  <a:gd name="T61" fmla="*/ 1342 h 2043"/>
                  <a:gd name="T62" fmla="*/ 134 w 1266"/>
                  <a:gd name="T63" fmla="*/ 1322 h 2043"/>
                  <a:gd name="T64" fmla="*/ 285 w 1266"/>
                  <a:gd name="T65" fmla="*/ 593 h 2043"/>
                  <a:gd name="T66" fmla="*/ 284 w 1266"/>
                  <a:gd name="T67" fmla="*/ 594 h 2043"/>
                  <a:gd name="T68" fmla="*/ 274 w 1266"/>
                  <a:gd name="T69" fmla="*/ 598 h 2043"/>
                  <a:gd name="T70" fmla="*/ 274 w 1266"/>
                  <a:gd name="T71" fmla="*/ 598 h 2043"/>
                  <a:gd name="T72" fmla="*/ 1225 w 1266"/>
                  <a:gd name="T73" fmla="*/ 1641 h 2043"/>
                  <a:gd name="T74" fmla="*/ 1230 w 1266"/>
                  <a:gd name="T75" fmla="*/ 1632 h 2043"/>
                  <a:gd name="T76" fmla="*/ 1231 w 1266"/>
                  <a:gd name="T77" fmla="*/ 1631 h 2043"/>
                  <a:gd name="T78" fmla="*/ 285 w 1266"/>
                  <a:gd name="T79" fmla="*/ 593 h 2043"/>
                  <a:gd name="T80" fmla="*/ 481 w 1266"/>
                  <a:gd name="T81" fmla="*/ 75 h 2043"/>
                  <a:gd name="T82" fmla="*/ 187 w 1266"/>
                  <a:gd name="T83" fmla="*/ 498 h 2043"/>
                  <a:gd name="T84" fmla="*/ 205 w 1266"/>
                  <a:gd name="T85" fmla="*/ 510 h 2043"/>
                  <a:gd name="T86" fmla="*/ 223 w 1266"/>
                  <a:gd name="T87" fmla="*/ 522 h 2043"/>
                  <a:gd name="T88" fmla="*/ 522 w 1266"/>
                  <a:gd name="T89" fmla="*/ 101 h 2043"/>
                  <a:gd name="T90" fmla="*/ 481 w 1266"/>
                  <a:gd name="T91" fmla="*/ 75 h 2043"/>
                  <a:gd name="T92" fmla="*/ 533 w 1266"/>
                  <a:gd name="T93" fmla="*/ 0 h 2043"/>
                  <a:gd name="T94" fmla="*/ 487 w 1266"/>
                  <a:gd name="T95" fmla="*/ 67 h 2043"/>
                  <a:gd name="T96" fmla="*/ 527 w 1266"/>
                  <a:gd name="T97" fmla="*/ 94 h 2043"/>
                  <a:gd name="T98" fmla="*/ 574 w 1266"/>
                  <a:gd name="T99" fmla="*/ 27 h 2043"/>
                  <a:gd name="T100" fmla="*/ 554 w 1266"/>
                  <a:gd name="T101" fmla="*/ 14 h 2043"/>
                  <a:gd name="T102" fmla="*/ 533 w 1266"/>
                  <a:gd name="T103" fmla="*/ 0 h 20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266" h="2043">
                    <a:moveTo>
                      <a:pt x="939" y="1895"/>
                    </a:moveTo>
                    <a:cubicBezTo>
                      <a:pt x="868" y="1935"/>
                      <a:pt x="798" y="1974"/>
                      <a:pt x="728" y="2014"/>
                    </a:cubicBezTo>
                    <a:cubicBezTo>
                      <a:pt x="731" y="2019"/>
                      <a:pt x="734" y="2023"/>
                      <a:pt x="736" y="2028"/>
                    </a:cubicBezTo>
                    <a:cubicBezTo>
                      <a:pt x="739" y="2033"/>
                      <a:pt x="741" y="2038"/>
                      <a:pt x="743" y="2043"/>
                    </a:cubicBezTo>
                    <a:cubicBezTo>
                      <a:pt x="814" y="2004"/>
                      <a:pt x="884" y="1965"/>
                      <a:pt x="955" y="1925"/>
                    </a:cubicBezTo>
                    <a:cubicBezTo>
                      <a:pt x="950" y="1915"/>
                      <a:pt x="944" y="1905"/>
                      <a:pt x="939" y="1895"/>
                    </a:cubicBezTo>
                    <a:moveTo>
                      <a:pt x="993" y="1864"/>
                    </a:moveTo>
                    <a:cubicBezTo>
                      <a:pt x="975" y="1874"/>
                      <a:pt x="958" y="1884"/>
                      <a:pt x="940" y="1894"/>
                    </a:cubicBezTo>
                    <a:cubicBezTo>
                      <a:pt x="946" y="1904"/>
                      <a:pt x="951" y="1914"/>
                      <a:pt x="957" y="1925"/>
                    </a:cubicBezTo>
                    <a:cubicBezTo>
                      <a:pt x="974" y="1915"/>
                      <a:pt x="992" y="1905"/>
                      <a:pt x="1009" y="1895"/>
                    </a:cubicBezTo>
                    <a:cubicBezTo>
                      <a:pt x="1004" y="1885"/>
                      <a:pt x="998" y="1874"/>
                      <a:pt x="993" y="1864"/>
                    </a:cubicBezTo>
                    <a:moveTo>
                      <a:pt x="1248" y="1719"/>
                    </a:moveTo>
                    <a:cubicBezTo>
                      <a:pt x="1166" y="1766"/>
                      <a:pt x="1084" y="1812"/>
                      <a:pt x="1001" y="1859"/>
                    </a:cubicBezTo>
                    <a:cubicBezTo>
                      <a:pt x="1007" y="1870"/>
                      <a:pt x="1012" y="1880"/>
                      <a:pt x="1018" y="1891"/>
                    </a:cubicBezTo>
                    <a:cubicBezTo>
                      <a:pt x="1101" y="1845"/>
                      <a:pt x="1184" y="1799"/>
                      <a:pt x="1266" y="1753"/>
                    </a:cubicBezTo>
                    <a:cubicBezTo>
                      <a:pt x="1263" y="1747"/>
                      <a:pt x="1260" y="1742"/>
                      <a:pt x="1257" y="1736"/>
                    </a:cubicBezTo>
                    <a:cubicBezTo>
                      <a:pt x="1254" y="1730"/>
                      <a:pt x="1251" y="1725"/>
                      <a:pt x="1248" y="1719"/>
                    </a:cubicBezTo>
                    <a:moveTo>
                      <a:pt x="205" y="1357"/>
                    </a:moveTo>
                    <a:cubicBezTo>
                      <a:pt x="207" y="1362"/>
                      <a:pt x="207" y="1366"/>
                      <a:pt x="205" y="1368"/>
                    </a:cubicBezTo>
                    <a:cubicBezTo>
                      <a:pt x="204" y="1368"/>
                      <a:pt x="204" y="1369"/>
                      <a:pt x="204" y="1369"/>
                    </a:cubicBezTo>
                    <a:cubicBezTo>
                      <a:pt x="391" y="1549"/>
                      <a:pt x="546" y="1750"/>
                      <a:pt x="671" y="1967"/>
                    </a:cubicBezTo>
                    <a:cubicBezTo>
                      <a:pt x="671" y="1967"/>
                      <a:pt x="671" y="1966"/>
                      <a:pt x="672" y="1966"/>
                    </a:cubicBezTo>
                    <a:cubicBezTo>
                      <a:pt x="673" y="1965"/>
                      <a:pt x="675" y="1965"/>
                      <a:pt x="677" y="1965"/>
                    </a:cubicBezTo>
                    <a:cubicBezTo>
                      <a:pt x="678" y="1965"/>
                      <a:pt x="680" y="1965"/>
                      <a:pt x="681" y="1966"/>
                    </a:cubicBezTo>
                    <a:cubicBezTo>
                      <a:pt x="555" y="1745"/>
                      <a:pt x="396" y="1539"/>
                      <a:pt x="205" y="1357"/>
                    </a:cubicBezTo>
                    <a:moveTo>
                      <a:pt x="134" y="1322"/>
                    </a:moveTo>
                    <a:cubicBezTo>
                      <a:pt x="89" y="1370"/>
                      <a:pt x="45" y="1417"/>
                      <a:pt x="0" y="1465"/>
                    </a:cubicBezTo>
                    <a:cubicBezTo>
                      <a:pt x="4" y="1468"/>
                      <a:pt x="8" y="1471"/>
                      <a:pt x="12" y="1475"/>
                    </a:cubicBezTo>
                    <a:cubicBezTo>
                      <a:pt x="16" y="1478"/>
                      <a:pt x="20" y="1482"/>
                      <a:pt x="23" y="1486"/>
                    </a:cubicBezTo>
                    <a:cubicBezTo>
                      <a:pt x="68" y="1439"/>
                      <a:pt x="112" y="1393"/>
                      <a:pt x="157" y="1346"/>
                    </a:cubicBezTo>
                    <a:cubicBezTo>
                      <a:pt x="155" y="1345"/>
                      <a:pt x="154" y="1343"/>
                      <a:pt x="152" y="1342"/>
                    </a:cubicBezTo>
                    <a:cubicBezTo>
                      <a:pt x="145" y="1335"/>
                      <a:pt x="139" y="1329"/>
                      <a:pt x="134" y="1322"/>
                    </a:cubicBezTo>
                    <a:moveTo>
                      <a:pt x="285" y="593"/>
                    </a:moveTo>
                    <a:cubicBezTo>
                      <a:pt x="285" y="593"/>
                      <a:pt x="285" y="594"/>
                      <a:pt x="284" y="594"/>
                    </a:cubicBezTo>
                    <a:cubicBezTo>
                      <a:pt x="282" y="597"/>
                      <a:pt x="279" y="598"/>
                      <a:pt x="274" y="598"/>
                    </a:cubicBezTo>
                    <a:cubicBezTo>
                      <a:pt x="274" y="598"/>
                      <a:pt x="274" y="598"/>
                      <a:pt x="274" y="598"/>
                    </a:cubicBezTo>
                    <a:cubicBezTo>
                      <a:pt x="682" y="883"/>
                      <a:pt x="997" y="1241"/>
                      <a:pt x="1225" y="1641"/>
                    </a:cubicBezTo>
                    <a:cubicBezTo>
                      <a:pt x="1226" y="1636"/>
                      <a:pt x="1227" y="1633"/>
                      <a:pt x="1230" y="1632"/>
                    </a:cubicBezTo>
                    <a:cubicBezTo>
                      <a:pt x="1230" y="1632"/>
                      <a:pt x="1230" y="1631"/>
                      <a:pt x="1231" y="1631"/>
                    </a:cubicBezTo>
                    <a:cubicBezTo>
                      <a:pt x="1003" y="1234"/>
                      <a:pt x="689" y="877"/>
                      <a:pt x="285" y="593"/>
                    </a:cubicBezTo>
                    <a:moveTo>
                      <a:pt x="481" y="75"/>
                    </a:moveTo>
                    <a:cubicBezTo>
                      <a:pt x="383" y="216"/>
                      <a:pt x="285" y="357"/>
                      <a:pt x="187" y="498"/>
                    </a:cubicBezTo>
                    <a:cubicBezTo>
                      <a:pt x="193" y="502"/>
                      <a:pt x="199" y="506"/>
                      <a:pt x="205" y="510"/>
                    </a:cubicBezTo>
                    <a:cubicBezTo>
                      <a:pt x="211" y="514"/>
                      <a:pt x="217" y="518"/>
                      <a:pt x="223" y="522"/>
                    </a:cubicBezTo>
                    <a:cubicBezTo>
                      <a:pt x="323" y="382"/>
                      <a:pt x="422" y="242"/>
                      <a:pt x="522" y="101"/>
                    </a:cubicBezTo>
                    <a:cubicBezTo>
                      <a:pt x="508" y="93"/>
                      <a:pt x="495" y="84"/>
                      <a:pt x="481" y="75"/>
                    </a:cubicBezTo>
                    <a:moveTo>
                      <a:pt x="533" y="0"/>
                    </a:moveTo>
                    <a:cubicBezTo>
                      <a:pt x="517" y="23"/>
                      <a:pt x="502" y="45"/>
                      <a:pt x="487" y="67"/>
                    </a:cubicBezTo>
                    <a:cubicBezTo>
                      <a:pt x="500" y="76"/>
                      <a:pt x="514" y="85"/>
                      <a:pt x="527" y="94"/>
                    </a:cubicBezTo>
                    <a:cubicBezTo>
                      <a:pt x="543" y="72"/>
                      <a:pt x="559" y="49"/>
                      <a:pt x="574" y="27"/>
                    </a:cubicBezTo>
                    <a:cubicBezTo>
                      <a:pt x="567" y="23"/>
                      <a:pt x="561" y="19"/>
                      <a:pt x="554" y="14"/>
                    </a:cubicBezTo>
                    <a:cubicBezTo>
                      <a:pt x="546" y="10"/>
                      <a:pt x="539" y="5"/>
                      <a:pt x="533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5" name="Freeform 6">
                <a:extLst>
                  <a:ext uri="{FF2B5EF4-FFF2-40B4-BE49-F238E27FC236}">
                    <a16:creationId xmlns:a16="http://schemas.microsoft.com/office/drawing/2014/main" xmlns="" id="{77F8C573-C12A-41E2-9BEB-DFA702E10EE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49" y="25"/>
                <a:ext cx="182" cy="119"/>
              </a:xfrm>
              <a:custGeom>
                <a:avLst/>
                <a:gdLst>
                  <a:gd name="T0" fmla="*/ 17 w 235"/>
                  <a:gd name="T1" fmla="*/ 0 h 153"/>
                  <a:gd name="T2" fmla="*/ 7 w 235"/>
                  <a:gd name="T3" fmla="*/ 3 h 153"/>
                  <a:gd name="T4" fmla="*/ 86 w 235"/>
                  <a:gd name="T5" fmla="*/ 82 h 153"/>
                  <a:gd name="T6" fmla="*/ 107 w 235"/>
                  <a:gd name="T7" fmla="*/ 96 h 153"/>
                  <a:gd name="T8" fmla="*/ 127 w 235"/>
                  <a:gd name="T9" fmla="*/ 109 h 153"/>
                  <a:gd name="T10" fmla="*/ 224 w 235"/>
                  <a:gd name="T11" fmla="*/ 153 h 153"/>
                  <a:gd name="T12" fmla="*/ 231 w 235"/>
                  <a:gd name="T13" fmla="*/ 152 h 153"/>
                  <a:gd name="T14" fmla="*/ 120 w 235"/>
                  <a:gd name="T15" fmla="*/ 77 h 153"/>
                  <a:gd name="T16" fmla="*/ 123 w 235"/>
                  <a:gd name="T17" fmla="*/ 72 h 153"/>
                  <a:gd name="T18" fmla="*/ 233 w 235"/>
                  <a:gd name="T19" fmla="*/ 147 h 153"/>
                  <a:gd name="T20" fmla="*/ 137 w 235"/>
                  <a:gd name="T21" fmla="*/ 53 h 153"/>
                  <a:gd name="T22" fmla="*/ 17 w 235"/>
                  <a:gd name="T23" fmla="*/ 0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35" h="153">
                    <a:moveTo>
                      <a:pt x="17" y="0"/>
                    </a:moveTo>
                    <a:cubicBezTo>
                      <a:pt x="12" y="0"/>
                      <a:pt x="9" y="1"/>
                      <a:pt x="7" y="3"/>
                    </a:cubicBezTo>
                    <a:cubicBezTo>
                      <a:pt x="0" y="13"/>
                      <a:pt x="35" y="47"/>
                      <a:pt x="86" y="82"/>
                    </a:cubicBezTo>
                    <a:cubicBezTo>
                      <a:pt x="92" y="87"/>
                      <a:pt x="99" y="92"/>
                      <a:pt x="107" y="96"/>
                    </a:cubicBezTo>
                    <a:cubicBezTo>
                      <a:pt x="114" y="101"/>
                      <a:pt x="120" y="105"/>
                      <a:pt x="127" y="109"/>
                    </a:cubicBezTo>
                    <a:cubicBezTo>
                      <a:pt x="170" y="136"/>
                      <a:pt x="207" y="153"/>
                      <a:pt x="224" y="153"/>
                    </a:cubicBezTo>
                    <a:cubicBezTo>
                      <a:pt x="227" y="153"/>
                      <a:pt x="229" y="152"/>
                      <a:pt x="231" y="152"/>
                    </a:cubicBezTo>
                    <a:cubicBezTo>
                      <a:pt x="194" y="126"/>
                      <a:pt x="158" y="101"/>
                      <a:pt x="120" y="77"/>
                    </a:cubicBezTo>
                    <a:cubicBezTo>
                      <a:pt x="121" y="76"/>
                      <a:pt x="122" y="74"/>
                      <a:pt x="123" y="72"/>
                    </a:cubicBezTo>
                    <a:cubicBezTo>
                      <a:pt x="160" y="97"/>
                      <a:pt x="197" y="122"/>
                      <a:pt x="233" y="147"/>
                    </a:cubicBezTo>
                    <a:cubicBezTo>
                      <a:pt x="235" y="132"/>
                      <a:pt x="195" y="92"/>
                      <a:pt x="137" y="53"/>
                    </a:cubicBezTo>
                    <a:cubicBezTo>
                      <a:pt x="86" y="20"/>
                      <a:pt x="37" y="0"/>
                      <a:pt x="17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6" name="Freeform 7">
                <a:extLst>
                  <a:ext uri="{FF2B5EF4-FFF2-40B4-BE49-F238E27FC236}">
                    <a16:creationId xmlns:a16="http://schemas.microsoft.com/office/drawing/2014/main" xmlns="" id="{9DEF4869-66CA-4764-A519-A40D244FBC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71" y="449"/>
                <a:ext cx="157" cy="101"/>
              </a:xfrm>
              <a:custGeom>
                <a:avLst/>
                <a:gdLst>
                  <a:gd name="T0" fmla="*/ 18 w 204"/>
                  <a:gd name="T1" fmla="*/ 0 h 132"/>
                  <a:gd name="T2" fmla="*/ 8 w 204"/>
                  <a:gd name="T3" fmla="*/ 4 h 132"/>
                  <a:gd name="T4" fmla="*/ 89 w 204"/>
                  <a:gd name="T5" fmla="*/ 86 h 132"/>
                  <a:gd name="T6" fmla="*/ 188 w 204"/>
                  <a:gd name="T7" fmla="*/ 132 h 132"/>
                  <a:gd name="T8" fmla="*/ 188 w 204"/>
                  <a:gd name="T9" fmla="*/ 132 h 132"/>
                  <a:gd name="T10" fmla="*/ 198 w 204"/>
                  <a:gd name="T11" fmla="*/ 128 h 132"/>
                  <a:gd name="T12" fmla="*/ 199 w 204"/>
                  <a:gd name="T13" fmla="*/ 127 h 132"/>
                  <a:gd name="T14" fmla="*/ 137 w 204"/>
                  <a:gd name="T15" fmla="*/ 56 h 132"/>
                  <a:gd name="T16" fmla="*/ 119 w 204"/>
                  <a:gd name="T17" fmla="*/ 44 h 132"/>
                  <a:gd name="T18" fmla="*/ 101 w 204"/>
                  <a:gd name="T19" fmla="*/ 32 h 132"/>
                  <a:gd name="T20" fmla="*/ 18 w 204"/>
                  <a:gd name="T21" fmla="*/ 0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4" h="132">
                    <a:moveTo>
                      <a:pt x="18" y="0"/>
                    </a:moveTo>
                    <a:cubicBezTo>
                      <a:pt x="13" y="0"/>
                      <a:pt x="9" y="1"/>
                      <a:pt x="8" y="4"/>
                    </a:cubicBezTo>
                    <a:cubicBezTo>
                      <a:pt x="0" y="16"/>
                      <a:pt x="38" y="53"/>
                      <a:pt x="89" y="86"/>
                    </a:cubicBezTo>
                    <a:cubicBezTo>
                      <a:pt x="131" y="114"/>
                      <a:pt x="170" y="132"/>
                      <a:pt x="188" y="132"/>
                    </a:cubicBezTo>
                    <a:cubicBezTo>
                      <a:pt x="188" y="132"/>
                      <a:pt x="188" y="132"/>
                      <a:pt x="188" y="132"/>
                    </a:cubicBezTo>
                    <a:cubicBezTo>
                      <a:pt x="193" y="132"/>
                      <a:pt x="196" y="131"/>
                      <a:pt x="198" y="128"/>
                    </a:cubicBezTo>
                    <a:cubicBezTo>
                      <a:pt x="199" y="128"/>
                      <a:pt x="199" y="127"/>
                      <a:pt x="199" y="127"/>
                    </a:cubicBezTo>
                    <a:cubicBezTo>
                      <a:pt x="204" y="117"/>
                      <a:pt x="178" y="86"/>
                      <a:pt x="137" y="56"/>
                    </a:cubicBezTo>
                    <a:cubicBezTo>
                      <a:pt x="131" y="52"/>
                      <a:pt x="125" y="48"/>
                      <a:pt x="119" y="44"/>
                    </a:cubicBezTo>
                    <a:cubicBezTo>
                      <a:pt x="113" y="40"/>
                      <a:pt x="107" y="36"/>
                      <a:pt x="101" y="32"/>
                    </a:cubicBezTo>
                    <a:cubicBezTo>
                      <a:pt x="67" y="12"/>
                      <a:pt x="35" y="0"/>
                      <a:pt x="18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7" name="Freeform 8">
                <a:extLst>
                  <a:ext uri="{FF2B5EF4-FFF2-40B4-BE49-F238E27FC236}">
                    <a16:creationId xmlns:a16="http://schemas.microsoft.com/office/drawing/2014/main" xmlns="" id="{91A566DA-D8B8-4222-9B51-6F95052D90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60" y="1203"/>
                <a:ext cx="85" cy="74"/>
              </a:xfrm>
              <a:custGeom>
                <a:avLst/>
                <a:gdLst>
                  <a:gd name="T0" fmla="*/ 12 w 110"/>
                  <a:gd name="T1" fmla="*/ 0 h 96"/>
                  <a:gd name="T2" fmla="*/ 7 w 110"/>
                  <a:gd name="T3" fmla="*/ 1 h 96"/>
                  <a:gd name="T4" fmla="*/ 57 w 110"/>
                  <a:gd name="T5" fmla="*/ 45 h 96"/>
                  <a:gd name="T6" fmla="*/ 52 w 110"/>
                  <a:gd name="T7" fmla="*/ 51 h 96"/>
                  <a:gd name="T8" fmla="*/ 2 w 110"/>
                  <a:gd name="T9" fmla="*/ 7 h 96"/>
                  <a:gd name="T10" fmla="*/ 40 w 110"/>
                  <a:gd name="T11" fmla="*/ 63 h 96"/>
                  <a:gd name="T12" fmla="*/ 96 w 110"/>
                  <a:gd name="T13" fmla="*/ 96 h 96"/>
                  <a:gd name="T14" fmla="*/ 103 w 110"/>
                  <a:gd name="T15" fmla="*/ 93 h 96"/>
                  <a:gd name="T16" fmla="*/ 80 w 110"/>
                  <a:gd name="T17" fmla="*/ 43 h 96"/>
                  <a:gd name="T18" fmla="*/ 69 w 110"/>
                  <a:gd name="T19" fmla="*/ 32 h 96"/>
                  <a:gd name="T20" fmla="*/ 57 w 110"/>
                  <a:gd name="T21" fmla="*/ 22 h 96"/>
                  <a:gd name="T22" fmla="*/ 12 w 110"/>
                  <a:gd name="T23" fmla="*/ 0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10" h="96">
                    <a:moveTo>
                      <a:pt x="12" y="0"/>
                    </a:moveTo>
                    <a:cubicBezTo>
                      <a:pt x="10" y="0"/>
                      <a:pt x="8" y="0"/>
                      <a:pt x="7" y="1"/>
                    </a:cubicBezTo>
                    <a:cubicBezTo>
                      <a:pt x="24" y="15"/>
                      <a:pt x="41" y="30"/>
                      <a:pt x="57" y="45"/>
                    </a:cubicBezTo>
                    <a:cubicBezTo>
                      <a:pt x="56" y="47"/>
                      <a:pt x="54" y="48"/>
                      <a:pt x="52" y="51"/>
                    </a:cubicBezTo>
                    <a:cubicBezTo>
                      <a:pt x="36" y="36"/>
                      <a:pt x="19" y="21"/>
                      <a:pt x="2" y="7"/>
                    </a:cubicBezTo>
                    <a:cubicBezTo>
                      <a:pt x="0" y="18"/>
                      <a:pt x="16" y="41"/>
                      <a:pt x="40" y="63"/>
                    </a:cubicBezTo>
                    <a:cubicBezTo>
                      <a:pt x="61" y="83"/>
                      <a:pt x="84" y="96"/>
                      <a:pt x="96" y="96"/>
                    </a:cubicBezTo>
                    <a:cubicBezTo>
                      <a:pt x="99" y="96"/>
                      <a:pt x="102" y="95"/>
                      <a:pt x="103" y="93"/>
                    </a:cubicBezTo>
                    <a:cubicBezTo>
                      <a:pt x="110" y="86"/>
                      <a:pt x="101" y="65"/>
                      <a:pt x="80" y="43"/>
                    </a:cubicBezTo>
                    <a:cubicBezTo>
                      <a:pt x="77" y="39"/>
                      <a:pt x="73" y="35"/>
                      <a:pt x="69" y="32"/>
                    </a:cubicBezTo>
                    <a:cubicBezTo>
                      <a:pt x="65" y="28"/>
                      <a:pt x="61" y="25"/>
                      <a:pt x="57" y="22"/>
                    </a:cubicBezTo>
                    <a:cubicBezTo>
                      <a:pt x="39" y="8"/>
                      <a:pt x="22" y="0"/>
                      <a:pt x="12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8" name="Freeform 9">
                <a:extLst>
                  <a:ext uri="{FF2B5EF4-FFF2-40B4-BE49-F238E27FC236}">
                    <a16:creationId xmlns:a16="http://schemas.microsoft.com/office/drawing/2014/main" xmlns="" id="{5F02CBF9-465B-4C5C-9264-B2F6BB6498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49" y="1348"/>
                <a:ext cx="91" cy="143"/>
              </a:xfrm>
              <a:custGeom>
                <a:avLst/>
                <a:gdLst>
                  <a:gd name="T0" fmla="*/ 11 w 118"/>
                  <a:gd name="T1" fmla="*/ 0 h 185"/>
                  <a:gd name="T2" fmla="*/ 8 w 118"/>
                  <a:gd name="T3" fmla="*/ 0 h 185"/>
                  <a:gd name="T4" fmla="*/ 7 w 118"/>
                  <a:gd name="T5" fmla="*/ 1 h 185"/>
                  <a:gd name="T6" fmla="*/ 2 w 118"/>
                  <a:gd name="T7" fmla="*/ 10 h 185"/>
                  <a:gd name="T8" fmla="*/ 25 w 118"/>
                  <a:gd name="T9" fmla="*/ 88 h 185"/>
                  <a:gd name="T10" fmla="*/ 34 w 118"/>
                  <a:gd name="T11" fmla="*/ 105 h 185"/>
                  <a:gd name="T12" fmla="*/ 43 w 118"/>
                  <a:gd name="T13" fmla="*/ 122 h 185"/>
                  <a:gd name="T14" fmla="*/ 101 w 118"/>
                  <a:gd name="T15" fmla="*/ 185 h 185"/>
                  <a:gd name="T16" fmla="*/ 104 w 118"/>
                  <a:gd name="T17" fmla="*/ 184 h 185"/>
                  <a:gd name="T18" fmla="*/ 80 w 118"/>
                  <a:gd name="T19" fmla="*/ 79 h 185"/>
                  <a:gd name="T20" fmla="*/ 11 w 118"/>
                  <a:gd name="T21" fmla="*/ 0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8" h="185">
                    <a:moveTo>
                      <a:pt x="11" y="0"/>
                    </a:moveTo>
                    <a:cubicBezTo>
                      <a:pt x="10" y="0"/>
                      <a:pt x="9" y="0"/>
                      <a:pt x="8" y="0"/>
                    </a:cubicBezTo>
                    <a:cubicBezTo>
                      <a:pt x="7" y="0"/>
                      <a:pt x="7" y="1"/>
                      <a:pt x="7" y="1"/>
                    </a:cubicBezTo>
                    <a:cubicBezTo>
                      <a:pt x="4" y="2"/>
                      <a:pt x="3" y="5"/>
                      <a:pt x="2" y="10"/>
                    </a:cubicBezTo>
                    <a:cubicBezTo>
                      <a:pt x="0" y="25"/>
                      <a:pt x="10" y="55"/>
                      <a:pt x="25" y="88"/>
                    </a:cubicBezTo>
                    <a:cubicBezTo>
                      <a:pt x="28" y="94"/>
                      <a:pt x="31" y="99"/>
                      <a:pt x="34" y="105"/>
                    </a:cubicBezTo>
                    <a:cubicBezTo>
                      <a:pt x="37" y="111"/>
                      <a:pt x="40" y="116"/>
                      <a:pt x="43" y="122"/>
                    </a:cubicBezTo>
                    <a:cubicBezTo>
                      <a:pt x="65" y="159"/>
                      <a:pt x="88" y="185"/>
                      <a:pt x="101" y="185"/>
                    </a:cubicBezTo>
                    <a:cubicBezTo>
                      <a:pt x="102" y="185"/>
                      <a:pt x="103" y="185"/>
                      <a:pt x="104" y="184"/>
                    </a:cubicBezTo>
                    <a:cubicBezTo>
                      <a:pt x="118" y="177"/>
                      <a:pt x="107" y="130"/>
                      <a:pt x="80" y="79"/>
                    </a:cubicBezTo>
                    <a:cubicBezTo>
                      <a:pt x="55" y="33"/>
                      <a:pt x="25" y="0"/>
                      <a:pt x="11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9" name="Freeform 10">
                <a:extLst>
                  <a:ext uri="{FF2B5EF4-FFF2-40B4-BE49-F238E27FC236}">
                    <a16:creationId xmlns:a16="http://schemas.microsoft.com/office/drawing/2014/main" xmlns="" id="{15DA5FD0-8BC1-4BFB-950A-CC599A84372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14" y="1606"/>
                <a:ext cx="80" cy="118"/>
              </a:xfrm>
              <a:custGeom>
                <a:avLst/>
                <a:gdLst>
                  <a:gd name="T0" fmla="*/ 17 w 104"/>
                  <a:gd name="T1" fmla="*/ 0 h 153"/>
                  <a:gd name="T2" fmla="*/ 12 w 104"/>
                  <a:gd name="T3" fmla="*/ 1 h 153"/>
                  <a:gd name="T4" fmla="*/ 11 w 104"/>
                  <a:gd name="T5" fmla="*/ 2 h 153"/>
                  <a:gd name="T6" fmla="*/ 30 w 104"/>
                  <a:gd name="T7" fmla="*/ 89 h 153"/>
                  <a:gd name="T8" fmla="*/ 86 w 104"/>
                  <a:gd name="T9" fmla="*/ 153 h 153"/>
                  <a:gd name="T10" fmla="*/ 48 w 104"/>
                  <a:gd name="T11" fmla="*/ 78 h 153"/>
                  <a:gd name="T12" fmla="*/ 52 w 104"/>
                  <a:gd name="T13" fmla="*/ 76 h 153"/>
                  <a:gd name="T14" fmla="*/ 91 w 104"/>
                  <a:gd name="T15" fmla="*/ 152 h 153"/>
                  <a:gd name="T16" fmla="*/ 93 w 104"/>
                  <a:gd name="T17" fmla="*/ 152 h 153"/>
                  <a:gd name="T18" fmla="*/ 83 w 104"/>
                  <a:gd name="T19" fmla="*/ 78 h 153"/>
                  <a:gd name="T20" fmla="*/ 76 w 104"/>
                  <a:gd name="T21" fmla="*/ 63 h 153"/>
                  <a:gd name="T22" fmla="*/ 68 w 104"/>
                  <a:gd name="T23" fmla="*/ 49 h 153"/>
                  <a:gd name="T24" fmla="*/ 21 w 104"/>
                  <a:gd name="T25" fmla="*/ 1 h 153"/>
                  <a:gd name="T26" fmla="*/ 17 w 104"/>
                  <a:gd name="T27" fmla="*/ 0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04" h="153">
                    <a:moveTo>
                      <a:pt x="17" y="0"/>
                    </a:moveTo>
                    <a:cubicBezTo>
                      <a:pt x="15" y="0"/>
                      <a:pt x="13" y="0"/>
                      <a:pt x="12" y="1"/>
                    </a:cubicBezTo>
                    <a:cubicBezTo>
                      <a:pt x="11" y="1"/>
                      <a:pt x="11" y="2"/>
                      <a:pt x="11" y="2"/>
                    </a:cubicBezTo>
                    <a:cubicBezTo>
                      <a:pt x="0" y="11"/>
                      <a:pt x="9" y="49"/>
                      <a:pt x="30" y="89"/>
                    </a:cubicBezTo>
                    <a:cubicBezTo>
                      <a:pt x="49" y="124"/>
                      <a:pt x="72" y="150"/>
                      <a:pt x="86" y="153"/>
                    </a:cubicBezTo>
                    <a:cubicBezTo>
                      <a:pt x="74" y="128"/>
                      <a:pt x="61" y="103"/>
                      <a:pt x="48" y="78"/>
                    </a:cubicBezTo>
                    <a:cubicBezTo>
                      <a:pt x="50" y="78"/>
                      <a:pt x="51" y="77"/>
                      <a:pt x="52" y="76"/>
                    </a:cubicBezTo>
                    <a:cubicBezTo>
                      <a:pt x="66" y="101"/>
                      <a:pt x="79" y="127"/>
                      <a:pt x="91" y="152"/>
                    </a:cubicBezTo>
                    <a:cubicBezTo>
                      <a:pt x="92" y="152"/>
                      <a:pt x="92" y="152"/>
                      <a:pt x="93" y="152"/>
                    </a:cubicBezTo>
                    <a:cubicBezTo>
                      <a:pt x="104" y="146"/>
                      <a:pt x="100" y="114"/>
                      <a:pt x="83" y="78"/>
                    </a:cubicBezTo>
                    <a:cubicBezTo>
                      <a:pt x="81" y="73"/>
                      <a:pt x="79" y="68"/>
                      <a:pt x="76" y="63"/>
                    </a:cubicBezTo>
                    <a:cubicBezTo>
                      <a:pt x="74" y="58"/>
                      <a:pt x="71" y="54"/>
                      <a:pt x="68" y="49"/>
                    </a:cubicBezTo>
                    <a:cubicBezTo>
                      <a:pt x="52" y="23"/>
                      <a:pt x="34" y="5"/>
                      <a:pt x="21" y="1"/>
                    </a:cubicBezTo>
                    <a:cubicBezTo>
                      <a:pt x="20" y="0"/>
                      <a:pt x="18" y="0"/>
                      <a:pt x="17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0" name="Freeform 11">
                <a:extLst>
                  <a:ext uri="{FF2B5EF4-FFF2-40B4-BE49-F238E27FC236}">
                    <a16:creationId xmlns:a16="http://schemas.microsoft.com/office/drawing/2014/main" xmlns="" id="{ADBFBC8D-D546-483B-BADC-8654D0304A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95" y="1086"/>
                <a:ext cx="69" cy="61"/>
              </a:xfrm>
              <a:custGeom>
                <a:avLst/>
                <a:gdLst>
                  <a:gd name="T0" fmla="*/ 10 w 89"/>
                  <a:gd name="T1" fmla="*/ 0 h 79"/>
                  <a:gd name="T2" fmla="*/ 5 w 89"/>
                  <a:gd name="T3" fmla="*/ 2 h 79"/>
                  <a:gd name="T4" fmla="*/ 16 w 89"/>
                  <a:gd name="T5" fmla="*/ 31 h 79"/>
                  <a:gd name="T6" fmla="*/ 34 w 89"/>
                  <a:gd name="T7" fmla="*/ 51 h 79"/>
                  <a:gd name="T8" fmla="*/ 39 w 89"/>
                  <a:gd name="T9" fmla="*/ 55 h 79"/>
                  <a:gd name="T10" fmla="*/ 82 w 89"/>
                  <a:gd name="T11" fmla="*/ 79 h 79"/>
                  <a:gd name="T12" fmla="*/ 86 w 89"/>
                  <a:gd name="T13" fmla="*/ 78 h 79"/>
                  <a:gd name="T14" fmla="*/ 87 w 89"/>
                  <a:gd name="T15" fmla="*/ 77 h 79"/>
                  <a:gd name="T16" fmla="*/ 87 w 89"/>
                  <a:gd name="T17" fmla="*/ 66 h 79"/>
                  <a:gd name="T18" fmla="*/ 57 w 89"/>
                  <a:gd name="T19" fmla="*/ 27 h 79"/>
                  <a:gd name="T20" fmla="*/ 10 w 89"/>
                  <a:gd name="T21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9" h="79">
                    <a:moveTo>
                      <a:pt x="10" y="0"/>
                    </a:moveTo>
                    <a:cubicBezTo>
                      <a:pt x="8" y="0"/>
                      <a:pt x="6" y="0"/>
                      <a:pt x="5" y="2"/>
                    </a:cubicBezTo>
                    <a:cubicBezTo>
                      <a:pt x="0" y="6"/>
                      <a:pt x="6" y="18"/>
                      <a:pt x="16" y="31"/>
                    </a:cubicBezTo>
                    <a:cubicBezTo>
                      <a:pt x="21" y="38"/>
                      <a:pt x="27" y="44"/>
                      <a:pt x="34" y="51"/>
                    </a:cubicBezTo>
                    <a:cubicBezTo>
                      <a:pt x="36" y="52"/>
                      <a:pt x="37" y="54"/>
                      <a:pt x="39" y="55"/>
                    </a:cubicBezTo>
                    <a:cubicBezTo>
                      <a:pt x="56" y="69"/>
                      <a:pt x="73" y="79"/>
                      <a:pt x="82" y="79"/>
                    </a:cubicBezTo>
                    <a:cubicBezTo>
                      <a:pt x="83" y="79"/>
                      <a:pt x="84" y="78"/>
                      <a:pt x="86" y="78"/>
                    </a:cubicBezTo>
                    <a:cubicBezTo>
                      <a:pt x="86" y="78"/>
                      <a:pt x="86" y="77"/>
                      <a:pt x="87" y="77"/>
                    </a:cubicBezTo>
                    <a:cubicBezTo>
                      <a:pt x="89" y="75"/>
                      <a:pt x="89" y="71"/>
                      <a:pt x="87" y="66"/>
                    </a:cubicBezTo>
                    <a:cubicBezTo>
                      <a:pt x="84" y="56"/>
                      <a:pt x="73" y="41"/>
                      <a:pt x="57" y="27"/>
                    </a:cubicBezTo>
                    <a:cubicBezTo>
                      <a:pt x="39" y="10"/>
                      <a:pt x="19" y="0"/>
                      <a:pt x="10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1" name="Freeform 12">
                <a:extLst>
                  <a:ext uri="{FF2B5EF4-FFF2-40B4-BE49-F238E27FC236}">
                    <a16:creationId xmlns:a16="http://schemas.microsoft.com/office/drawing/2014/main" xmlns="" id="{0F27058E-14C5-4702-885B-5328FE6EED6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519" y="1259"/>
                <a:ext cx="764" cy="1155"/>
              </a:xfrm>
              <a:custGeom>
                <a:avLst/>
                <a:gdLst>
                  <a:gd name="T0" fmla="*/ 967 w 989"/>
                  <a:gd name="T1" fmla="*/ 1291 h 1495"/>
                  <a:gd name="T2" fmla="*/ 404 w 989"/>
                  <a:gd name="T3" fmla="*/ 1478 h 1495"/>
                  <a:gd name="T4" fmla="*/ 407 w 989"/>
                  <a:gd name="T5" fmla="*/ 1487 h 1495"/>
                  <a:gd name="T6" fmla="*/ 408 w 989"/>
                  <a:gd name="T7" fmla="*/ 1495 h 1495"/>
                  <a:gd name="T8" fmla="*/ 974 w 989"/>
                  <a:gd name="T9" fmla="*/ 1314 h 1495"/>
                  <a:gd name="T10" fmla="*/ 970 w 989"/>
                  <a:gd name="T11" fmla="*/ 1303 h 1495"/>
                  <a:gd name="T12" fmla="*/ 967 w 989"/>
                  <a:gd name="T13" fmla="*/ 1291 h 1495"/>
                  <a:gd name="T14" fmla="*/ 959 w 989"/>
                  <a:gd name="T15" fmla="*/ 1175 h 1495"/>
                  <a:gd name="T16" fmla="*/ 950 w 989"/>
                  <a:gd name="T17" fmla="*/ 1179 h 1495"/>
                  <a:gd name="T18" fmla="*/ 970 w 989"/>
                  <a:gd name="T19" fmla="*/ 1239 h 1495"/>
                  <a:gd name="T20" fmla="*/ 977 w 989"/>
                  <a:gd name="T21" fmla="*/ 1233 h 1495"/>
                  <a:gd name="T22" fmla="*/ 979 w 989"/>
                  <a:gd name="T23" fmla="*/ 1232 h 1495"/>
                  <a:gd name="T24" fmla="*/ 959 w 989"/>
                  <a:gd name="T25" fmla="*/ 1175 h 1495"/>
                  <a:gd name="T26" fmla="*/ 42 w 989"/>
                  <a:gd name="T27" fmla="*/ 1145 h 1495"/>
                  <a:gd name="T28" fmla="*/ 0 w 989"/>
                  <a:gd name="T29" fmla="*/ 1175 h 1495"/>
                  <a:gd name="T30" fmla="*/ 4 w 989"/>
                  <a:gd name="T31" fmla="*/ 1180 h 1495"/>
                  <a:gd name="T32" fmla="*/ 9 w 989"/>
                  <a:gd name="T33" fmla="*/ 1188 h 1495"/>
                  <a:gd name="T34" fmla="*/ 51 w 989"/>
                  <a:gd name="T35" fmla="*/ 1158 h 1495"/>
                  <a:gd name="T36" fmla="*/ 42 w 989"/>
                  <a:gd name="T37" fmla="*/ 1145 h 1495"/>
                  <a:gd name="T38" fmla="*/ 200 w 989"/>
                  <a:gd name="T39" fmla="*/ 1081 h 1495"/>
                  <a:gd name="T40" fmla="*/ 195 w 989"/>
                  <a:gd name="T41" fmla="*/ 1088 h 1495"/>
                  <a:gd name="T42" fmla="*/ 194 w 989"/>
                  <a:gd name="T43" fmla="*/ 1089 h 1495"/>
                  <a:gd name="T44" fmla="*/ 367 w 989"/>
                  <a:gd name="T45" fmla="*/ 1451 h 1495"/>
                  <a:gd name="T46" fmla="*/ 368 w 989"/>
                  <a:gd name="T47" fmla="*/ 1451 h 1495"/>
                  <a:gd name="T48" fmla="*/ 373 w 989"/>
                  <a:gd name="T49" fmla="*/ 1450 h 1495"/>
                  <a:gd name="T50" fmla="*/ 377 w 989"/>
                  <a:gd name="T51" fmla="*/ 1450 h 1495"/>
                  <a:gd name="T52" fmla="*/ 200 w 989"/>
                  <a:gd name="T53" fmla="*/ 1081 h 1495"/>
                  <a:gd name="T54" fmla="*/ 160 w 989"/>
                  <a:gd name="T55" fmla="*/ 1061 h 1495"/>
                  <a:gd name="T56" fmla="*/ 50 w 989"/>
                  <a:gd name="T57" fmla="*/ 1139 h 1495"/>
                  <a:gd name="T58" fmla="*/ 59 w 989"/>
                  <a:gd name="T59" fmla="*/ 1152 h 1495"/>
                  <a:gd name="T60" fmla="*/ 168 w 989"/>
                  <a:gd name="T61" fmla="*/ 1076 h 1495"/>
                  <a:gd name="T62" fmla="*/ 166 w 989"/>
                  <a:gd name="T63" fmla="*/ 1074 h 1495"/>
                  <a:gd name="T64" fmla="*/ 160 w 989"/>
                  <a:gd name="T65" fmla="*/ 1061 h 1495"/>
                  <a:gd name="T66" fmla="*/ 560 w 989"/>
                  <a:gd name="T67" fmla="*/ 493 h 1495"/>
                  <a:gd name="T68" fmla="*/ 559 w 989"/>
                  <a:gd name="T69" fmla="*/ 494 h 1495"/>
                  <a:gd name="T70" fmla="*/ 551 w 989"/>
                  <a:gd name="T71" fmla="*/ 497 h 1495"/>
                  <a:gd name="T72" fmla="*/ 942 w 989"/>
                  <a:gd name="T73" fmla="*/ 1156 h 1495"/>
                  <a:gd name="T74" fmla="*/ 951 w 989"/>
                  <a:gd name="T75" fmla="*/ 1152 h 1495"/>
                  <a:gd name="T76" fmla="*/ 560 w 989"/>
                  <a:gd name="T77" fmla="*/ 493 h 1495"/>
                  <a:gd name="T78" fmla="*/ 967 w 989"/>
                  <a:gd name="T79" fmla="*/ 0 h 1495"/>
                  <a:gd name="T80" fmla="*/ 524 w 989"/>
                  <a:gd name="T81" fmla="*/ 418 h 1495"/>
                  <a:gd name="T82" fmla="*/ 533 w 989"/>
                  <a:gd name="T83" fmla="*/ 427 h 1495"/>
                  <a:gd name="T84" fmla="*/ 542 w 989"/>
                  <a:gd name="T85" fmla="*/ 437 h 1495"/>
                  <a:gd name="T86" fmla="*/ 989 w 989"/>
                  <a:gd name="T87" fmla="*/ 23 h 1495"/>
                  <a:gd name="T88" fmla="*/ 978 w 989"/>
                  <a:gd name="T89" fmla="*/ 12 h 1495"/>
                  <a:gd name="T90" fmla="*/ 967 w 989"/>
                  <a:gd name="T91" fmla="*/ 0 h 14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989" h="1495">
                    <a:moveTo>
                      <a:pt x="967" y="1291"/>
                    </a:moveTo>
                    <a:cubicBezTo>
                      <a:pt x="780" y="1354"/>
                      <a:pt x="591" y="1416"/>
                      <a:pt x="404" y="1478"/>
                    </a:cubicBezTo>
                    <a:cubicBezTo>
                      <a:pt x="405" y="1481"/>
                      <a:pt x="406" y="1484"/>
                      <a:pt x="407" y="1487"/>
                    </a:cubicBezTo>
                    <a:cubicBezTo>
                      <a:pt x="407" y="1490"/>
                      <a:pt x="408" y="1493"/>
                      <a:pt x="408" y="1495"/>
                    </a:cubicBezTo>
                    <a:cubicBezTo>
                      <a:pt x="597" y="1435"/>
                      <a:pt x="786" y="1375"/>
                      <a:pt x="974" y="1314"/>
                    </a:cubicBezTo>
                    <a:cubicBezTo>
                      <a:pt x="973" y="1310"/>
                      <a:pt x="972" y="1306"/>
                      <a:pt x="970" y="1303"/>
                    </a:cubicBezTo>
                    <a:cubicBezTo>
                      <a:pt x="969" y="1299"/>
                      <a:pt x="968" y="1295"/>
                      <a:pt x="967" y="1291"/>
                    </a:cubicBezTo>
                    <a:moveTo>
                      <a:pt x="959" y="1175"/>
                    </a:moveTo>
                    <a:cubicBezTo>
                      <a:pt x="956" y="1176"/>
                      <a:pt x="953" y="1178"/>
                      <a:pt x="950" y="1179"/>
                    </a:cubicBezTo>
                    <a:cubicBezTo>
                      <a:pt x="957" y="1199"/>
                      <a:pt x="964" y="1219"/>
                      <a:pt x="970" y="1239"/>
                    </a:cubicBezTo>
                    <a:cubicBezTo>
                      <a:pt x="972" y="1236"/>
                      <a:pt x="974" y="1234"/>
                      <a:pt x="977" y="1233"/>
                    </a:cubicBezTo>
                    <a:cubicBezTo>
                      <a:pt x="978" y="1233"/>
                      <a:pt x="978" y="1232"/>
                      <a:pt x="979" y="1232"/>
                    </a:cubicBezTo>
                    <a:cubicBezTo>
                      <a:pt x="972" y="1213"/>
                      <a:pt x="966" y="1194"/>
                      <a:pt x="959" y="1175"/>
                    </a:cubicBezTo>
                    <a:moveTo>
                      <a:pt x="42" y="1145"/>
                    </a:moveTo>
                    <a:cubicBezTo>
                      <a:pt x="28" y="1155"/>
                      <a:pt x="14" y="1165"/>
                      <a:pt x="0" y="1175"/>
                    </a:cubicBezTo>
                    <a:cubicBezTo>
                      <a:pt x="2" y="1176"/>
                      <a:pt x="3" y="1178"/>
                      <a:pt x="4" y="1180"/>
                    </a:cubicBezTo>
                    <a:cubicBezTo>
                      <a:pt x="6" y="1183"/>
                      <a:pt x="7" y="1185"/>
                      <a:pt x="9" y="1188"/>
                    </a:cubicBezTo>
                    <a:cubicBezTo>
                      <a:pt x="23" y="1178"/>
                      <a:pt x="37" y="1168"/>
                      <a:pt x="51" y="1158"/>
                    </a:cubicBezTo>
                    <a:cubicBezTo>
                      <a:pt x="48" y="1153"/>
                      <a:pt x="45" y="1149"/>
                      <a:pt x="42" y="1145"/>
                    </a:cubicBezTo>
                    <a:moveTo>
                      <a:pt x="200" y="1081"/>
                    </a:moveTo>
                    <a:cubicBezTo>
                      <a:pt x="200" y="1084"/>
                      <a:pt x="198" y="1087"/>
                      <a:pt x="195" y="1088"/>
                    </a:cubicBezTo>
                    <a:cubicBezTo>
                      <a:pt x="195" y="1089"/>
                      <a:pt x="195" y="1089"/>
                      <a:pt x="194" y="1089"/>
                    </a:cubicBezTo>
                    <a:cubicBezTo>
                      <a:pt x="268" y="1202"/>
                      <a:pt x="326" y="1324"/>
                      <a:pt x="367" y="1451"/>
                    </a:cubicBezTo>
                    <a:cubicBezTo>
                      <a:pt x="367" y="1451"/>
                      <a:pt x="368" y="1451"/>
                      <a:pt x="368" y="1451"/>
                    </a:cubicBezTo>
                    <a:cubicBezTo>
                      <a:pt x="370" y="1450"/>
                      <a:pt x="371" y="1450"/>
                      <a:pt x="373" y="1450"/>
                    </a:cubicBezTo>
                    <a:cubicBezTo>
                      <a:pt x="374" y="1450"/>
                      <a:pt x="375" y="1450"/>
                      <a:pt x="377" y="1450"/>
                    </a:cubicBezTo>
                    <a:cubicBezTo>
                      <a:pt x="335" y="1320"/>
                      <a:pt x="276" y="1195"/>
                      <a:pt x="200" y="1081"/>
                    </a:cubicBezTo>
                    <a:moveTo>
                      <a:pt x="160" y="1061"/>
                    </a:moveTo>
                    <a:cubicBezTo>
                      <a:pt x="124" y="1087"/>
                      <a:pt x="87" y="1113"/>
                      <a:pt x="50" y="1139"/>
                    </a:cubicBezTo>
                    <a:cubicBezTo>
                      <a:pt x="54" y="1143"/>
                      <a:pt x="56" y="1148"/>
                      <a:pt x="59" y="1152"/>
                    </a:cubicBezTo>
                    <a:cubicBezTo>
                      <a:pt x="96" y="1127"/>
                      <a:pt x="132" y="1101"/>
                      <a:pt x="168" y="1076"/>
                    </a:cubicBezTo>
                    <a:cubicBezTo>
                      <a:pt x="167" y="1076"/>
                      <a:pt x="167" y="1075"/>
                      <a:pt x="166" y="1074"/>
                    </a:cubicBezTo>
                    <a:cubicBezTo>
                      <a:pt x="163" y="1070"/>
                      <a:pt x="161" y="1065"/>
                      <a:pt x="160" y="1061"/>
                    </a:cubicBezTo>
                    <a:moveTo>
                      <a:pt x="560" y="493"/>
                    </a:moveTo>
                    <a:cubicBezTo>
                      <a:pt x="560" y="493"/>
                      <a:pt x="559" y="493"/>
                      <a:pt x="559" y="494"/>
                    </a:cubicBezTo>
                    <a:cubicBezTo>
                      <a:pt x="557" y="496"/>
                      <a:pt x="554" y="497"/>
                      <a:pt x="551" y="497"/>
                    </a:cubicBezTo>
                    <a:cubicBezTo>
                      <a:pt x="725" y="693"/>
                      <a:pt x="854" y="917"/>
                      <a:pt x="942" y="1156"/>
                    </a:cubicBezTo>
                    <a:cubicBezTo>
                      <a:pt x="945" y="1155"/>
                      <a:pt x="948" y="1154"/>
                      <a:pt x="951" y="1152"/>
                    </a:cubicBezTo>
                    <a:cubicBezTo>
                      <a:pt x="864" y="913"/>
                      <a:pt x="734" y="689"/>
                      <a:pt x="560" y="493"/>
                    </a:cubicBezTo>
                    <a:moveTo>
                      <a:pt x="967" y="0"/>
                    </a:moveTo>
                    <a:cubicBezTo>
                      <a:pt x="819" y="139"/>
                      <a:pt x="672" y="279"/>
                      <a:pt x="524" y="418"/>
                    </a:cubicBezTo>
                    <a:cubicBezTo>
                      <a:pt x="527" y="421"/>
                      <a:pt x="530" y="424"/>
                      <a:pt x="533" y="427"/>
                    </a:cubicBezTo>
                    <a:cubicBezTo>
                      <a:pt x="536" y="430"/>
                      <a:pt x="539" y="433"/>
                      <a:pt x="542" y="437"/>
                    </a:cubicBezTo>
                    <a:cubicBezTo>
                      <a:pt x="691" y="299"/>
                      <a:pt x="840" y="161"/>
                      <a:pt x="989" y="23"/>
                    </a:cubicBezTo>
                    <a:cubicBezTo>
                      <a:pt x="985" y="20"/>
                      <a:pt x="981" y="16"/>
                      <a:pt x="978" y="12"/>
                    </a:cubicBezTo>
                    <a:cubicBezTo>
                      <a:pt x="974" y="8"/>
                      <a:pt x="970" y="4"/>
                      <a:pt x="967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2" name="Freeform 13">
                <a:extLst>
                  <a:ext uri="{FF2B5EF4-FFF2-40B4-BE49-F238E27FC236}">
                    <a16:creationId xmlns:a16="http://schemas.microsoft.com/office/drawing/2014/main" xmlns="" id="{C103BBEF-F1F2-4FDA-9E54-31082E7920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35" y="1205"/>
                <a:ext cx="107" cy="100"/>
              </a:xfrm>
              <a:custGeom>
                <a:avLst/>
                <a:gdLst>
                  <a:gd name="T0" fmla="*/ 17 w 138"/>
                  <a:gd name="T1" fmla="*/ 0 h 129"/>
                  <a:gd name="T2" fmla="*/ 9 w 138"/>
                  <a:gd name="T3" fmla="*/ 3 h 129"/>
                  <a:gd name="T4" fmla="*/ 39 w 138"/>
                  <a:gd name="T5" fmla="*/ 70 h 129"/>
                  <a:gd name="T6" fmla="*/ 50 w 138"/>
                  <a:gd name="T7" fmla="*/ 82 h 129"/>
                  <a:gd name="T8" fmla="*/ 61 w 138"/>
                  <a:gd name="T9" fmla="*/ 93 h 129"/>
                  <a:gd name="T10" fmla="*/ 119 w 138"/>
                  <a:gd name="T11" fmla="*/ 129 h 129"/>
                  <a:gd name="T12" fmla="*/ 127 w 138"/>
                  <a:gd name="T13" fmla="*/ 127 h 129"/>
                  <a:gd name="T14" fmla="*/ 88 w 138"/>
                  <a:gd name="T15" fmla="*/ 46 h 129"/>
                  <a:gd name="T16" fmla="*/ 17 w 138"/>
                  <a:gd name="T17" fmla="*/ 0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8" h="129">
                    <a:moveTo>
                      <a:pt x="17" y="0"/>
                    </a:moveTo>
                    <a:cubicBezTo>
                      <a:pt x="14" y="0"/>
                      <a:pt x="11" y="1"/>
                      <a:pt x="9" y="3"/>
                    </a:cubicBezTo>
                    <a:cubicBezTo>
                      <a:pt x="0" y="12"/>
                      <a:pt x="14" y="40"/>
                      <a:pt x="39" y="70"/>
                    </a:cubicBezTo>
                    <a:cubicBezTo>
                      <a:pt x="42" y="74"/>
                      <a:pt x="46" y="78"/>
                      <a:pt x="50" y="82"/>
                    </a:cubicBezTo>
                    <a:cubicBezTo>
                      <a:pt x="53" y="86"/>
                      <a:pt x="57" y="90"/>
                      <a:pt x="61" y="93"/>
                    </a:cubicBezTo>
                    <a:cubicBezTo>
                      <a:pt x="84" y="115"/>
                      <a:pt x="106" y="129"/>
                      <a:pt x="119" y="129"/>
                    </a:cubicBezTo>
                    <a:cubicBezTo>
                      <a:pt x="123" y="129"/>
                      <a:pt x="125" y="129"/>
                      <a:pt x="127" y="127"/>
                    </a:cubicBezTo>
                    <a:cubicBezTo>
                      <a:pt x="138" y="118"/>
                      <a:pt x="121" y="81"/>
                      <a:pt x="88" y="46"/>
                    </a:cubicBezTo>
                    <a:cubicBezTo>
                      <a:pt x="62" y="18"/>
                      <a:pt x="33" y="0"/>
                      <a:pt x="17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3" name="Freeform 14">
                <a:extLst>
                  <a:ext uri="{FF2B5EF4-FFF2-40B4-BE49-F238E27FC236}">
                    <a16:creationId xmlns:a16="http://schemas.microsoft.com/office/drawing/2014/main" xmlns="" id="{6956D44B-6A6A-4D5D-AC25-CAF57C92DE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72" y="1563"/>
                <a:ext cx="85" cy="80"/>
              </a:xfrm>
              <a:custGeom>
                <a:avLst/>
                <a:gdLst>
                  <a:gd name="T0" fmla="*/ 20 w 111"/>
                  <a:gd name="T1" fmla="*/ 0 h 103"/>
                  <a:gd name="T2" fmla="*/ 10 w 111"/>
                  <a:gd name="T3" fmla="*/ 3 h 103"/>
                  <a:gd name="T4" fmla="*/ 38 w 111"/>
                  <a:gd name="T5" fmla="*/ 69 h 103"/>
                  <a:gd name="T6" fmla="*/ 93 w 111"/>
                  <a:gd name="T7" fmla="*/ 103 h 103"/>
                  <a:gd name="T8" fmla="*/ 94 w 111"/>
                  <a:gd name="T9" fmla="*/ 103 h 103"/>
                  <a:gd name="T10" fmla="*/ 102 w 111"/>
                  <a:gd name="T11" fmla="*/ 100 h 103"/>
                  <a:gd name="T12" fmla="*/ 103 w 111"/>
                  <a:gd name="T13" fmla="*/ 99 h 103"/>
                  <a:gd name="T14" fmla="*/ 85 w 111"/>
                  <a:gd name="T15" fmla="*/ 43 h 103"/>
                  <a:gd name="T16" fmla="*/ 76 w 111"/>
                  <a:gd name="T17" fmla="*/ 33 h 103"/>
                  <a:gd name="T18" fmla="*/ 67 w 111"/>
                  <a:gd name="T19" fmla="*/ 24 h 103"/>
                  <a:gd name="T20" fmla="*/ 20 w 111"/>
                  <a:gd name="T21" fmla="*/ 0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1" h="103">
                    <a:moveTo>
                      <a:pt x="20" y="0"/>
                    </a:moveTo>
                    <a:cubicBezTo>
                      <a:pt x="16" y="0"/>
                      <a:pt x="13" y="1"/>
                      <a:pt x="10" y="3"/>
                    </a:cubicBezTo>
                    <a:cubicBezTo>
                      <a:pt x="0" y="14"/>
                      <a:pt x="13" y="42"/>
                      <a:pt x="38" y="69"/>
                    </a:cubicBezTo>
                    <a:cubicBezTo>
                      <a:pt x="57" y="89"/>
                      <a:pt x="79" y="103"/>
                      <a:pt x="93" y="103"/>
                    </a:cubicBezTo>
                    <a:cubicBezTo>
                      <a:pt x="93" y="103"/>
                      <a:pt x="93" y="103"/>
                      <a:pt x="94" y="103"/>
                    </a:cubicBezTo>
                    <a:cubicBezTo>
                      <a:pt x="97" y="103"/>
                      <a:pt x="100" y="102"/>
                      <a:pt x="102" y="100"/>
                    </a:cubicBezTo>
                    <a:cubicBezTo>
                      <a:pt x="102" y="99"/>
                      <a:pt x="103" y="99"/>
                      <a:pt x="103" y="99"/>
                    </a:cubicBezTo>
                    <a:cubicBezTo>
                      <a:pt x="111" y="90"/>
                      <a:pt x="103" y="66"/>
                      <a:pt x="85" y="43"/>
                    </a:cubicBezTo>
                    <a:cubicBezTo>
                      <a:pt x="82" y="39"/>
                      <a:pt x="79" y="36"/>
                      <a:pt x="76" y="33"/>
                    </a:cubicBezTo>
                    <a:cubicBezTo>
                      <a:pt x="73" y="30"/>
                      <a:pt x="70" y="27"/>
                      <a:pt x="67" y="24"/>
                    </a:cubicBezTo>
                    <a:cubicBezTo>
                      <a:pt x="50" y="9"/>
                      <a:pt x="32" y="0"/>
                      <a:pt x="20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4" name="Freeform 15">
                <a:extLst>
                  <a:ext uri="{FF2B5EF4-FFF2-40B4-BE49-F238E27FC236}">
                    <a16:creationId xmlns:a16="http://schemas.microsoft.com/office/drawing/2014/main" xmlns="" id="{A92A10F7-3B1A-43C3-BCE3-1040D71224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87" y="2158"/>
                <a:ext cx="43" cy="45"/>
              </a:xfrm>
              <a:custGeom>
                <a:avLst/>
                <a:gdLst>
                  <a:gd name="T0" fmla="*/ 19 w 55"/>
                  <a:gd name="T1" fmla="*/ 0 h 58"/>
                  <a:gd name="T2" fmla="*/ 10 w 55"/>
                  <a:gd name="T3" fmla="*/ 3 h 58"/>
                  <a:gd name="T4" fmla="*/ 11 w 55"/>
                  <a:gd name="T5" fmla="*/ 41 h 58"/>
                  <a:gd name="T6" fmla="*/ 38 w 55"/>
                  <a:gd name="T7" fmla="*/ 58 h 58"/>
                  <a:gd name="T8" fmla="*/ 44 w 55"/>
                  <a:gd name="T9" fmla="*/ 57 h 58"/>
                  <a:gd name="T10" fmla="*/ 26 w 55"/>
                  <a:gd name="T11" fmla="*/ 30 h 58"/>
                  <a:gd name="T12" fmla="*/ 31 w 55"/>
                  <a:gd name="T13" fmla="*/ 28 h 58"/>
                  <a:gd name="T14" fmla="*/ 48 w 55"/>
                  <a:gd name="T15" fmla="*/ 54 h 58"/>
                  <a:gd name="T16" fmla="*/ 50 w 55"/>
                  <a:gd name="T17" fmla="*/ 24 h 58"/>
                  <a:gd name="T18" fmla="*/ 45 w 55"/>
                  <a:gd name="T19" fmla="*/ 16 h 58"/>
                  <a:gd name="T20" fmla="*/ 41 w 55"/>
                  <a:gd name="T21" fmla="*/ 11 h 58"/>
                  <a:gd name="T22" fmla="*/ 19 w 55"/>
                  <a:gd name="T23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5" h="58">
                    <a:moveTo>
                      <a:pt x="19" y="0"/>
                    </a:moveTo>
                    <a:cubicBezTo>
                      <a:pt x="16" y="0"/>
                      <a:pt x="12" y="1"/>
                      <a:pt x="10" y="3"/>
                    </a:cubicBezTo>
                    <a:cubicBezTo>
                      <a:pt x="0" y="10"/>
                      <a:pt x="1" y="27"/>
                      <a:pt x="11" y="41"/>
                    </a:cubicBezTo>
                    <a:cubicBezTo>
                      <a:pt x="18" y="52"/>
                      <a:pt x="29" y="58"/>
                      <a:pt x="38" y="58"/>
                    </a:cubicBezTo>
                    <a:cubicBezTo>
                      <a:pt x="40" y="58"/>
                      <a:pt x="42" y="58"/>
                      <a:pt x="44" y="57"/>
                    </a:cubicBezTo>
                    <a:cubicBezTo>
                      <a:pt x="38" y="48"/>
                      <a:pt x="32" y="39"/>
                      <a:pt x="26" y="30"/>
                    </a:cubicBezTo>
                    <a:cubicBezTo>
                      <a:pt x="28" y="29"/>
                      <a:pt x="30" y="29"/>
                      <a:pt x="31" y="28"/>
                    </a:cubicBezTo>
                    <a:cubicBezTo>
                      <a:pt x="37" y="36"/>
                      <a:pt x="43" y="45"/>
                      <a:pt x="48" y="54"/>
                    </a:cubicBezTo>
                    <a:cubicBezTo>
                      <a:pt x="55" y="47"/>
                      <a:pt x="55" y="36"/>
                      <a:pt x="50" y="24"/>
                    </a:cubicBezTo>
                    <a:cubicBezTo>
                      <a:pt x="48" y="21"/>
                      <a:pt x="47" y="19"/>
                      <a:pt x="45" y="16"/>
                    </a:cubicBezTo>
                    <a:cubicBezTo>
                      <a:pt x="44" y="14"/>
                      <a:pt x="43" y="12"/>
                      <a:pt x="41" y="11"/>
                    </a:cubicBezTo>
                    <a:cubicBezTo>
                      <a:pt x="34" y="4"/>
                      <a:pt x="26" y="0"/>
                      <a:pt x="19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5" name="Freeform 16">
                <a:extLst>
                  <a:ext uri="{FF2B5EF4-FFF2-40B4-BE49-F238E27FC236}">
                    <a16:creationId xmlns:a16="http://schemas.microsoft.com/office/drawing/2014/main" xmlns="" id="{36D27CAB-BE58-4F3A-83FA-3E1176E7B5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62" y="2210"/>
                <a:ext cx="53" cy="96"/>
              </a:xfrm>
              <a:custGeom>
                <a:avLst/>
                <a:gdLst>
                  <a:gd name="T0" fmla="*/ 18 w 68"/>
                  <a:gd name="T1" fmla="*/ 0 h 124"/>
                  <a:gd name="T2" fmla="*/ 16 w 68"/>
                  <a:gd name="T3" fmla="*/ 0 h 124"/>
                  <a:gd name="T4" fmla="*/ 14 w 68"/>
                  <a:gd name="T5" fmla="*/ 1 h 124"/>
                  <a:gd name="T6" fmla="*/ 7 w 68"/>
                  <a:gd name="T7" fmla="*/ 7 h 124"/>
                  <a:gd name="T8" fmla="*/ 4 w 68"/>
                  <a:gd name="T9" fmla="*/ 59 h 124"/>
                  <a:gd name="T10" fmla="*/ 7 w 68"/>
                  <a:gd name="T11" fmla="*/ 71 h 124"/>
                  <a:gd name="T12" fmla="*/ 11 w 68"/>
                  <a:gd name="T13" fmla="*/ 82 h 124"/>
                  <a:gd name="T14" fmla="*/ 47 w 68"/>
                  <a:gd name="T15" fmla="*/ 124 h 124"/>
                  <a:gd name="T16" fmla="*/ 50 w 68"/>
                  <a:gd name="T17" fmla="*/ 124 h 124"/>
                  <a:gd name="T18" fmla="*/ 57 w 68"/>
                  <a:gd name="T19" fmla="*/ 54 h 124"/>
                  <a:gd name="T20" fmla="*/ 18 w 68"/>
                  <a:gd name="T21" fmla="*/ 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8" h="124">
                    <a:moveTo>
                      <a:pt x="18" y="0"/>
                    </a:moveTo>
                    <a:cubicBezTo>
                      <a:pt x="17" y="0"/>
                      <a:pt x="16" y="0"/>
                      <a:pt x="16" y="0"/>
                    </a:cubicBezTo>
                    <a:cubicBezTo>
                      <a:pt x="15" y="0"/>
                      <a:pt x="15" y="1"/>
                      <a:pt x="14" y="1"/>
                    </a:cubicBezTo>
                    <a:cubicBezTo>
                      <a:pt x="11" y="2"/>
                      <a:pt x="9" y="4"/>
                      <a:pt x="7" y="7"/>
                    </a:cubicBezTo>
                    <a:cubicBezTo>
                      <a:pt x="1" y="17"/>
                      <a:pt x="0" y="37"/>
                      <a:pt x="4" y="59"/>
                    </a:cubicBezTo>
                    <a:cubicBezTo>
                      <a:pt x="5" y="63"/>
                      <a:pt x="6" y="67"/>
                      <a:pt x="7" y="71"/>
                    </a:cubicBezTo>
                    <a:cubicBezTo>
                      <a:pt x="9" y="74"/>
                      <a:pt x="10" y="78"/>
                      <a:pt x="11" y="82"/>
                    </a:cubicBezTo>
                    <a:cubicBezTo>
                      <a:pt x="21" y="107"/>
                      <a:pt x="35" y="124"/>
                      <a:pt x="47" y="124"/>
                    </a:cubicBezTo>
                    <a:cubicBezTo>
                      <a:pt x="48" y="124"/>
                      <a:pt x="49" y="124"/>
                      <a:pt x="50" y="124"/>
                    </a:cubicBezTo>
                    <a:cubicBezTo>
                      <a:pt x="63" y="120"/>
                      <a:pt x="68" y="89"/>
                      <a:pt x="57" y="54"/>
                    </a:cubicBezTo>
                    <a:cubicBezTo>
                      <a:pt x="49" y="23"/>
                      <a:pt x="31" y="0"/>
                      <a:pt x="18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6" name="Freeform 17">
                <a:extLst>
                  <a:ext uri="{FF2B5EF4-FFF2-40B4-BE49-F238E27FC236}">
                    <a16:creationId xmlns:a16="http://schemas.microsoft.com/office/drawing/2014/main" xmlns="" id="{BBB4565C-8490-4AAA-B6EA-A0E5EC21A9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89" y="2379"/>
                <a:ext cx="48" cy="69"/>
              </a:xfrm>
              <a:custGeom>
                <a:avLst/>
                <a:gdLst>
                  <a:gd name="T0" fmla="*/ 23 w 62"/>
                  <a:gd name="T1" fmla="*/ 0 h 90"/>
                  <a:gd name="T2" fmla="*/ 18 w 62"/>
                  <a:gd name="T3" fmla="*/ 1 h 90"/>
                  <a:gd name="T4" fmla="*/ 17 w 62"/>
                  <a:gd name="T5" fmla="*/ 1 h 90"/>
                  <a:gd name="T6" fmla="*/ 7 w 62"/>
                  <a:gd name="T7" fmla="*/ 53 h 90"/>
                  <a:gd name="T8" fmla="*/ 25 w 62"/>
                  <a:gd name="T9" fmla="*/ 83 h 90"/>
                  <a:gd name="T10" fmla="*/ 16 w 62"/>
                  <a:gd name="T11" fmla="*/ 53 h 90"/>
                  <a:gd name="T12" fmla="*/ 23 w 62"/>
                  <a:gd name="T13" fmla="*/ 51 h 90"/>
                  <a:gd name="T14" fmla="*/ 34 w 62"/>
                  <a:gd name="T15" fmla="*/ 89 h 90"/>
                  <a:gd name="T16" fmla="*/ 40 w 62"/>
                  <a:gd name="T17" fmla="*/ 90 h 90"/>
                  <a:gd name="T18" fmla="*/ 44 w 62"/>
                  <a:gd name="T19" fmla="*/ 89 h 90"/>
                  <a:gd name="T20" fmla="*/ 58 w 62"/>
                  <a:gd name="T21" fmla="*/ 45 h 90"/>
                  <a:gd name="T22" fmla="*/ 57 w 62"/>
                  <a:gd name="T23" fmla="*/ 37 h 90"/>
                  <a:gd name="T24" fmla="*/ 54 w 62"/>
                  <a:gd name="T25" fmla="*/ 28 h 90"/>
                  <a:gd name="T26" fmla="*/ 27 w 62"/>
                  <a:gd name="T27" fmla="*/ 0 h 90"/>
                  <a:gd name="T28" fmla="*/ 23 w 62"/>
                  <a:gd name="T29" fmla="*/ 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2" h="90">
                    <a:moveTo>
                      <a:pt x="23" y="0"/>
                    </a:moveTo>
                    <a:cubicBezTo>
                      <a:pt x="21" y="0"/>
                      <a:pt x="20" y="0"/>
                      <a:pt x="18" y="1"/>
                    </a:cubicBezTo>
                    <a:cubicBezTo>
                      <a:pt x="18" y="1"/>
                      <a:pt x="17" y="1"/>
                      <a:pt x="17" y="1"/>
                    </a:cubicBezTo>
                    <a:cubicBezTo>
                      <a:pt x="5" y="7"/>
                      <a:pt x="0" y="30"/>
                      <a:pt x="7" y="53"/>
                    </a:cubicBezTo>
                    <a:cubicBezTo>
                      <a:pt x="11" y="66"/>
                      <a:pt x="17" y="77"/>
                      <a:pt x="25" y="83"/>
                    </a:cubicBezTo>
                    <a:cubicBezTo>
                      <a:pt x="22" y="73"/>
                      <a:pt x="19" y="63"/>
                      <a:pt x="16" y="53"/>
                    </a:cubicBezTo>
                    <a:cubicBezTo>
                      <a:pt x="19" y="52"/>
                      <a:pt x="21" y="52"/>
                      <a:pt x="23" y="51"/>
                    </a:cubicBezTo>
                    <a:cubicBezTo>
                      <a:pt x="27" y="63"/>
                      <a:pt x="30" y="76"/>
                      <a:pt x="34" y="89"/>
                    </a:cubicBezTo>
                    <a:cubicBezTo>
                      <a:pt x="36" y="89"/>
                      <a:pt x="38" y="90"/>
                      <a:pt x="40" y="90"/>
                    </a:cubicBezTo>
                    <a:cubicBezTo>
                      <a:pt x="41" y="90"/>
                      <a:pt x="43" y="90"/>
                      <a:pt x="44" y="89"/>
                    </a:cubicBezTo>
                    <a:cubicBezTo>
                      <a:pt x="56" y="85"/>
                      <a:pt x="62" y="67"/>
                      <a:pt x="58" y="45"/>
                    </a:cubicBezTo>
                    <a:cubicBezTo>
                      <a:pt x="58" y="43"/>
                      <a:pt x="57" y="40"/>
                      <a:pt x="57" y="37"/>
                    </a:cubicBezTo>
                    <a:cubicBezTo>
                      <a:pt x="56" y="34"/>
                      <a:pt x="55" y="31"/>
                      <a:pt x="54" y="28"/>
                    </a:cubicBezTo>
                    <a:cubicBezTo>
                      <a:pt x="47" y="13"/>
                      <a:pt x="37" y="2"/>
                      <a:pt x="27" y="0"/>
                    </a:cubicBezTo>
                    <a:cubicBezTo>
                      <a:pt x="25" y="0"/>
                      <a:pt x="24" y="0"/>
                      <a:pt x="23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7" name="Freeform 18">
                <a:extLst>
                  <a:ext uri="{FF2B5EF4-FFF2-40B4-BE49-F238E27FC236}">
                    <a16:creationId xmlns:a16="http://schemas.microsoft.com/office/drawing/2014/main" xmlns="" id="{5397ED57-8C5C-4DE5-8813-30D9D5DB65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40" y="2061"/>
                <a:ext cx="35" cy="40"/>
              </a:xfrm>
              <a:custGeom>
                <a:avLst/>
                <a:gdLst>
                  <a:gd name="T0" fmla="*/ 13 w 45"/>
                  <a:gd name="T1" fmla="*/ 0 h 51"/>
                  <a:gd name="T2" fmla="*/ 6 w 45"/>
                  <a:gd name="T3" fmla="*/ 2 h 51"/>
                  <a:gd name="T4" fmla="*/ 3 w 45"/>
                  <a:gd name="T5" fmla="*/ 22 h 51"/>
                  <a:gd name="T6" fmla="*/ 9 w 45"/>
                  <a:gd name="T7" fmla="*/ 35 h 51"/>
                  <a:gd name="T8" fmla="*/ 11 w 45"/>
                  <a:gd name="T9" fmla="*/ 37 h 51"/>
                  <a:gd name="T10" fmla="*/ 33 w 45"/>
                  <a:gd name="T11" fmla="*/ 51 h 51"/>
                  <a:gd name="T12" fmla="*/ 37 w 45"/>
                  <a:gd name="T13" fmla="*/ 50 h 51"/>
                  <a:gd name="T14" fmla="*/ 38 w 45"/>
                  <a:gd name="T15" fmla="*/ 49 h 51"/>
                  <a:gd name="T16" fmla="*/ 43 w 45"/>
                  <a:gd name="T17" fmla="*/ 42 h 51"/>
                  <a:gd name="T18" fmla="*/ 37 w 45"/>
                  <a:gd name="T19" fmla="*/ 15 h 51"/>
                  <a:gd name="T20" fmla="*/ 13 w 45"/>
                  <a:gd name="T21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5" h="51">
                    <a:moveTo>
                      <a:pt x="13" y="0"/>
                    </a:moveTo>
                    <a:cubicBezTo>
                      <a:pt x="10" y="0"/>
                      <a:pt x="8" y="0"/>
                      <a:pt x="6" y="2"/>
                    </a:cubicBezTo>
                    <a:cubicBezTo>
                      <a:pt x="1" y="5"/>
                      <a:pt x="0" y="13"/>
                      <a:pt x="3" y="22"/>
                    </a:cubicBezTo>
                    <a:cubicBezTo>
                      <a:pt x="4" y="26"/>
                      <a:pt x="6" y="31"/>
                      <a:pt x="9" y="35"/>
                    </a:cubicBezTo>
                    <a:cubicBezTo>
                      <a:pt x="10" y="36"/>
                      <a:pt x="10" y="37"/>
                      <a:pt x="11" y="37"/>
                    </a:cubicBezTo>
                    <a:cubicBezTo>
                      <a:pt x="18" y="46"/>
                      <a:pt x="26" y="51"/>
                      <a:pt x="33" y="51"/>
                    </a:cubicBezTo>
                    <a:cubicBezTo>
                      <a:pt x="34" y="51"/>
                      <a:pt x="36" y="51"/>
                      <a:pt x="37" y="50"/>
                    </a:cubicBezTo>
                    <a:cubicBezTo>
                      <a:pt x="38" y="50"/>
                      <a:pt x="38" y="50"/>
                      <a:pt x="38" y="49"/>
                    </a:cubicBezTo>
                    <a:cubicBezTo>
                      <a:pt x="41" y="48"/>
                      <a:pt x="43" y="45"/>
                      <a:pt x="43" y="42"/>
                    </a:cubicBezTo>
                    <a:cubicBezTo>
                      <a:pt x="45" y="35"/>
                      <a:pt x="42" y="25"/>
                      <a:pt x="37" y="15"/>
                    </a:cubicBezTo>
                    <a:cubicBezTo>
                      <a:pt x="30" y="6"/>
                      <a:pt x="20" y="0"/>
                      <a:pt x="13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8" name="Freeform 19">
                <a:extLst>
                  <a:ext uri="{FF2B5EF4-FFF2-40B4-BE49-F238E27FC236}">
                    <a16:creationId xmlns:a16="http://schemas.microsoft.com/office/drawing/2014/main" xmlns="" id="{67827C87-1B19-4F7F-8BFD-EEBF86CD75C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363" y="1533"/>
                <a:ext cx="972" cy="1279"/>
              </a:xfrm>
              <a:custGeom>
                <a:avLst/>
                <a:gdLst>
                  <a:gd name="T0" fmla="*/ 602 w 1259"/>
                  <a:gd name="T1" fmla="*/ 1624 h 1657"/>
                  <a:gd name="T2" fmla="*/ 322 w 1259"/>
                  <a:gd name="T3" fmla="*/ 1626 h 1657"/>
                  <a:gd name="T4" fmla="*/ 323 w 1259"/>
                  <a:gd name="T5" fmla="*/ 1641 h 1657"/>
                  <a:gd name="T6" fmla="*/ 322 w 1259"/>
                  <a:gd name="T7" fmla="*/ 1654 h 1657"/>
                  <a:gd name="T8" fmla="*/ 602 w 1259"/>
                  <a:gd name="T9" fmla="*/ 1655 h 1657"/>
                  <a:gd name="T10" fmla="*/ 602 w 1259"/>
                  <a:gd name="T11" fmla="*/ 1624 h 1657"/>
                  <a:gd name="T12" fmla="*/ 912 w 1259"/>
                  <a:gd name="T13" fmla="*/ 1622 h 1657"/>
                  <a:gd name="T14" fmla="*/ 612 w 1259"/>
                  <a:gd name="T15" fmla="*/ 1624 h 1657"/>
                  <a:gd name="T16" fmla="*/ 611 w 1259"/>
                  <a:gd name="T17" fmla="*/ 1655 h 1657"/>
                  <a:gd name="T18" fmla="*/ 911 w 1259"/>
                  <a:gd name="T19" fmla="*/ 1657 h 1657"/>
                  <a:gd name="T20" fmla="*/ 911 w 1259"/>
                  <a:gd name="T21" fmla="*/ 1641 h 1657"/>
                  <a:gd name="T22" fmla="*/ 912 w 1259"/>
                  <a:gd name="T23" fmla="*/ 1622 h 1657"/>
                  <a:gd name="T24" fmla="*/ 223 w 1259"/>
                  <a:gd name="T25" fmla="*/ 925 h 1657"/>
                  <a:gd name="T26" fmla="*/ 216 w 1259"/>
                  <a:gd name="T27" fmla="*/ 934 h 1657"/>
                  <a:gd name="T28" fmla="*/ 215 w 1259"/>
                  <a:gd name="T29" fmla="*/ 934 h 1657"/>
                  <a:gd name="T30" fmla="*/ 295 w 1259"/>
                  <a:gd name="T31" fmla="*/ 1567 h 1657"/>
                  <a:gd name="T32" fmla="*/ 297 w 1259"/>
                  <a:gd name="T33" fmla="*/ 1567 h 1657"/>
                  <a:gd name="T34" fmla="*/ 297 w 1259"/>
                  <a:gd name="T35" fmla="*/ 1567 h 1657"/>
                  <a:gd name="T36" fmla="*/ 305 w 1259"/>
                  <a:gd name="T37" fmla="*/ 1570 h 1657"/>
                  <a:gd name="T38" fmla="*/ 223 w 1259"/>
                  <a:gd name="T39" fmla="*/ 925 h 1657"/>
                  <a:gd name="T40" fmla="*/ 127 w 1259"/>
                  <a:gd name="T41" fmla="*/ 890 h 1657"/>
                  <a:gd name="T42" fmla="*/ 0 w 1259"/>
                  <a:gd name="T43" fmla="*/ 930 h 1657"/>
                  <a:gd name="T44" fmla="*/ 4 w 1259"/>
                  <a:gd name="T45" fmla="*/ 942 h 1657"/>
                  <a:gd name="T46" fmla="*/ 6 w 1259"/>
                  <a:gd name="T47" fmla="*/ 955 h 1657"/>
                  <a:gd name="T48" fmla="*/ 134 w 1259"/>
                  <a:gd name="T49" fmla="*/ 916 h 1657"/>
                  <a:gd name="T50" fmla="*/ 127 w 1259"/>
                  <a:gd name="T51" fmla="*/ 890 h 1657"/>
                  <a:gd name="T52" fmla="*/ 185 w 1259"/>
                  <a:gd name="T53" fmla="*/ 872 h 1657"/>
                  <a:gd name="T54" fmla="*/ 136 w 1259"/>
                  <a:gd name="T55" fmla="*/ 887 h 1657"/>
                  <a:gd name="T56" fmla="*/ 144 w 1259"/>
                  <a:gd name="T57" fmla="*/ 913 h 1657"/>
                  <a:gd name="T58" fmla="*/ 190 w 1259"/>
                  <a:gd name="T59" fmla="*/ 898 h 1657"/>
                  <a:gd name="T60" fmla="*/ 189 w 1259"/>
                  <a:gd name="T61" fmla="*/ 894 h 1657"/>
                  <a:gd name="T62" fmla="*/ 185 w 1259"/>
                  <a:gd name="T63" fmla="*/ 872 h 1657"/>
                  <a:gd name="T64" fmla="*/ 703 w 1259"/>
                  <a:gd name="T65" fmla="*/ 368 h 1657"/>
                  <a:gd name="T66" fmla="*/ 930 w 1259"/>
                  <a:gd name="T67" fmla="*/ 1553 h 1657"/>
                  <a:gd name="T68" fmla="*/ 937 w 1259"/>
                  <a:gd name="T69" fmla="*/ 1548 h 1657"/>
                  <a:gd name="T70" fmla="*/ 939 w 1259"/>
                  <a:gd name="T71" fmla="*/ 1548 h 1657"/>
                  <a:gd name="T72" fmla="*/ 714 w 1259"/>
                  <a:gd name="T73" fmla="*/ 369 h 1657"/>
                  <a:gd name="T74" fmla="*/ 713 w 1259"/>
                  <a:gd name="T75" fmla="*/ 369 h 1657"/>
                  <a:gd name="T76" fmla="*/ 709 w 1259"/>
                  <a:gd name="T77" fmla="*/ 370 h 1657"/>
                  <a:gd name="T78" fmla="*/ 703 w 1259"/>
                  <a:gd name="T79" fmla="*/ 368 h 1657"/>
                  <a:gd name="T80" fmla="*/ 769 w 1259"/>
                  <a:gd name="T81" fmla="*/ 223 h 1657"/>
                  <a:gd name="T82" fmla="*/ 694 w 1259"/>
                  <a:gd name="T83" fmla="*/ 258 h 1657"/>
                  <a:gd name="T84" fmla="*/ 702 w 1259"/>
                  <a:gd name="T85" fmla="*/ 273 h 1657"/>
                  <a:gd name="T86" fmla="*/ 708 w 1259"/>
                  <a:gd name="T87" fmla="*/ 290 h 1657"/>
                  <a:gd name="T88" fmla="*/ 783 w 1259"/>
                  <a:gd name="T89" fmla="*/ 255 h 1657"/>
                  <a:gd name="T90" fmla="*/ 769 w 1259"/>
                  <a:gd name="T91" fmla="*/ 223 h 1657"/>
                  <a:gd name="T92" fmla="*/ 1243 w 1259"/>
                  <a:gd name="T93" fmla="*/ 0 h 1657"/>
                  <a:gd name="T94" fmla="*/ 778 w 1259"/>
                  <a:gd name="T95" fmla="*/ 219 h 1657"/>
                  <a:gd name="T96" fmla="*/ 792 w 1259"/>
                  <a:gd name="T97" fmla="*/ 251 h 1657"/>
                  <a:gd name="T98" fmla="*/ 1259 w 1259"/>
                  <a:gd name="T99" fmla="*/ 38 h 1657"/>
                  <a:gd name="T100" fmla="*/ 1251 w 1259"/>
                  <a:gd name="T101" fmla="*/ 19 h 1657"/>
                  <a:gd name="T102" fmla="*/ 1243 w 1259"/>
                  <a:gd name="T103" fmla="*/ 0 h 16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259" h="1657">
                    <a:moveTo>
                      <a:pt x="602" y="1624"/>
                    </a:moveTo>
                    <a:cubicBezTo>
                      <a:pt x="509" y="1625"/>
                      <a:pt x="416" y="1625"/>
                      <a:pt x="322" y="1626"/>
                    </a:cubicBezTo>
                    <a:cubicBezTo>
                      <a:pt x="323" y="1631"/>
                      <a:pt x="323" y="1636"/>
                      <a:pt x="323" y="1641"/>
                    </a:cubicBezTo>
                    <a:cubicBezTo>
                      <a:pt x="323" y="1645"/>
                      <a:pt x="322" y="1650"/>
                      <a:pt x="322" y="1654"/>
                    </a:cubicBezTo>
                    <a:cubicBezTo>
                      <a:pt x="415" y="1654"/>
                      <a:pt x="509" y="1655"/>
                      <a:pt x="602" y="1655"/>
                    </a:cubicBezTo>
                    <a:cubicBezTo>
                      <a:pt x="602" y="1645"/>
                      <a:pt x="602" y="1634"/>
                      <a:pt x="602" y="1624"/>
                    </a:cubicBezTo>
                    <a:moveTo>
                      <a:pt x="912" y="1622"/>
                    </a:moveTo>
                    <a:cubicBezTo>
                      <a:pt x="812" y="1623"/>
                      <a:pt x="712" y="1624"/>
                      <a:pt x="612" y="1624"/>
                    </a:cubicBezTo>
                    <a:cubicBezTo>
                      <a:pt x="612" y="1634"/>
                      <a:pt x="612" y="1645"/>
                      <a:pt x="611" y="1655"/>
                    </a:cubicBezTo>
                    <a:cubicBezTo>
                      <a:pt x="711" y="1656"/>
                      <a:pt x="811" y="1657"/>
                      <a:pt x="911" y="1657"/>
                    </a:cubicBezTo>
                    <a:cubicBezTo>
                      <a:pt x="911" y="1652"/>
                      <a:pt x="911" y="1647"/>
                      <a:pt x="911" y="1641"/>
                    </a:cubicBezTo>
                    <a:cubicBezTo>
                      <a:pt x="911" y="1635"/>
                      <a:pt x="911" y="1628"/>
                      <a:pt x="912" y="1622"/>
                    </a:cubicBezTo>
                    <a:moveTo>
                      <a:pt x="223" y="925"/>
                    </a:moveTo>
                    <a:cubicBezTo>
                      <a:pt x="221" y="930"/>
                      <a:pt x="219" y="933"/>
                      <a:pt x="216" y="934"/>
                    </a:cubicBezTo>
                    <a:cubicBezTo>
                      <a:pt x="216" y="934"/>
                      <a:pt x="215" y="934"/>
                      <a:pt x="215" y="934"/>
                    </a:cubicBezTo>
                    <a:cubicBezTo>
                      <a:pt x="267" y="1140"/>
                      <a:pt x="293" y="1353"/>
                      <a:pt x="295" y="1567"/>
                    </a:cubicBezTo>
                    <a:cubicBezTo>
                      <a:pt x="296" y="1567"/>
                      <a:pt x="296" y="1567"/>
                      <a:pt x="297" y="1567"/>
                    </a:cubicBezTo>
                    <a:cubicBezTo>
                      <a:pt x="297" y="1567"/>
                      <a:pt x="297" y="1567"/>
                      <a:pt x="297" y="1567"/>
                    </a:cubicBezTo>
                    <a:cubicBezTo>
                      <a:pt x="300" y="1567"/>
                      <a:pt x="303" y="1568"/>
                      <a:pt x="305" y="1570"/>
                    </a:cubicBezTo>
                    <a:cubicBezTo>
                      <a:pt x="304" y="1352"/>
                      <a:pt x="276" y="1135"/>
                      <a:pt x="223" y="925"/>
                    </a:cubicBezTo>
                    <a:moveTo>
                      <a:pt x="127" y="890"/>
                    </a:moveTo>
                    <a:cubicBezTo>
                      <a:pt x="85" y="903"/>
                      <a:pt x="42" y="917"/>
                      <a:pt x="0" y="930"/>
                    </a:cubicBezTo>
                    <a:cubicBezTo>
                      <a:pt x="1" y="934"/>
                      <a:pt x="3" y="938"/>
                      <a:pt x="4" y="942"/>
                    </a:cubicBezTo>
                    <a:cubicBezTo>
                      <a:pt x="5" y="947"/>
                      <a:pt x="6" y="951"/>
                      <a:pt x="6" y="955"/>
                    </a:cubicBezTo>
                    <a:cubicBezTo>
                      <a:pt x="49" y="942"/>
                      <a:pt x="92" y="929"/>
                      <a:pt x="134" y="916"/>
                    </a:cubicBezTo>
                    <a:cubicBezTo>
                      <a:pt x="132" y="907"/>
                      <a:pt x="130" y="899"/>
                      <a:pt x="127" y="890"/>
                    </a:cubicBezTo>
                    <a:moveTo>
                      <a:pt x="185" y="872"/>
                    </a:moveTo>
                    <a:cubicBezTo>
                      <a:pt x="169" y="877"/>
                      <a:pt x="153" y="882"/>
                      <a:pt x="136" y="887"/>
                    </a:cubicBezTo>
                    <a:cubicBezTo>
                      <a:pt x="139" y="896"/>
                      <a:pt x="141" y="904"/>
                      <a:pt x="144" y="913"/>
                    </a:cubicBezTo>
                    <a:cubicBezTo>
                      <a:pt x="159" y="908"/>
                      <a:pt x="175" y="903"/>
                      <a:pt x="190" y="898"/>
                    </a:cubicBezTo>
                    <a:cubicBezTo>
                      <a:pt x="190" y="897"/>
                      <a:pt x="190" y="896"/>
                      <a:pt x="189" y="894"/>
                    </a:cubicBezTo>
                    <a:cubicBezTo>
                      <a:pt x="187" y="886"/>
                      <a:pt x="186" y="879"/>
                      <a:pt x="185" y="872"/>
                    </a:cubicBezTo>
                    <a:moveTo>
                      <a:pt x="703" y="368"/>
                    </a:moveTo>
                    <a:cubicBezTo>
                      <a:pt x="852" y="743"/>
                      <a:pt x="926" y="1147"/>
                      <a:pt x="930" y="1553"/>
                    </a:cubicBezTo>
                    <a:cubicBezTo>
                      <a:pt x="932" y="1550"/>
                      <a:pt x="934" y="1548"/>
                      <a:pt x="937" y="1548"/>
                    </a:cubicBezTo>
                    <a:cubicBezTo>
                      <a:pt x="938" y="1548"/>
                      <a:pt x="938" y="1548"/>
                      <a:pt x="939" y="1548"/>
                    </a:cubicBezTo>
                    <a:cubicBezTo>
                      <a:pt x="935" y="1144"/>
                      <a:pt x="861" y="743"/>
                      <a:pt x="714" y="369"/>
                    </a:cubicBezTo>
                    <a:cubicBezTo>
                      <a:pt x="714" y="369"/>
                      <a:pt x="713" y="369"/>
                      <a:pt x="713" y="369"/>
                    </a:cubicBezTo>
                    <a:cubicBezTo>
                      <a:pt x="712" y="370"/>
                      <a:pt x="711" y="370"/>
                      <a:pt x="709" y="370"/>
                    </a:cubicBezTo>
                    <a:cubicBezTo>
                      <a:pt x="708" y="370"/>
                      <a:pt x="706" y="369"/>
                      <a:pt x="703" y="368"/>
                    </a:cubicBezTo>
                    <a:moveTo>
                      <a:pt x="769" y="223"/>
                    </a:moveTo>
                    <a:cubicBezTo>
                      <a:pt x="744" y="235"/>
                      <a:pt x="719" y="247"/>
                      <a:pt x="694" y="258"/>
                    </a:cubicBezTo>
                    <a:cubicBezTo>
                      <a:pt x="697" y="263"/>
                      <a:pt x="699" y="268"/>
                      <a:pt x="702" y="273"/>
                    </a:cubicBezTo>
                    <a:cubicBezTo>
                      <a:pt x="704" y="279"/>
                      <a:pt x="706" y="284"/>
                      <a:pt x="708" y="290"/>
                    </a:cubicBezTo>
                    <a:cubicBezTo>
                      <a:pt x="733" y="278"/>
                      <a:pt x="758" y="267"/>
                      <a:pt x="783" y="255"/>
                    </a:cubicBezTo>
                    <a:cubicBezTo>
                      <a:pt x="779" y="244"/>
                      <a:pt x="774" y="234"/>
                      <a:pt x="769" y="223"/>
                    </a:cubicBezTo>
                    <a:moveTo>
                      <a:pt x="1243" y="0"/>
                    </a:moveTo>
                    <a:cubicBezTo>
                      <a:pt x="1088" y="73"/>
                      <a:pt x="933" y="146"/>
                      <a:pt x="778" y="219"/>
                    </a:cubicBezTo>
                    <a:cubicBezTo>
                      <a:pt x="783" y="230"/>
                      <a:pt x="787" y="240"/>
                      <a:pt x="792" y="251"/>
                    </a:cubicBezTo>
                    <a:cubicBezTo>
                      <a:pt x="947" y="180"/>
                      <a:pt x="1103" y="109"/>
                      <a:pt x="1259" y="38"/>
                    </a:cubicBezTo>
                    <a:cubicBezTo>
                      <a:pt x="1256" y="31"/>
                      <a:pt x="1254" y="25"/>
                      <a:pt x="1251" y="19"/>
                    </a:cubicBezTo>
                    <a:cubicBezTo>
                      <a:pt x="1248" y="12"/>
                      <a:pt x="1245" y="6"/>
                      <a:pt x="1243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9" name="Freeform 20">
                <a:extLst>
                  <a:ext uri="{FF2B5EF4-FFF2-40B4-BE49-F238E27FC236}">
                    <a16:creationId xmlns:a16="http://schemas.microsoft.com/office/drawing/2014/main" xmlns="" id="{170E40C3-BBE0-4250-A47E-31C3875186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03" y="1461"/>
                <a:ext cx="87" cy="157"/>
              </a:xfrm>
              <a:custGeom>
                <a:avLst/>
                <a:gdLst>
                  <a:gd name="T0" fmla="*/ 15 w 112"/>
                  <a:gd name="T1" fmla="*/ 0 h 203"/>
                  <a:gd name="T2" fmla="*/ 11 w 112"/>
                  <a:gd name="T3" fmla="*/ 1 h 203"/>
                  <a:gd name="T4" fmla="*/ 25 w 112"/>
                  <a:gd name="T5" fmla="*/ 93 h 203"/>
                  <a:gd name="T6" fmla="*/ 33 w 112"/>
                  <a:gd name="T7" fmla="*/ 112 h 203"/>
                  <a:gd name="T8" fmla="*/ 41 w 112"/>
                  <a:gd name="T9" fmla="*/ 131 h 203"/>
                  <a:gd name="T10" fmla="*/ 96 w 112"/>
                  <a:gd name="T11" fmla="*/ 203 h 203"/>
                  <a:gd name="T12" fmla="*/ 99 w 112"/>
                  <a:gd name="T13" fmla="*/ 202 h 203"/>
                  <a:gd name="T14" fmla="*/ 81 w 112"/>
                  <a:gd name="T15" fmla="*/ 89 h 203"/>
                  <a:gd name="T16" fmla="*/ 15 w 112"/>
                  <a:gd name="T17" fmla="*/ 0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2" h="203">
                    <a:moveTo>
                      <a:pt x="15" y="0"/>
                    </a:moveTo>
                    <a:cubicBezTo>
                      <a:pt x="14" y="0"/>
                      <a:pt x="12" y="0"/>
                      <a:pt x="11" y="1"/>
                    </a:cubicBezTo>
                    <a:cubicBezTo>
                      <a:pt x="0" y="6"/>
                      <a:pt x="7" y="45"/>
                      <a:pt x="25" y="93"/>
                    </a:cubicBezTo>
                    <a:cubicBezTo>
                      <a:pt x="27" y="99"/>
                      <a:pt x="30" y="105"/>
                      <a:pt x="33" y="112"/>
                    </a:cubicBezTo>
                    <a:cubicBezTo>
                      <a:pt x="36" y="118"/>
                      <a:pt x="38" y="124"/>
                      <a:pt x="41" y="131"/>
                    </a:cubicBezTo>
                    <a:cubicBezTo>
                      <a:pt x="62" y="173"/>
                      <a:pt x="83" y="203"/>
                      <a:pt x="96" y="203"/>
                    </a:cubicBezTo>
                    <a:cubicBezTo>
                      <a:pt x="97" y="203"/>
                      <a:pt x="98" y="203"/>
                      <a:pt x="99" y="202"/>
                    </a:cubicBezTo>
                    <a:cubicBezTo>
                      <a:pt x="112" y="196"/>
                      <a:pt x="104" y="146"/>
                      <a:pt x="81" y="89"/>
                    </a:cubicBezTo>
                    <a:cubicBezTo>
                      <a:pt x="58" y="37"/>
                      <a:pt x="29" y="0"/>
                      <a:pt x="15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0" name="Freeform 21">
                <a:extLst>
                  <a:ext uri="{FF2B5EF4-FFF2-40B4-BE49-F238E27FC236}">
                    <a16:creationId xmlns:a16="http://schemas.microsoft.com/office/drawing/2014/main" xmlns="" id="{752AD840-E370-4DD5-8577-CAAE4A44F6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48" y="1687"/>
                <a:ext cx="74" cy="131"/>
              </a:xfrm>
              <a:custGeom>
                <a:avLst/>
                <a:gdLst>
                  <a:gd name="T0" fmla="*/ 16 w 96"/>
                  <a:gd name="T1" fmla="*/ 0 h 170"/>
                  <a:gd name="T2" fmla="*/ 12 w 96"/>
                  <a:gd name="T3" fmla="*/ 1 h 170"/>
                  <a:gd name="T4" fmla="*/ 22 w 96"/>
                  <a:gd name="T5" fmla="*/ 88 h 170"/>
                  <a:gd name="T6" fmla="*/ 46 w 96"/>
                  <a:gd name="T7" fmla="*/ 77 h 170"/>
                  <a:gd name="T8" fmla="*/ 53 w 96"/>
                  <a:gd name="T9" fmla="*/ 92 h 170"/>
                  <a:gd name="T10" fmla="*/ 29 w 96"/>
                  <a:gd name="T11" fmla="*/ 104 h 170"/>
                  <a:gd name="T12" fmla="*/ 75 w 96"/>
                  <a:gd name="T13" fmla="*/ 168 h 170"/>
                  <a:gd name="T14" fmla="*/ 81 w 96"/>
                  <a:gd name="T15" fmla="*/ 170 h 170"/>
                  <a:gd name="T16" fmla="*/ 85 w 96"/>
                  <a:gd name="T17" fmla="*/ 169 h 170"/>
                  <a:gd name="T18" fmla="*/ 86 w 96"/>
                  <a:gd name="T19" fmla="*/ 169 h 170"/>
                  <a:gd name="T20" fmla="*/ 80 w 96"/>
                  <a:gd name="T21" fmla="*/ 90 h 170"/>
                  <a:gd name="T22" fmla="*/ 74 w 96"/>
                  <a:gd name="T23" fmla="*/ 73 h 170"/>
                  <a:gd name="T24" fmla="*/ 66 w 96"/>
                  <a:gd name="T25" fmla="*/ 58 h 170"/>
                  <a:gd name="T26" fmla="*/ 16 w 96"/>
                  <a:gd name="T27" fmla="*/ 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6" h="170">
                    <a:moveTo>
                      <a:pt x="16" y="0"/>
                    </a:moveTo>
                    <a:cubicBezTo>
                      <a:pt x="14" y="0"/>
                      <a:pt x="13" y="1"/>
                      <a:pt x="12" y="1"/>
                    </a:cubicBezTo>
                    <a:cubicBezTo>
                      <a:pt x="0" y="8"/>
                      <a:pt x="6" y="45"/>
                      <a:pt x="22" y="88"/>
                    </a:cubicBezTo>
                    <a:cubicBezTo>
                      <a:pt x="30" y="84"/>
                      <a:pt x="38" y="80"/>
                      <a:pt x="46" y="77"/>
                    </a:cubicBezTo>
                    <a:cubicBezTo>
                      <a:pt x="49" y="82"/>
                      <a:pt x="51" y="87"/>
                      <a:pt x="53" y="92"/>
                    </a:cubicBezTo>
                    <a:cubicBezTo>
                      <a:pt x="45" y="96"/>
                      <a:pt x="37" y="100"/>
                      <a:pt x="29" y="104"/>
                    </a:cubicBezTo>
                    <a:cubicBezTo>
                      <a:pt x="44" y="137"/>
                      <a:pt x="62" y="162"/>
                      <a:pt x="75" y="168"/>
                    </a:cubicBezTo>
                    <a:cubicBezTo>
                      <a:pt x="78" y="169"/>
                      <a:pt x="80" y="170"/>
                      <a:pt x="81" y="170"/>
                    </a:cubicBezTo>
                    <a:cubicBezTo>
                      <a:pt x="83" y="170"/>
                      <a:pt x="84" y="170"/>
                      <a:pt x="85" y="169"/>
                    </a:cubicBezTo>
                    <a:cubicBezTo>
                      <a:pt x="85" y="169"/>
                      <a:pt x="86" y="169"/>
                      <a:pt x="86" y="169"/>
                    </a:cubicBezTo>
                    <a:cubicBezTo>
                      <a:pt x="96" y="162"/>
                      <a:pt x="94" y="128"/>
                      <a:pt x="80" y="90"/>
                    </a:cubicBezTo>
                    <a:cubicBezTo>
                      <a:pt x="78" y="84"/>
                      <a:pt x="76" y="79"/>
                      <a:pt x="74" y="73"/>
                    </a:cubicBezTo>
                    <a:cubicBezTo>
                      <a:pt x="71" y="68"/>
                      <a:pt x="69" y="63"/>
                      <a:pt x="66" y="58"/>
                    </a:cubicBezTo>
                    <a:cubicBezTo>
                      <a:pt x="49" y="24"/>
                      <a:pt x="28" y="0"/>
                      <a:pt x="16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1" name="Freeform 22">
                <a:extLst>
                  <a:ext uri="{FF2B5EF4-FFF2-40B4-BE49-F238E27FC236}">
                    <a16:creationId xmlns:a16="http://schemas.microsoft.com/office/drawing/2014/main" xmlns="" id="{9BA2F08B-041A-4B72-BC6D-C9F7F2CCB8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29" y="2224"/>
                <a:ext cx="42" cy="82"/>
              </a:xfrm>
              <a:custGeom>
                <a:avLst/>
                <a:gdLst>
                  <a:gd name="T0" fmla="*/ 15 w 55"/>
                  <a:gd name="T1" fmla="*/ 0 h 106"/>
                  <a:gd name="T2" fmla="*/ 13 w 55"/>
                  <a:gd name="T3" fmla="*/ 1 h 106"/>
                  <a:gd name="T4" fmla="*/ 7 w 55"/>
                  <a:gd name="T5" fmla="*/ 59 h 106"/>
                  <a:gd name="T6" fmla="*/ 39 w 55"/>
                  <a:gd name="T7" fmla="*/ 106 h 106"/>
                  <a:gd name="T8" fmla="*/ 42 w 55"/>
                  <a:gd name="T9" fmla="*/ 106 h 106"/>
                  <a:gd name="T10" fmla="*/ 50 w 55"/>
                  <a:gd name="T11" fmla="*/ 59 h 106"/>
                  <a:gd name="T12" fmla="*/ 48 w 55"/>
                  <a:gd name="T13" fmla="*/ 46 h 106"/>
                  <a:gd name="T14" fmla="*/ 44 w 55"/>
                  <a:gd name="T15" fmla="*/ 34 h 106"/>
                  <a:gd name="T16" fmla="*/ 15 w 55"/>
                  <a:gd name="T17" fmla="*/ 0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5" h="106">
                    <a:moveTo>
                      <a:pt x="15" y="0"/>
                    </a:moveTo>
                    <a:cubicBezTo>
                      <a:pt x="15" y="0"/>
                      <a:pt x="14" y="0"/>
                      <a:pt x="13" y="1"/>
                    </a:cubicBezTo>
                    <a:cubicBezTo>
                      <a:pt x="1" y="5"/>
                      <a:pt x="0" y="30"/>
                      <a:pt x="7" y="59"/>
                    </a:cubicBezTo>
                    <a:cubicBezTo>
                      <a:pt x="14" y="86"/>
                      <a:pt x="27" y="106"/>
                      <a:pt x="39" y="106"/>
                    </a:cubicBezTo>
                    <a:cubicBezTo>
                      <a:pt x="40" y="106"/>
                      <a:pt x="41" y="106"/>
                      <a:pt x="42" y="106"/>
                    </a:cubicBezTo>
                    <a:cubicBezTo>
                      <a:pt x="51" y="103"/>
                      <a:pt x="55" y="83"/>
                      <a:pt x="50" y="59"/>
                    </a:cubicBezTo>
                    <a:cubicBezTo>
                      <a:pt x="50" y="55"/>
                      <a:pt x="49" y="51"/>
                      <a:pt x="48" y="46"/>
                    </a:cubicBezTo>
                    <a:cubicBezTo>
                      <a:pt x="47" y="42"/>
                      <a:pt x="45" y="38"/>
                      <a:pt x="44" y="34"/>
                    </a:cubicBezTo>
                    <a:cubicBezTo>
                      <a:pt x="36" y="14"/>
                      <a:pt x="24" y="0"/>
                      <a:pt x="15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2" name="Freeform 23">
                <a:extLst>
                  <a:ext uri="{FF2B5EF4-FFF2-40B4-BE49-F238E27FC236}">
                    <a16:creationId xmlns:a16="http://schemas.microsoft.com/office/drawing/2014/main" xmlns="" id="{D9C4B668-3C04-44D5-926B-A6E09B9D5FF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66" y="2728"/>
                <a:ext cx="41" cy="141"/>
              </a:xfrm>
              <a:custGeom>
                <a:avLst/>
                <a:gdLst>
                  <a:gd name="T0" fmla="*/ 26 w 53"/>
                  <a:gd name="T1" fmla="*/ 0 h 183"/>
                  <a:gd name="T2" fmla="*/ 19 w 53"/>
                  <a:gd name="T3" fmla="*/ 5 h 183"/>
                  <a:gd name="T4" fmla="*/ 1 w 53"/>
                  <a:gd name="T5" fmla="*/ 74 h 183"/>
                  <a:gd name="T6" fmla="*/ 0 w 53"/>
                  <a:gd name="T7" fmla="*/ 93 h 183"/>
                  <a:gd name="T8" fmla="*/ 0 w 53"/>
                  <a:gd name="T9" fmla="*/ 109 h 183"/>
                  <a:gd name="T10" fmla="*/ 23 w 53"/>
                  <a:gd name="T11" fmla="*/ 183 h 183"/>
                  <a:gd name="T12" fmla="*/ 24 w 53"/>
                  <a:gd name="T13" fmla="*/ 183 h 183"/>
                  <a:gd name="T14" fmla="*/ 24 w 53"/>
                  <a:gd name="T15" fmla="*/ 183 h 183"/>
                  <a:gd name="T16" fmla="*/ 52 w 53"/>
                  <a:gd name="T17" fmla="*/ 93 h 183"/>
                  <a:gd name="T18" fmla="*/ 28 w 53"/>
                  <a:gd name="T19" fmla="*/ 0 h 183"/>
                  <a:gd name="T20" fmla="*/ 26 w 53"/>
                  <a:gd name="T21" fmla="*/ 0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3" h="183">
                    <a:moveTo>
                      <a:pt x="26" y="0"/>
                    </a:moveTo>
                    <a:cubicBezTo>
                      <a:pt x="23" y="0"/>
                      <a:pt x="21" y="2"/>
                      <a:pt x="19" y="5"/>
                    </a:cubicBezTo>
                    <a:cubicBezTo>
                      <a:pt x="10" y="15"/>
                      <a:pt x="3" y="41"/>
                      <a:pt x="1" y="74"/>
                    </a:cubicBezTo>
                    <a:cubicBezTo>
                      <a:pt x="0" y="80"/>
                      <a:pt x="0" y="87"/>
                      <a:pt x="0" y="93"/>
                    </a:cubicBezTo>
                    <a:cubicBezTo>
                      <a:pt x="0" y="99"/>
                      <a:pt x="0" y="104"/>
                      <a:pt x="0" y="109"/>
                    </a:cubicBezTo>
                    <a:cubicBezTo>
                      <a:pt x="1" y="151"/>
                      <a:pt x="10" y="183"/>
                      <a:pt x="23" y="183"/>
                    </a:cubicBezTo>
                    <a:cubicBezTo>
                      <a:pt x="23" y="183"/>
                      <a:pt x="23" y="183"/>
                      <a:pt x="24" y="183"/>
                    </a:cubicBezTo>
                    <a:cubicBezTo>
                      <a:pt x="24" y="183"/>
                      <a:pt x="24" y="183"/>
                      <a:pt x="24" y="183"/>
                    </a:cubicBezTo>
                    <a:cubicBezTo>
                      <a:pt x="38" y="183"/>
                      <a:pt x="52" y="143"/>
                      <a:pt x="52" y="93"/>
                    </a:cubicBezTo>
                    <a:cubicBezTo>
                      <a:pt x="53" y="43"/>
                      <a:pt x="41" y="4"/>
                      <a:pt x="28" y="0"/>
                    </a:cubicBezTo>
                    <a:cubicBezTo>
                      <a:pt x="27" y="0"/>
                      <a:pt x="27" y="0"/>
                      <a:pt x="26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3" name="Freeform 24">
                <a:extLst>
                  <a:ext uri="{FF2B5EF4-FFF2-40B4-BE49-F238E27FC236}">
                    <a16:creationId xmlns:a16="http://schemas.microsoft.com/office/drawing/2014/main" xmlns="" id="{8F2D3B86-1351-411B-AF4D-DC8ED192D7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71" y="2742"/>
                <a:ext cx="41" cy="113"/>
              </a:xfrm>
              <a:custGeom>
                <a:avLst/>
                <a:gdLst>
                  <a:gd name="T0" fmla="*/ 27 w 53"/>
                  <a:gd name="T1" fmla="*/ 0 h 146"/>
                  <a:gd name="T2" fmla="*/ 27 w 53"/>
                  <a:gd name="T3" fmla="*/ 0 h 146"/>
                  <a:gd name="T4" fmla="*/ 25 w 53"/>
                  <a:gd name="T5" fmla="*/ 0 h 146"/>
                  <a:gd name="T6" fmla="*/ 1 w 53"/>
                  <a:gd name="T7" fmla="*/ 74 h 146"/>
                  <a:gd name="T8" fmla="*/ 25 w 53"/>
                  <a:gd name="T9" fmla="*/ 146 h 146"/>
                  <a:gd name="T10" fmla="*/ 25 w 53"/>
                  <a:gd name="T11" fmla="*/ 146 h 146"/>
                  <a:gd name="T12" fmla="*/ 52 w 53"/>
                  <a:gd name="T13" fmla="*/ 87 h 146"/>
                  <a:gd name="T14" fmla="*/ 53 w 53"/>
                  <a:gd name="T15" fmla="*/ 74 h 146"/>
                  <a:gd name="T16" fmla="*/ 52 w 53"/>
                  <a:gd name="T17" fmla="*/ 59 h 146"/>
                  <a:gd name="T18" fmla="*/ 35 w 53"/>
                  <a:gd name="T19" fmla="*/ 3 h 146"/>
                  <a:gd name="T20" fmla="*/ 27 w 53"/>
                  <a:gd name="T21" fmla="*/ 0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3" h="146">
                    <a:moveTo>
                      <a:pt x="27" y="0"/>
                    </a:moveTo>
                    <a:cubicBezTo>
                      <a:pt x="27" y="0"/>
                      <a:pt x="27" y="0"/>
                      <a:pt x="27" y="0"/>
                    </a:cubicBezTo>
                    <a:cubicBezTo>
                      <a:pt x="26" y="0"/>
                      <a:pt x="26" y="0"/>
                      <a:pt x="25" y="0"/>
                    </a:cubicBezTo>
                    <a:cubicBezTo>
                      <a:pt x="12" y="3"/>
                      <a:pt x="2" y="34"/>
                      <a:pt x="1" y="74"/>
                    </a:cubicBezTo>
                    <a:cubicBezTo>
                      <a:pt x="0" y="113"/>
                      <a:pt x="10" y="146"/>
                      <a:pt x="25" y="146"/>
                    </a:cubicBezTo>
                    <a:cubicBezTo>
                      <a:pt x="25" y="146"/>
                      <a:pt x="25" y="146"/>
                      <a:pt x="25" y="146"/>
                    </a:cubicBezTo>
                    <a:cubicBezTo>
                      <a:pt x="37" y="146"/>
                      <a:pt x="49" y="121"/>
                      <a:pt x="52" y="87"/>
                    </a:cubicBezTo>
                    <a:cubicBezTo>
                      <a:pt x="52" y="83"/>
                      <a:pt x="53" y="78"/>
                      <a:pt x="53" y="74"/>
                    </a:cubicBezTo>
                    <a:cubicBezTo>
                      <a:pt x="53" y="69"/>
                      <a:pt x="53" y="64"/>
                      <a:pt x="52" y="59"/>
                    </a:cubicBezTo>
                    <a:cubicBezTo>
                      <a:pt x="50" y="32"/>
                      <a:pt x="44" y="12"/>
                      <a:pt x="35" y="3"/>
                    </a:cubicBezTo>
                    <a:cubicBezTo>
                      <a:pt x="33" y="1"/>
                      <a:pt x="30" y="0"/>
                      <a:pt x="27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4" name="Freeform 25">
                <a:extLst>
                  <a:ext uri="{FF2B5EF4-FFF2-40B4-BE49-F238E27FC236}">
                    <a16:creationId xmlns:a16="http://schemas.microsoft.com/office/drawing/2014/main" xmlns="" id="{432D8714-C563-487E-BEC4-4DD113BE7EB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05" y="2185"/>
                <a:ext cx="32" cy="69"/>
              </a:xfrm>
              <a:custGeom>
                <a:avLst/>
                <a:gdLst>
                  <a:gd name="T0" fmla="*/ 10 w 41"/>
                  <a:gd name="T1" fmla="*/ 0 h 89"/>
                  <a:gd name="T2" fmla="*/ 8 w 41"/>
                  <a:gd name="T3" fmla="*/ 0 h 89"/>
                  <a:gd name="T4" fmla="*/ 1 w 41"/>
                  <a:gd name="T5" fmla="*/ 27 h 89"/>
                  <a:gd name="T6" fmla="*/ 5 w 41"/>
                  <a:gd name="T7" fmla="*/ 49 h 89"/>
                  <a:gd name="T8" fmla="*/ 6 w 41"/>
                  <a:gd name="T9" fmla="*/ 53 h 89"/>
                  <a:gd name="T10" fmla="*/ 30 w 41"/>
                  <a:gd name="T11" fmla="*/ 89 h 89"/>
                  <a:gd name="T12" fmla="*/ 31 w 41"/>
                  <a:gd name="T13" fmla="*/ 89 h 89"/>
                  <a:gd name="T14" fmla="*/ 32 w 41"/>
                  <a:gd name="T15" fmla="*/ 89 h 89"/>
                  <a:gd name="T16" fmla="*/ 39 w 41"/>
                  <a:gd name="T17" fmla="*/ 80 h 89"/>
                  <a:gd name="T18" fmla="*/ 36 w 41"/>
                  <a:gd name="T19" fmla="*/ 40 h 89"/>
                  <a:gd name="T20" fmla="*/ 10 w 41"/>
                  <a:gd name="T21" fmla="*/ 0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1" h="89">
                    <a:moveTo>
                      <a:pt x="10" y="0"/>
                    </a:moveTo>
                    <a:cubicBezTo>
                      <a:pt x="10" y="0"/>
                      <a:pt x="9" y="0"/>
                      <a:pt x="8" y="0"/>
                    </a:cubicBezTo>
                    <a:cubicBezTo>
                      <a:pt x="3" y="2"/>
                      <a:pt x="0" y="13"/>
                      <a:pt x="1" y="27"/>
                    </a:cubicBezTo>
                    <a:cubicBezTo>
                      <a:pt x="2" y="34"/>
                      <a:pt x="3" y="41"/>
                      <a:pt x="5" y="49"/>
                    </a:cubicBezTo>
                    <a:cubicBezTo>
                      <a:pt x="6" y="51"/>
                      <a:pt x="6" y="52"/>
                      <a:pt x="6" y="53"/>
                    </a:cubicBezTo>
                    <a:cubicBezTo>
                      <a:pt x="12" y="74"/>
                      <a:pt x="22" y="89"/>
                      <a:pt x="30" y="89"/>
                    </a:cubicBezTo>
                    <a:cubicBezTo>
                      <a:pt x="31" y="89"/>
                      <a:pt x="31" y="89"/>
                      <a:pt x="31" y="89"/>
                    </a:cubicBezTo>
                    <a:cubicBezTo>
                      <a:pt x="31" y="89"/>
                      <a:pt x="32" y="89"/>
                      <a:pt x="32" y="89"/>
                    </a:cubicBezTo>
                    <a:cubicBezTo>
                      <a:pt x="35" y="88"/>
                      <a:pt x="37" y="85"/>
                      <a:pt x="39" y="80"/>
                    </a:cubicBezTo>
                    <a:cubicBezTo>
                      <a:pt x="41" y="71"/>
                      <a:pt x="41" y="56"/>
                      <a:pt x="36" y="40"/>
                    </a:cubicBezTo>
                    <a:cubicBezTo>
                      <a:pt x="30" y="17"/>
                      <a:pt x="19" y="0"/>
                      <a:pt x="10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5" name="Freeform 26">
                <a:extLst>
                  <a:ext uri="{FF2B5EF4-FFF2-40B4-BE49-F238E27FC236}">
                    <a16:creationId xmlns:a16="http://schemas.microsoft.com/office/drawing/2014/main" xmlns="" id="{8849D98F-8869-4E70-AB08-6604D48163C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112" y="-61"/>
                <a:ext cx="2084" cy="4616"/>
              </a:xfrm>
              <a:custGeom>
                <a:avLst/>
                <a:gdLst>
                  <a:gd name="T0" fmla="*/ 2091 w 2699"/>
                  <a:gd name="T1" fmla="*/ 5143 h 5978"/>
                  <a:gd name="T2" fmla="*/ 1717 w 2699"/>
                  <a:gd name="T3" fmla="*/ 5972 h 5978"/>
                  <a:gd name="T4" fmla="*/ 1719 w 2699"/>
                  <a:gd name="T5" fmla="*/ 5971 h 5978"/>
                  <a:gd name="T6" fmla="*/ 1722 w 2699"/>
                  <a:gd name="T7" fmla="*/ 5972 h 5978"/>
                  <a:gd name="T8" fmla="*/ 1725 w 2699"/>
                  <a:gd name="T9" fmla="*/ 5978 h 5978"/>
                  <a:gd name="T10" fmla="*/ 2097 w 2699"/>
                  <a:gd name="T11" fmla="*/ 5157 h 5978"/>
                  <a:gd name="T12" fmla="*/ 2096 w 2699"/>
                  <a:gd name="T13" fmla="*/ 5156 h 5978"/>
                  <a:gd name="T14" fmla="*/ 2091 w 2699"/>
                  <a:gd name="T15" fmla="*/ 5143 h 5978"/>
                  <a:gd name="T16" fmla="*/ 2145 w 2699"/>
                  <a:gd name="T17" fmla="*/ 5051 h 5978"/>
                  <a:gd name="T18" fmla="*/ 2135 w 2699"/>
                  <a:gd name="T19" fmla="*/ 5089 h 5978"/>
                  <a:gd name="T20" fmla="*/ 2133 w 2699"/>
                  <a:gd name="T21" fmla="*/ 5096 h 5978"/>
                  <a:gd name="T22" fmla="*/ 2348 w 2699"/>
                  <a:gd name="T23" fmla="*/ 5170 h 5978"/>
                  <a:gd name="T24" fmla="*/ 2350 w 2699"/>
                  <a:gd name="T25" fmla="*/ 5163 h 5978"/>
                  <a:gd name="T26" fmla="*/ 2364 w 2699"/>
                  <a:gd name="T27" fmla="*/ 5124 h 5978"/>
                  <a:gd name="T28" fmla="*/ 2145 w 2699"/>
                  <a:gd name="T29" fmla="*/ 5051 h 5978"/>
                  <a:gd name="T30" fmla="*/ 2389 w 2699"/>
                  <a:gd name="T31" fmla="*/ 2124 h 5978"/>
                  <a:gd name="T32" fmla="*/ 2385 w 2699"/>
                  <a:gd name="T33" fmla="*/ 2128 h 5978"/>
                  <a:gd name="T34" fmla="*/ 2383 w 2699"/>
                  <a:gd name="T35" fmla="*/ 2128 h 5978"/>
                  <a:gd name="T36" fmla="*/ 2379 w 2699"/>
                  <a:gd name="T37" fmla="*/ 2127 h 5978"/>
                  <a:gd name="T38" fmla="*/ 2408 w 2699"/>
                  <a:gd name="T39" fmla="*/ 5046 h 5978"/>
                  <a:gd name="T40" fmla="*/ 2412 w 2699"/>
                  <a:gd name="T41" fmla="*/ 5045 h 5978"/>
                  <a:gd name="T42" fmla="*/ 2414 w 2699"/>
                  <a:gd name="T43" fmla="*/ 5046 h 5978"/>
                  <a:gd name="T44" fmla="*/ 2418 w 2699"/>
                  <a:gd name="T45" fmla="*/ 5049 h 5978"/>
                  <a:gd name="T46" fmla="*/ 2389 w 2699"/>
                  <a:gd name="T47" fmla="*/ 2124 h 5978"/>
                  <a:gd name="T48" fmla="*/ 2315 w 2699"/>
                  <a:gd name="T49" fmla="*/ 2007 h 5978"/>
                  <a:gd name="T50" fmla="*/ 1993 w 2699"/>
                  <a:gd name="T51" fmla="*/ 2136 h 5978"/>
                  <a:gd name="T52" fmla="*/ 1995 w 2699"/>
                  <a:gd name="T53" fmla="*/ 2143 h 5978"/>
                  <a:gd name="T54" fmla="*/ 2007 w 2699"/>
                  <a:gd name="T55" fmla="*/ 2179 h 5978"/>
                  <a:gd name="T56" fmla="*/ 2332 w 2699"/>
                  <a:gd name="T57" fmla="*/ 2052 h 5978"/>
                  <a:gd name="T58" fmla="*/ 2318 w 2699"/>
                  <a:gd name="T59" fmla="*/ 2015 h 5978"/>
                  <a:gd name="T60" fmla="*/ 2315 w 2699"/>
                  <a:gd name="T61" fmla="*/ 2007 h 5978"/>
                  <a:gd name="T62" fmla="*/ 5 w 2699"/>
                  <a:gd name="T63" fmla="*/ 0 h 5978"/>
                  <a:gd name="T64" fmla="*/ 4 w 2699"/>
                  <a:gd name="T65" fmla="*/ 5 h 5978"/>
                  <a:gd name="T66" fmla="*/ 0 w 2699"/>
                  <a:gd name="T67" fmla="*/ 9 h 5978"/>
                  <a:gd name="T68" fmla="*/ 471 w 2699"/>
                  <a:gd name="T69" fmla="*/ 269 h 5978"/>
                  <a:gd name="T70" fmla="*/ 512 w 2699"/>
                  <a:gd name="T71" fmla="*/ 295 h 5978"/>
                  <a:gd name="T72" fmla="*/ 1925 w 2699"/>
                  <a:gd name="T73" fmla="*/ 2045 h 5978"/>
                  <a:gd name="T74" fmla="*/ 1928 w 2699"/>
                  <a:gd name="T75" fmla="*/ 2041 h 5978"/>
                  <a:gd name="T76" fmla="*/ 1931 w 2699"/>
                  <a:gd name="T77" fmla="*/ 2041 h 5978"/>
                  <a:gd name="T78" fmla="*/ 1934 w 2699"/>
                  <a:gd name="T79" fmla="*/ 2041 h 5978"/>
                  <a:gd name="T80" fmla="*/ 517 w 2699"/>
                  <a:gd name="T81" fmla="*/ 288 h 5978"/>
                  <a:gd name="T82" fmla="*/ 477 w 2699"/>
                  <a:gd name="T83" fmla="*/ 261 h 5978"/>
                  <a:gd name="T84" fmla="*/ 5 w 2699"/>
                  <a:gd name="T85" fmla="*/ 0 h 59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699" h="5978">
                    <a:moveTo>
                      <a:pt x="2091" y="5143"/>
                    </a:moveTo>
                    <a:cubicBezTo>
                      <a:pt x="1994" y="5431"/>
                      <a:pt x="1869" y="5709"/>
                      <a:pt x="1717" y="5972"/>
                    </a:cubicBezTo>
                    <a:cubicBezTo>
                      <a:pt x="1718" y="5971"/>
                      <a:pt x="1719" y="5971"/>
                      <a:pt x="1719" y="5971"/>
                    </a:cubicBezTo>
                    <a:cubicBezTo>
                      <a:pt x="1720" y="5971"/>
                      <a:pt x="1721" y="5972"/>
                      <a:pt x="1722" y="5972"/>
                    </a:cubicBezTo>
                    <a:cubicBezTo>
                      <a:pt x="1723" y="5973"/>
                      <a:pt x="1724" y="5975"/>
                      <a:pt x="1725" y="5978"/>
                    </a:cubicBezTo>
                    <a:cubicBezTo>
                      <a:pt x="1876" y="5718"/>
                      <a:pt x="2000" y="5442"/>
                      <a:pt x="2097" y="5157"/>
                    </a:cubicBezTo>
                    <a:cubicBezTo>
                      <a:pt x="2097" y="5157"/>
                      <a:pt x="2096" y="5157"/>
                      <a:pt x="2096" y="5156"/>
                    </a:cubicBezTo>
                    <a:cubicBezTo>
                      <a:pt x="2093" y="5155"/>
                      <a:pt x="2091" y="5150"/>
                      <a:pt x="2091" y="5143"/>
                    </a:cubicBezTo>
                    <a:moveTo>
                      <a:pt x="2145" y="5051"/>
                    </a:moveTo>
                    <a:cubicBezTo>
                      <a:pt x="2143" y="5062"/>
                      <a:pt x="2139" y="5075"/>
                      <a:pt x="2135" y="5089"/>
                    </a:cubicBezTo>
                    <a:cubicBezTo>
                      <a:pt x="2134" y="5091"/>
                      <a:pt x="2133" y="5094"/>
                      <a:pt x="2133" y="5096"/>
                    </a:cubicBezTo>
                    <a:cubicBezTo>
                      <a:pt x="2204" y="5121"/>
                      <a:pt x="2276" y="5146"/>
                      <a:pt x="2348" y="5170"/>
                    </a:cubicBezTo>
                    <a:cubicBezTo>
                      <a:pt x="2348" y="5168"/>
                      <a:pt x="2349" y="5165"/>
                      <a:pt x="2350" y="5163"/>
                    </a:cubicBezTo>
                    <a:cubicBezTo>
                      <a:pt x="2354" y="5149"/>
                      <a:pt x="2359" y="5136"/>
                      <a:pt x="2364" y="5124"/>
                    </a:cubicBezTo>
                    <a:cubicBezTo>
                      <a:pt x="2291" y="5099"/>
                      <a:pt x="2218" y="5075"/>
                      <a:pt x="2145" y="5051"/>
                    </a:cubicBezTo>
                    <a:moveTo>
                      <a:pt x="2389" y="2124"/>
                    </a:moveTo>
                    <a:cubicBezTo>
                      <a:pt x="2387" y="2126"/>
                      <a:pt x="2386" y="2127"/>
                      <a:pt x="2385" y="2128"/>
                    </a:cubicBezTo>
                    <a:cubicBezTo>
                      <a:pt x="2384" y="2128"/>
                      <a:pt x="2383" y="2128"/>
                      <a:pt x="2383" y="2128"/>
                    </a:cubicBezTo>
                    <a:cubicBezTo>
                      <a:pt x="2382" y="2128"/>
                      <a:pt x="2380" y="2128"/>
                      <a:pt x="2379" y="2127"/>
                    </a:cubicBezTo>
                    <a:cubicBezTo>
                      <a:pt x="2688" y="3062"/>
                      <a:pt x="2688" y="4098"/>
                      <a:pt x="2408" y="5046"/>
                    </a:cubicBezTo>
                    <a:cubicBezTo>
                      <a:pt x="2409" y="5046"/>
                      <a:pt x="2411" y="5045"/>
                      <a:pt x="2412" y="5045"/>
                    </a:cubicBezTo>
                    <a:cubicBezTo>
                      <a:pt x="2412" y="5045"/>
                      <a:pt x="2413" y="5045"/>
                      <a:pt x="2414" y="5046"/>
                    </a:cubicBezTo>
                    <a:cubicBezTo>
                      <a:pt x="2415" y="5046"/>
                      <a:pt x="2417" y="5047"/>
                      <a:pt x="2418" y="5049"/>
                    </a:cubicBezTo>
                    <a:cubicBezTo>
                      <a:pt x="2697" y="4098"/>
                      <a:pt x="2699" y="3061"/>
                      <a:pt x="2389" y="2124"/>
                    </a:cubicBezTo>
                    <a:moveTo>
                      <a:pt x="2315" y="2007"/>
                    </a:moveTo>
                    <a:cubicBezTo>
                      <a:pt x="2208" y="2050"/>
                      <a:pt x="2100" y="2093"/>
                      <a:pt x="1993" y="2136"/>
                    </a:cubicBezTo>
                    <a:cubicBezTo>
                      <a:pt x="1994" y="2138"/>
                      <a:pt x="1995" y="2141"/>
                      <a:pt x="1995" y="2143"/>
                    </a:cubicBezTo>
                    <a:cubicBezTo>
                      <a:pt x="2000" y="2156"/>
                      <a:pt x="2004" y="2168"/>
                      <a:pt x="2007" y="2179"/>
                    </a:cubicBezTo>
                    <a:cubicBezTo>
                      <a:pt x="2115" y="2137"/>
                      <a:pt x="2224" y="2095"/>
                      <a:pt x="2332" y="2052"/>
                    </a:cubicBezTo>
                    <a:cubicBezTo>
                      <a:pt x="2327" y="2041"/>
                      <a:pt x="2322" y="2028"/>
                      <a:pt x="2318" y="2015"/>
                    </a:cubicBezTo>
                    <a:cubicBezTo>
                      <a:pt x="2317" y="2012"/>
                      <a:pt x="2316" y="2009"/>
                      <a:pt x="2315" y="2007"/>
                    </a:cubicBezTo>
                    <a:moveTo>
                      <a:pt x="5" y="0"/>
                    </a:moveTo>
                    <a:cubicBezTo>
                      <a:pt x="5" y="2"/>
                      <a:pt x="5" y="4"/>
                      <a:pt x="4" y="5"/>
                    </a:cubicBezTo>
                    <a:cubicBezTo>
                      <a:pt x="4" y="7"/>
                      <a:pt x="2" y="8"/>
                      <a:pt x="0" y="9"/>
                    </a:cubicBezTo>
                    <a:cubicBezTo>
                      <a:pt x="167" y="87"/>
                      <a:pt x="324" y="174"/>
                      <a:pt x="471" y="269"/>
                    </a:cubicBezTo>
                    <a:cubicBezTo>
                      <a:pt x="485" y="278"/>
                      <a:pt x="498" y="287"/>
                      <a:pt x="512" y="295"/>
                    </a:cubicBezTo>
                    <a:cubicBezTo>
                      <a:pt x="1186" y="743"/>
                      <a:pt x="1652" y="1358"/>
                      <a:pt x="1925" y="2045"/>
                    </a:cubicBezTo>
                    <a:cubicBezTo>
                      <a:pt x="1926" y="2043"/>
                      <a:pt x="1927" y="2042"/>
                      <a:pt x="1928" y="2041"/>
                    </a:cubicBezTo>
                    <a:cubicBezTo>
                      <a:pt x="1929" y="2041"/>
                      <a:pt x="1930" y="2041"/>
                      <a:pt x="1931" y="2041"/>
                    </a:cubicBezTo>
                    <a:cubicBezTo>
                      <a:pt x="1932" y="2041"/>
                      <a:pt x="1933" y="2041"/>
                      <a:pt x="1934" y="2041"/>
                    </a:cubicBezTo>
                    <a:cubicBezTo>
                      <a:pt x="1661" y="1352"/>
                      <a:pt x="1194" y="736"/>
                      <a:pt x="517" y="288"/>
                    </a:cubicBezTo>
                    <a:cubicBezTo>
                      <a:pt x="504" y="279"/>
                      <a:pt x="490" y="270"/>
                      <a:pt x="477" y="261"/>
                    </a:cubicBezTo>
                    <a:cubicBezTo>
                      <a:pt x="329" y="166"/>
                      <a:pt x="172" y="79"/>
                      <a:pt x="5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6" name="Freeform 27">
                <a:extLst>
                  <a:ext uri="{FF2B5EF4-FFF2-40B4-BE49-F238E27FC236}">
                    <a16:creationId xmlns:a16="http://schemas.microsoft.com/office/drawing/2014/main" xmlns="" id="{00640E42-3F24-4A9C-B791-EB743D12B6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13" y="-146"/>
                <a:ext cx="203" cy="93"/>
              </a:xfrm>
              <a:custGeom>
                <a:avLst/>
                <a:gdLst>
                  <a:gd name="T0" fmla="*/ 23 w 263"/>
                  <a:gd name="T1" fmla="*/ 0 h 120"/>
                  <a:gd name="T2" fmla="*/ 6 w 263"/>
                  <a:gd name="T3" fmla="*/ 5 h 120"/>
                  <a:gd name="T4" fmla="*/ 124 w 263"/>
                  <a:gd name="T5" fmla="*/ 82 h 120"/>
                  <a:gd name="T6" fmla="*/ 170 w 263"/>
                  <a:gd name="T7" fmla="*/ 100 h 120"/>
                  <a:gd name="T8" fmla="*/ 182 w 263"/>
                  <a:gd name="T9" fmla="*/ 75 h 120"/>
                  <a:gd name="T10" fmla="*/ 206 w 263"/>
                  <a:gd name="T11" fmla="*/ 85 h 120"/>
                  <a:gd name="T12" fmla="*/ 194 w 263"/>
                  <a:gd name="T13" fmla="*/ 108 h 120"/>
                  <a:gd name="T14" fmla="*/ 249 w 263"/>
                  <a:gd name="T15" fmla="*/ 120 h 120"/>
                  <a:gd name="T16" fmla="*/ 258 w 263"/>
                  <a:gd name="T17" fmla="*/ 119 h 120"/>
                  <a:gd name="T18" fmla="*/ 262 w 263"/>
                  <a:gd name="T19" fmla="*/ 115 h 120"/>
                  <a:gd name="T20" fmla="*/ 263 w 263"/>
                  <a:gd name="T21" fmla="*/ 110 h 120"/>
                  <a:gd name="T22" fmla="*/ 147 w 263"/>
                  <a:gd name="T23" fmla="*/ 35 h 120"/>
                  <a:gd name="T24" fmla="*/ 23 w 263"/>
                  <a:gd name="T25" fmla="*/ 0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63" h="120">
                    <a:moveTo>
                      <a:pt x="23" y="0"/>
                    </a:moveTo>
                    <a:cubicBezTo>
                      <a:pt x="14" y="0"/>
                      <a:pt x="8" y="1"/>
                      <a:pt x="6" y="5"/>
                    </a:cubicBezTo>
                    <a:cubicBezTo>
                      <a:pt x="0" y="19"/>
                      <a:pt x="55" y="52"/>
                      <a:pt x="124" y="82"/>
                    </a:cubicBezTo>
                    <a:cubicBezTo>
                      <a:pt x="140" y="89"/>
                      <a:pt x="155" y="95"/>
                      <a:pt x="170" y="100"/>
                    </a:cubicBezTo>
                    <a:cubicBezTo>
                      <a:pt x="174" y="92"/>
                      <a:pt x="178" y="83"/>
                      <a:pt x="182" y="75"/>
                    </a:cubicBezTo>
                    <a:cubicBezTo>
                      <a:pt x="189" y="78"/>
                      <a:pt x="197" y="82"/>
                      <a:pt x="206" y="85"/>
                    </a:cubicBezTo>
                    <a:cubicBezTo>
                      <a:pt x="202" y="93"/>
                      <a:pt x="198" y="100"/>
                      <a:pt x="194" y="108"/>
                    </a:cubicBezTo>
                    <a:cubicBezTo>
                      <a:pt x="218" y="115"/>
                      <a:pt x="237" y="120"/>
                      <a:pt x="249" y="120"/>
                    </a:cubicBezTo>
                    <a:cubicBezTo>
                      <a:pt x="252" y="120"/>
                      <a:pt x="255" y="119"/>
                      <a:pt x="258" y="119"/>
                    </a:cubicBezTo>
                    <a:cubicBezTo>
                      <a:pt x="260" y="118"/>
                      <a:pt x="262" y="117"/>
                      <a:pt x="262" y="115"/>
                    </a:cubicBezTo>
                    <a:cubicBezTo>
                      <a:pt x="263" y="114"/>
                      <a:pt x="263" y="112"/>
                      <a:pt x="263" y="110"/>
                    </a:cubicBezTo>
                    <a:cubicBezTo>
                      <a:pt x="258" y="95"/>
                      <a:pt x="211" y="62"/>
                      <a:pt x="147" y="35"/>
                    </a:cubicBezTo>
                    <a:cubicBezTo>
                      <a:pt x="95" y="12"/>
                      <a:pt x="47" y="0"/>
                      <a:pt x="23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7" name="Freeform 28">
                <a:extLst>
                  <a:ext uri="{FF2B5EF4-FFF2-40B4-BE49-F238E27FC236}">
                    <a16:creationId xmlns:a16="http://schemas.microsoft.com/office/drawing/2014/main" xmlns="" id="{183CA3B3-82B3-4BB4-977D-39980A87AA4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93" y="1515"/>
                <a:ext cx="80" cy="174"/>
              </a:xfrm>
              <a:custGeom>
                <a:avLst/>
                <a:gdLst>
                  <a:gd name="T0" fmla="*/ 13 w 103"/>
                  <a:gd name="T1" fmla="*/ 0 h 225"/>
                  <a:gd name="T2" fmla="*/ 10 w 103"/>
                  <a:gd name="T3" fmla="*/ 0 h 225"/>
                  <a:gd name="T4" fmla="*/ 7 w 103"/>
                  <a:gd name="T5" fmla="*/ 4 h 225"/>
                  <a:gd name="T6" fmla="*/ 29 w 103"/>
                  <a:gd name="T7" fmla="*/ 122 h 225"/>
                  <a:gd name="T8" fmla="*/ 90 w 103"/>
                  <a:gd name="T9" fmla="*/ 225 h 225"/>
                  <a:gd name="T10" fmla="*/ 92 w 103"/>
                  <a:gd name="T11" fmla="*/ 225 h 225"/>
                  <a:gd name="T12" fmla="*/ 89 w 103"/>
                  <a:gd name="T13" fmla="*/ 138 h 225"/>
                  <a:gd name="T14" fmla="*/ 77 w 103"/>
                  <a:gd name="T15" fmla="*/ 102 h 225"/>
                  <a:gd name="T16" fmla="*/ 75 w 103"/>
                  <a:gd name="T17" fmla="*/ 95 h 225"/>
                  <a:gd name="T18" fmla="*/ 16 w 103"/>
                  <a:gd name="T19" fmla="*/ 0 h 225"/>
                  <a:gd name="T20" fmla="*/ 13 w 103"/>
                  <a:gd name="T21" fmla="*/ 0 h 2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3" h="225">
                    <a:moveTo>
                      <a:pt x="13" y="0"/>
                    </a:moveTo>
                    <a:cubicBezTo>
                      <a:pt x="12" y="0"/>
                      <a:pt x="11" y="0"/>
                      <a:pt x="10" y="0"/>
                    </a:cubicBezTo>
                    <a:cubicBezTo>
                      <a:pt x="9" y="1"/>
                      <a:pt x="8" y="2"/>
                      <a:pt x="7" y="4"/>
                    </a:cubicBezTo>
                    <a:cubicBezTo>
                      <a:pt x="0" y="18"/>
                      <a:pt x="9" y="67"/>
                      <a:pt x="29" y="122"/>
                    </a:cubicBezTo>
                    <a:cubicBezTo>
                      <a:pt x="50" y="181"/>
                      <a:pt x="77" y="225"/>
                      <a:pt x="90" y="225"/>
                    </a:cubicBezTo>
                    <a:cubicBezTo>
                      <a:pt x="91" y="225"/>
                      <a:pt x="92" y="225"/>
                      <a:pt x="92" y="225"/>
                    </a:cubicBezTo>
                    <a:cubicBezTo>
                      <a:pt x="103" y="220"/>
                      <a:pt x="102" y="184"/>
                      <a:pt x="89" y="138"/>
                    </a:cubicBezTo>
                    <a:cubicBezTo>
                      <a:pt x="86" y="127"/>
                      <a:pt x="82" y="115"/>
                      <a:pt x="77" y="102"/>
                    </a:cubicBezTo>
                    <a:cubicBezTo>
                      <a:pt x="77" y="100"/>
                      <a:pt x="76" y="97"/>
                      <a:pt x="75" y="95"/>
                    </a:cubicBezTo>
                    <a:cubicBezTo>
                      <a:pt x="56" y="43"/>
                      <a:pt x="31" y="5"/>
                      <a:pt x="16" y="0"/>
                    </a:cubicBezTo>
                    <a:cubicBezTo>
                      <a:pt x="15" y="0"/>
                      <a:pt x="14" y="0"/>
                      <a:pt x="13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8" name="Freeform 29">
                <a:extLst>
                  <a:ext uri="{FF2B5EF4-FFF2-40B4-BE49-F238E27FC236}">
                    <a16:creationId xmlns:a16="http://schemas.microsoft.com/office/drawing/2014/main" xmlns="" id="{2BA80196-EC43-431E-AD73-D99D9D50CA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54" y="4549"/>
                <a:ext cx="92" cy="134"/>
              </a:xfrm>
              <a:custGeom>
                <a:avLst/>
                <a:gdLst>
                  <a:gd name="T0" fmla="*/ 111 w 119"/>
                  <a:gd name="T1" fmla="*/ 0 h 173"/>
                  <a:gd name="T2" fmla="*/ 109 w 119"/>
                  <a:gd name="T3" fmla="*/ 1 h 173"/>
                  <a:gd name="T4" fmla="*/ 45 w 119"/>
                  <a:gd name="T5" fmla="*/ 76 h 173"/>
                  <a:gd name="T6" fmla="*/ 10 w 119"/>
                  <a:gd name="T7" fmla="*/ 172 h 173"/>
                  <a:gd name="T8" fmla="*/ 13 w 119"/>
                  <a:gd name="T9" fmla="*/ 173 h 173"/>
                  <a:gd name="T10" fmla="*/ 81 w 119"/>
                  <a:gd name="T11" fmla="*/ 100 h 173"/>
                  <a:gd name="T12" fmla="*/ 117 w 119"/>
                  <a:gd name="T13" fmla="*/ 7 h 173"/>
                  <a:gd name="T14" fmla="*/ 114 w 119"/>
                  <a:gd name="T15" fmla="*/ 1 h 173"/>
                  <a:gd name="T16" fmla="*/ 111 w 119"/>
                  <a:gd name="T17" fmla="*/ 0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9" h="173">
                    <a:moveTo>
                      <a:pt x="111" y="0"/>
                    </a:moveTo>
                    <a:cubicBezTo>
                      <a:pt x="111" y="0"/>
                      <a:pt x="110" y="0"/>
                      <a:pt x="109" y="1"/>
                    </a:cubicBezTo>
                    <a:cubicBezTo>
                      <a:pt x="96" y="4"/>
                      <a:pt x="70" y="35"/>
                      <a:pt x="45" y="76"/>
                    </a:cubicBezTo>
                    <a:cubicBezTo>
                      <a:pt x="17" y="122"/>
                      <a:pt x="0" y="164"/>
                      <a:pt x="10" y="172"/>
                    </a:cubicBezTo>
                    <a:cubicBezTo>
                      <a:pt x="11" y="172"/>
                      <a:pt x="12" y="173"/>
                      <a:pt x="13" y="173"/>
                    </a:cubicBezTo>
                    <a:cubicBezTo>
                      <a:pt x="26" y="173"/>
                      <a:pt x="55" y="142"/>
                      <a:pt x="81" y="100"/>
                    </a:cubicBezTo>
                    <a:cubicBezTo>
                      <a:pt x="105" y="59"/>
                      <a:pt x="119" y="22"/>
                      <a:pt x="117" y="7"/>
                    </a:cubicBezTo>
                    <a:cubicBezTo>
                      <a:pt x="116" y="4"/>
                      <a:pt x="115" y="2"/>
                      <a:pt x="114" y="1"/>
                    </a:cubicBezTo>
                    <a:cubicBezTo>
                      <a:pt x="113" y="1"/>
                      <a:pt x="112" y="0"/>
                      <a:pt x="111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9" name="Freeform 30">
                <a:extLst>
                  <a:ext uri="{FF2B5EF4-FFF2-40B4-BE49-F238E27FC236}">
                    <a16:creationId xmlns:a16="http://schemas.microsoft.com/office/drawing/2014/main" xmlns="" id="{7F99DE01-528C-44B4-B918-C2D8FAF004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75" y="1392"/>
                <a:ext cx="88" cy="190"/>
              </a:xfrm>
              <a:custGeom>
                <a:avLst/>
                <a:gdLst>
                  <a:gd name="T0" fmla="*/ 17 w 114"/>
                  <a:gd name="T1" fmla="*/ 0 h 246"/>
                  <a:gd name="T2" fmla="*/ 63 w 114"/>
                  <a:gd name="T3" fmla="*/ 122 h 246"/>
                  <a:gd name="T4" fmla="*/ 58 w 114"/>
                  <a:gd name="T5" fmla="*/ 123 h 246"/>
                  <a:gd name="T6" fmla="*/ 12 w 114"/>
                  <a:gd name="T7" fmla="*/ 1 h 246"/>
                  <a:gd name="T8" fmla="*/ 32 w 114"/>
                  <a:gd name="T9" fmla="*/ 125 h 246"/>
                  <a:gd name="T10" fmla="*/ 35 w 114"/>
                  <a:gd name="T11" fmla="*/ 133 h 246"/>
                  <a:gd name="T12" fmla="*/ 49 w 114"/>
                  <a:gd name="T13" fmla="*/ 170 h 246"/>
                  <a:gd name="T14" fmla="*/ 96 w 114"/>
                  <a:gd name="T15" fmla="*/ 245 h 246"/>
                  <a:gd name="T16" fmla="*/ 100 w 114"/>
                  <a:gd name="T17" fmla="*/ 246 h 246"/>
                  <a:gd name="T18" fmla="*/ 102 w 114"/>
                  <a:gd name="T19" fmla="*/ 246 h 246"/>
                  <a:gd name="T20" fmla="*/ 106 w 114"/>
                  <a:gd name="T21" fmla="*/ 242 h 246"/>
                  <a:gd name="T22" fmla="*/ 83 w 114"/>
                  <a:gd name="T23" fmla="*/ 113 h 246"/>
                  <a:gd name="T24" fmla="*/ 17 w 114"/>
                  <a:gd name="T25" fmla="*/ 0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4" h="246">
                    <a:moveTo>
                      <a:pt x="17" y="0"/>
                    </a:moveTo>
                    <a:cubicBezTo>
                      <a:pt x="33" y="41"/>
                      <a:pt x="48" y="81"/>
                      <a:pt x="63" y="122"/>
                    </a:cubicBezTo>
                    <a:cubicBezTo>
                      <a:pt x="61" y="122"/>
                      <a:pt x="60" y="123"/>
                      <a:pt x="58" y="123"/>
                    </a:cubicBezTo>
                    <a:cubicBezTo>
                      <a:pt x="43" y="82"/>
                      <a:pt x="28" y="42"/>
                      <a:pt x="12" y="1"/>
                    </a:cubicBezTo>
                    <a:cubicBezTo>
                      <a:pt x="0" y="9"/>
                      <a:pt x="10" y="63"/>
                      <a:pt x="32" y="125"/>
                    </a:cubicBezTo>
                    <a:cubicBezTo>
                      <a:pt x="33" y="127"/>
                      <a:pt x="34" y="130"/>
                      <a:pt x="35" y="133"/>
                    </a:cubicBezTo>
                    <a:cubicBezTo>
                      <a:pt x="39" y="146"/>
                      <a:pt x="44" y="159"/>
                      <a:pt x="49" y="170"/>
                    </a:cubicBezTo>
                    <a:cubicBezTo>
                      <a:pt x="67" y="211"/>
                      <a:pt x="85" y="240"/>
                      <a:pt x="96" y="245"/>
                    </a:cubicBezTo>
                    <a:cubicBezTo>
                      <a:pt x="97" y="246"/>
                      <a:pt x="99" y="246"/>
                      <a:pt x="100" y="246"/>
                    </a:cubicBezTo>
                    <a:cubicBezTo>
                      <a:pt x="100" y="246"/>
                      <a:pt x="101" y="246"/>
                      <a:pt x="102" y="246"/>
                    </a:cubicBezTo>
                    <a:cubicBezTo>
                      <a:pt x="103" y="245"/>
                      <a:pt x="104" y="244"/>
                      <a:pt x="106" y="242"/>
                    </a:cubicBezTo>
                    <a:cubicBezTo>
                      <a:pt x="114" y="227"/>
                      <a:pt x="105" y="173"/>
                      <a:pt x="83" y="113"/>
                    </a:cubicBezTo>
                    <a:cubicBezTo>
                      <a:pt x="61" y="51"/>
                      <a:pt x="32" y="4"/>
                      <a:pt x="17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0" name="Freeform 31">
                <a:extLst>
                  <a:ext uri="{FF2B5EF4-FFF2-40B4-BE49-F238E27FC236}">
                    <a16:creationId xmlns:a16="http://schemas.microsoft.com/office/drawing/2014/main" xmlns="" id="{08ECC373-8956-461D-BA16-6EC0F5A148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04" y="3834"/>
                <a:ext cx="81" cy="194"/>
              </a:xfrm>
              <a:custGeom>
                <a:avLst/>
                <a:gdLst>
                  <a:gd name="T0" fmla="*/ 92 w 106"/>
                  <a:gd name="T1" fmla="*/ 0 h 251"/>
                  <a:gd name="T2" fmla="*/ 88 w 106"/>
                  <a:gd name="T3" fmla="*/ 1 h 251"/>
                  <a:gd name="T4" fmla="*/ 44 w 106"/>
                  <a:gd name="T5" fmla="*/ 79 h 251"/>
                  <a:gd name="T6" fmla="*/ 30 w 106"/>
                  <a:gd name="T7" fmla="*/ 118 h 251"/>
                  <a:gd name="T8" fmla="*/ 28 w 106"/>
                  <a:gd name="T9" fmla="*/ 125 h 251"/>
                  <a:gd name="T10" fmla="*/ 13 w 106"/>
                  <a:gd name="T11" fmla="*/ 251 h 251"/>
                  <a:gd name="T12" fmla="*/ 15 w 106"/>
                  <a:gd name="T13" fmla="*/ 251 h 251"/>
                  <a:gd name="T14" fmla="*/ 80 w 106"/>
                  <a:gd name="T15" fmla="*/ 135 h 251"/>
                  <a:gd name="T16" fmla="*/ 98 w 106"/>
                  <a:gd name="T17" fmla="*/ 4 h 251"/>
                  <a:gd name="T18" fmla="*/ 94 w 106"/>
                  <a:gd name="T19" fmla="*/ 1 h 251"/>
                  <a:gd name="T20" fmla="*/ 92 w 106"/>
                  <a:gd name="T21" fmla="*/ 0 h 2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6" h="251">
                    <a:moveTo>
                      <a:pt x="92" y="0"/>
                    </a:moveTo>
                    <a:cubicBezTo>
                      <a:pt x="91" y="0"/>
                      <a:pt x="89" y="1"/>
                      <a:pt x="88" y="1"/>
                    </a:cubicBezTo>
                    <a:cubicBezTo>
                      <a:pt x="76" y="7"/>
                      <a:pt x="60" y="37"/>
                      <a:pt x="44" y="79"/>
                    </a:cubicBezTo>
                    <a:cubicBezTo>
                      <a:pt x="39" y="91"/>
                      <a:pt x="34" y="104"/>
                      <a:pt x="30" y="118"/>
                    </a:cubicBezTo>
                    <a:cubicBezTo>
                      <a:pt x="29" y="120"/>
                      <a:pt x="28" y="123"/>
                      <a:pt x="28" y="125"/>
                    </a:cubicBezTo>
                    <a:cubicBezTo>
                      <a:pt x="8" y="190"/>
                      <a:pt x="0" y="246"/>
                      <a:pt x="13" y="251"/>
                    </a:cubicBezTo>
                    <a:cubicBezTo>
                      <a:pt x="13" y="251"/>
                      <a:pt x="14" y="251"/>
                      <a:pt x="15" y="251"/>
                    </a:cubicBezTo>
                    <a:cubicBezTo>
                      <a:pt x="29" y="251"/>
                      <a:pt x="58" y="201"/>
                      <a:pt x="80" y="135"/>
                    </a:cubicBezTo>
                    <a:cubicBezTo>
                      <a:pt x="100" y="73"/>
                      <a:pt x="106" y="18"/>
                      <a:pt x="98" y="4"/>
                    </a:cubicBezTo>
                    <a:cubicBezTo>
                      <a:pt x="97" y="2"/>
                      <a:pt x="95" y="1"/>
                      <a:pt x="94" y="1"/>
                    </a:cubicBezTo>
                    <a:cubicBezTo>
                      <a:pt x="93" y="0"/>
                      <a:pt x="92" y="0"/>
                      <a:pt x="92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1" name="Freeform 32">
                <a:extLst>
                  <a:ext uri="{FF2B5EF4-FFF2-40B4-BE49-F238E27FC236}">
                    <a16:creationId xmlns:a16="http://schemas.microsoft.com/office/drawing/2014/main" xmlns="" id="{BC1AC7A7-4D90-4099-83B9-1FEC7CE1F3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27" y="3807"/>
                <a:ext cx="44" cy="114"/>
              </a:xfrm>
              <a:custGeom>
                <a:avLst/>
                <a:gdLst>
                  <a:gd name="T0" fmla="*/ 51 w 58"/>
                  <a:gd name="T1" fmla="*/ 0 h 147"/>
                  <a:gd name="T2" fmla="*/ 13 w 58"/>
                  <a:gd name="T3" fmla="*/ 69 h 147"/>
                  <a:gd name="T4" fmla="*/ 0 w 58"/>
                  <a:gd name="T5" fmla="*/ 133 h 147"/>
                  <a:gd name="T6" fmla="*/ 5 w 58"/>
                  <a:gd name="T7" fmla="*/ 146 h 147"/>
                  <a:gd name="T8" fmla="*/ 6 w 58"/>
                  <a:gd name="T9" fmla="*/ 147 h 147"/>
                  <a:gd name="T10" fmla="*/ 6 w 58"/>
                  <a:gd name="T11" fmla="*/ 147 h 147"/>
                  <a:gd name="T12" fmla="*/ 42 w 58"/>
                  <a:gd name="T13" fmla="*/ 86 h 147"/>
                  <a:gd name="T14" fmla="*/ 44 w 58"/>
                  <a:gd name="T15" fmla="*/ 79 h 147"/>
                  <a:gd name="T16" fmla="*/ 54 w 58"/>
                  <a:gd name="T17" fmla="*/ 41 h 147"/>
                  <a:gd name="T18" fmla="*/ 52 w 58"/>
                  <a:gd name="T19" fmla="*/ 0 h 147"/>
                  <a:gd name="T20" fmla="*/ 51 w 58"/>
                  <a:gd name="T21" fmla="*/ 0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8" h="147">
                    <a:moveTo>
                      <a:pt x="51" y="0"/>
                    </a:moveTo>
                    <a:cubicBezTo>
                      <a:pt x="42" y="0"/>
                      <a:pt x="26" y="29"/>
                      <a:pt x="13" y="69"/>
                    </a:cubicBezTo>
                    <a:cubicBezTo>
                      <a:pt x="5" y="94"/>
                      <a:pt x="0" y="118"/>
                      <a:pt x="0" y="133"/>
                    </a:cubicBezTo>
                    <a:cubicBezTo>
                      <a:pt x="0" y="140"/>
                      <a:pt x="2" y="145"/>
                      <a:pt x="5" y="146"/>
                    </a:cubicBezTo>
                    <a:cubicBezTo>
                      <a:pt x="5" y="147"/>
                      <a:pt x="6" y="147"/>
                      <a:pt x="6" y="147"/>
                    </a:cubicBezTo>
                    <a:cubicBezTo>
                      <a:pt x="6" y="147"/>
                      <a:pt x="6" y="147"/>
                      <a:pt x="6" y="147"/>
                    </a:cubicBezTo>
                    <a:cubicBezTo>
                      <a:pt x="14" y="147"/>
                      <a:pt x="30" y="121"/>
                      <a:pt x="42" y="86"/>
                    </a:cubicBezTo>
                    <a:cubicBezTo>
                      <a:pt x="42" y="84"/>
                      <a:pt x="43" y="81"/>
                      <a:pt x="44" y="79"/>
                    </a:cubicBezTo>
                    <a:cubicBezTo>
                      <a:pt x="48" y="65"/>
                      <a:pt x="52" y="52"/>
                      <a:pt x="54" y="41"/>
                    </a:cubicBezTo>
                    <a:cubicBezTo>
                      <a:pt x="58" y="18"/>
                      <a:pt x="58" y="2"/>
                      <a:pt x="52" y="0"/>
                    </a:cubicBezTo>
                    <a:cubicBezTo>
                      <a:pt x="52" y="0"/>
                      <a:pt x="51" y="0"/>
                      <a:pt x="51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2" name="Freeform 33">
                <a:extLst>
                  <a:ext uri="{FF2B5EF4-FFF2-40B4-BE49-F238E27FC236}">
                    <a16:creationId xmlns:a16="http://schemas.microsoft.com/office/drawing/2014/main" xmlns="" id="{BF6D1697-32EC-4103-8245-5833094FE5A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372" y="1365"/>
                <a:ext cx="1201" cy="2339"/>
              </a:xfrm>
              <a:custGeom>
                <a:avLst/>
                <a:gdLst>
                  <a:gd name="T0" fmla="*/ 1103 w 1555"/>
                  <a:gd name="T1" fmla="*/ 2598 h 3029"/>
                  <a:gd name="T2" fmla="*/ 911 w 1555"/>
                  <a:gd name="T3" fmla="*/ 3024 h 3029"/>
                  <a:gd name="T4" fmla="*/ 915 w 1555"/>
                  <a:gd name="T5" fmla="*/ 3026 h 3029"/>
                  <a:gd name="T6" fmla="*/ 919 w 1555"/>
                  <a:gd name="T7" fmla="*/ 3029 h 3029"/>
                  <a:gd name="T8" fmla="*/ 1111 w 1555"/>
                  <a:gd name="T9" fmla="*/ 2605 h 3029"/>
                  <a:gd name="T10" fmla="*/ 1110 w 1555"/>
                  <a:gd name="T11" fmla="*/ 2605 h 3029"/>
                  <a:gd name="T12" fmla="*/ 1103 w 1555"/>
                  <a:gd name="T13" fmla="*/ 2598 h 3029"/>
                  <a:gd name="T14" fmla="*/ 1141 w 1555"/>
                  <a:gd name="T15" fmla="*/ 2554 h 3029"/>
                  <a:gd name="T16" fmla="*/ 1137 w 1555"/>
                  <a:gd name="T17" fmla="*/ 2573 h 3029"/>
                  <a:gd name="T18" fmla="*/ 1136 w 1555"/>
                  <a:gd name="T19" fmla="*/ 2577 h 3029"/>
                  <a:gd name="T20" fmla="*/ 1351 w 1555"/>
                  <a:gd name="T21" fmla="*/ 2651 h 3029"/>
                  <a:gd name="T22" fmla="*/ 1353 w 1555"/>
                  <a:gd name="T23" fmla="*/ 2647 h 3029"/>
                  <a:gd name="T24" fmla="*/ 1361 w 1555"/>
                  <a:gd name="T25" fmla="*/ 2626 h 3029"/>
                  <a:gd name="T26" fmla="*/ 1141 w 1555"/>
                  <a:gd name="T27" fmla="*/ 2554 h 3029"/>
                  <a:gd name="T28" fmla="*/ 1386 w 1555"/>
                  <a:gd name="T29" fmla="*/ 997 h 3029"/>
                  <a:gd name="T30" fmla="*/ 1382 w 1555"/>
                  <a:gd name="T31" fmla="*/ 999 h 3029"/>
                  <a:gd name="T32" fmla="*/ 1379 w 1555"/>
                  <a:gd name="T33" fmla="*/ 1000 h 3029"/>
                  <a:gd name="T34" fmla="*/ 1378 w 1555"/>
                  <a:gd name="T35" fmla="*/ 1000 h 3029"/>
                  <a:gd name="T36" fmla="*/ 1410 w 1555"/>
                  <a:gd name="T37" fmla="*/ 1107 h 3029"/>
                  <a:gd name="T38" fmla="*/ 1417 w 1555"/>
                  <a:gd name="T39" fmla="*/ 1133 h 3029"/>
                  <a:gd name="T40" fmla="*/ 1393 w 1555"/>
                  <a:gd name="T41" fmla="*/ 2587 h 3029"/>
                  <a:gd name="T42" fmla="*/ 1394 w 1555"/>
                  <a:gd name="T43" fmla="*/ 2587 h 3029"/>
                  <a:gd name="T44" fmla="*/ 1398 w 1555"/>
                  <a:gd name="T45" fmla="*/ 2587 h 3029"/>
                  <a:gd name="T46" fmla="*/ 1402 w 1555"/>
                  <a:gd name="T47" fmla="*/ 2590 h 3029"/>
                  <a:gd name="T48" fmla="*/ 1427 w 1555"/>
                  <a:gd name="T49" fmla="*/ 1130 h 3029"/>
                  <a:gd name="T50" fmla="*/ 1419 w 1555"/>
                  <a:gd name="T51" fmla="*/ 1104 h 3029"/>
                  <a:gd name="T52" fmla="*/ 1386 w 1555"/>
                  <a:gd name="T53" fmla="*/ 997 h 3029"/>
                  <a:gd name="T54" fmla="*/ 1333 w 1555"/>
                  <a:gd name="T55" fmla="*/ 938 h 3029"/>
                  <a:gd name="T56" fmla="*/ 1141 w 1555"/>
                  <a:gd name="T57" fmla="*/ 1015 h 3029"/>
                  <a:gd name="T58" fmla="*/ 1132 w 1555"/>
                  <a:gd name="T59" fmla="*/ 1019 h 3029"/>
                  <a:gd name="T60" fmla="*/ 1011 w 1555"/>
                  <a:gd name="T61" fmla="*/ 1068 h 3029"/>
                  <a:gd name="T62" fmla="*/ 1013 w 1555"/>
                  <a:gd name="T63" fmla="*/ 1071 h 3029"/>
                  <a:gd name="T64" fmla="*/ 1018 w 1555"/>
                  <a:gd name="T65" fmla="*/ 1089 h 3029"/>
                  <a:gd name="T66" fmla="*/ 1140 w 1555"/>
                  <a:gd name="T67" fmla="*/ 1042 h 3029"/>
                  <a:gd name="T68" fmla="*/ 1149 w 1555"/>
                  <a:gd name="T69" fmla="*/ 1038 h 3029"/>
                  <a:gd name="T70" fmla="*/ 1344 w 1555"/>
                  <a:gd name="T71" fmla="*/ 963 h 3029"/>
                  <a:gd name="T72" fmla="*/ 1335 w 1555"/>
                  <a:gd name="T73" fmla="*/ 942 h 3029"/>
                  <a:gd name="T74" fmla="*/ 1333 w 1555"/>
                  <a:gd name="T75" fmla="*/ 938 h 3029"/>
                  <a:gd name="T76" fmla="*/ 445 w 1555"/>
                  <a:gd name="T77" fmla="*/ 283 h 3029"/>
                  <a:gd name="T78" fmla="*/ 439 w 1555"/>
                  <a:gd name="T79" fmla="*/ 290 h 3029"/>
                  <a:gd name="T80" fmla="*/ 963 w 1555"/>
                  <a:gd name="T81" fmla="*/ 1027 h 3029"/>
                  <a:gd name="T82" fmla="*/ 967 w 1555"/>
                  <a:gd name="T83" fmla="*/ 1025 h 3029"/>
                  <a:gd name="T84" fmla="*/ 972 w 1555"/>
                  <a:gd name="T85" fmla="*/ 1024 h 3029"/>
                  <a:gd name="T86" fmla="*/ 445 w 1555"/>
                  <a:gd name="T87" fmla="*/ 283 h 3029"/>
                  <a:gd name="T88" fmla="*/ 5 w 1555"/>
                  <a:gd name="T89" fmla="*/ 0 h 3029"/>
                  <a:gd name="T90" fmla="*/ 3 w 1555"/>
                  <a:gd name="T91" fmla="*/ 5 h 3029"/>
                  <a:gd name="T92" fmla="*/ 0 w 1555"/>
                  <a:gd name="T93" fmla="*/ 9 h 3029"/>
                  <a:gd name="T94" fmla="*/ 426 w 1555"/>
                  <a:gd name="T95" fmla="*/ 280 h 3029"/>
                  <a:gd name="T96" fmla="*/ 433 w 1555"/>
                  <a:gd name="T97" fmla="*/ 272 h 3029"/>
                  <a:gd name="T98" fmla="*/ 5 w 1555"/>
                  <a:gd name="T99" fmla="*/ 0 h 30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555" h="3029">
                    <a:moveTo>
                      <a:pt x="1103" y="2598"/>
                    </a:moveTo>
                    <a:cubicBezTo>
                      <a:pt x="1053" y="2746"/>
                      <a:pt x="989" y="2889"/>
                      <a:pt x="911" y="3024"/>
                    </a:cubicBezTo>
                    <a:cubicBezTo>
                      <a:pt x="912" y="3024"/>
                      <a:pt x="914" y="3025"/>
                      <a:pt x="915" y="3026"/>
                    </a:cubicBezTo>
                    <a:cubicBezTo>
                      <a:pt x="917" y="3026"/>
                      <a:pt x="918" y="3027"/>
                      <a:pt x="919" y="3029"/>
                    </a:cubicBezTo>
                    <a:cubicBezTo>
                      <a:pt x="996" y="2894"/>
                      <a:pt x="1061" y="2753"/>
                      <a:pt x="1111" y="2605"/>
                    </a:cubicBezTo>
                    <a:cubicBezTo>
                      <a:pt x="1111" y="2605"/>
                      <a:pt x="1110" y="2605"/>
                      <a:pt x="1110" y="2605"/>
                    </a:cubicBezTo>
                    <a:cubicBezTo>
                      <a:pt x="1107" y="2604"/>
                      <a:pt x="1105" y="2602"/>
                      <a:pt x="1103" y="2598"/>
                    </a:cubicBezTo>
                    <a:moveTo>
                      <a:pt x="1141" y="2554"/>
                    </a:moveTo>
                    <a:cubicBezTo>
                      <a:pt x="1141" y="2559"/>
                      <a:pt x="1139" y="2566"/>
                      <a:pt x="1137" y="2573"/>
                    </a:cubicBezTo>
                    <a:cubicBezTo>
                      <a:pt x="1136" y="2574"/>
                      <a:pt x="1136" y="2575"/>
                      <a:pt x="1136" y="2577"/>
                    </a:cubicBezTo>
                    <a:cubicBezTo>
                      <a:pt x="1208" y="2602"/>
                      <a:pt x="1280" y="2627"/>
                      <a:pt x="1351" y="2651"/>
                    </a:cubicBezTo>
                    <a:cubicBezTo>
                      <a:pt x="1352" y="2650"/>
                      <a:pt x="1352" y="2648"/>
                      <a:pt x="1353" y="2647"/>
                    </a:cubicBezTo>
                    <a:cubicBezTo>
                      <a:pt x="1355" y="2639"/>
                      <a:pt x="1358" y="2632"/>
                      <a:pt x="1361" y="2626"/>
                    </a:cubicBezTo>
                    <a:cubicBezTo>
                      <a:pt x="1288" y="2602"/>
                      <a:pt x="1215" y="2578"/>
                      <a:pt x="1141" y="2554"/>
                    </a:cubicBezTo>
                    <a:moveTo>
                      <a:pt x="1386" y="997"/>
                    </a:moveTo>
                    <a:cubicBezTo>
                      <a:pt x="1385" y="998"/>
                      <a:pt x="1384" y="999"/>
                      <a:pt x="1382" y="999"/>
                    </a:cubicBezTo>
                    <a:cubicBezTo>
                      <a:pt x="1381" y="1000"/>
                      <a:pt x="1380" y="1000"/>
                      <a:pt x="1379" y="1000"/>
                    </a:cubicBezTo>
                    <a:cubicBezTo>
                      <a:pt x="1378" y="1000"/>
                      <a:pt x="1378" y="1000"/>
                      <a:pt x="1378" y="1000"/>
                    </a:cubicBezTo>
                    <a:cubicBezTo>
                      <a:pt x="1389" y="1035"/>
                      <a:pt x="1400" y="1071"/>
                      <a:pt x="1410" y="1107"/>
                    </a:cubicBezTo>
                    <a:cubicBezTo>
                      <a:pt x="1413" y="1116"/>
                      <a:pt x="1415" y="1124"/>
                      <a:pt x="1417" y="1133"/>
                    </a:cubicBezTo>
                    <a:cubicBezTo>
                      <a:pt x="1544" y="1605"/>
                      <a:pt x="1532" y="2115"/>
                      <a:pt x="1393" y="2587"/>
                    </a:cubicBezTo>
                    <a:cubicBezTo>
                      <a:pt x="1393" y="2587"/>
                      <a:pt x="1394" y="2587"/>
                      <a:pt x="1394" y="2587"/>
                    </a:cubicBezTo>
                    <a:cubicBezTo>
                      <a:pt x="1396" y="2587"/>
                      <a:pt x="1397" y="2587"/>
                      <a:pt x="1398" y="2587"/>
                    </a:cubicBezTo>
                    <a:cubicBezTo>
                      <a:pt x="1400" y="2588"/>
                      <a:pt x="1401" y="2589"/>
                      <a:pt x="1402" y="2590"/>
                    </a:cubicBezTo>
                    <a:cubicBezTo>
                      <a:pt x="1542" y="2117"/>
                      <a:pt x="1555" y="1604"/>
                      <a:pt x="1427" y="1130"/>
                    </a:cubicBezTo>
                    <a:cubicBezTo>
                      <a:pt x="1424" y="1121"/>
                      <a:pt x="1422" y="1113"/>
                      <a:pt x="1419" y="1104"/>
                    </a:cubicBezTo>
                    <a:cubicBezTo>
                      <a:pt x="1409" y="1068"/>
                      <a:pt x="1398" y="1032"/>
                      <a:pt x="1386" y="997"/>
                    </a:cubicBezTo>
                    <a:moveTo>
                      <a:pt x="1333" y="938"/>
                    </a:moveTo>
                    <a:cubicBezTo>
                      <a:pt x="1269" y="964"/>
                      <a:pt x="1205" y="990"/>
                      <a:pt x="1141" y="1015"/>
                    </a:cubicBezTo>
                    <a:cubicBezTo>
                      <a:pt x="1138" y="1017"/>
                      <a:pt x="1135" y="1018"/>
                      <a:pt x="1132" y="1019"/>
                    </a:cubicBezTo>
                    <a:cubicBezTo>
                      <a:pt x="1092" y="1035"/>
                      <a:pt x="1052" y="1051"/>
                      <a:pt x="1011" y="1068"/>
                    </a:cubicBezTo>
                    <a:cubicBezTo>
                      <a:pt x="1012" y="1069"/>
                      <a:pt x="1012" y="1070"/>
                      <a:pt x="1013" y="1071"/>
                    </a:cubicBezTo>
                    <a:cubicBezTo>
                      <a:pt x="1015" y="1077"/>
                      <a:pt x="1017" y="1083"/>
                      <a:pt x="1018" y="1089"/>
                    </a:cubicBezTo>
                    <a:cubicBezTo>
                      <a:pt x="1058" y="1073"/>
                      <a:pt x="1099" y="1058"/>
                      <a:pt x="1140" y="1042"/>
                    </a:cubicBezTo>
                    <a:cubicBezTo>
                      <a:pt x="1143" y="1041"/>
                      <a:pt x="1146" y="1039"/>
                      <a:pt x="1149" y="1038"/>
                    </a:cubicBezTo>
                    <a:cubicBezTo>
                      <a:pt x="1214" y="1013"/>
                      <a:pt x="1279" y="988"/>
                      <a:pt x="1344" y="963"/>
                    </a:cubicBezTo>
                    <a:cubicBezTo>
                      <a:pt x="1340" y="957"/>
                      <a:pt x="1337" y="950"/>
                      <a:pt x="1335" y="942"/>
                    </a:cubicBezTo>
                    <a:cubicBezTo>
                      <a:pt x="1334" y="941"/>
                      <a:pt x="1334" y="940"/>
                      <a:pt x="1333" y="938"/>
                    </a:cubicBezTo>
                    <a:moveTo>
                      <a:pt x="445" y="283"/>
                    </a:moveTo>
                    <a:cubicBezTo>
                      <a:pt x="443" y="285"/>
                      <a:pt x="441" y="288"/>
                      <a:pt x="439" y="290"/>
                    </a:cubicBezTo>
                    <a:cubicBezTo>
                      <a:pt x="679" y="496"/>
                      <a:pt x="853" y="750"/>
                      <a:pt x="963" y="1027"/>
                    </a:cubicBezTo>
                    <a:cubicBezTo>
                      <a:pt x="964" y="1026"/>
                      <a:pt x="966" y="1025"/>
                      <a:pt x="967" y="1025"/>
                    </a:cubicBezTo>
                    <a:cubicBezTo>
                      <a:pt x="968" y="1024"/>
                      <a:pt x="970" y="1024"/>
                      <a:pt x="972" y="1024"/>
                    </a:cubicBezTo>
                    <a:cubicBezTo>
                      <a:pt x="861" y="745"/>
                      <a:pt x="687" y="489"/>
                      <a:pt x="445" y="283"/>
                    </a:cubicBezTo>
                    <a:moveTo>
                      <a:pt x="5" y="0"/>
                    </a:moveTo>
                    <a:cubicBezTo>
                      <a:pt x="5" y="2"/>
                      <a:pt x="4" y="4"/>
                      <a:pt x="3" y="5"/>
                    </a:cubicBezTo>
                    <a:cubicBezTo>
                      <a:pt x="3" y="7"/>
                      <a:pt x="2" y="8"/>
                      <a:pt x="0" y="9"/>
                    </a:cubicBezTo>
                    <a:cubicBezTo>
                      <a:pt x="160" y="84"/>
                      <a:pt x="302" y="176"/>
                      <a:pt x="426" y="280"/>
                    </a:cubicBezTo>
                    <a:cubicBezTo>
                      <a:pt x="428" y="277"/>
                      <a:pt x="431" y="275"/>
                      <a:pt x="433" y="272"/>
                    </a:cubicBezTo>
                    <a:cubicBezTo>
                      <a:pt x="308" y="168"/>
                      <a:pt x="166" y="76"/>
                      <a:pt x="5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3" name="Freeform 34">
                <a:extLst>
                  <a:ext uri="{FF2B5EF4-FFF2-40B4-BE49-F238E27FC236}">
                    <a16:creationId xmlns:a16="http://schemas.microsoft.com/office/drawing/2014/main" xmlns="" id="{4E07FA05-CE74-4D94-B5EB-9D4B2C2E72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74" y="1319"/>
                <a:ext cx="102" cy="57"/>
              </a:xfrm>
              <a:custGeom>
                <a:avLst/>
                <a:gdLst>
                  <a:gd name="T0" fmla="*/ 26 w 132"/>
                  <a:gd name="T1" fmla="*/ 0 h 73"/>
                  <a:gd name="T2" fmla="*/ 4 w 132"/>
                  <a:gd name="T3" fmla="*/ 7 h 73"/>
                  <a:gd name="T4" fmla="*/ 68 w 132"/>
                  <a:gd name="T5" fmla="*/ 34 h 73"/>
                  <a:gd name="T6" fmla="*/ 66 w 132"/>
                  <a:gd name="T7" fmla="*/ 39 h 73"/>
                  <a:gd name="T8" fmla="*/ 2 w 132"/>
                  <a:gd name="T9" fmla="*/ 12 h 73"/>
                  <a:gd name="T10" fmla="*/ 56 w 132"/>
                  <a:gd name="T11" fmla="*/ 60 h 73"/>
                  <a:gd name="T12" fmla="*/ 109 w 132"/>
                  <a:gd name="T13" fmla="*/ 73 h 73"/>
                  <a:gd name="T14" fmla="*/ 127 w 132"/>
                  <a:gd name="T15" fmla="*/ 68 h 73"/>
                  <a:gd name="T16" fmla="*/ 130 w 132"/>
                  <a:gd name="T17" fmla="*/ 64 h 73"/>
                  <a:gd name="T18" fmla="*/ 132 w 132"/>
                  <a:gd name="T19" fmla="*/ 59 h 73"/>
                  <a:gd name="T20" fmla="*/ 79 w 132"/>
                  <a:gd name="T21" fmla="*/ 13 h 73"/>
                  <a:gd name="T22" fmla="*/ 26 w 132"/>
                  <a:gd name="T23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32" h="73">
                    <a:moveTo>
                      <a:pt x="26" y="0"/>
                    </a:moveTo>
                    <a:cubicBezTo>
                      <a:pt x="15" y="0"/>
                      <a:pt x="7" y="3"/>
                      <a:pt x="4" y="7"/>
                    </a:cubicBezTo>
                    <a:cubicBezTo>
                      <a:pt x="26" y="16"/>
                      <a:pt x="47" y="25"/>
                      <a:pt x="68" y="34"/>
                    </a:cubicBezTo>
                    <a:cubicBezTo>
                      <a:pt x="68" y="36"/>
                      <a:pt x="67" y="37"/>
                      <a:pt x="66" y="39"/>
                    </a:cubicBezTo>
                    <a:cubicBezTo>
                      <a:pt x="45" y="30"/>
                      <a:pt x="24" y="21"/>
                      <a:pt x="2" y="12"/>
                    </a:cubicBezTo>
                    <a:cubicBezTo>
                      <a:pt x="0" y="26"/>
                      <a:pt x="24" y="45"/>
                      <a:pt x="56" y="60"/>
                    </a:cubicBezTo>
                    <a:cubicBezTo>
                      <a:pt x="75" y="68"/>
                      <a:pt x="94" y="73"/>
                      <a:pt x="109" y="73"/>
                    </a:cubicBezTo>
                    <a:cubicBezTo>
                      <a:pt x="117" y="73"/>
                      <a:pt x="123" y="71"/>
                      <a:pt x="127" y="68"/>
                    </a:cubicBezTo>
                    <a:cubicBezTo>
                      <a:pt x="129" y="67"/>
                      <a:pt x="130" y="66"/>
                      <a:pt x="130" y="64"/>
                    </a:cubicBezTo>
                    <a:cubicBezTo>
                      <a:pt x="131" y="63"/>
                      <a:pt x="132" y="61"/>
                      <a:pt x="132" y="59"/>
                    </a:cubicBezTo>
                    <a:cubicBezTo>
                      <a:pt x="132" y="46"/>
                      <a:pt x="111" y="26"/>
                      <a:pt x="79" y="13"/>
                    </a:cubicBezTo>
                    <a:cubicBezTo>
                      <a:pt x="59" y="5"/>
                      <a:pt x="40" y="0"/>
                      <a:pt x="26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4" name="Freeform 35">
                <a:extLst>
                  <a:ext uri="{FF2B5EF4-FFF2-40B4-BE49-F238E27FC236}">
                    <a16:creationId xmlns:a16="http://schemas.microsoft.com/office/drawing/2014/main" xmlns="" id="{A17C1767-AB22-4954-B91F-830B142DF7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09" y="2156"/>
                <a:ext cx="52" cy="88"/>
              </a:xfrm>
              <a:custGeom>
                <a:avLst/>
                <a:gdLst>
                  <a:gd name="T0" fmla="*/ 18 w 68"/>
                  <a:gd name="T1" fmla="*/ 0 h 114"/>
                  <a:gd name="T2" fmla="*/ 18 w 68"/>
                  <a:gd name="T3" fmla="*/ 0 h 114"/>
                  <a:gd name="T4" fmla="*/ 13 w 68"/>
                  <a:gd name="T5" fmla="*/ 1 h 114"/>
                  <a:gd name="T6" fmla="*/ 9 w 68"/>
                  <a:gd name="T7" fmla="*/ 3 h 114"/>
                  <a:gd name="T8" fmla="*/ 10 w 68"/>
                  <a:gd name="T9" fmla="*/ 66 h 114"/>
                  <a:gd name="T10" fmla="*/ 50 w 68"/>
                  <a:gd name="T11" fmla="*/ 114 h 114"/>
                  <a:gd name="T12" fmla="*/ 54 w 68"/>
                  <a:gd name="T13" fmla="*/ 113 h 114"/>
                  <a:gd name="T14" fmla="*/ 64 w 68"/>
                  <a:gd name="T15" fmla="*/ 65 h 114"/>
                  <a:gd name="T16" fmla="*/ 59 w 68"/>
                  <a:gd name="T17" fmla="*/ 47 h 114"/>
                  <a:gd name="T18" fmla="*/ 57 w 68"/>
                  <a:gd name="T19" fmla="*/ 44 h 114"/>
                  <a:gd name="T20" fmla="*/ 18 w 68"/>
                  <a:gd name="T21" fmla="*/ 0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8" h="114">
                    <a:moveTo>
                      <a:pt x="18" y="0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16" y="0"/>
                      <a:pt x="14" y="0"/>
                      <a:pt x="13" y="1"/>
                    </a:cubicBezTo>
                    <a:cubicBezTo>
                      <a:pt x="12" y="1"/>
                      <a:pt x="10" y="2"/>
                      <a:pt x="9" y="3"/>
                    </a:cubicBezTo>
                    <a:cubicBezTo>
                      <a:pt x="0" y="13"/>
                      <a:pt x="0" y="39"/>
                      <a:pt x="10" y="66"/>
                    </a:cubicBezTo>
                    <a:cubicBezTo>
                      <a:pt x="20" y="94"/>
                      <a:pt x="37" y="114"/>
                      <a:pt x="50" y="114"/>
                    </a:cubicBezTo>
                    <a:cubicBezTo>
                      <a:pt x="51" y="114"/>
                      <a:pt x="52" y="114"/>
                      <a:pt x="54" y="113"/>
                    </a:cubicBezTo>
                    <a:cubicBezTo>
                      <a:pt x="64" y="109"/>
                      <a:pt x="68" y="89"/>
                      <a:pt x="64" y="65"/>
                    </a:cubicBezTo>
                    <a:cubicBezTo>
                      <a:pt x="63" y="59"/>
                      <a:pt x="61" y="53"/>
                      <a:pt x="59" y="47"/>
                    </a:cubicBezTo>
                    <a:cubicBezTo>
                      <a:pt x="58" y="46"/>
                      <a:pt x="58" y="45"/>
                      <a:pt x="57" y="44"/>
                    </a:cubicBezTo>
                    <a:cubicBezTo>
                      <a:pt x="47" y="17"/>
                      <a:pt x="30" y="0"/>
                      <a:pt x="18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5" name="Freeform 36">
                <a:extLst>
                  <a:ext uri="{FF2B5EF4-FFF2-40B4-BE49-F238E27FC236}">
                    <a16:creationId xmlns:a16="http://schemas.microsoft.com/office/drawing/2014/main" xmlns="" id="{AEF4591E-E35A-4828-A60A-4E6FE815536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30" y="3700"/>
                <a:ext cx="56" cy="69"/>
              </a:xfrm>
              <a:custGeom>
                <a:avLst/>
                <a:gdLst>
                  <a:gd name="T0" fmla="*/ 58 w 73"/>
                  <a:gd name="T1" fmla="*/ 0 h 90"/>
                  <a:gd name="T2" fmla="*/ 19 w 73"/>
                  <a:gd name="T3" fmla="*/ 33 h 90"/>
                  <a:gd name="T4" fmla="*/ 10 w 73"/>
                  <a:gd name="T5" fmla="*/ 88 h 90"/>
                  <a:gd name="T6" fmla="*/ 16 w 73"/>
                  <a:gd name="T7" fmla="*/ 90 h 90"/>
                  <a:gd name="T8" fmla="*/ 55 w 73"/>
                  <a:gd name="T9" fmla="*/ 57 h 90"/>
                  <a:gd name="T10" fmla="*/ 67 w 73"/>
                  <a:gd name="T11" fmla="*/ 5 h 90"/>
                  <a:gd name="T12" fmla="*/ 63 w 73"/>
                  <a:gd name="T13" fmla="*/ 2 h 90"/>
                  <a:gd name="T14" fmla="*/ 59 w 73"/>
                  <a:gd name="T15" fmla="*/ 0 h 90"/>
                  <a:gd name="T16" fmla="*/ 58 w 73"/>
                  <a:gd name="T17" fmla="*/ 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3" h="90">
                    <a:moveTo>
                      <a:pt x="58" y="0"/>
                    </a:moveTo>
                    <a:cubicBezTo>
                      <a:pt x="47" y="0"/>
                      <a:pt x="31" y="14"/>
                      <a:pt x="19" y="33"/>
                    </a:cubicBezTo>
                    <a:cubicBezTo>
                      <a:pt x="5" y="57"/>
                      <a:pt x="0" y="82"/>
                      <a:pt x="10" y="88"/>
                    </a:cubicBezTo>
                    <a:cubicBezTo>
                      <a:pt x="12" y="89"/>
                      <a:pt x="13" y="90"/>
                      <a:pt x="16" y="90"/>
                    </a:cubicBezTo>
                    <a:cubicBezTo>
                      <a:pt x="26" y="90"/>
                      <a:pt x="43" y="77"/>
                      <a:pt x="55" y="57"/>
                    </a:cubicBezTo>
                    <a:cubicBezTo>
                      <a:pt x="68" y="36"/>
                      <a:pt x="73" y="14"/>
                      <a:pt x="67" y="5"/>
                    </a:cubicBezTo>
                    <a:cubicBezTo>
                      <a:pt x="66" y="3"/>
                      <a:pt x="65" y="2"/>
                      <a:pt x="63" y="2"/>
                    </a:cubicBezTo>
                    <a:cubicBezTo>
                      <a:pt x="62" y="1"/>
                      <a:pt x="60" y="0"/>
                      <a:pt x="59" y="0"/>
                    </a:cubicBezTo>
                    <a:cubicBezTo>
                      <a:pt x="58" y="0"/>
                      <a:pt x="58" y="0"/>
                      <a:pt x="58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6" name="Freeform 37">
                <a:extLst>
                  <a:ext uri="{FF2B5EF4-FFF2-40B4-BE49-F238E27FC236}">
                    <a16:creationId xmlns:a16="http://schemas.microsoft.com/office/drawing/2014/main" xmlns="" id="{3148FB9C-3871-4323-9C03-33C80BC77D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92" y="2033"/>
                <a:ext cx="58" cy="104"/>
              </a:xfrm>
              <a:custGeom>
                <a:avLst/>
                <a:gdLst>
                  <a:gd name="T0" fmla="*/ 16 w 75"/>
                  <a:gd name="T1" fmla="*/ 0 h 135"/>
                  <a:gd name="T2" fmla="*/ 12 w 75"/>
                  <a:gd name="T3" fmla="*/ 1 h 135"/>
                  <a:gd name="T4" fmla="*/ 12 w 75"/>
                  <a:gd name="T5" fmla="*/ 73 h 135"/>
                  <a:gd name="T6" fmla="*/ 14 w 75"/>
                  <a:gd name="T7" fmla="*/ 77 h 135"/>
                  <a:gd name="T8" fmla="*/ 23 w 75"/>
                  <a:gd name="T9" fmla="*/ 98 h 135"/>
                  <a:gd name="T10" fmla="*/ 57 w 75"/>
                  <a:gd name="T11" fmla="*/ 135 h 135"/>
                  <a:gd name="T12" fmla="*/ 58 w 75"/>
                  <a:gd name="T13" fmla="*/ 135 h 135"/>
                  <a:gd name="T14" fmla="*/ 61 w 75"/>
                  <a:gd name="T15" fmla="*/ 134 h 135"/>
                  <a:gd name="T16" fmla="*/ 65 w 75"/>
                  <a:gd name="T17" fmla="*/ 132 h 135"/>
                  <a:gd name="T18" fmla="*/ 62 w 75"/>
                  <a:gd name="T19" fmla="*/ 58 h 135"/>
                  <a:gd name="T20" fmla="*/ 16 w 75"/>
                  <a:gd name="T21" fmla="*/ 0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5" h="135">
                    <a:moveTo>
                      <a:pt x="16" y="0"/>
                    </a:moveTo>
                    <a:cubicBezTo>
                      <a:pt x="15" y="0"/>
                      <a:pt x="14" y="1"/>
                      <a:pt x="12" y="1"/>
                    </a:cubicBezTo>
                    <a:cubicBezTo>
                      <a:pt x="0" y="7"/>
                      <a:pt x="0" y="39"/>
                      <a:pt x="12" y="73"/>
                    </a:cubicBezTo>
                    <a:cubicBezTo>
                      <a:pt x="13" y="75"/>
                      <a:pt x="13" y="76"/>
                      <a:pt x="14" y="77"/>
                    </a:cubicBezTo>
                    <a:cubicBezTo>
                      <a:pt x="16" y="85"/>
                      <a:pt x="19" y="92"/>
                      <a:pt x="23" y="98"/>
                    </a:cubicBezTo>
                    <a:cubicBezTo>
                      <a:pt x="33" y="119"/>
                      <a:pt x="46" y="134"/>
                      <a:pt x="57" y="135"/>
                    </a:cubicBezTo>
                    <a:cubicBezTo>
                      <a:pt x="57" y="135"/>
                      <a:pt x="57" y="135"/>
                      <a:pt x="58" y="135"/>
                    </a:cubicBezTo>
                    <a:cubicBezTo>
                      <a:pt x="59" y="135"/>
                      <a:pt x="60" y="135"/>
                      <a:pt x="61" y="134"/>
                    </a:cubicBezTo>
                    <a:cubicBezTo>
                      <a:pt x="63" y="134"/>
                      <a:pt x="64" y="133"/>
                      <a:pt x="65" y="132"/>
                    </a:cubicBezTo>
                    <a:cubicBezTo>
                      <a:pt x="74" y="122"/>
                      <a:pt x="75" y="91"/>
                      <a:pt x="62" y="58"/>
                    </a:cubicBezTo>
                    <a:cubicBezTo>
                      <a:pt x="50" y="24"/>
                      <a:pt x="30" y="0"/>
                      <a:pt x="16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7" name="Freeform 38">
                <a:extLst>
                  <a:ext uri="{FF2B5EF4-FFF2-40B4-BE49-F238E27FC236}">
                    <a16:creationId xmlns:a16="http://schemas.microsoft.com/office/drawing/2014/main" xmlns="" id="{248205FC-B9E0-44E3-8D46-A6F9133CC1C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08" y="3362"/>
                <a:ext cx="55" cy="106"/>
              </a:xfrm>
              <a:custGeom>
                <a:avLst/>
                <a:gdLst>
                  <a:gd name="T0" fmla="*/ 53 w 72"/>
                  <a:gd name="T1" fmla="*/ 0 h 137"/>
                  <a:gd name="T2" fmla="*/ 52 w 72"/>
                  <a:gd name="T3" fmla="*/ 0 h 137"/>
                  <a:gd name="T4" fmla="*/ 20 w 72"/>
                  <a:gd name="T5" fmla="*/ 39 h 137"/>
                  <a:gd name="T6" fmla="*/ 12 w 72"/>
                  <a:gd name="T7" fmla="*/ 60 h 137"/>
                  <a:gd name="T8" fmla="*/ 10 w 72"/>
                  <a:gd name="T9" fmla="*/ 64 h 137"/>
                  <a:gd name="T10" fmla="*/ 13 w 72"/>
                  <a:gd name="T11" fmla="*/ 136 h 137"/>
                  <a:gd name="T12" fmla="*/ 15 w 72"/>
                  <a:gd name="T13" fmla="*/ 137 h 137"/>
                  <a:gd name="T14" fmla="*/ 28 w 72"/>
                  <a:gd name="T15" fmla="*/ 98 h 137"/>
                  <a:gd name="T16" fmla="*/ 33 w 72"/>
                  <a:gd name="T17" fmla="*/ 100 h 137"/>
                  <a:gd name="T18" fmla="*/ 21 w 72"/>
                  <a:gd name="T19" fmla="*/ 136 h 137"/>
                  <a:gd name="T20" fmla="*/ 61 w 72"/>
                  <a:gd name="T21" fmla="*/ 77 h 137"/>
                  <a:gd name="T22" fmla="*/ 61 w 72"/>
                  <a:gd name="T23" fmla="*/ 3 h 137"/>
                  <a:gd name="T24" fmla="*/ 57 w 72"/>
                  <a:gd name="T25" fmla="*/ 0 h 137"/>
                  <a:gd name="T26" fmla="*/ 53 w 72"/>
                  <a:gd name="T27" fmla="*/ 0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2" h="137">
                    <a:moveTo>
                      <a:pt x="53" y="0"/>
                    </a:moveTo>
                    <a:cubicBezTo>
                      <a:pt x="53" y="0"/>
                      <a:pt x="52" y="0"/>
                      <a:pt x="52" y="0"/>
                    </a:cubicBezTo>
                    <a:cubicBezTo>
                      <a:pt x="41" y="2"/>
                      <a:pt x="29" y="17"/>
                      <a:pt x="20" y="39"/>
                    </a:cubicBezTo>
                    <a:cubicBezTo>
                      <a:pt x="17" y="45"/>
                      <a:pt x="14" y="52"/>
                      <a:pt x="12" y="60"/>
                    </a:cubicBezTo>
                    <a:cubicBezTo>
                      <a:pt x="11" y="61"/>
                      <a:pt x="11" y="63"/>
                      <a:pt x="10" y="64"/>
                    </a:cubicBezTo>
                    <a:cubicBezTo>
                      <a:pt x="0" y="99"/>
                      <a:pt x="0" y="131"/>
                      <a:pt x="13" y="136"/>
                    </a:cubicBezTo>
                    <a:cubicBezTo>
                      <a:pt x="14" y="136"/>
                      <a:pt x="15" y="136"/>
                      <a:pt x="15" y="137"/>
                    </a:cubicBezTo>
                    <a:cubicBezTo>
                      <a:pt x="20" y="124"/>
                      <a:pt x="24" y="111"/>
                      <a:pt x="28" y="98"/>
                    </a:cubicBezTo>
                    <a:cubicBezTo>
                      <a:pt x="30" y="99"/>
                      <a:pt x="31" y="100"/>
                      <a:pt x="33" y="100"/>
                    </a:cubicBezTo>
                    <a:cubicBezTo>
                      <a:pt x="29" y="112"/>
                      <a:pt x="25" y="124"/>
                      <a:pt x="21" y="136"/>
                    </a:cubicBezTo>
                    <a:cubicBezTo>
                      <a:pt x="34" y="132"/>
                      <a:pt x="51" y="108"/>
                      <a:pt x="61" y="77"/>
                    </a:cubicBezTo>
                    <a:cubicBezTo>
                      <a:pt x="72" y="43"/>
                      <a:pt x="71" y="12"/>
                      <a:pt x="61" y="3"/>
                    </a:cubicBezTo>
                    <a:cubicBezTo>
                      <a:pt x="60" y="2"/>
                      <a:pt x="59" y="1"/>
                      <a:pt x="57" y="0"/>
                    </a:cubicBezTo>
                    <a:cubicBezTo>
                      <a:pt x="56" y="0"/>
                      <a:pt x="55" y="0"/>
                      <a:pt x="53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8" name="Freeform 39">
                <a:extLst>
                  <a:ext uri="{FF2B5EF4-FFF2-40B4-BE49-F238E27FC236}">
                    <a16:creationId xmlns:a16="http://schemas.microsoft.com/office/drawing/2014/main" xmlns="" id="{E9CADC3E-CAD8-4D18-A212-1C367242B3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23" y="3318"/>
                <a:ext cx="31" cy="58"/>
              </a:xfrm>
              <a:custGeom>
                <a:avLst/>
                <a:gdLst>
                  <a:gd name="T0" fmla="*/ 30 w 40"/>
                  <a:gd name="T1" fmla="*/ 0 h 75"/>
                  <a:gd name="T2" fmla="*/ 6 w 40"/>
                  <a:gd name="T3" fmla="*/ 28 h 75"/>
                  <a:gd name="T4" fmla="*/ 21 w 40"/>
                  <a:gd name="T5" fmla="*/ 33 h 75"/>
                  <a:gd name="T6" fmla="*/ 16 w 40"/>
                  <a:gd name="T7" fmla="*/ 50 h 75"/>
                  <a:gd name="T8" fmla="*/ 1 w 40"/>
                  <a:gd name="T9" fmla="*/ 45 h 75"/>
                  <a:gd name="T10" fmla="*/ 1 w 40"/>
                  <a:gd name="T11" fmla="*/ 68 h 75"/>
                  <a:gd name="T12" fmla="*/ 8 w 40"/>
                  <a:gd name="T13" fmla="*/ 75 h 75"/>
                  <a:gd name="T14" fmla="*/ 9 w 40"/>
                  <a:gd name="T15" fmla="*/ 75 h 75"/>
                  <a:gd name="T16" fmla="*/ 10 w 40"/>
                  <a:gd name="T17" fmla="*/ 75 h 75"/>
                  <a:gd name="T18" fmla="*/ 34 w 40"/>
                  <a:gd name="T19" fmla="*/ 47 h 75"/>
                  <a:gd name="T20" fmla="*/ 35 w 40"/>
                  <a:gd name="T21" fmla="*/ 43 h 75"/>
                  <a:gd name="T22" fmla="*/ 39 w 40"/>
                  <a:gd name="T23" fmla="*/ 24 h 75"/>
                  <a:gd name="T24" fmla="*/ 32 w 40"/>
                  <a:gd name="T25" fmla="*/ 0 h 75"/>
                  <a:gd name="T26" fmla="*/ 30 w 40"/>
                  <a:gd name="T27" fmla="*/ 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0" h="75">
                    <a:moveTo>
                      <a:pt x="30" y="0"/>
                    </a:moveTo>
                    <a:cubicBezTo>
                      <a:pt x="22" y="0"/>
                      <a:pt x="13" y="11"/>
                      <a:pt x="6" y="28"/>
                    </a:cubicBezTo>
                    <a:cubicBezTo>
                      <a:pt x="11" y="30"/>
                      <a:pt x="16" y="31"/>
                      <a:pt x="21" y="33"/>
                    </a:cubicBezTo>
                    <a:cubicBezTo>
                      <a:pt x="20" y="39"/>
                      <a:pt x="18" y="45"/>
                      <a:pt x="16" y="50"/>
                    </a:cubicBezTo>
                    <a:cubicBezTo>
                      <a:pt x="11" y="48"/>
                      <a:pt x="6" y="47"/>
                      <a:pt x="1" y="45"/>
                    </a:cubicBezTo>
                    <a:cubicBezTo>
                      <a:pt x="0" y="54"/>
                      <a:pt x="0" y="62"/>
                      <a:pt x="1" y="68"/>
                    </a:cubicBezTo>
                    <a:cubicBezTo>
                      <a:pt x="3" y="72"/>
                      <a:pt x="5" y="74"/>
                      <a:pt x="8" y="75"/>
                    </a:cubicBezTo>
                    <a:cubicBezTo>
                      <a:pt x="8" y="75"/>
                      <a:pt x="9" y="75"/>
                      <a:pt x="9" y="75"/>
                    </a:cubicBezTo>
                    <a:cubicBezTo>
                      <a:pt x="9" y="75"/>
                      <a:pt x="10" y="75"/>
                      <a:pt x="10" y="75"/>
                    </a:cubicBezTo>
                    <a:cubicBezTo>
                      <a:pt x="17" y="75"/>
                      <a:pt x="28" y="64"/>
                      <a:pt x="34" y="47"/>
                    </a:cubicBezTo>
                    <a:cubicBezTo>
                      <a:pt x="34" y="45"/>
                      <a:pt x="34" y="44"/>
                      <a:pt x="35" y="43"/>
                    </a:cubicBezTo>
                    <a:cubicBezTo>
                      <a:pt x="37" y="36"/>
                      <a:pt x="39" y="29"/>
                      <a:pt x="39" y="24"/>
                    </a:cubicBezTo>
                    <a:cubicBezTo>
                      <a:pt x="40" y="11"/>
                      <a:pt x="38" y="2"/>
                      <a:pt x="32" y="0"/>
                    </a:cubicBezTo>
                    <a:cubicBezTo>
                      <a:pt x="31" y="0"/>
                      <a:pt x="31" y="0"/>
                      <a:pt x="30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9" name="Freeform 40">
                <a:extLst>
                  <a:ext uri="{FF2B5EF4-FFF2-40B4-BE49-F238E27FC236}">
                    <a16:creationId xmlns:a16="http://schemas.microsoft.com/office/drawing/2014/main" xmlns="" id="{E5108A24-F7C2-4467-990C-4C9141BD302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822" y="1557"/>
                <a:ext cx="1295" cy="3249"/>
              </a:xfrm>
              <a:custGeom>
                <a:avLst/>
                <a:gdLst>
                  <a:gd name="T0" fmla="*/ 359 w 1677"/>
                  <a:gd name="T1" fmla="*/ 3945 h 4208"/>
                  <a:gd name="T2" fmla="*/ 0 w 1677"/>
                  <a:gd name="T3" fmla="*/ 4200 h 4208"/>
                  <a:gd name="T4" fmla="*/ 4 w 1677"/>
                  <a:gd name="T5" fmla="*/ 4203 h 4208"/>
                  <a:gd name="T6" fmla="*/ 5 w 1677"/>
                  <a:gd name="T7" fmla="*/ 4208 h 4208"/>
                  <a:gd name="T8" fmla="*/ 366 w 1677"/>
                  <a:gd name="T9" fmla="*/ 3952 h 4208"/>
                  <a:gd name="T10" fmla="*/ 359 w 1677"/>
                  <a:gd name="T11" fmla="*/ 3945 h 4208"/>
                  <a:gd name="T12" fmla="*/ 507 w 1677"/>
                  <a:gd name="T13" fmla="*/ 3811 h 4208"/>
                  <a:gd name="T14" fmla="*/ 377 w 1677"/>
                  <a:gd name="T15" fmla="*/ 3930 h 4208"/>
                  <a:gd name="T16" fmla="*/ 383 w 1677"/>
                  <a:gd name="T17" fmla="*/ 3938 h 4208"/>
                  <a:gd name="T18" fmla="*/ 509 w 1677"/>
                  <a:gd name="T19" fmla="*/ 3823 h 4208"/>
                  <a:gd name="T20" fmla="*/ 508 w 1677"/>
                  <a:gd name="T21" fmla="*/ 3822 h 4208"/>
                  <a:gd name="T22" fmla="*/ 507 w 1677"/>
                  <a:gd name="T23" fmla="*/ 3811 h 4208"/>
                  <a:gd name="T24" fmla="*/ 574 w 1677"/>
                  <a:gd name="T25" fmla="*/ 3776 h 4208"/>
                  <a:gd name="T26" fmla="*/ 557 w 1677"/>
                  <a:gd name="T27" fmla="*/ 3797 h 4208"/>
                  <a:gd name="T28" fmla="*/ 553 w 1677"/>
                  <a:gd name="T29" fmla="*/ 3801 h 4208"/>
                  <a:gd name="T30" fmla="*/ 712 w 1677"/>
                  <a:gd name="T31" fmla="*/ 3967 h 4208"/>
                  <a:gd name="T32" fmla="*/ 716 w 1677"/>
                  <a:gd name="T33" fmla="*/ 3963 h 4208"/>
                  <a:gd name="T34" fmla="*/ 737 w 1677"/>
                  <a:gd name="T35" fmla="*/ 3943 h 4208"/>
                  <a:gd name="T36" fmla="*/ 574 w 1677"/>
                  <a:gd name="T37" fmla="*/ 3776 h 4208"/>
                  <a:gd name="T38" fmla="*/ 973 w 1677"/>
                  <a:gd name="T39" fmla="*/ 3704 h 4208"/>
                  <a:gd name="T40" fmla="*/ 795 w 1677"/>
                  <a:gd name="T41" fmla="*/ 3913 h 4208"/>
                  <a:gd name="T42" fmla="*/ 799 w 1677"/>
                  <a:gd name="T43" fmla="*/ 3915 h 4208"/>
                  <a:gd name="T44" fmla="*/ 802 w 1677"/>
                  <a:gd name="T45" fmla="*/ 3920 h 4208"/>
                  <a:gd name="T46" fmla="*/ 980 w 1677"/>
                  <a:gd name="T47" fmla="*/ 3711 h 4208"/>
                  <a:gd name="T48" fmla="*/ 973 w 1677"/>
                  <a:gd name="T49" fmla="*/ 3704 h 4208"/>
                  <a:gd name="T50" fmla="*/ 1667 w 1677"/>
                  <a:gd name="T51" fmla="*/ 2020 h 4208"/>
                  <a:gd name="T52" fmla="*/ 989 w 1677"/>
                  <a:gd name="T53" fmla="*/ 3683 h 4208"/>
                  <a:gd name="T54" fmla="*/ 997 w 1677"/>
                  <a:gd name="T55" fmla="*/ 3690 h 4208"/>
                  <a:gd name="T56" fmla="*/ 1677 w 1677"/>
                  <a:gd name="T57" fmla="*/ 2022 h 4208"/>
                  <a:gd name="T58" fmla="*/ 1672 w 1677"/>
                  <a:gd name="T59" fmla="*/ 2023 h 4208"/>
                  <a:gd name="T60" fmla="*/ 1671 w 1677"/>
                  <a:gd name="T61" fmla="*/ 2023 h 4208"/>
                  <a:gd name="T62" fmla="*/ 1667 w 1677"/>
                  <a:gd name="T63" fmla="*/ 2020 h 4208"/>
                  <a:gd name="T64" fmla="*/ 1310 w 1677"/>
                  <a:gd name="T65" fmla="*/ 1887 h 4208"/>
                  <a:gd name="T66" fmla="*/ 1309 w 1677"/>
                  <a:gd name="T67" fmla="*/ 1893 h 4208"/>
                  <a:gd name="T68" fmla="*/ 1305 w 1677"/>
                  <a:gd name="T69" fmla="*/ 1918 h 4208"/>
                  <a:gd name="T70" fmla="*/ 1655 w 1677"/>
                  <a:gd name="T71" fmla="*/ 1957 h 4208"/>
                  <a:gd name="T72" fmla="*/ 1657 w 1677"/>
                  <a:gd name="T73" fmla="*/ 1927 h 4208"/>
                  <a:gd name="T74" fmla="*/ 1658 w 1677"/>
                  <a:gd name="T75" fmla="*/ 1921 h 4208"/>
                  <a:gd name="T76" fmla="*/ 1310 w 1677"/>
                  <a:gd name="T77" fmla="*/ 1887 h 4208"/>
                  <a:gd name="T78" fmla="*/ 871 w 1677"/>
                  <a:gd name="T79" fmla="*/ 0 h 4208"/>
                  <a:gd name="T80" fmla="*/ 868 w 1677"/>
                  <a:gd name="T81" fmla="*/ 3 h 4208"/>
                  <a:gd name="T82" fmla="*/ 862 w 1677"/>
                  <a:gd name="T83" fmla="*/ 5 h 4208"/>
                  <a:gd name="T84" fmla="*/ 1303 w 1677"/>
                  <a:gd name="T85" fmla="*/ 1592 h 4208"/>
                  <a:gd name="T86" fmla="*/ 1303 w 1677"/>
                  <a:gd name="T87" fmla="*/ 1623 h 4208"/>
                  <a:gd name="T88" fmla="*/ 1293 w 1677"/>
                  <a:gd name="T89" fmla="*/ 1808 h 4208"/>
                  <a:gd name="T90" fmla="*/ 1302 w 1677"/>
                  <a:gd name="T91" fmla="*/ 1818 h 4208"/>
                  <a:gd name="T92" fmla="*/ 1312 w 1677"/>
                  <a:gd name="T93" fmla="*/ 1623 h 4208"/>
                  <a:gd name="T94" fmla="*/ 1313 w 1677"/>
                  <a:gd name="T95" fmla="*/ 1592 h 4208"/>
                  <a:gd name="T96" fmla="*/ 871 w 1677"/>
                  <a:gd name="T97" fmla="*/ 0 h 4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677" h="4208">
                    <a:moveTo>
                      <a:pt x="359" y="3945"/>
                    </a:moveTo>
                    <a:cubicBezTo>
                      <a:pt x="248" y="4039"/>
                      <a:pt x="128" y="4124"/>
                      <a:pt x="0" y="4200"/>
                    </a:cubicBezTo>
                    <a:cubicBezTo>
                      <a:pt x="2" y="4200"/>
                      <a:pt x="3" y="4201"/>
                      <a:pt x="4" y="4203"/>
                    </a:cubicBezTo>
                    <a:cubicBezTo>
                      <a:pt x="5" y="4204"/>
                      <a:pt x="5" y="4206"/>
                      <a:pt x="5" y="4208"/>
                    </a:cubicBezTo>
                    <a:cubicBezTo>
                      <a:pt x="133" y="4132"/>
                      <a:pt x="254" y="4047"/>
                      <a:pt x="366" y="3952"/>
                    </a:cubicBezTo>
                    <a:cubicBezTo>
                      <a:pt x="364" y="3950"/>
                      <a:pt x="361" y="3947"/>
                      <a:pt x="359" y="3945"/>
                    </a:cubicBezTo>
                    <a:moveTo>
                      <a:pt x="507" y="3811"/>
                    </a:moveTo>
                    <a:cubicBezTo>
                      <a:pt x="465" y="3852"/>
                      <a:pt x="422" y="3892"/>
                      <a:pt x="377" y="3930"/>
                    </a:cubicBezTo>
                    <a:cubicBezTo>
                      <a:pt x="379" y="3933"/>
                      <a:pt x="381" y="3935"/>
                      <a:pt x="383" y="3938"/>
                    </a:cubicBezTo>
                    <a:cubicBezTo>
                      <a:pt x="426" y="3901"/>
                      <a:pt x="468" y="3862"/>
                      <a:pt x="509" y="3823"/>
                    </a:cubicBezTo>
                    <a:cubicBezTo>
                      <a:pt x="508" y="3823"/>
                      <a:pt x="508" y="3822"/>
                      <a:pt x="508" y="3822"/>
                    </a:cubicBezTo>
                    <a:cubicBezTo>
                      <a:pt x="506" y="3820"/>
                      <a:pt x="506" y="3816"/>
                      <a:pt x="507" y="3811"/>
                    </a:cubicBezTo>
                    <a:moveTo>
                      <a:pt x="574" y="3776"/>
                    </a:moveTo>
                    <a:cubicBezTo>
                      <a:pt x="569" y="3783"/>
                      <a:pt x="564" y="3790"/>
                      <a:pt x="557" y="3797"/>
                    </a:cubicBezTo>
                    <a:cubicBezTo>
                      <a:pt x="556" y="3798"/>
                      <a:pt x="554" y="3800"/>
                      <a:pt x="553" y="3801"/>
                    </a:cubicBezTo>
                    <a:cubicBezTo>
                      <a:pt x="606" y="3856"/>
                      <a:pt x="658" y="3912"/>
                      <a:pt x="712" y="3967"/>
                    </a:cubicBezTo>
                    <a:cubicBezTo>
                      <a:pt x="713" y="3966"/>
                      <a:pt x="715" y="3965"/>
                      <a:pt x="716" y="3963"/>
                    </a:cubicBezTo>
                    <a:cubicBezTo>
                      <a:pt x="723" y="3956"/>
                      <a:pt x="730" y="3949"/>
                      <a:pt x="737" y="3943"/>
                    </a:cubicBezTo>
                    <a:cubicBezTo>
                      <a:pt x="683" y="3888"/>
                      <a:pt x="628" y="3831"/>
                      <a:pt x="574" y="3776"/>
                    </a:cubicBezTo>
                    <a:moveTo>
                      <a:pt x="973" y="3704"/>
                    </a:moveTo>
                    <a:cubicBezTo>
                      <a:pt x="916" y="3776"/>
                      <a:pt x="857" y="3846"/>
                      <a:pt x="795" y="3913"/>
                    </a:cubicBezTo>
                    <a:cubicBezTo>
                      <a:pt x="797" y="3913"/>
                      <a:pt x="798" y="3914"/>
                      <a:pt x="799" y="3915"/>
                    </a:cubicBezTo>
                    <a:cubicBezTo>
                      <a:pt x="800" y="3916"/>
                      <a:pt x="801" y="3918"/>
                      <a:pt x="802" y="3920"/>
                    </a:cubicBezTo>
                    <a:cubicBezTo>
                      <a:pt x="864" y="3853"/>
                      <a:pt x="924" y="3783"/>
                      <a:pt x="980" y="3711"/>
                    </a:cubicBezTo>
                    <a:cubicBezTo>
                      <a:pt x="978" y="3709"/>
                      <a:pt x="975" y="3706"/>
                      <a:pt x="973" y="3704"/>
                    </a:cubicBezTo>
                    <a:moveTo>
                      <a:pt x="1667" y="2020"/>
                    </a:moveTo>
                    <a:cubicBezTo>
                      <a:pt x="1587" y="2622"/>
                      <a:pt x="1356" y="3204"/>
                      <a:pt x="989" y="3683"/>
                    </a:cubicBezTo>
                    <a:cubicBezTo>
                      <a:pt x="991" y="3685"/>
                      <a:pt x="994" y="3688"/>
                      <a:pt x="997" y="3690"/>
                    </a:cubicBezTo>
                    <a:cubicBezTo>
                      <a:pt x="1365" y="3210"/>
                      <a:pt x="1597" y="2626"/>
                      <a:pt x="1677" y="2022"/>
                    </a:cubicBezTo>
                    <a:cubicBezTo>
                      <a:pt x="1675" y="2022"/>
                      <a:pt x="1674" y="2023"/>
                      <a:pt x="1672" y="2023"/>
                    </a:cubicBezTo>
                    <a:cubicBezTo>
                      <a:pt x="1672" y="2023"/>
                      <a:pt x="1672" y="2023"/>
                      <a:pt x="1671" y="2023"/>
                    </a:cubicBezTo>
                    <a:cubicBezTo>
                      <a:pt x="1670" y="2023"/>
                      <a:pt x="1668" y="2022"/>
                      <a:pt x="1667" y="2020"/>
                    </a:cubicBezTo>
                    <a:moveTo>
                      <a:pt x="1310" y="1887"/>
                    </a:moveTo>
                    <a:cubicBezTo>
                      <a:pt x="1310" y="1889"/>
                      <a:pt x="1309" y="1891"/>
                      <a:pt x="1309" y="1893"/>
                    </a:cubicBezTo>
                    <a:cubicBezTo>
                      <a:pt x="1308" y="1902"/>
                      <a:pt x="1307" y="1910"/>
                      <a:pt x="1305" y="1918"/>
                    </a:cubicBezTo>
                    <a:cubicBezTo>
                      <a:pt x="1422" y="1931"/>
                      <a:pt x="1539" y="1943"/>
                      <a:pt x="1655" y="1957"/>
                    </a:cubicBezTo>
                    <a:cubicBezTo>
                      <a:pt x="1655" y="1947"/>
                      <a:pt x="1656" y="1938"/>
                      <a:pt x="1657" y="1927"/>
                    </a:cubicBezTo>
                    <a:cubicBezTo>
                      <a:pt x="1657" y="1925"/>
                      <a:pt x="1658" y="1923"/>
                      <a:pt x="1658" y="1921"/>
                    </a:cubicBezTo>
                    <a:cubicBezTo>
                      <a:pt x="1542" y="1910"/>
                      <a:pt x="1426" y="1898"/>
                      <a:pt x="1310" y="1887"/>
                    </a:cubicBezTo>
                    <a:moveTo>
                      <a:pt x="871" y="0"/>
                    </a:moveTo>
                    <a:cubicBezTo>
                      <a:pt x="870" y="1"/>
                      <a:pt x="869" y="2"/>
                      <a:pt x="868" y="3"/>
                    </a:cubicBezTo>
                    <a:cubicBezTo>
                      <a:pt x="866" y="4"/>
                      <a:pt x="864" y="5"/>
                      <a:pt x="862" y="5"/>
                    </a:cubicBezTo>
                    <a:cubicBezTo>
                      <a:pt x="1168" y="476"/>
                      <a:pt x="1310" y="1034"/>
                      <a:pt x="1303" y="1592"/>
                    </a:cubicBezTo>
                    <a:cubicBezTo>
                      <a:pt x="1303" y="1602"/>
                      <a:pt x="1303" y="1613"/>
                      <a:pt x="1303" y="1623"/>
                    </a:cubicBezTo>
                    <a:cubicBezTo>
                      <a:pt x="1301" y="1685"/>
                      <a:pt x="1298" y="1746"/>
                      <a:pt x="1293" y="1808"/>
                    </a:cubicBezTo>
                    <a:cubicBezTo>
                      <a:pt x="1297" y="1809"/>
                      <a:pt x="1300" y="1813"/>
                      <a:pt x="1302" y="1818"/>
                    </a:cubicBezTo>
                    <a:cubicBezTo>
                      <a:pt x="1308" y="1754"/>
                      <a:pt x="1311" y="1688"/>
                      <a:pt x="1312" y="1623"/>
                    </a:cubicBezTo>
                    <a:cubicBezTo>
                      <a:pt x="1313" y="1613"/>
                      <a:pt x="1313" y="1602"/>
                      <a:pt x="1313" y="1592"/>
                    </a:cubicBezTo>
                    <a:cubicBezTo>
                      <a:pt x="1319" y="1032"/>
                      <a:pt x="1177" y="473"/>
                      <a:pt x="871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0" name="Freeform 41">
                <a:extLst>
                  <a:ext uri="{FF2B5EF4-FFF2-40B4-BE49-F238E27FC236}">
                    <a16:creationId xmlns:a16="http://schemas.microsoft.com/office/drawing/2014/main" xmlns="" id="{7121BCF4-63FD-47FD-91FA-F9A47CCE47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09" y="1454"/>
                <a:ext cx="91" cy="107"/>
              </a:xfrm>
              <a:custGeom>
                <a:avLst/>
                <a:gdLst>
                  <a:gd name="T0" fmla="*/ 19 w 117"/>
                  <a:gd name="T1" fmla="*/ 0 h 139"/>
                  <a:gd name="T2" fmla="*/ 12 w 117"/>
                  <a:gd name="T3" fmla="*/ 2 h 139"/>
                  <a:gd name="T4" fmla="*/ 39 w 117"/>
                  <a:gd name="T5" fmla="*/ 84 h 139"/>
                  <a:gd name="T6" fmla="*/ 101 w 117"/>
                  <a:gd name="T7" fmla="*/ 139 h 139"/>
                  <a:gd name="T8" fmla="*/ 101 w 117"/>
                  <a:gd name="T9" fmla="*/ 139 h 139"/>
                  <a:gd name="T10" fmla="*/ 107 w 117"/>
                  <a:gd name="T11" fmla="*/ 137 h 139"/>
                  <a:gd name="T12" fmla="*/ 110 w 117"/>
                  <a:gd name="T13" fmla="*/ 134 h 139"/>
                  <a:gd name="T14" fmla="*/ 82 w 117"/>
                  <a:gd name="T15" fmla="*/ 53 h 139"/>
                  <a:gd name="T16" fmla="*/ 19 w 117"/>
                  <a:gd name="T17" fmla="*/ 0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7" h="139">
                    <a:moveTo>
                      <a:pt x="19" y="0"/>
                    </a:moveTo>
                    <a:cubicBezTo>
                      <a:pt x="16" y="0"/>
                      <a:pt x="14" y="0"/>
                      <a:pt x="12" y="2"/>
                    </a:cubicBezTo>
                    <a:cubicBezTo>
                      <a:pt x="0" y="10"/>
                      <a:pt x="13" y="47"/>
                      <a:pt x="39" y="84"/>
                    </a:cubicBezTo>
                    <a:cubicBezTo>
                      <a:pt x="61" y="116"/>
                      <a:pt x="87" y="139"/>
                      <a:pt x="101" y="139"/>
                    </a:cubicBezTo>
                    <a:cubicBezTo>
                      <a:pt x="101" y="139"/>
                      <a:pt x="101" y="139"/>
                      <a:pt x="101" y="139"/>
                    </a:cubicBezTo>
                    <a:cubicBezTo>
                      <a:pt x="103" y="139"/>
                      <a:pt x="105" y="138"/>
                      <a:pt x="107" y="137"/>
                    </a:cubicBezTo>
                    <a:cubicBezTo>
                      <a:pt x="108" y="136"/>
                      <a:pt x="109" y="135"/>
                      <a:pt x="110" y="134"/>
                    </a:cubicBezTo>
                    <a:cubicBezTo>
                      <a:pt x="117" y="121"/>
                      <a:pt x="106" y="87"/>
                      <a:pt x="82" y="53"/>
                    </a:cubicBezTo>
                    <a:cubicBezTo>
                      <a:pt x="60" y="21"/>
                      <a:pt x="34" y="0"/>
                      <a:pt x="19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1" name="Freeform 42">
                <a:extLst>
                  <a:ext uri="{FF2B5EF4-FFF2-40B4-BE49-F238E27FC236}">
                    <a16:creationId xmlns:a16="http://schemas.microsoft.com/office/drawing/2014/main" xmlns="" id="{8652370C-BCCA-449F-A097-58AF96247A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89" y="2952"/>
                <a:ext cx="46" cy="128"/>
              </a:xfrm>
              <a:custGeom>
                <a:avLst/>
                <a:gdLst>
                  <a:gd name="T0" fmla="*/ 38 w 59"/>
                  <a:gd name="T1" fmla="*/ 0 h 165"/>
                  <a:gd name="T2" fmla="*/ 4 w 59"/>
                  <a:gd name="T3" fmla="*/ 80 h 165"/>
                  <a:gd name="T4" fmla="*/ 13 w 59"/>
                  <a:gd name="T5" fmla="*/ 160 h 165"/>
                  <a:gd name="T6" fmla="*/ 22 w 59"/>
                  <a:gd name="T7" fmla="*/ 82 h 165"/>
                  <a:gd name="T8" fmla="*/ 30 w 59"/>
                  <a:gd name="T9" fmla="*/ 82 h 165"/>
                  <a:gd name="T10" fmla="*/ 20 w 59"/>
                  <a:gd name="T11" fmla="*/ 165 h 165"/>
                  <a:gd name="T12" fmla="*/ 20 w 59"/>
                  <a:gd name="T13" fmla="*/ 165 h 165"/>
                  <a:gd name="T14" fmla="*/ 22 w 59"/>
                  <a:gd name="T15" fmla="*/ 165 h 165"/>
                  <a:gd name="T16" fmla="*/ 52 w 59"/>
                  <a:gd name="T17" fmla="*/ 111 h 165"/>
                  <a:gd name="T18" fmla="*/ 56 w 59"/>
                  <a:gd name="T19" fmla="*/ 86 h 165"/>
                  <a:gd name="T20" fmla="*/ 57 w 59"/>
                  <a:gd name="T21" fmla="*/ 80 h 165"/>
                  <a:gd name="T22" fmla="*/ 49 w 59"/>
                  <a:gd name="T23" fmla="*/ 11 h 165"/>
                  <a:gd name="T24" fmla="*/ 40 w 59"/>
                  <a:gd name="T25" fmla="*/ 1 h 165"/>
                  <a:gd name="T26" fmla="*/ 38 w 59"/>
                  <a:gd name="T27" fmla="*/ 0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9" h="165">
                    <a:moveTo>
                      <a:pt x="38" y="0"/>
                    </a:moveTo>
                    <a:cubicBezTo>
                      <a:pt x="24" y="0"/>
                      <a:pt x="9" y="35"/>
                      <a:pt x="4" y="80"/>
                    </a:cubicBezTo>
                    <a:cubicBezTo>
                      <a:pt x="0" y="116"/>
                      <a:pt x="4" y="148"/>
                      <a:pt x="13" y="160"/>
                    </a:cubicBezTo>
                    <a:cubicBezTo>
                      <a:pt x="17" y="134"/>
                      <a:pt x="20" y="108"/>
                      <a:pt x="22" y="82"/>
                    </a:cubicBezTo>
                    <a:cubicBezTo>
                      <a:pt x="24" y="82"/>
                      <a:pt x="27" y="82"/>
                      <a:pt x="30" y="82"/>
                    </a:cubicBezTo>
                    <a:cubicBezTo>
                      <a:pt x="27" y="110"/>
                      <a:pt x="23" y="137"/>
                      <a:pt x="20" y="165"/>
                    </a:cubicBezTo>
                    <a:cubicBezTo>
                      <a:pt x="20" y="165"/>
                      <a:pt x="20" y="165"/>
                      <a:pt x="20" y="165"/>
                    </a:cubicBezTo>
                    <a:cubicBezTo>
                      <a:pt x="21" y="165"/>
                      <a:pt x="21" y="165"/>
                      <a:pt x="22" y="165"/>
                    </a:cubicBezTo>
                    <a:cubicBezTo>
                      <a:pt x="32" y="165"/>
                      <a:pt x="45" y="143"/>
                      <a:pt x="52" y="111"/>
                    </a:cubicBezTo>
                    <a:cubicBezTo>
                      <a:pt x="54" y="103"/>
                      <a:pt x="55" y="95"/>
                      <a:pt x="56" y="86"/>
                    </a:cubicBezTo>
                    <a:cubicBezTo>
                      <a:pt x="56" y="84"/>
                      <a:pt x="57" y="82"/>
                      <a:pt x="57" y="80"/>
                    </a:cubicBezTo>
                    <a:cubicBezTo>
                      <a:pt x="59" y="51"/>
                      <a:pt x="56" y="25"/>
                      <a:pt x="49" y="11"/>
                    </a:cubicBezTo>
                    <a:cubicBezTo>
                      <a:pt x="47" y="6"/>
                      <a:pt x="44" y="2"/>
                      <a:pt x="40" y="1"/>
                    </a:cubicBezTo>
                    <a:cubicBezTo>
                      <a:pt x="39" y="0"/>
                      <a:pt x="39" y="0"/>
                      <a:pt x="38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2" name="Freeform 43">
                <a:extLst>
                  <a:ext uri="{FF2B5EF4-FFF2-40B4-BE49-F238E27FC236}">
                    <a16:creationId xmlns:a16="http://schemas.microsoft.com/office/drawing/2014/main" xmlns="" id="{19351076-956B-451D-8547-6759196AD0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23" y="4799"/>
                <a:ext cx="102" cy="61"/>
              </a:xfrm>
              <a:custGeom>
                <a:avLst/>
                <a:gdLst>
                  <a:gd name="T0" fmla="*/ 120 w 132"/>
                  <a:gd name="T1" fmla="*/ 0 h 79"/>
                  <a:gd name="T2" fmla="*/ 58 w 132"/>
                  <a:gd name="T3" fmla="*/ 21 h 79"/>
                  <a:gd name="T4" fmla="*/ 5 w 132"/>
                  <a:gd name="T5" fmla="*/ 74 h 79"/>
                  <a:gd name="T6" fmla="*/ 18 w 132"/>
                  <a:gd name="T7" fmla="*/ 79 h 79"/>
                  <a:gd name="T8" fmla="*/ 79 w 132"/>
                  <a:gd name="T9" fmla="*/ 58 h 79"/>
                  <a:gd name="T10" fmla="*/ 132 w 132"/>
                  <a:gd name="T11" fmla="*/ 9 h 79"/>
                  <a:gd name="T12" fmla="*/ 131 w 132"/>
                  <a:gd name="T13" fmla="*/ 4 h 79"/>
                  <a:gd name="T14" fmla="*/ 127 w 132"/>
                  <a:gd name="T15" fmla="*/ 1 h 79"/>
                  <a:gd name="T16" fmla="*/ 120 w 132"/>
                  <a:gd name="T17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2" h="79">
                    <a:moveTo>
                      <a:pt x="120" y="0"/>
                    </a:moveTo>
                    <a:cubicBezTo>
                      <a:pt x="106" y="0"/>
                      <a:pt x="82" y="8"/>
                      <a:pt x="58" y="21"/>
                    </a:cubicBezTo>
                    <a:cubicBezTo>
                      <a:pt x="23" y="40"/>
                      <a:pt x="0" y="63"/>
                      <a:pt x="5" y="74"/>
                    </a:cubicBezTo>
                    <a:cubicBezTo>
                      <a:pt x="7" y="77"/>
                      <a:pt x="11" y="79"/>
                      <a:pt x="18" y="79"/>
                    </a:cubicBezTo>
                    <a:cubicBezTo>
                      <a:pt x="32" y="79"/>
                      <a:pt x="55" y="72"/>
                      <a:pt x="79" y="58"/>
                    </a:cubicBezTo>
                    <a:cubicBezTo>
                      <a:pt x="109" y="42"/>
                      <a:pt x="130" y="21"/>
                      <a:pt x="132" y="9"/>
                    </a:cubicBezTo>
                    <a:cubicBezTo>
                      <a:pt x="132" y="7"/>
                      <a:pt x="132" y="5"/>
                      <a:pt x="131" y="4"/>
                    </a:cubicBezTo>
                    <a:cubicBezTo>
                      <a:pt x="130" y="2"/>
                      <a:pt x="129" y="1"/>
                      <a:pt x="127" y="1"/>
                    </a:cubicBezTo>
                    <a:cubicBezTo>
                      <a:pt x="125" y="0"/>
                      <a:pt x="122" y="0"/>
                      <a:pt x="120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3" name="Freeform 44">
                <a:extLst>
                  <a:ext uri="{FF2B5EF4-FFF2-40B4-BE49-F238E27FC236}">
                    <a16:creationId xmlns:a16="http://schemas.microsoft.com/office/drawing/2014/main" xmlns="" id="{73AC8EF2-BAC2-4825-8CF9-71F65A63E3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00" y="2975"/>
                <a:ext cx="44" cy="144"/>
              </a:xfrm>
              <a:custGeom>
                <a:avLst/>
                <a:gdLst>
                  <a:gd name="T0" fmla="*/ 36 w 57"/>
                  <a:gd name="T1" fmla="*/ 0 h 187"/>
                  <a:gd name="T2" fmla="*/ 3 w 57"/>
                  <a:gd name="T3" fmla="*/ 85 h 187"/>
                  <a:gd name="T4" fmla="*/ 2 w 57"/>
                  <a:gd name="T5" fmla="*/ 91 h 187"/>
                  <a:gd name="T6" fmla="*/ 0 w 57"/>
                  <a:gd name="T7" fmla="*/ 121 h 187"/>
                  <a:gd name="T8" fmla="*/ 12 w 57"/>
                  <a:gd name="T9" fmla="*/ 184 h 187"/>
                  <a:gd name="T10" fmla="*/ 16 w 57"/>
                  <a:gd name="T11" fmla="*/ 187 h 187"/>
                  <a:gd name="T12" fmla="*/ 17 w 57"/>
                  <a:gd name="T13" fmla="*/ 187 h 187"/>
                  <a:gd name="T14" fmla="*/ 22 w 57"/>
                  <a:gd name="T15" fmla="*/ 186 h 187"/>
                  <a:gd name="T16" fmla="*/ 52 w 57"/>
                  <a:gd name="T17" fmla="*/ 109 h 187"/>
                  <a:gd name="T18" fmla="*/ 26 w 57"/>
                  <a:gd name="T19" fmla="*/ 106 h 187"/>
                  <a:gd name="T20" fmla="*/ 29 w 57"/>
                  <a:gd name="T21" fmla="*/ 81 h 187"/>
                  <a:gd name="T22" fmla="*/ 55 w 57"/>
                  <a:gd name="T23" fmla="*/ 83 h 187"/>
                  <a:gd name="T24" fmla="*/ 37 w 57"/>
                  <a:gd name="T25" fmla="*/ 0 h 187"/>
                  <a:gd name="T26" fmla="*/ 36 w 57"/>
                  <a:gd name="T27" fmla="*/ 0 h 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7" h="187">
                    <a:moveTo>
                      <a:pt x="36" y="0"/>
                    </a:moveTo>
                    <a:cubicBezTo>
                      <a:pt x="23" y="0"/>
                      <a:pt x="8" y="37"/>
                      <a:pt x="3" y="85"/>
                    </a:cubicBezTo>
                    <a:cubicBezTo>
                      <a:pt x="3" y="87"/>
                      <a:pt x="2" y="89"/>
                      <a:pt x="2" y="91"/>
                    </a:cubicBezTo>
                    <a:cubicBezTo>
                      <a:pt x="1" y="102"/>
                      <a:pt x="0" y="111"/>
                      <a:pt x="0" y="121"/>
                    </a:cubicBezTo>
                    <a:cubicBezTo>
                      <a:pt x="0" y="152"/>
                      <a:pt x="4" y="177"/>
                      <a:pt x="12" y="184"/>
                    </a:cubicBezTo>
                    <a:cubicBezTo>
                      <a:pt x="13" y="186"/>
                      <a:pt x="15" y="187"/>
                      <a:pt x="16" y="187"/>
                    </a:cubicBezTo>
                    <a:cubicBezTo>
                      <a:pt x="17" y="187"/>
                      <a:pt x="17" y="187"/>
                      <a:pt x="17" y="187"/>
                    </a:cubicBezTo>
                    <a:cubicBezTo>
                      <a:pt x="19" y="187"/>
                      <a:pt x="20" y="186"/>
                      <a:pt x="22" y="186"/>
                    </a:cubicBezTo>
                    <a:cubicBezTo>
                      <a:pt x="34" y="179"/>
                      <a:pt x="46" y="149"/>
                      <a:pt x="52" y="109"/>
                    </a:cubicBezTo>
                    <a:cubicBezTo>
                      <a:pt x="44" y="108"/>
                      <a:pt x="35" y="107"/>
                      <a:pt x="26" y="106"/>
                    </a:cubicBezTo>
                    <a:cubicBezTo>
                      <a:pt x="27" y="98"/>
                      <a:pt x="28" y="89"/>
                      <a:pt x="29" y="81"/>
                    </a:cubicBezTo>
                    <a:cubicBezTo>
                      <a:pt x="38" y="81"/>
                      <a:pt x="46" y="82"/>
                      <a:pt x="55" y="83"/>
                    </a:cubicBezTo>
                    <a:cubicBezTo>
                      <a:pt x="57" y="37"/>
                      <a:pt x="49" y="1"/>
                      <a:pt x="37" y="0"/>
                    </a:cubicBezTo>
                    <a:cubicBezTo>
                      <a:pt x="37" y="0"/>
                      <a:pt x="37" y="0"/>
                      <a:pt x="36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4" name="Freeform 45">
                <a:extLst>
                  <a:ext uri="{FF2B5EF4-FFF2-40B4-BE49-F238E27FC236}">
                    <a16:creationId xmlns:a16="http://schemas.microsoft.com/office/drawing/2014/main" xmlns="" id="{BAAFE640-B7DC-4AA0-B994-AD178F11D8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30" y="4579"/>
                <a:ext cx="113" cy="105"/>
              </a:xfrm>
              <a:custGeom>
                <a:avLst/>
                <a:gdLst>
                  <a:gd name="T0" fmla="*/ 134 w 147"/>
                  <a:gd name="T1" fmla="*/ 0 h 137"/>
                  <a:gd name="T2" fmla="*/ 79 w 147"/>
                  <a:gd name="T3" fmla="*/ 30 h 137"/>
                  <a:gd name="T4" fmla="*/ 58 w 147"/>
                  <a:gd name="T5" fmla="*/ 50 h 137"/>
                  <a:gd name="T6" fmla="*/ 54 w 147"/>
                  <a:gd name="T7" fmla="*/ 54 h 137"/>
                  <a:gd name="T8" fmla="*/ 10 w 147"/>
                  <a:gd name="T9" fmla="*/ 134 h 137"/>
                  <a:gd name="T10" fmla="*/ 18 w 147"/>
                  <a:gd name="T11" fmla="*/ 137 h 137"/>
                  <a:gd name="T12" fmla="*/ 77 w 147"/>
                  <a:gd name="T13" fmla="*/ 105 h 137"/>
                  <a:gd name="T14" fmla="*/ 64 w 147"/>
                  <a:gd name="T15" fmla="*/ 91 h 137"/>
                  <a:gd name="T16" fmla="*/ 81 w 147"/>
                  <a:gd name="T17" fmla="*/ 73 h 137"/>
                  <a:gd name="T18" fmla="*/ 95 w 147"/>
                  <a:gd name="T19" fmla="*/ 88 h 137"/>
                  <a:gd name="T20" fmla="*/ 144 w 147"/>
                  <a:gd name="T21" fmla="*/ 7 h 137"/>
                  <a:gd name="T22" fmla="*/ 141 w 147"/>
                  <a:gd name="T23" fmla="*/ 2 h 137"/>
                  <a:gd name="T24" fmla="*/ 137 w 147"/>
                  <a:gd name="T25" fmla="*/ 0 h 137"/>
                  <a:gd name="T26" fmla="*/ 134 w 147"/>
                  <a:gd name="T27" fmla="*/ 0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47" h="137">
                    <a:moveTo>
                      <a:pt x="134" y="0"/>
                    </a:moveTo>
                    <a:cubicBezTo>
                      <a:pt x="122" y="0"/>
                      <a:pt x="102" y="11"/>
                      <a:pt x="79" y="30"/>
                    </a:cubicBezTo>
                    <a:cubicBezTo>
                      <a:pt x="72" y="36"/>
                      <a:pt x="65" y="43"/>
                      <a:pt x="58" y="50"/>
                    </a:cubicBezTo>
                    <a:cubicBezTo>
                      <a:pt x="57" y="52"/>
                      <a:pt x="55" y="53"/>
                      <a:pt x="54" y="54"/>
                    </a:cubicBezTo>
                    <a:cubicBezTo>
                      <a:pt x="21" y="89"/>
                      <a:pt x="0" y="124"/>
                      <a:pt x="10" y="134"/>
                    </a:cubicBezTo>
                    <a:cubicBezTo>
                      <a:pt x="12" y="136"/>
                      <a:pt x="14" y="137"/>
                      <a:pt x="18" y="137"/>
                    </a:cubicBezTo>
                    <a:cubicBezTo>
                      <a:pt x="30" y="137"/>
                      <a:pt x="53" y="125"/>
                      <a:pt x="77" y="105"/>
                    </a:cubicBezTo>
                    <a:cubicBezTo>
                      <a:pt x="72" y="100"/>
                      <a:pt x="68" y="96"/>
                      <a:pt x="64" y="91"/>
                    </a:cubicBezTo>
                    <a:cubicBezTo>
                      <a:pt x="70" y="84"/>
                      <a:pt x="76" y="79"/>
                      <a:pt x="81" y="73"/>
                    </a:cubicBezTo>
                    <a:cubicBezTo>
                      <a:pt x="86" y="78"/>
                      <a:pt x="91" y="83"/>
                      <a:pt x="95" y="88"/>
                    </a:cubicBezTo>
                    <a:cubicBezTo>
                      <a:pt x="128" y="55"/>
                      <a:pt x="147" y="21"/>
                      <a:pt x="144" y="7"/>
                    </a:cubicBezTo>
                    <a:cubicBezTo>
                      <a:pt x="143" y="5"/>
                      <a:pt x="142" y="3"/>
                      <a:pt x="141" y="2"/>
                    </a:cubicBezTo>
                    <a:cubicBezTo>
                      <a:pt x="140" y="1"/>
                      <a:pt x="139" y="0"/>
                      <a:pt x="137" y="0"/>
                    </a:cubicBezTo>
                    <a:cubicBezTo>
                      <a:pt x="136" y="0"/>
                      <a:pt x="135" y="0"/>
                      <a:pt x="134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5" name="Freeform 46">
                <a:extLst>
                  <a:ext uri="{FF2B5EF4-FFF2-40B4-BE49-F238E27FC236}">
                    <a16:creationId xmlns:a16="http://schemas.microsoft.com/office/drawing/2014/main" xmlns="" id="{86525BC4-C088-4802-BE0F-DA6AFEF98E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12" y="4448"/>
                <a:ext cx="64" cy="62"/>
              </a:xfrm>
              <a:custGeom>
                <a:avLst/>
                <a:gdLst>
                  <a:gd name="T0" fmla="*/ 73 w 82"/>
                  <a:gd name="T1" fmla="*/ 0 h 80"/>
                  <a:gd name="T2" fmla="*/ 28 w 82"/>
                  <a:gd name="T3" fmla="*/ 29 h 80"/>
                  <a:gd name="T4" fmla="*/ 1 w 82"/>
                  <a:gd name="T5" fmla="*/ 67 h 80"/>
                  <a:gd name="T6" fmla="*/ 2 w 82"/>
                  <a:gd name="T7" fmla="*/ 78 h 80"/>
                  <a:gd name="T8" fmla="*/ 3 w 82"/>
                  <a:gd name="T9" fmla="*/ 79 h 80"/>
                  <a:gd name="T10" fmla="*/ 7 w 82"/>
                  <a:gd name="T11" fmla="*/ 80 h 80"/>
                  <a:gd name="T12" fmla="*/ 47 w 82"/>
                  <a:gd name="T13" fmla="*/ 57 h 80"/>
                  <a:gd name="T14" fmla="*/ 51 w 82"/>
                  <a:gd name="T15" fmla="*/ 53 h 80"/>
                  <a:gd name="T16" fmla="*/ 68 w 82"/>
                  <a:gd name="T17" fmla="*/ 32 h 80"/>
                  <a:gd name="T18" fmla="*/ 77 w 82"/>
                  <a:gd name="T19" fmla="*/ 1 h 80"/>
                  <a:gd name="T20" fmla="*/ 73 w 82"/>
                  <a:gd name="T21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2" h="80">
                    <a:moveTo>
                      <a:pt x="73" y="0"/>
                    </a:moveTo>
                    <a:cubicBezTo>
                      <a:pt x="64" y="0"/>
                      <a:pt x="46" y="11"/>
                      <a:pt x="28" y="29"/>
                    </a:cubicBezTo>
                    <a:cubicBezTo>
                      <a:pt x="14" y="43"/>
                      <a:pt x="4" y="57"/>
                      <a:pt x="1" y="67"/>
                    </a:cubicBezTo>
                    <a:cubicBezTo>
                      <a:pt x="0" y="72"/>
                      <a:pt x="0" y="76"/>
                      <a:pt x="2" y="78"/>
                    </a:cubicBezTo>
                    <a:cubicBezTo>
                      <a:pt x="2" y="78"/>
                      <a:pt x="2" y="79"/>
                      <a:pt x="3" y="79"/>
                    </a:cubicBezTo>
                    <a:cubicBezTo>
                      <a:pt x="4" y="80"/>
                      <a:pt x="5" y="80"/>
                      <a:pt x="7" y="80"/>
                    </a:cubicBezTo>
                    <a:cubicBezTo>
                      <a:pt x="15" y="80"/>
                      <a:pt x="31" y="71"/>
                      <a:pt x="47" y="57"/>
                    </a:cubicBezTo>
                    <a:cubicBezTo>
                      <a:pt x="48" y="56"/>
                      <a:pt x="50" y="54"/>
                      <a:pt x="51" y="53"/>
                    </a:cubicBezTo>
                    <a:cubicBezTo>
                      <a:pt x="58" y="46"/>
                      <a:pt x="63" y="39"/>
                      <a:pt x="68" y="32"/>
                    </a:cubicBezTo>
                    <a:cubicBezTo>
                      <a:pt x="78" y="18"/>
                      <a:pt x="82" y="6"/>
                      <a:pt x="77" y="1"/>
                    </a:cubicBezTo>
                    <a:cubicBezTo>
                      <a:pt x="76" y="0"/>
                      <a:pt x="75" y="0"/>
                      <a:pt x="73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6" name="Freeform 47">
                <a:extLst>
                  <a:ext uri="{FF2B5EF4-FFF2-40B4-BE49-F238E27FC236}">
                    <a16:creationId xmlns:a16="http://schemas.microsoft.com/office/drawing/2014/main" xmlns="" id="{AD9FC70D-F701-4077-9C85-C6E7EA87C8F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403" y="1969"/>
                <a:ext cx="672" cy="1718"/>
              </a:xfrm>
              <a:custGeom>
                <a:avLst/>
                <a:gdLst>
                  <a:gd name="T0" fmla="*/ 303 w 870"/>
                  <a:gd name="T1" fmla="*/ 1958 h 2225"/>
                  <a:gd name="T2" fmla="*/ 96 w 870"/>
                  <a:gd name="T3" fmla="*/ 2218 h 2225"/>
                  <a:gd name="T4" fmla="*/ 101 w 870"/>
                  <a:gd name="T5" fmla="*/ 2221 h 2225"/>
                  <a:gd name="T6" fmla="*/ 103 w 870"/>
                  <a:gd name="T7" fmla="*/ 2225 h 2225"/>
                  <a:gd name="T8" fmla="*/ 310 w 870"/>
                  <a:gd name="T9" fmla="*/ 1966 h 2225"/>
                  <a:gd name="T10" fmla="*/ 308 w 870"/>
                  <a:gd name="T11" fmla="*/ 1965 h 2225"/>
                  <a:gd name="T12" fmla="*/ 303 w 870"/>
                  <a:gd name="T13" fmla="*/ 1958 h 2225"/>
                  <a:gd name="T14" fmla="*/ 342 w 870"/>
                  <a:gd name="T15" fmla="*/ 1938 h 2225"/>
                  <a:gd name="T16" fmla="*/ 337 w 870"/>
                  <a:gd name="T17" fmla="*/ 1950 h 2225"/>
                  <a:gd name="T18" fmla="*/ 335 w 870"/>
                  <a:gd name="T19" fmla="*/ 1953 h 2225"/>
                  <a:gd name="T20" fmla="*/ 526 w 870"/>
                  <a:gd name="T21" fmla="*/ 2079 h 2225"/>
                  <a:gd name="T22" fmla="*/ 528 w 870"/>
                  <a:gd name="T23" fmla="*/ 2076 h 2225"/>
                  <a:gd name="T24" fmla="*/ 537 w 870"/>
                  <a:gd name="T25" fmla="*/ 2063 h 2225"/>
                  <a:gd name="T26" fmla="*/ 342 w 870"/>
                  <a:gd name="T27" fmla="*/ 1938 h 2225"/>
                  <a:gd name="T28" fmla="*/ 840 w 870"/>
                  <a:gd name="T29" fmla="*/ 888 h 2225"/>
                  <a:gd name="T30" fmla="*/ 836 w 870"/>
                  <a:gd name="T31" fmla="*/ 889 h 2225"/>
                  <a:gd name="T32" fmla="*/ 834 w 870"/>
                  <a:gd name="T33" fmla="*/ 889 h 2225"/>
                  <a:gd name="T34" fmla="*/ 830 w 870"/>
                  <a:gd name="T35" fmla="*/ 888 h 2225"/>
                  <a:gd name="T36" fmla="*/ 573 w 870"/>
                  <a:gd name="T37" fmla="*/ 2043 h 2225"/>
                  <a:gd name="T38" fmla="*/ 577 w 870"/>
                  <a:gd name="T39" fmla="*/ 2045 h 2225"/>
                  <a:gd name="T40" fmla="*/ 580 w 870"/>
                  <a:gd name="T41" fmla="*/ 2048 h 2225"/>
                  <a:gd name="T42" fmla="*/ 840 w 870"/>
                  <a:gd name="T43" fmla="*/ 888 h 2225"/>
                  <a:gd name="T44" fmla="*/ 804 w 870"/>
                  <a:gd name="T45" fmla="*/ 837 h 2225"/>
                  <a:gd name="T46" fmla="*/ 463 w 870"/>
                  <a:gd name="T47" fmla="*/ 881 h 2225"/>
                  <a:gd name="T48" fmla="*/ 463 w 870"/>
                  <a:gd name="T49" fmla="*/ 884 h 2225"/>
                  <a:gd name="T50" fmla="*/ 464 w 870"/>
                  <a:gd name="T51" fmla="*/ 899 h 2225"/>
                  <a:gd name="T52" fmla="*/ 808 w 870"/>
                  <a:gd name="T53" fmla="*/ 857 h 2225"/>
                  <a:gd name="T54" fmla="*/ 805 w 870"/>
                  <a:gd name="T55" fmla="*/ 840 h 2225"/>
                  <a:gd name="T56" fmla="*/ 804 w 870"/>
                  <a:gd name="T57" fmla="*/ 837 h 2225"/>
                  <a:gd name="T58" fmla="*/ 7 w 870"/>
                  <a:gd name="T59" fmla="*/ 0 h 2225"/>
                  <a:gd name="T60" fmla="*/ 4 w 870"/>
                  <a:gd name="T61" fmla="*/ 5 h 2225"/>
                  <a:gd name="T62" fmla="*/ 0 w 870"/>
                  <a:gd name="T63" fmla="*/ 8 h 2225"/>
                  <a:gd name="T64" fmla="*/ 192 w 870"/>
                  <a:gd name="T65" fmla="*/ 226 h 2225"/>
                  <a:gd name="T66" fmla="*/ 201 w 870"/>
                  <a:gd name="T67" fmla="*/ 239 h 2225"/>
                  <a:gd name="T68" fmla="*/ 428 w 870"/>
                  <a:gd name="T69" fmla="*/ 848 h 2225"/>
                  <a:gd name="T70" fmla="*/ 433 w 870"/>
                  <a:gd name="T71" fmla="*/ 846 h 2225"/>
                  <a:gd name="T72" fmla="*/ 435 w 870"/>
                  <a:gd name="T73" fmla="*/ 846 h 2225"/>
                  <a:gd name="T74" fmla="*/ 438 w 870"/>
                  <a:gd name="T75" fmla="*/ 846 h 2225"/>
                  <a:gd name="T76" fmla="*/ 209 w 870"/>
                  <a:gd name="T77" fmla="*/ 233 h 2225"/>
                  <a:gd name="T78" fmla="*/ 200 w 870"/>
                  <a:gd name="T79" fmla="*/ 220 h 2225"/>
                  <a:gd name="T80" fmla="*/ 7 w 870"/>
                  <a:gd name="T81" fmla="*/ 0 h 22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870" h="2225">
                    <a:moveTo>
                      <a:pt x="303" y="1958"/>
                    </a:moveTo>
                    <a:cubicBezTo>
                      <a:pt x="244" y="2051"/>
                      <a:pt x="174" y="2139"/>
                      <a:pt x="96" y="2218"/>
                    </a:cubicBezTo>
                    <a:cubicBezTo>
                      <a:pt x="98" y="2219"/>
                      <a:pt x="99" y="2220"/>
                      <a:pt x="101" y="2221"/>
                    </a:cubicBezTo>
                    <a:cubicBezTo>
                      <a:pt x="101" y="2222"/>
                      <a:pt x="102" y="2224"/>
                      <a:pt x="103" y="2225"/>
                    </a:cubicBezTo>
                    <a:cubicBezTo>
                      <a:pt x="181" y="2147"/>
                      <a:pt x="250" y="2060"/>
                      <a:pt x="310" y="1966"/>
                    </a:cubicBezTo>
                    <a:cubicBezTo>
                      <a:pt x="309" y="1966"/>
                      <a:pt x="308" y="1966"/>
                      <a:pt x="308" y="1965"/>
                    </a:cubicBezTo>
                    <a:cubicBezTo>
                      <a:pt x="305" y="1964"/>
                      <a:pt x="304" y="1961"/>
                      <a:pt x="303" y="1958"/>
                    </a:cubicBezTo>
                    <a:moveTo>
                      <a:pt x="342" y="1938"/>
                    </a:moveTo>
                    <a:cubicBezTo>
                      <a:pt x="341" y="1942"/>
                      <a:pt x="339" y="1946"/>
                      <a:pt x="337" y="1950"/>
                    </a:cubicBezTo>
                    <a:cubicBezTo>
                      <a:pt x="336" y="1951"/>
                      <a:pt x="336" y="1952"/>
                      <a:pt x="335" y="1953"/>
                    </a:cubicBezTo>
                    <a:cubicBezTo>
                      <a:pt x="398" y="1995"/>
                      <a:pt x="463" y="2037"/>
                      <a:pt x="526" y="2079"/>
                    </a:cubicBezTo>
                    <a:cubicBezTo>
                      <a:pt x="527" y="2078"/>
                      <a:pt x="528" y="2077"/>
                      <a:pt x="528" y="2076"/>
                    </a:cubicBezTo>
                    <a:cubicBezTo>
                      <a:pt x="531" y="2072"/>
                      <a:pt x="534" y="2067"/>
                      <a:pt x="537" y="2063"/>
                    </a:cubicBezTo>
                    <a:cubicBezTo>
                      <a:pt x="472" y="2021"/>
                      <a:pt x="407" y="1979"/>
                      <a:pt x="342" y="1938"/>
                    </a:cubicBezTo>
                    <a:moveTo>
                      <a:pt x="840" y="888"/>
                    </a:moveTo>
                    <a:cubicBezTo>
                      <a:pt x="839" y="888"/>
                      <a:pt x="837" y="889"/>
                      <a:pt x="836" y="889"/>
                    </a:cubicBezTo>
                    <a:cubicBezTo>
                      <a:pt x="835" y="889"/>
                      <a:pt x="835" y="889"/>
                      <a:pt x="834" y="889"/>
                    </a:cubicBezTo>
                    <a:cubicBezTo>
                      <a:pt x="833" y="889"/>
                      <a:pt x="831" y="889"/>
                      <a:pt x="830" y="888"/>
                    </a:cubicBezTo>
                    <a:cubicBezTo>
                      <a:pt x="861" y="1287"/>
                      <a:pt x="770" y="1696"/>
                      <a:pt x="573" y="2043"/>
                    </a:cubicBezTo>
                    <a:cubicBezTo>
                      <a:pt x="574" y="2043"/>
                      <a:pt x="575" y="2044"/>
                      <a:pt x="577" y="2045"/>
                    </a:cubicBezTo>
                    <a:cubicBezTo>
                      <a:pt x="578" y="2046"/>
                      <a:pt x="579" y="2047"/>
                      <a:pt x="580" y="2048"/>
                    </a:cubicBezTo>
                    <a:cubicBezTo>
                      <a:pt x="780" y="1701"/>
                      <a:pt x="870" y="1288"/>
                      <a:pt x="840" y="888"/>
                    </a:cubicBezTo>
                    <a:moveTo>
                      <a:pt x="804" y="837"/>
                    </a:moveTo>
                    <a:cubicBezTo>
                      <a:pt x="690" y="852"/>
                      <a:pt x="577" y="867"/>
                      <a:pt x="463" y="881"/>
                    </a:cubicBezTo>
                    <a:cubicBezTo>
                      <a:pt x="463" y="882"/>
                      <a:pt x="463" y="883"/>
                      <a:pt x="463" y="884"/>
                    </a:cubicBezTo>
                    <a:cubicBezTo>
                      <a:pt x="464" y="889"/>
                      <a:pt x="464" y="894"/>
                      <a:pt x="464" y="899"/>
                    </a:cubicBezTo>
                    <a:cubicBezTo>
                      <a:pt x="578" y="884"/>
                      <a:pt x="693" y="871"/>
                      <a:pt x="808" y="857"/>
                    </a:cubicBezTo>
                    <a:cubicBezTo>
                      <a:pt x="806" y="852"/>
                      <a:pt x="805" y="846"/>
                      <a:pt x="805" y="840"/>
                    </a:cubicBezTo>
                    <a:cubicBezTo>
                      <a:pt x="805" y="839"/>
                      <a:pt x="804" y="838"/>
                      <a:pt x="804" y="837"/>
                    </a:cubicBezTo>
                    <a:moveTo>
                      <a:pt x="7" y="0"/>
                    </a:moveTo>
                    <a:cubicBezTo>
                      <a:pt x="6" y="2"/>
                      <a:pt x="5" y="3"/>
                      <a:pt x="4" y="5"/>
                    </a:cubicBezTo>
                    <a:cubicBezTo>
                      <a:pt x="3" y="6"/>
                      <a:pt x="1" y="7"/>
                      <a:pt x="0" y="8"/>
                    </a:cubicBezTo>
                    <a:cubicBezTo>
                      <a:pt x="74" y="74"/>
                      <a:pt x="138" y="147"/>
                      <a:pt x="192" y="226"/>
                    </a:cubicBezTo>
                    <a:cubicBezTo>
                      <a:pt x="195" y="230"/>
                      <a:pt x="198" y="234"/>
                      <a:pt x="201" y="239"/>
                    </a:cubicBezTo>
                    <a:cubicBezTo>
                      <a:pt x="326" y="421"/>
                      <a:pt x="400" y="631"/>
                      <a:pt x="428" y="848"/>
                    </a:cubicBezTo>
                    <a:cubicBezTo>
                      <a:pt x="430" y="847"/>
                      <a:pt x="431" y="847"/>
                      <a:pt x="433" y="846"/>
                    </a:cubicBezTo>
                    <a:cubicBezTo>
                      <a:pt x="434" y="846"/>
                      <a:pt x="434" y="846"/>
                      <a:pt x="435" y="846"/>
                    </a:cubicBezTo>
                    <a:cubicBezTo>
                      <a:pt x="436" y="846"/>
                      <a:pt x="437" y="846"/>
                      <a:pt x="438" y="846"/>
                    </a:cubicBezTo>
                    <a:cubicBezTo>
                      <a:pt x="410" y="628"/>
                      <a:pt x="335" y="417"/>
                      <a:pt x="209" y="233"/>
                    </a:cubicBezTo>
                    <a:cubicBezTo>
                      <a:pt x="206" y="229"/>
                      <a:pt x="204" y="224"/>
                      <a:pt x="200" y="220"/>
                    </a:cubicBezTo>
                    <a:cubicBezTo>
                      <a:pt x="145" y="141"/>
                      <a:pt x="81" y="67"/>
                      <a:pt x="7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7" name="Freeform 48">
                <a:extLst>
                  <a:ext uri="{FF2B5EF4-FFF2-40B4-BE49-F238E27FC236}">
                    <a16:creationId xmlns:a16="http://schemas.microsoft.com/office/drawing/2014/main" xmlns="" id="{69B93C1F-0B0D-4257-9084-AB54489266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47" y="1924"/>
                <a:ext cx="65" cy="53"/>
              </a:xfrm>
              <a:custGeom>
                <a:avLst/>
                <a:gdLst>
                  <a:gd name="T0" fmla="*/ 26 w 85"/>
                  <a:gd name="T1" fmla="*/ 0 h 68"/>
                  <a:gd name="T2" fmla="*/ 9 w 85"/>
                  <a:gd name="T3" fmla="*/ 6 h 68"/>
                  <a:gd name="T4" fmla="*/ 27 w 85"/>
                  <a:gd name="T5" fmla="*/ 54 h 68"/>
                  <a:gd name="T6" fmla="*/ 61 w 85"/>
                  <a:gd name="T7" fmla="*/ 68 h 68"/>
                  <a:gd name="T8" fmla="*/ 73 w 85"/>
                  <a:gd name="T9" fmla="*/ 66 h 68"/>
                  <a:gd name="T10" fmla="*/ 77 w 85"/>
                  <a:gd name="T11" fmla="*/ 63 h 68"/>
                  <a:gd name="T12" fmla="*/ 80 w 85"/>
                  <a:gd name="T13" fmla="*/ 58 h 68"/>
                  <a:gd name="T14" fmla="*/ 61 w 85"/>
                  <a:gd name="T15" fmla="*/ 14 h 68"/>
                  <a:gd name="T16" fmla="*/ 26 w 85"/>
                  <a:gd name="T17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5" h="68">
                    <a:moveTo>
                      <a:pt x="26" y="0"/>
                    </a:moveTo>
                    <a:cubicBezTo>
                      <a:pt x="19" y="0"/>
                      <a:pt x="13" y="2"/>
                      <a:pt x="9" y="6"/>
                    </a:cubicBezTo>
                    <a:cubicBezTo>
                      <a:pt x="0" y="17"/>
                      <a:pt x="8" y="38"/>
                      <a:pt x="27" y="54"/>
                    </a:cubicBezTo>
                    <a:cubicBezTo>
                      <a:pt x="38" y="63"/>
                      <a:pt x="51" y="68"/>
                      <a:pt x="61" y="68"/>
                    </a:cubicBezTo>
                    <a:cubicBezTo>
                      <a:pt x="66" y="68"/>
                      <a:pt x="70" y="68"/>
                      <a:pt x="73" y="66"/>
                    </a:cubicBezTo>
                    <a:cubicBezTo>
                      <a:pt x="74" y="65"/>
                      <a:pt x="76" y="64"/>
                      <a:pt x="77" y="63"/>
                    </a:cubicBezTo>
                    <a:cubicBezTo>
                      <a:pt x="78" y="61"/>
                      <a:pt x="79" y="60"/>
                      <a:pt x="80" y="58"/>
                    </a:cubicBezTo>
                    <a:cubicBezTo>
                      <a:pt x="85" y="47"/>
                      <a:pt x="78" y="28"/>
                      <a:pt x="61" y="14"/>
                    </a:cubicBezTo>
                    <a:cubicBezTo>
                      <a:pt x="50" y="4"/>
                      <a:pt x="37" y="0"/>
                      <a:pt x="26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8" name="Freeform 49">
                <a:extLst>
                  <a:ext uri="{FF2B5EF4-FFF2-40B4-BE49-F238E27FC236}">
                    <a16:creationId xmlns:a16="http://schemas.microsoft.com/office/drawing/2014/main" xmlns="" id="{57AAFBA0-B387-4EEB-8655-0CAE2D869F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20" y="2622"/>
                <a:ext cx="41" cy="65"/>
              </a:xfrm>
              <a:custGeom>
                <a:avLst/>
                <a:gdLst>
                  <a:gd name="T0" fmla="*/ 25 w 54"/>
                  <a:gd name="T1" fmla="*/ 0 h 84"/>
                  <a:gd name="T2" fmla="*/ 23 w 54"/>
                  <a:gd name="T3" fmla="*/ 0 h 84"/>
                  <a:gd name="T4" fmla="*/ 18 w 54"/>
                  <a:gd name="T5" fmla="*/ 2 h 84"/>
                  <a:gd name="T6" fmla="*/ 2 w 54"/>
                  <a:gd name="T7" fmla="*/ 45 h 84"/>
                  <a:gd name="T8" fmla="*/ 4 w 54"/>
                  <a:gd name="T9" fmla="*/ 54 h 84"/>
                  <a:gd name="T10" fmla="*/ 28 w 54"/>
                  <a:gd name="T11" fmla="*/ 52 h 84"/>
                  <a:gd name="T12" fmla="*/ 30 w 54"/>
                  <a:gd name="T13" fmla="*/ 59 h 84"/>
                  <a:gd name="T14" fmla="*/ 6 w 54"/>
                  <a:gd name="T15" fmla="*/ 62 h 84"/>
                  <a:gd name="T16" fmla="*/ 30 w 54"/>
                  <a:gd name="T17" fmla="*/ 84 h 84"/>
                  <a:gd name="T18" fmla="*/ 32 w 54"/>
                  <a:gd name="T19" fmla="*/ 84 h 84"/>
                  <a:gd name="T20" fmla="*/ 54 w 54"/>
                  <a:gd name="T21" fmla="*/ 53 h 84"/>
                  <a:gd name="T22" fmla="*/ 53 w 54"/>
                  <a:gd name="T23" fmla="*/ 38 h 84"/>
                  <a:gd name="T24" fmla="*/ 53 w 54"/>
                  <a:gd name="T25" fmla="*/ 35 h 84"/>
                  <a:gd name="T26" fmla="*/ 28 w 54"/>
                  <a:gd name="T27" fmla="*/ 0 h 84"/>
                  <a:gd name="T28" fmla="*/ 25 w 54"/>
                  <a:gd name="T29" fmla="*/ 0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4" h="84">
                    <a:moveTo>
                      <a:pt x="25" y="0"/>
                    </a:moveTo>
                    <a:cubicBezTo>
                      <a:pt x="24" y="0"/>
                      <a:pt x="24" y="0"/>
                      <a:pt x="23" y="0"/>
                    </a:cubicBezTo>
                    <a:cubicBezTo>
                      <a:pt x="21" y="1"/>
                      <a:pt x="20" y="1"/>
                      <a:pt x="18" y="2"/>
                    </a:cubicBezTo>
                    <a:cubicBezTo>
                      <a:pt x="7" y="8"/>
                      <a:pt x="0" y="26"/>
                      <a:pt x="2" y="45"/>
                    </a:cubicBezTo>
                    <a:cubicBezTo>
                      <a:pt x="2" y="48"/>
                      <a:pt x="3" y="51"/>
                      <a:pt x="4" y="54"/>
                    </a:cubicBezTo>
                    <a:cubicBezTo>
                      <a:pt x="12" y="53"/>
                      <a:pt x="20" y="52"/>
                      <a:pt x="28" y="52"/>
                    </a:cubicBezTo>
                    <a:cubicBezTo>
                      <a:pt x="29" y="54"/>
                      <a:pt x="29" y="56"/>
                      <a:pt x="30" y="59"/>
                    </a:cubicBezTo>
                    <a:cubicBezTo>
                      <a:pt x="22" y="60"/>
                      <a:pt x="14" y="61"/>
                      <a:pt x="6" y="62"/>
                    </a:cubicBezTo>
                    <a:cubicBezTo>
                      <a:pt x="11" y="75"/>
                      <a:pt x="20" y="84"/>
                      <a:pt x="30" y="84"/>
                    </a:cubicBezTo>
                    <a:cubicBezTo>
                      <a:pt x="31" y="84"/>
                      <a:pt x="31" y="84"/>
                      <a:pt x="32" y="84"/>
                    </a:cubicBezTo>
                    <a:cubicBezTo>
                      <a:pt x="43" y="82"/>
                      <a:pt x="52" y="69"/>
                      <a:pt x="54" y="53"/>
                    </a:cubicBezTo>
                    <a:cubicBezTo>
                      <a:pt x="54" y="48"/>
                      <a:pt x="54" y="43"/>
                      <a:pt x="53" y="38"/>
                    </a:cubicBezTo>
                    <a:cubicBezTo>
                      <a:pt x="53" y="37"/>
                      <a:pt x="53" y="36"/>
                      <a:pt x="53" y="35"/>
                    </a:cubicBezTo>
                    <a:cubicBezTo>
                      <a:pt x="50" y="16"/>
                      <a:pt x="40" y="2"/>
                      <a:pt x="28" y="0"/>
                    </a:cubicBezTo>
                    <a:cubicBezTo>
                      <a:pt x="27" y="0"/>
                      <a:pt x="26" y="0"/>
                      <a:pt x="25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9" name="Freeform 50">
                <a:extLst>
                  <a:ext uri="{FF2B5EF4-FFF2-40B4-BE49-F238E27FC236}">
                    <a16:creationId xmlns:a16="http://schemas.microsoft.com/office/drawing/2014/main" xmlns="" id="{FF73686A-FBBF-4BE7-9F0C-0546070A03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34" y="3681"/>
                <a:ext cx="52" cy="46"/>
              </a:xfrm>
              <a:custGeom>
                <a:avLst/>
                <a:gdLst>
                  <a:gd name="T0" fmla="*/ 49 w 67"/>
                  <a:gd name="T1" fmla="*/ 0 h 60"/>
                  <a:gd name="T2" fmla="*/ 20 w 67"/>
                  <a:gd name="T3" fmla="*/ 14 h 60"/>
                  <a:gd name="T4" fmla="*/ 8 w 67"/>
                  <a:gd name="T5" fmla="*/ 55 h 60"/>
                  <a:gd name="T6" fmla="*/ 19 w 67"/>
                  <a:gd name="T7" fmla="*/ 60 h 60"/>
                  <a:gd name="T8" fmla="*/ 49 w 67"/>
                  <a:gd name="T9" fmla="*/ 45 h 60"/>
                  <a:gd name="T10" fmla="*/ 63 w 67"/>
                  <a:gd name="T11" fmla="*/ 8 h 60"/>
                  <a:gd name="T12" fmla="*/ 61 w 67"/>
                  <a:gd name="T13" fmla="*/ 4 h 60"/>
                  <a:gd name="T14" fmla="*/ 56 w 67"/>
                  <a:gd name="T15" fmla="*/ 1 h 60"/>
                  <a:gd name="T16" fmla="*/ 49 w 67"/>
                  <a:gd name="T17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7" h="60">
                    <a:moveTo>
                      <a:pt x="49" y="0"/>
                    </a:moveTo>
                    <a:cubicBezTo>
                      <a:pt x="40" y="0"/>
                      <a:pt x="29" y="5"/>
                      <a:pt x="20" y="14"/>
                    </a:cubicBezTo>
                    <a:cubicBezTo>
                      <a:pt x="4" y="28"/>
                      <a:pt x="0" y="46"/>
                      <a:pt x="8" y="55"/>
                    </a:cubicBezTo>
                    <a:cubicBezTo>
                      <a:pt x="10" y="58"/>
                      <a:pt x="14" y="60"/>
                      <a:pt x="19" y="60"/>
                    </a:cubicBezTo>
                    <a:cubicBezTo>
                      <a:pt x="28" y="60"/>
                      <a:pt x="39" y="55"/>
                      <a:pt x="49" y="45"/>
                    </a:cubicBezTo>
                    <a:cubicBezTo>
                      <a:pt x="62" y="33"/>
                      <a:pt x="67" y="17"/>
                      <a:pt x="63" y="8"/>
                    </a:cubicBezTo>
                    <a:cubicBezTo>
                      <a:pt x="62" y="7"/>
                      <a:pt x="61" y="5"/>
                      <a:pt x="61" y="4"/>
                    </a:cubicBezTo>
                    <a:cubicBezTo>
                      <a:pt x="59" y="3"/>
                      <a:pt x="58" y="2"/>
                      <a:pt x="56" y="1"/>
                    </a:cubicBezTo>
                    <a:cubicBezTo>
                      <a:pt x="54" y="1"/>
                      <a:pt x="51" y="0"/>
                      <a:pt x="49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0" name="Freeform 51">
                <a:extLst>
                  <a:ext uri="{FF2B5EF4-FFF2-40B4-BE49-F238E27FC236}">
                    <a16:creationId xmlns:a16="http://schemas.microsoft.com/office/drawing/2014/main" xmlns="" id="{AB0F01AE-5F5E-4C60-8E8F-E542CDE427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23" y="2574"/>
                <a:ext cx="44" cy="81"/>
              </a:xfrm>
              <a:custGeom>
                <a:avLst/>
                <a:gdLst>
                  <a:gd name="T0" fmla="*/ 25 w 57"/>
                  <a:gd name="T1" fmla="*/ 0 h 105"/>
                  <a:gd name="T2" fmla="*/ 31 w 57"/>
                  <a:gd name="T3" fmla="*/ 52 h 105"/>
                  <a:gd name="T4" fmla="*/ 24 w 57"/>
                  <a:gd name="T5" fmla="*/ 53 h 105"/>
                  <a:gd name="T6" fmla="*/ 18 w 57"/>
                  <a:gd name="T7" fmla="*/ 1 h 105"/>
                  <a:gd name="T8" fmla="*/ 1 w 57"/>
                  <a:gd name="T9" fmla="*/ 53 h 105"/>
                  <a:gd name="T10" fmla="*/ 2 w 57"/>
                  <a:gd name="T11" fmla="*/ 56 h 105"/>
                  <a:gd name="T12" fmla="*/ 5 w 57"/>
                  <a:gd name="T13" fmla="*/ 73 h 105"/>
                  <a:gd name="T14" fmla="*/ 27 w 57"/>
                  <a:gd name="T15" fmla="*/ 104 h 105"/>
                  <a:gd name="T16" fmla="*/ 31 w 57"/>
                  <a:gd name="T17" fmla="*/ 105 h 105"/>
                  <a:gd name="T18" fmla="*/ 33 w 57"/>
                  <a:gd name="T19" fmla="*/ 105 h 105"/>
                  <a:gd name="T20" fmla="*/ 37 w 57"/>
                  <a:gd name="T21" fmla="*/ 104 h 105"/>
                  <a:gd name="T22" fmla="*/ 53 w 57"/>
                  <a:gd name="T23" fmla="*/ 49 h 105"/>
                  <a:gd name="T24" fmla="*/ 25 w 57"/>
                  <a:gd name="T25" fmla="*/ 0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7" h="105">
                    <a:moveTo>
                      <a:pt x="25" y="0"/>
                    </a:moveTo>
                    <a:cubicBezTo>
                      <a:pt x="27" y="17"/>
                      <a:pt x="29" y="35"/>
                      <a:pt x="31" y="52"/>
                    </a:cubicBezTo>
                    <a:cubicBezTo>
                      <a:pt x="29" y="53"/>
                      <a:pt x="27" y="53"/>
                      <a:pt x="24" y="53"/>
                    </a:cubicBezTo>
                    <a:cubicBezTo>
                      <a:pt x="22" y="36"/>
                      <a:pt x="20" y="18"/>
                      <a:pt x="18" y="1"/>
                    </a:cubicBezTo>
                    <a:cubicBezTo>
                      <a:pt x="6" y="6"/>
                      <a:pt x="0" y="28"/>
                      <a:pt x="1" y="53"/>
                    </a:cubicBezTo>
                    <a:cubicBezTo>
                      <a:pt x="1" y="54"/>
                      <a:pt x="2" y="55"/>
                      <a:pt x="2" y="56"/>
                    </a:cubicBezTo>
                    <a:cubicBezTo>
                      <a:pt x="2" y="62"/>
                      <a:pt x="3" y="68"/>
                      <a:pt x="5" y="73"/>
                    </a:cubicBezTo>
                    <a:cubicBezTo>
                      <a:pt x="9" y="90"/>
                      <a:pt x="18" y="102"/>
                      <a:pt x="27" y="104"/>
                    </a:cubicBezTo>
                    <a:cubicBezTo>
                      <a:pt x="28" y="105"/>
                      <a:pt x="30" y="105"/>
                      <a:pt x="31" y="105"/>
                    </a:cubicBezTo>
                    <a:cubicBezTo>
                      <a:pt x="32" y="105"/>
                      <a:pt x="32" y="105"/>
                      <a:pt x="33" y="105"/>
                    </a:cubicBezTo>
                    <a:cubicBezTo>
                      <a:pt x="34" y="105"/>
                      <a:pt x="36" y="104"/>
                      <a:pt x="37" y="104"/>
                    </a:cubicBezTo>
                    <a:cubicBezTo>
                      <a:pt x="49" y="98"/>
                      <a:pt x="57" y="75"/>
                      <a:pt x="53" y="49"/>
                    </a:cubicBezTo>
                    <a:cubicBezTo>
                      <a:pt x="50" y="22"/>
                      <a:pt x="38" y="1"/>
                      <a:pt x="25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1" name="Freeform 52">
                <a:extLst>
                  <a:ext uri="{FF2B5EF4-FFF2-40B4-BE49-F238E27FC236}">
                    <a16:creationId xmlns:a16="http://schemas.microsoft.com/office/drawing/2014/main" xmlns="" id="{E7E004E2-C9B3-46F5-91D1-794E5150BDC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97" y="3546"/>
                <a:ext cx="60" cy="74"/>
              </a:xfrm>
              <a:custGeom>
                <a:avLst/>
                <a:gdLst>
                  <a:gd name="T0" fmla="*/ 59 w 78"/>
                  <a:gd name="T1" fmla="*/ 0 h 95"/>
                  <a:gd name="T2" fmla="*/ 27 w 78"/>
                  <a:gd name="T3" fmla="*/ 20 h 95"/>
                  <a:gd name="T4" fmla="*/ 18 w 78"/>
                  <a:gd name="T5" fmla="*/ 33 h 95"/>
                  <a:gd name="T6" fmla="*/ 16 w 78"/>
                  <a:gd name="T7" fmla="*/ 36 h 95"/>
                  <a:gd name="T8" fmla="*/ 11 w 78"/>
                  <a:gd name="T9" fmla="*/ 92 h 95"/>
                  <a:gd name="T10" fmla="*/ 20 w 78"/>
                  <a:gd name="T11" fmla="*/ 95 h 95"/>
                  <a:gd name="T12" fmla="*/ 62 w 78"/>
                  <a:gd name="T13" fmla="*/ 62 h 95"/>
                  <a:gd name="T14" fmla="*/ 70 w 78"/>
                  <a:gd name="T15" fmla="*/ 5 h 95"/>
                  <a:gd name="T16" fmla="*/ 67 w 78"/>
                  <a:gd name="T17" fmla="*/ 2 h 95"/>
                  <a:gd name="T18" fmla="*/ 63 w 78"/>
                  <a:gd name="T19" fmla="*/ 0 h 95"/>
                  <a:gd name="T20" fmla="*/ 59 w 78"/>
                  <a:gd name="T21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8" h="95">
                    <a:moveTo>
                      <a:pt x="59" y="0"/>
                    </a:moveTo>
                    <a:cubicBezTo>
                      <a:pt x="50" y="0"/>
                      <a:pt x="38" y="8"/>
                      <a:pt x="27" y="20"/>
                    </a:cubicBezTo>
                    <a:cubicBezTo>
                      <a:pt x="24" y="24"/>
                      <a:pt x="21" y="29"/>
                      <a:pt x="18" y="33"/>
                    </a:cubicBezTo>
                    <a:cubicBezTo>
                      <a:pt x="18" y="34"/>
                      <a:pt x="17" y="35"/>
                      <a:pt x="16" y="36"/>
                    </a:cubicBezTo>
                    <a:cubicBezTo>
                      <a:pt x="3" y="60"/>
                      <a:pt x="0" y="85"/>
                      <a:pt x="11" y="92"/>
                    </a:cubicBezTo>
                    <a:cubicBezTo>
                      <a:pt x="14" y="94"/>
                      <a:pt x="17" y="95"/>
                      <a:pt x="20" y="95"/>
                    </a:cubicBezTo>
                    <a:cubicBezTo>
                      <a:pt x="32" y="95"/>
                      <a:pt x="49" y="82"/>
                      <a:pt x="62" y="62"/>
                    </a:cubicBezTo>
                    <a:cubicBezTo>
                      <a:pt x="75" y="40"/>
                      <a:pt x="78" y="16"/>
                      <a:pt x="70" y="5"/>
                    </a:cubicBezTo>
                    <a:cubicBezTo>
                      <a:pt x="69" y="4"/>
                      <a:pt x="68" y="3"/>
                      <a:pt x="67" y="2"/>
                    </a:cubicBezTo>
                    <a:cubicBezTo>
                      <a:pt x="65" y="1"/>
                      <a:pt x="64" y="0"/>
                      <a:pt x="63" y="0"/>
                    </a:cubicBezTo>
                    <a:cubicBezTo>
                      <a:pt x="61" y="0"/>
                      <a:pt x="60" y="0"/>
                      <a:pt x="59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2" name="Freeform 53">
                <a:extLst>
                  <a:ext uri="{FF2B5EF4-FFF2-40B4-BE49-F238E27FC236}">
                    <a16:creationId xmlns:a16="http://schemas.microsoft.com/office/drawing/2014/main" xmlns="" id="{DB3BB2A0-1652-4D7C-B429-B3D9EB1F2C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35" y="3447"/>
                <a:ext cx="34" cy="41"/>
              </a:xfrm>
              <a:custGeom>
                <a:avLst/>
                <a:gdLst>
                  <a:gd name="T0" fmla="*/ 32 w 43"/>
                  <a:gd name="T1" fmla="*/ 0 h 52"/>
                  <a:gd name="T2" fmla="*/ 8 w 43"/>
                  <a:gd name="T3" fmla="*/ 18 h 52"/>
                  <a:gd name="T4" fmla="*/ 2 w 43"/>
                  <a:gd name="T5" fmla="*/ 43 h 52"/>
                  <a:gd name="T6" fmla="*/ 7 w 43"/>
                  <a:gd name="T7" fmla="*/ 50 h 52"/>
                  <a:gd name="T8" fmla="*/ 9 w 43"/>
                  <a:gd name="T9" fmla="*/ 51 h 52"/>
                  <a:gd name="T10" fmla="*/ 13 w 43"/>
                  <a:gd name="T11" fmla="*/ 52 h 52"/>
                  <a:gd name="T12" fmla="*/ 34 w 43"/>
                  <a:gd name="T13" fmla="*/ 38 h 52"/>
                  <a:gd name="T14" fmla="*/ 36 w 43"/>
                  <a:gd name="T15" fmla="*/ 35 h 52"/>
                  <a:gd name="T16" fmla="*/ 41 w 43"/>
                  <a:gd name="T17" fmla="*/ 23 h 52"/>
                  <a:gd name="T18" fmla="*/ 37 w 43"/>
                  <a:gd name="T19" fmla="*/ 2 h 52"/>
                  <a:gd name="T20" fmla="*/ 32 w 43"/>
                  <a:gd name="T21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3" h="52">
                    <a:moveTo>
                      <a:pt x="32" y="0"/>
                    </a:moveTo>
                    <a:cubicBezTo>
                      <a:pt x="24" y="0"/>
                      <a:pt x="15" y="8"/>
                      <a:pt x="8" y="18"/>
                    </a:cubicBezTo>
                    <a:cubicBezTo>
                      <a:pt x="2" y="27"/>
                      <a:pt x="0" y="37"/>
                      <a:pt x="2" y="43"/>
                    </a:cubicBezTo>
                    <a:cubicBezTo>
                      <a:pt x="3" y="46"/>
                      <a:pt x="4" y="49"/>
                      <a:pt x="7" y="50"/>
                    </a:cubicBezTo>
                    <a:cubicBezTo>
                      <a:pt x="7" y="51"/>
                      <a:pt x="8" y="51"/>
                      <a:pt x="9" y="51"/>
                    </a:cubicBezTo>
                    <a:cubicBezTo>
                      <a:pt x="10" y="52"/>
                      <a:pt x="11" y="52"/>
                      <a:pt x="13" y="52"/>
                    </a:cubicBezTo>
                    <a:cubicBezTo>
                      <a:pt x="20" y="52"/>
                      <a:pt x="28" y="47"/>
                      <a:pt x="34" y="38"/>
                    </a:cubicBezTo>
                    <a:cubicBezTo>
                      <a:pt x="35" y="37"/>
                      <a:pt x="35" y="36"/>
                      <a:pt x="36" y="35"/>
                    </a:cubicBezTo>
                    <a:cubicBezTo>
                      <a:pt x="38" y="31"/>
                      <a:pt x="40" y="27"/>
                      <a:pt x="41" y="23"/>
                    </a:cubicBezTo>
                    <a:cubicBezTo>
                      <a:pt x="43" y="14"/>
                      <a:pt x="42" y="5"/>
                      <a:pt x="37" y="2"/>
                    </a:cubicBezTo>
                    <a:cubicBezTo>
                      <a:pt x="35" y="1"/>
                      <a:pt x="33" y="0"/>
                      <a:pt x="32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3" name="Freeform 54">
                <a:extLst>
                  <a:ext uri="{FF2B5EF4-FFF2-40B4-BE49-F238E27FC236}">
                    <a16:creationId xmlns:a16="http://schemas.microsoft.com/office/drawing/2014/main" xmlns="" id="{78EA9DF7-059F-49F2-9B0D-72DB94E3AF7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463" y="2765"/>
                <a:ext cx="1718" cy="1864"/>
              </a:xfrm>
              <a:custGeom>
                <a:avLst/>
                <a:gdLst>
                  <a:gd name="T0" fmla="*/ 1087 w 2225"/>
                  <a:gd name="T1" fmla="*/ 2307 h 2414"/>
                  <a:gd name="T2" fmla="*/ 713 w 2225"/>
                  <a:gd name="T3" fmla="*/ 2404 h 2414"/>
                  <a:gd name="T4" fmla="*/ 715 w 2225"/>
                  <a:gd name="T5" fmla="*/ 2408 h 2414"/>
                  <a:gd name="T6" fmla="*/ 715 w 2225"/>
                  <a:gd name="T7" fmla="*/ 2414 h 2414"/>
                  <a:gd name="T8" fmla="*/ 1091 w 2225"/>
                  <a:gd name="T9" fmla="*/ 2316 h 2414"/>
                  <a:gd name="T10" fmla="*/ 1087 w 2225"/>
                  <a:gd name="T11" fmla="*/ 2307 h 2414"/>
                  <a:gd name="T12" fmla="*/ 615 w 2225"/>
                  <a:gd name="T13" fmla="*/ 2163 h 2414"/>
                  <a:gd name="T14" fmla="*/ 593 w 2225"/>
                  <a:gd name="T15" fmla="*/ 2168 h 2414"/>
                  <a:gd name="T16" fmla="*/ 588 w 2225"/>
                  <a:gd name="T17" fmla="*/ 2169 h 2414"/>
                  <a:gd name="T18" fmla="*/ 628 w 2225"/>
                  <a:gd name="T19" fmla="*/ 2395 h 2414"/>
                  <a:gd name="T20" fmla="*/ 633 w 2225"/>
                  <a:gd name="T21" fmla="*/ 2394 h 2414"/>
                  <a:gd name="T22" fmla="*/ 658 w 2225"/>
                  <a:gd name="T23" fmla="*/ 2392 h 2414"/>
                  <a:gd name="T24" fmla="*/ 615 w 2225"/>
                  <a:gd name="T25" fmla="*/ 2163 h 2414"/>
                  <a:gd name="T26" fmla="*/ 1 w 2225"/>
                  <a:gd name="T27" fmla="*/ 2147 h 2414"/>
                  <a:gd name="T28" fmla="*/ 2 w 2225"/>
                  <a:gd name="T29" fmla="*/ 2152 h 2414"/>
                  <a:gd name="T30" fmla="*/ 0 w 2225"/>
                  <a:gd name="T31" fmla="*/ 2156 h 2414"/>
                  <a:gd name="T32" fmla="*/ 292 w 2225"/>
                  <a:gd name="T33" fmla="*/ 2174 h 2414"/>
                  <a:gd name="T34" fmla="*/ 547 w 2225"/>
                  <a:gd name="T35" fmla="*/ 2160 h 2414"/>
                  <a:gd name="T36" fmla="*/ 547 w 2225"/>
                  <a:gd name="T37" fmla="*/ 2158 h 2414"/>
                  <a:gd name="T38" fmla="*/ 551 w 2225"/>
                  <a:gd name="T39" fmla="*/ 2149 h 2414"/>
                  <a:gd name="T40" fmla="*/ 292 w 2225"/>
                  <a:gd name="T41" fmla="*/ 2164 h 2414"/>
                  <a:gd name="T42" fmla="*/ 1 w 2225"/>
                  <a:gd name="T43" fmla="*/ 2147 h 2414"/>
                  <a:gd name="T44" fmla="*/ 2069 w 2225"/>
                  <a:gd name="T45" fmla="*/ 1596 h 2414"/>
                  <a:gd name="T46" fmla="*/ 1105 w 2225"/>
                  <a:gd name="T47" fmla="*/ 2301 h 2414"/>
                  <a:gd name="T48" fmla="*/ 1109 w 2225"/>
                  <a:gd name="T49" fmla="*/ 2310 h 2414"/>
                  <a:gd name="T50" fmla="*/ 2077 w 2225"/>
                  <a:gd name="T51" fmla="*/ 1602 h 2414"/>
                  <a:gd name="T52" fmla="*/ 2072 w 2225"/>
                  <a:gd name="T53" fmla="*/ 1600 h 2414"/>
                  <a:gd name="T54" fmla="*/ 2069 w 2225"/>
                  <a:gd name="T55" fmla="*/ 1596 h 2414"/>
                  <a:gd name="T56" fmla="*/ 1825 w 2225"/>
                  <a:gd name="T57" fmla="*/ 1311 h 2414"/>
                  <a:gd name="T58" fmla="*/ 1822 w 2225"/>
                  <a:gd name="T59" fmla="*/ 1314 h 2414"/>
                  <a:gd name="T60" fmla="*/ 1810 w 2225"/>
                  <a:gd name="T61" fmla="*/ 1328 h 2414"/>
                  <a:gd name="T62" fmla="*/ 2082 w 2225"/>
                  <a:gd name="T63" fmla="*/ 1547 h 2414"/>
                  <a:gd name="T64" fmla="*/ 2094 w 2225"/>
                  <a:gd name="T65" fmla="*/ 1529 h 2414"/>
                  <a:gd name="T66" fmla="*/ 2096 w 2225"/>
                  <a:gd name="T67" fmla="*/ 1525 h 2414"/>
                  <a:gd name="T68" fmla="*/ 1825 w 2225"/>
                  <a:gd name="T69" fmla="*/ 1311 h 2414"/>
                  <a:gd name="T70" fmla="*/ 2224 w 2225"/>
                  <a:gd name="T71" fmla="*/ 0 h 2414"/>
                  <a:gd name="T72" fmla="*/ 2219 w 2225"/>
                  <a:gd name="T73" fmla="*/ 1 h 2414"/>
                  <a:gd name="T74" fmla="*/ 2215 w 2225"/>
                  <a:gd name="T75" fmla="*/ 0 h 2414"/>
                  <a:gd name="T76" fmla="*/ 1831 w 2225"/>
                  <a:gd name="T77" fmla="*/ 1249 h 2414"/>
                  <a:gd name="T78" fmla="*/ 1835 w 2225"/>
                  <a:gd name="T79" fmla="*/ 1251 h 2414"/>
                  <a:gd name="T80" fmla="*/ 1838 w 2225"/>
                  <a:gd name="T81" fmla="*/ 1254 h 2414"/>
                  <a:gd name="T82" fmla="*/ 2224 w 2225"/>
                  <a:gd name="T83" fmla="*/ 0 h 2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225" h="2414">
                    <a:moveTo>
                      <a:pt x="1087" y="2307"/>
                    </a:moveTo>
                    <a:cubicBezTo>
                      <a:pt x="969" y="2349"/>
                      <a:pt x="844" y="2382"/>
                      <a:pt x="713" y="2404"/>
                    </a:cubicBezTo>
                    <a:cubicBezTo>
                      <a:pt x="714" y="2405"/>
                      <a:pt x="715" y="2406"/>
                      <a:pt x="715" y="2408"/>
                    </a:cubicBezTo>
                    <a:cubicBezTo>
                      <a:pt x="716" y="2410"/>
                      <a:pt x="715" y="2412"/>
                      <a:pt x="715" y="2414"/>
                    </a:cubicBezTo>
                    <a:cubicBezTo>
                      <a:pt x="846" y="2391"/>
                      <a:pt x="972" y="2359"/>
                      <a:pt x="1091" y="2316"/>
                    </a:cubicBezTo>
                    <a:cubicBezTo>
                      <a:pt x="1090" y="2313"/>
                      <a:pt x="1089" y="2310"/>
                      <a:pt x="1087" y="2307"/>
                    </a:cubicBezTo>
                    <a:moveTo>
                      <a:pt x="615" y="2163"/>
                    </a:moveTo>
                    <a:cubicBezTo>
                      <a:pt x="609" y="2165"/>
                      <a:pt x="601" y="2167"/>
                      <a:pt x="593" y="2168"/>
                    </a:cubicBezTo>
                    <a:cubicBezTo>
                      <a:pt x="592" y="2169"/>
                      <a:pt x="590" y="2169"/>
                      <a:pt x="588" y="2169"/>
                    </a:cubicBezTo>
                    <a:cubicBezTo>
                      <a:pt x="602" y="2244"/>
                      <a:pt x="614" y="2320"/>
                      <a:pt x="628" y="2395"/>
                    </a:cubicBezTo>
                    <a:cubicBezTo>
                      <a:pt x="629" y="2395"/>
                      <a:pt x="631" y="2395"/>
                      <a:pt x="633" y="2394"/>
                    </a:cubicBezTo>
                    <a:cubicBezTo>
                      <a:pt x="642" y="2393"/>
                      <a:pt x="650" y="2392"/>
                      <a:pt x="658" y="2392"/>
                    </a:cubicBezTo>
                    <a:cubicBezTo>
                      <a:pt x="643" y="2316"/>
                      <a:pt x="629" y="2239"/>
                      <a:pt x="615" y="2163"/>
                    </a:cubicBezTo>
                    <a:moveTo>
                      <a:pt x="1" y="2147"/>
                    </a:moveTo>
                    <a:cubicBezTo>
                      <a:pt x="2" y="2149"/>
                      <a:pt x="2" y="2150"/>
                      <a:pt x="2" y="2152"/>
                    </a:cubicBezTo>
                    <a:cubicBezTo>
                      <a:pt x="2" y="2154"/>
                      <a:pt x="1" y="2155"/>
                      <a:pt x="0" y="2156"/>
                    </a:cubicBezTo>
                    <a:cubicBezTo>
                      <a:pt x="100" y="2168"/>
                      <a:pt x="198" y="2174"/>
                      <a:pt x="292" y="2174"/>
                    </a:cubicBezTo>
                    <a:cubicBezTo>
                      <a:pt x="380" y="2174"/>
                      <a:pt x="465" y="2169"/>
                      <a:pt x="547" y="2160"/>
                    </a:cubicBezTo>
                    <a:cubicBezTo>
                      <a:pt x="547" y="2159"/>
                      <a:pt x="547" y="2159"/>
                      <a:pt x="547" y="2158"/>
                    </a:cubicBezTo>
                    <a:cubicBezTo>
                      <a:pt x="546" y="2155"/>
                      <a:pt x="548" y="2152"/>
                      <a:pt x="551" y="2149"/>
                    </a:cubicBezTo>
                    <a:cubicBezTo>
                      <a:pt x="468" y="2159"/>
                      <a:pt x="381" y="2164"/>
                      <a:pt x="292" y="2164"/>
                    </a:cubicBezTo>
                    <a:cubicBezTo>
                      <a:pt x="198" y="2164"/>
                      <a:pt x="101" y="2159"/>
                      <a:pt x="1" y="2147"/>
                    </a:cubicBezTo>
                    <a:moveTo>
                      <a:pt x="2069" y="1596"/>
                    </a:moveTo>
                    <a:cubicBezTo>
                      <a:pt x="1825" y="1907"/>
                      <a:pt x="1501" y="2156"/>
                      <a:pt x="1105" y="2301"/>
                    </a:cubicBezTo>
                    <a:cubicBezTo>
                      <a:pt x="1107" y="2304"/>
                      <a:pt x="1108" y="2307"/>
                      <a:pt x="1109" y="2310"/>
                    </a:cubicBezTo>
                    <a:cubicBezTo>
                      <a:pt x="1506" y="2165"/>
                      <a:pt x="1831" y="1915"/>
                      <a:pt x="2077" y="1602"/>
                    </a:cubicBezTo>
                    <a:cubicBezTo>
                      <a:pt x="2075" y="1602"/>
                      <a:pt x="2073" y="1601"/>
                      <a:pt x="2072" y="1600"/>
                    </a:cubicBezTo>
                    <a:cubicBezTo>
                      <a:pt x="2071" y="1599"/>
                      <a:pt x="2070" y="1598"/>
                      <a:pt x="2069" y="1596"/>
                    </a:cubicBezTo>
                    <a:moveTo>
                      <a:pt x="1825" y="1311"/>
                    </a:moveTo>
                    <a:cubicBezTo>
                      <a:pt x="1824" y="1312"/>
                      <a:pt x="1823" y="1313"/>
                      <a:pt x="1822" y="1314"/>
                    </a:cubicBezTo>
                    <a:cubicBezTo>
                      <a:pt x="1818" y="1319"/>
                      <a:pt x="1814" y="1324"/>
                      <a:pt x="1810" y="1328"/>
                    </a:cubicBezTo>
                    <a:cubicBezTo>
                      <a:pt x="1901" y="1400"/>
                      <a:pt x="1991" y="1473"/>
                      <a:pt x="2082" y="1547"/>
                    </a:cubicBezTo>
                    <a:cubicBezTo>
                      <a:pt x="2085" y="1541"/>
                      <a:pt x="2089" y="1535"/>
                      <a:pt x="2094" y="1529"/>
                    </a:cubicBezTo>
                    <a:cubicBezTo>
                      <a:pt x="2095" y="1528"/>
                      <a:pt x="2096" y="1527"/>
                      <a:pt x="2096" y="1525"/>
                    </a:cubicBezTo>
                    <a:cubicBezTo>
                      <a:pt x="2006" y="1454"/>
                      <a:pt x="1916" y="1382"/>
                      <a:pt x="1825" y="1311"/>
                    </a:cubicBezTo>
                    <a:moveTo>
                      <a:pt x="2224" y="0"/>
                    </a:moveTo>
                    <a:cubicBezTo>
                      <a:pt x="2222" y="0"/>
                      <a:pt x="2221" y="1"/>
                      <a:pt x="2219" y="1"/>
                    </a:cubicBezTo>
                    <a:cubicBezTo>
                      <a:pt x="2217" y="1"/>
                      <a:pt x="2216" y="1"/>
                      <a:pt x="2215" y="0"/>
                    </a:cubicBezTo>
                    <a:cubicBezTo>
                      <a:pt x="2216" y="442"/>
                      <a:pt x="2083" y="887"/>
                      <a:pt x="1831" y="1249"/>
                    </a:cubicBezTo>
                    <a:cubicBezTo>
                      <a:pt x="1833" y="1249"/>
                      <a:pt x="1834" y="1250"/>
                      <a:pt x="1835" y="1251"/>
                    </a:cubicBezTo>
                    <a:cubicBezTo>
                      <a:pt x="1837" y="1251"/>
                      <a:pt x="1838" y="1253"/>
                      <a:pt x="1838" y="1254"/>
                    </a:cubicBezTo>
                    <a:cubicBezTo>
                      <a:pt x="2092" y="891"/>
                      <a:pt x="2225" y="445"/>
                      <a:pt x="2224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4" name="Freeform 55">
                <a:extLst>
                  <a:ext uri="{FF2B5EF4-FFF2-40B4-BE49-F238E27FC236}">
                    <a16:creationId xmlns:a16="http://schemas.microsoft.com/office/drawing/2014/main" xmlns="" id="{AB57BCA7-4B75-424B-93CF-D71700437B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55" y="2676"/>
                <a:ext cx="41" cy="90"/>
              </a:xfrm>
              <a:custGeom>
                <a:avLst/>
                <a:gdLst>
                  <a:gd name="T0" fmla="*/ 25 w 53"/>
                  <a:gd name="T1" fmla="*/ 0 h 116"/>
                  <a:gd name="T2" fmla="*/ 24 w 53"/>
                  <a:gd name="T3" fmla="*/ 0 h 116"/>
                  <a:gd name="T4" fmla="*/ 1 w 53"/>
                  <a:gd name="T5" fmla="*/ 60 h 116"/>
                  <a:gd name="T6" fmla="*/ 24 w 53"/>
                  <a:gd name="T7" fmla="*/ 115 h 116"/>
                  <a:gd name="T8" fmla="*/ 28 w 53"/>
                  <a:gd name="T9" fmla="*/ 116 h 116"/>
                  <a:gd name="T10" fmla="*/ 33 w 53"/>
                  <a:gd name="T11" fmla="*/ 115 h 116"/>
                  <a:gd name="T12" fmla="*/ 53 w 53"/>
                  <a:gd name="T13" fmla="*/ 65 h 116"/>
                  <a:gd name="T14" fmla="*/ 27 w 53"/>
                  <a:gd name="T15" fmla="*/ 66 h 116"/>
                  <a:gd name="T16" fmla="*/ 27 w 53"/>
                  <a:gd name="T17" fmla="*/ 50 h 116"/>
                  <a:gd name="T18" fmla="*/ 52 w 53"/>
                  <a:gd name="T19" fmla="*/ 49 h 116"/>
                  <a:gd name="T20" fmla="*/ 25 w 53"/>
                  <a:gd name="T21" fmla="*/ 0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3" h="116">
                    <a:moveTo>
                      <a:pt x="25" y="0"/>
                    </a:moveTo>
                    <a:cubicBezTo>
                      <a:pt x="25" y="0"/>
                      <a:pt x="25" y="0"/>
                      <a:pt x="24" y="0"/>
                    </a:cubicBezTo>
                    <a:cubicBezTo>
                      <a:pt x="10" y="2"/>
                      <a:pt x="0" y="28"/>
                      <a:pt x="1" y="60"/>
                    </a:cubicBezTo>
                    <a:cubicBezTo>
                      <a:pt x="2" y="88"/>
                      <a:pt x="11" y="111"/>
                      <a:pt x="24" y="115"/>
                    </a:cubicBezTo>
                    <a:cubicBezTo>
                      <a:pt x="25" y="116"/>
                      <a:pt x="26" y="116"/>
                      <a:pt x="28" y="116"/>
                    </a:cubicBezTo>
                    <a:cubicBezTo>
                      <a:pt x="30" y="116"/>
                      <a:pt x="31" y="115"/>
                      <a:pt x="33" y="115"/>
                    </a:cubicBezTo>
                    <a:cubicBezTo>
                      <a:pt x="44" y="110"/>
                      <a:pt x="52" y="89"/>
                      <a:pt x="53" y="65"/>
                    </a:cubicBezTo>
                    <a:cubicBezTo>
                      <a:pt x="44" y="66"/>
                      <a:pt x="36" y="66"/>
                      <a:pt x="27" y="66"/>
                    </a:cubicBezTo>
                    <a:cubicBezTo>
                      <a:pt x="27" y="61"/>
                      <a:pt x="27" y="55"/>
                      <a:pt x="27" y="50"/>
                    </a:cubicBezTo>
                    <a:cubicBezTo>
                      <a:pt x="35" y="50"/>
                      <a:pt x="44" y="49"/>
                      <a:pt x="52" y="49"/>
                    </a:cubicBezTo>
                    <a:cubicBezTo>
                      <a:pt x="50" y="20"/>
                      <a:pt x="38" y="0"/>
                      <a:pt x="25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5" name="Freeform 56">
                <a:extLst>
                  <a:ext uri="{FF2B5EF4-FFF2-40B4-BE49-F238E27FC236}">
                    <a16:creationId xmlns:a16="http://schemas.microsoft.com/office/drawing/2014/main" xmlns="" id="{1F592A9F-C0D5-43A3-BC8F-140509639B5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20" y="3728"/>
                <a:ext cx="68" cy="77"/>
              </a:xfrm>
              <a:custGeom>
                <a:avLst/>
                <a:gdLst>
                  <a:gd name="T0" fmla="*/ 70 w 88"/>
                  <a:gd name="T1" fmla="*/ 0 h 99"/>
                  <a:gd name="T2" fmla="*/ 24 w 88"/>
                  <a:gd name="T3" fmla="*/ 34 h 99"/>
                  <a:gd name="T4" fmla="*/ 8 w 88"/>
                  <a:gd name="T5" fmla="*/ 93 h 99"/>
                  <a:gd name="T6" fmla="*/ 43 w 88"/>
                  <a:gd name="T7" fmla="*/ 47 h 99"/>
                  <a:gd name="T8" fmla="*/ 48 w 88"/>
                  <a:gd name="T9" fmla="*/ 52 h 99"/>
                  <a:gd name="T10" fmla="*/ 13 w 88"/>
                  <a:gd name="T11" fmla="*/ 98 h 99"/>
                  <a:gd name="T12" fmla="*/ 18 w 88"/>
                  <a:gd name="T13" fmla="*/ 99 h 99"/>
                  <a:gd name="T14" fmla="*/ 53 w 88"/>
                  <a:gd name="T15" fmla="*/ 80 h 99"/>
                  <a:gd name="T16" fmla="*/ 65 w 88"/>
                  <a:gd name="T17" fmla="*/ 66 h 99"/>
                  <a:gd name="T18" fmla="*/ 68 w 88"/>
                  <a:gd name="T19" fmla="*/ 63 h 99"/>
                  <a:gd name="T20" fmla="*/ 81 w 88"/>
                  <a:gd name="T21" fmla="*/ 6 h 99"/>
                  <a:gd name="T22" fmla="*/ 78 w 88"/>
                  <a:gd name="T23" fmla="*/ 3 h 99"/>
                  <a:gd name="T24" fmla="*/ 74 w 88"/>
                  <a:gd name="T25" fmla="*/ 1 h 99"/>
                  <a:gd name="T26" fmla="*/ 70 w 88"/>
                  <a:gd name="T27" fmla="*/ 0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8" h="99">
                    <a:moveTo>
                      <a:pt x="70" y="0"/>
                    </a:moveTo>
                    <a:cubicBezTo>
                      <a:pt x="58" y="0"/>
                      <a:pt x="39" y="13"/>
                      <a:pt x="24" y="34"/>
                    </a:cubicBezTo>
                    <a:cubicBezTo>
                      <a:pt x="7" y="57"/>
                      <a:pt x="0" y="82"/>
                      <a:pt x="8" y="93"/>
                    </a:cubicBezTo>
                    <a:cubicBezTo>
                      <a:pt x="19" y="78"/>
                      <a:pt x="31" y="63"/>
                      <a:pt x="43" y="47"/>
                    </a:cubicBezTo>
                    <a:cubicBezTo>
                      <a:pt x="44" y="49"/>
                      <a:pt x="46" y="51"/>
                      <a:pt x="48" y="52"/>
                    </a:cubicBezTo>
                    <a:cubicBezTo>
                      <a:pt x="36" y="67"/>
                      <a:pt x="25" y="83"/>
                      <a:pt x="13" y="98"/>
                    </a:cubicBezTo>
                    <a:cubicBezTo>
                      <a:pt x="15" y="98"/>
                      <a:pt x="16" y="99"/>
                      <a:pt x="18" y="99"/>
                    </a:cubicBezTo>
                    <a:cubicBezTo>
                      <a:pt x="28" y="99"/>
                      <a:pt x="41" y="92"/>
                      <a:pt x="53" y="80"/>
                    </a:cubicBezTo>
                    <a:cubicBezTo>
                      <a:pt x="57" y="76"/>
                      <a:pt x="61" y="71"/>
                      <a:pt x="65" y="66"/>
                    </a:cubicBezTo>
                    <a:cubicBezTo>
                      <a:pt x="66" y="65"/>
                      <a:pt x="67" y="64"/>
                      <a:pt x="68" y="63"/>
                    </a:cubicBezTo>
                    <a:cubicBezTo>
                      <a:pt x="83" y="40"/>
                      <a:pt x="88" y="16"/>
                      <a:pt x="81" y="6"/>
                    </a:cubicBezTo>
                    <a:cubicBezTo>
                      <a:pt x="81" y="5"/>
                      <a:pt x="80" y="3"/>
                      <a:pt x="78" y="3"/>
                    </a:cubicBezTo>
                    <a:cubicBezTo>
                      <a:pt x="77" y="2"/>
                      <a:pt x="76" y="1"/>
                      <a:pt x="74" y="1"/>
                    </a:cubicBezTo>
                    <a:cubicBezTo>
                      <a:pt x="73" y="0"/>
                      <a:pt x="72" y="0"/>
                      <a:pt x="70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6" name="Freeform 57">
                <a:extLst>
                  <a:ext uri="{FF2B5EF4-FFF2-40B4-BE49-F238E27FC236}">
                    <a16:creationId xmlns:a16="http://schemas.microsoft.com/office/drawing/2014/main" xmlns="" id="{C77DA889-640C-488B-A17E-03DE9F6ABF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64" y="4402"/>
                <a:ext cx="101" cy="35"/>
              </a:xfrm>
              <a:custGeom>
                <a:avLst/>
                <a:gdLst>
                  <a:gd name="T0" fmla="*/ 42 w 131"/>
                  <a:gd name="T1" fmla="*/ 0 h 46"/>
                  <a:gd name="T2" fmla="*/ 2 w 131"/>
                  <a:gd name="T3" fmla="*/ 13 h 46"/>
                  <a:gd name="T4" fmla="*/ 64 w 131"/>
                  <a:gd name="T5" fmla="*/ 44 h 46"/>
                  <a:gd name="T6" fmla="*/ 90 w 131"/>
                  <a:gd name="T7" fmla="*/ 46 h 46"/>
                  <a:gd name="T8" fmla="*/ 129 w 131"/>
                  <a:gd name="T9" fmla="*/ 36 h 46"/>
                  <a:gd name="T10" fmla="*/ 131 w 131"/>
                  <a:gd name="T11" fmla="*/ 32 h 46"/>
                  <a:gd name="T12" fmla="*/ 130 w 131"/>
                  <a:gd name="T13" fmla="*/ 27 h 46"/>
                  <a:gd name="T14" fmla="*/ 70 w 131"/>
                  <a:gd name="T15" fmla="*/ 2 h 46"/>
                  <a:gd name="T16" fmla="*/ 42 w 131"/>
                  <a:gd name="T17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1" h="46">
                    <a:moveTo>
                      <a:pt x="42" y="0"/>
                    </a:moveTo>
                    <a:cubicBezTo>
                      <a:pt x="20" y="0"/>
                      <a:pt x="3" y="5"/>
                      <a:pt x="2" y="13"/>
                    </a:cubicBezTo>
                    <a:cubicBezTo>
                      <a:pt x="0" y="25"/>
                      <a:pt x="28" y="39"/>
                      <a:pt x="64" y="44"/>
                    </a:cubicBezTo>
                    <a:cubicBezTo>
                      <a:pt x="73" y="45"/>
                      <a:pt x="82" y="46"/>
                      <a:pt x="90" y="46"/>
                    </a:cubicBezTo>
                    <a:cubicBezTo>
                      <a:pt x="109" y="46"/>
                      <a:pt x="123" y="42"/>
                      <a:pt x="129" y="36"/>
                    </a:cubicBezTo>
                    <a:cubicBezTo>
                      <a:pt x="130" y="35"/>
                      <a:pt x="131" y="34"/>
                      <a:pt x="131" y="32"/>
                    </a:cubicBezTo>
                    <a:cubicBezTo>
                      <a:pt x="131" y="30"/>
                      <a:pt x="131" y="29"/>
                      <a:pt x="130" y="27"/>
                    </a:cubicBezTo>
                    <a:cubicBezTo>
                      <a:pt x="124" y="17"/>
                      <a:pt x="99" y="7"/>
                      <a:pt x="70" y="2"/>
                    </a:cubicBezTo>
                    <a:cubicBezTo>
                      <a:pt x="60" y="1"/>
                      <a:pt x="50" y="0"/>
                      <a:pt x="42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7" name="Freeform 58">
                <a:extLst>
                  <a:ext uri="{FF2B5EF4-FFF2-40B4-BE49-F238E27FC236}">
                    <a16:creationId xmlns:a16="http://schemas.microsoft.com/office/drawing/2014/main" xmlns="" id="{5A45CC75-402C-4D80-8999-5A63B11DD5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58" y="3913"/>
                <a:ext cx="79" cy="90"/>
              </a:xfrm>
              <a:custGeom>
                <a:avLst/>
                <a:gdLst>
                  <a:gd name="T0" fmla="*/ 83 w 102"/>
                  <a:gd name="T1" fmla="*/ 0 h 116"/>
                  <a:gd name="T2" fmla="*/ 31 w 102"/>
                  <a:gd name="T3" fmla="*/ 38 h 116"/>
                  <a:gd name="T4" fmla="*/ 29 w 102"/>
                  <a:gd name="T5" fmla="*/ 42 h 116"/>
                  <a:gd name="T6" fmla="*/ 17 w 102"/>
                  <a:gd name="T7" fmla="*/ 60 h 116"/>
                  <a:gd name="T8" fmla="*/ 4 w 102"/>
                  <a:gd name="T9" fmla="*/ 109 h 116"/>
                  <a:gd name="T10" fmla="*/ 7 w 102"/>
                  <a:gd name="T11" fmla="*/ 113 h 116"/>
                  <a:gd name="T12" fmla="*/ 12 w 102"/>
                  <a:gd name="T13" fmla="*/ 115 h 116"/>
                  <a:gd name="T14" fmla="*/ 15 w 102"/>
                  <a:gd name="T15" fmla="*/ 116 h 116"/>
                  <a:gd name="T16" fmla="*/ 57 w 102"/>
                  <a:gd name="T17" fmla="*/ 89 h 116"/>
                  <a:gd name="T18" fmla="*/ 38 w 102"/>
                  <a:gd name="T19" fmla="*/ 73 h 116"/>
                  <a:gd name="T20" fmla="*/ 46 w 102"/>
                  <a:gd name="T21" fmla="*/ 63 h 116"/>
                  <a:gd name="T22" fmla="*/ 66 w 102"/>
                  <a:gd name="T23" fmla="*/ 79 h 116"/>
                  <a:gd name="T24" fmla="*/ 70 w 102"/>
                  <a:gd name="T25" fmla="*/ 75 h 116"/>
                  <a:gd name="T26" fmla="*/ 90 w 102"/>
                  <a:gd name="T27" fmla="*/ 3 h 116"/>
                  <a:gd name="T28" fmla="*/ 83 w 102"/>
                  <a:gd name="T29" fmla="*/ 0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02" h="116">
                    <a:moveTo>
                      <a:pt x="83" y="0"/>
                    </a:moveTo>
                    <a:cubicBezTo>
                      <a:pt x="69" y="0"/>
                      <a:pt x="49" y="15"/>
                      <a:pt x="31" y="38"/>
                    </a:cubicBezTo>
                    <a:cubicBezTo>
                      <a:pt x="31" y="40"/>
                      <a:pt x="30" y="41"/>
                      <a:pt x="29" y="42"/>
                    </a:cubicBezTo>
                    <a:cubicBezTo>
                      <a:pt x="24" y="48"/>
                      <a:pt x="20" y="54"/>
                      <a:pt x="17" y="60"/>
                    </a:cubicBezTo>
                    <a:cubicBezTo>
                      <a:pt x="5" y="80"/>
                      <a:pt x="0" y="100"/>
                      <a:pt x="4" y="109"/>
                    </a:cubicBezTo>
                    <a:cubicBezTo>
                      <a:pt x="5" y="111"/>
                      <a:pt x="6" y="112"/>
                      <a:pt x="7" y="113"/>
                    </a:cubicBezTo>
                    <a:cubicBezTo>
                      <a:pt x="8" y="114"/>
                      <a:pt x="10" y="115"/>
                      <a:pt x="12" y="115"/>
                    </a:cubicBezTo>
                    <a:cubicBezTo>
                      <a:pt x="13" y="116"/>
                      <a:pt x="14" y="116"/>
                      <a:pt x="15" y="116"/>
                    </a:cubicBezTo>
                    <a:cubicBezTo>
                      <a:pt x="26" y="116"/>
                      <a:pt x="42" y="106"/>
                      <a:pt x="57" y="89"/>
                    </a:cubicBezTo>
                    <a:cubicBezTo>
                      <a:pt x="51" y="84"/>
                      <a:pt x="44" y="79"/>
                      <a:pt x="38" y="73"/>
                    </a:cubicBezTo>
                    <a:cubicBezTo>
                      <a:pt x="40" y="70"/>
                      <a:pt x="43" y="67"/>
                      <a:pt x="46" y="63"/>
                    </a:cubicBezTo>
                    <a:cubicBezTo>
                      <a:pt x="53" y="68"/>
                      <a:pt x="59" y="74"/>
                      <a:pt x="66" y="79"/>
                    </a:cubicBezTo>
                    <a:cubicBezTo>
                      <a:pt x="67" y="78"/>
                      <a:pt x="69" y="76"/>
                      <a:pt x="70" y="75"/>
                    </a:cubicBezTo>
                    <a:cubicBezTo>
                      <a:pt x="93" y="43"/>
                      <a:pt x="102" y="11"/>
                      <a:pt x="90" y="3"/>
                    </a:cubicBezTo>
                    <a:cubicBezTo>
                      <a:pt x="88" y="1"/>
                      <a:pt x="85" y="0"/>
                      <a:pt x="83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8" name="Freeform 59">
                <a:extLst>
                  <a:ext uri="{FF2B5EF4-FFF2-40B4-BE49-F238E27FC236}">
                    <a16:creationId xmlns:a16="http://schemas.microsoft.com/office/drawing/2014/main" xmlns="" id="{3F517C12-E994-4678-AA24-4E336B66C6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93" y="4612"/>
                <a:ext cx="123" cy="44"/>
              </a:xfrm>
              <a:custGeom>
                <a:avLst/>
                <a:gdLst>
                  <a:gd name="T0" fmla="*/ 108 w 159"/>
                  <a:gd name="T1" fmla="*/ 0 h 57"/>
                  <a:gd name="T2" fmla="*/ 101 w 159"/>
                  <a:gd name="T3" fmla="*/ 0 h 57"/>
                  <a:gd name="T4" fmla="*/ 76 w 159"/>
                  <a:gd name="T5" fmla="*/ 2 h 57"/>
                  <a:gd name="T6" fmla="*/ 71 w 159"/>
                  <a:gd name="T7" fmla="*/ 3 h 57"/>
                  <a:gd name="T8" fmla="*/ 1 w 159"/>
                  <a:gd name="T9" fmla="*/ 37 h 57"/>
                  <a:gd name="T10" fmla="*/ 57 w 159"/>
                  <a:gd name="T11" fmla="*/ 57 h 57"/>
                  <a:gd name="T12" fmla="*/ 85 w 159"/>
                  <a:gd name="T13" fmla="*/ 54 h 57"/>
                  <a:gd name="T14" fmla="*/ 158 w 159"/>
                  <a:gd name="T15" fmla="*/ 22 h 57"/>
                  <a:gd name="T16" fmla="*/ 158 w 159"/>
                  <a:gd name="T17" fmla="*/ 16 h 57"/>
                  <a:gd name="T18" fmla="*/ 156 w 159"/>
                  <a:gd name="T19" fmla="*/ 12 h 57"/>
                  <a:gd name="T20" fmla="*/ 108 w 159"/>
                  <a:gd name="T21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9" h="57">
                    <a:moveTo>
                      <a:pt x="108" y="0"/>
                    </a:moveTo>
                    <a:cubicBezTo>
                      <a:pt x="105" y="0"/>
                      <a:pt x="103" y="0"/>
                      <a:pt x="101" y="0"/>
                    </a:cubicBezTo>
                    <a:cubicBezTo>
                      <a:pt x="93" y="0"/>
                      <a:pt x="85" y="1"/>
                      <a:pt x="76" y="2"/>
                    </a:cubicBezTo>
                    <a:cubicBezTo>
                      <a:pt x="74" y="3"/>
                      <a:pt x="72" y="3"/>
                      <a:pt x="71" y="3"/>
                    </a:cubicBezTo>
                    <a:cubicBezTo>
                      <a:pt x="31" y="9"/>
                      <a:pt x="0" y="24"/>
                      <a:pt x="1" y="37"/>
                    </a:cubicBezTo>
                    <a:cubicBezTo>
                      <a:pt x="3" y="49"/>
                      <a:pt x="26" y="57"/>
                      <a:pt x="57" y="57"/>
                    </a:cubicBezTo>
                    <a:cubicBezTo>
                      <a:pt x="65" y="57"/>
                      <a:pt x="75" y="56"/>
                      <a:pt x="85" y="54"/>
                    </a:cubicBezTo>
                    <a:cubicBezTo>
                      <a:pt x="123" y="48"/>
                      <a:pt x="153" y="35"/>
                      <a:pt x="158" y="22"/>
                    </a:cubicBezTo>
                    <a:cubicBezTo>
                      <a:pt x="158" y="20"/>
                      <a:pt x="159" y="18"/>
                      <a:pt x="158" y="16"/>
                    </a:cubicBezTo>
                    <a:cubicBezTo>
                      <a:pt x="158" y="14"/>
                      <a:pt x="157" y="13"/>
                      <a:pt x="156" y="12"/>
                    </a:cubicBezTo>
                    <a:cubicBezTo>
                      <a:pt x="150" y="4"/>
                      <a:pt x="131" y="0"/>
                      <a:pt x="108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9" name="Freeform 60">
                <a:extLst>
                  <a:ext uri="{FF2B5EF4-FFF2-40B4-BE49-F238E27FC236}">
                    <a16:creationId xmlns:a16="http://schemas.microsoft.com/office/drawing/2014/main" xmlns="" id="{DEE15D57-F281-46ED-84A1-AC4D5A31D5F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85" y="4413"/>
                <a:ext cx="69" cy="27"/>
              </a:xfrm>
              <a:custGeom>
                <a:avLst/>
                <a:gdLst>
                  <a:gd name="T0" fmla="*/ 55 w 89"/>
                  <a:gd name="T1" fmla="*/ 0 h 34"/>
                  <a:gd name="T2" fmla="*/ 42 w 89"/>
                  <a:gd name="T3" fmla="*/ 1 h 34"/>
                  <a:gd name="T4" fmla="*/ 5 w 89"/>
                  <a:gd name="T5" fmla="*/ 14 h 34"/>
                  <a:gd name="T6" fmla="*/ 1 w 89"/>
                  <a:gd name="T7" fmla="*/ 23 h 34"/>
                  <a:gd name="T8" fmla="*/ 1 w 89"/>
                  <a:gd name="T9" fmla="*/ 25 h 34"/>
                  <a:gd name="T10" fmla="*/ 32 w 89"/>
                  <a:gd name="T11" fmla="*/ 34 h 34"/>
                  <a:gd name="T12" fmla="*/ 42 w 89"/>
                  <a:gd name="T13" fmla="*/ 34 h 34"/>
                  <a:gd name="T14" fmla="*/ 47 w 89"/>
                  <a:gd name="T15" fmla="*/ 33 h 34"/>
                  <a:gd name="T16" fmla="*/ 69 w 89"/>
                  <a:gd name="T17" fmla="*/ 28 h 34"/>
                  <a:gd name="T18" fmla="*/ 87 w 89"/>
                  <a:gd name="T19" fmla="*/ 11 h 34"/>
                  <a:gd name="T20" fmla="*/ 55 w 89"/>
                  <a:gd name="T21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9" h="34">
                    <a:moveTo>
                      <a:pt x="55" y="0"/>
                    </a:moveTo>
                    <a:cubicBezTo>
                      <a:pt x="51" y="0"/>
                      <a:pt x="46" y="1"/>
                      <a:pt x="42" y="1"/>
                    </a:cubicBezTo>
                    <a:cubicBezTo>
                      <a:pt x="25" y="4"/>
                      <a:pt x="12" y="9"/>
                      <a:pt x="5" y="14"/>
                    </a:cubicBezTo>
                    <a:cubicBezTo>
                      <a:pt x="2" y="17"/>
                      <a:pt x="0" y="20"/>
                      <a:pt x="1" y="23"/>
                    </a:cubicBezTo>
                    <a:cubicBezTo>
                      <a:pt x="1" y="24"/>
                      <a:pt x="1" y="24"/>
                      <a:pt x="1" y="25"/>
                    </a:cubicBezTo>
                    <a:cubicBezTo>
                      <a:pt x="4" y="30"/>
                      <a:pt x="16" y="34"/>
                      <a:pt x="32" y="34"/>
                    </a:cubicBezTo>
                    <a:cubicBezTo>
                      <a:pt x="35" y="34"/>
                      <a:pt x="39" y="34"/>
                      <a:pt x="42" y="34"/>
                    </a:cubicBezTo>
                    <a:cubicBezTo>
                      <a:pt x="44" y="34"/>
                      <a:pt x="46" y="34"/>
                      <a:pt x="47" y="33"/>
                    </a:cubicBezTo>
                    <a:cubicBezTo>
                      <a:pt x="55" y="32"/>
                      <a:pt x="63" y="30"/>
                      <a:pt x="69" y="28"/>
                    </a:cubicBezTo>
                    <a:cubicBezTo>
                      <a:pt x="81" y="24"/>
                      <a:pt x="89" y="17"/>
                      <a:pt x="87" y="11"/>
                    </a:cubicBezTo>
                    <a:cubicBezTo>
                      <a:pt x="85" y="4"/>
                      <a:pt x="73" y="0"/>
                      <a:pt x="55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0" name="Freeform 61">
                <a:extLst>
                  <a:ext uri="{FF2B5EF4-FFF2-40B4-BE49-F238E27FC236}">
                    <a16:creationId xmlns:a16="http://schemas.microsoft.com/office/drawing/2014/main" xmlns="" id="{ADDD9773-7F29-4A1A-A234-49055122610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173" y="2923"/>
                <a:ext cx="582" cy="1444"/>
              </a:xfrm>
              <a:custGeom>
                <a:avLst/>
                <a:gdLst>
                  <a:gd name="T0" fmla="*/ 178 w 754"/>
                  <a:gd name="T1" fmla="*/ 1662 h 1870"/>
                  <a:gd name="T2" fmla="*/ 0 w 754"/>
                  <a:gd name="T3" fmla="*/ 1867 h 1870"/>
                  <a:gd name="T4" fmla="*/ 2 w 754"/>
                  <a:gd name="T5" fmla="*/ 1867 h 1870"/>
                  <a:gd name="T6" fmla="*/ 3 w 754"/>
                  <a:gd name="T7" fmla="*/ 1870 h 1870"/>
                  <a:gd name="T8" fmla="*/ 179 w 754"/>
                  <a:gd name="T9" fmla="*/ 1667 h 1870"/>
                  <a:gd name="T10" fmla="*/ 179 w 754"/>
                  <a:gd name="T11" fmla="*/ 1667 h 1870"/>
                  <a:gd name="T12" fmla="*/ 178 w 754"/>
                  <a:gd name="T13" fmla="*/ 1662 h 1870"/>
                  <a:gd name="T14" fmla="*/ 204 w 754"/>
                  <a:gd name="T15" fmla="*/ 1644 h 1870"/>
                  <a:gd name="T16" fmla="*/ 198 w 754"/>
                  <a:gd name="T17" fmla="*/ 1654 h 1870"/>
                  <a:gd name="T18" fmla="*/ 197 w 754"/>
                  <a:gd name="T19" fmla="*/ 1656 h 1870"/>
                  <a:gd name="T20" fmla="*/ 277 w 754"/>
                  <a:gd name="T21" fmla="*/ 1721 h 1870"/>
                  <a:gd name="T22" fmla="*/ 278 w 754"/>
                  <a:gd name="T23" fmla="*/ 1720 h 1870"/>
                  <a:gd name="T24" fmla="*/ 286 w 754"/>
                  <a:gd name="T25" fmla="*/ 1711 h 1870"/>
                  <a:gd name="T26" fmla="*/ 204 w 754"/>
                  <a:gd name="T27" fmla="*/ 1644 h 1870"/>
                  <a:gd name="T28" fmla="*/ 723 w 754"/>
                  <a:gd name="T29" fmla="*/ 942 h 1870"/>
                  <a:gd name="T30" fmla="*/ 309 w 754"/>
                  <a:gd name="T31" fmla="*/ 1696 h 1870"/>
                  <a:gd name="T32" fmla="*/ 311 w 754"/>
                  <a:gd name="T33" fmla="*/ 1697 h 1870"/>
                  <a:gd name="T34" fmla="*/ 312 w 754"/>
                  <a:gd name="T35" fmla="*/ 1699 h 1870"/>
                  <a:gd name="T36" fmla="*/ 727 w 754"/>
                  <a:gd name="T37" fmla="*/ 943 h 1870"/>
                  <a:gd name="T38" fmla="*/ 726 w 754"/>
                  <a:gd name="T39" fmla="*/ 943 h 1870"/>
                  <a:gd name="T40" fmla="*/ 725 w 754"/>
                  <a:gd name="T41" fmla="*/ 943 h 1870"/>
                  <a:gd name="T42" fmla="*/ 723 w 754"/>
                  <a:gd name="T43" fmla="*/ 942 h 1870"/>
                  <a:gd name="T44" fmla="*/ 583 w 754"/>
                  <a:gd name="T45" fmla="*/ 844 h 1870"/>
                  <a:gd name="T46" fmla="*/ 583 w 754"/>
                  <a:gd name="T47" fmla="*/ 846 h 1870"/>
                  <a:gd name="T48" fmla="*/ 578 w 754"/>
                  <a:gd name="T49" fmla="*/ 857 h 1870"/>
                  <a:gd name="T50" fmla="*/ 724 w 754"/>
                  <a:gd name="T51" fmla="*/ 915 h 1870"/>
                  <a:gd name="T52" fmla="*/ 728 w 754"/>
                  <a:gd name="T53" fmla="*/ 903 h 1870"/>
                  <a:gd name="T54" fmla="*/ 728 w 754"/>
                  <a:gd name="T55" fmla="*/ 901 h 1870"/>
                  <a:gd name="T56" fmla="*/ 583 w 754"/>
                  <a:gd name="T57" fmla="*/ 844 h 1870"/>
                  <a:gd name="T58" fmla="*/ 749 w 754"/>
                  <a:gd name="T59" fmla="*/ 0 h 1870"/>
                  <a:gd name="T60" fmla="*/ 581 w 754"/>
                  <a:gd name="T61" fmla="*/ 808 h 1870"/>
                  <a:gd name="T62" fmla="*/ 582 w 754"/>
                  <a:gd name="T63" fmla="*/ 808 h 1870"/>
                  <a:gd name="T64" fmla="*/ 584 w 754"/>
                  <a:gd name="T65" fmla="*/ 809 h 1870"/>
                  <a:gd name="T66" fmla="*/ 586 w 754"/>
                  <a:gd name="T67" fmla="*/ 811 h 1870"/>
                  <a:gd name="T68" fmla="*/ 754 w 754"/>
                  <a:gd name="T69" fmla="*/ 0 h 1870"/>
                  <a:gd name="T70" fmla="*/ 752 w 754"/>
                  <a:gd name="T71" fmla="*/ 1 h 1870"/>
                  <a:gd name="T72" fmla="*/ 751 w 754"/>
                  <a:gd name="T73" fmla="*/ 1 h 1870"/>
                  <a:gd name="T74" fmla="*/ 749 w 754"/>
                  <a:gd name="T75" fmla="*/ 0 h 18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754" h="1870">
                    <a:moveTo>
                      <a:pt x="178" y="1662"/>
                    </a:moveTo>
                    <a:cubicBezTo>
                      <a:pt x="122" y="1733"/>
                      <a:pt x="63" y="1801"/>
                      <a:pt x="0" y="1867"/>
                    </a:cubicBezTo>
                    <a:cubicBezTo>
                      <a:pt x="1" y="1867"/>
                      <a:pt x="2" y="1867"/>
                      <a:pt x="2" y="1867"/>
                    </a:cubicBezTo>
                    <a:cubicBezTo>
                      <a:pt x="3" y="1868"/>
                      <a:pt x="3" y="1869"/>
                      <a:pt x="3" y="1870"/>
                    </a:cubicBezTo>
                    <a:cubicBezTo>
                      <a:pt x="66" y="1805"/>
                      <a:pt x="124" y="1737"/>
                      <a:pt x="179" y="1667"/>
                    </a:cubicBezTo>
                    <a:cubicBezTo>
                      <a:pt x="179" y="1667"/>
                      <a:pt x="179" y="1667"/>
                      <a:pt x="179" y="1667"/>
                    </a:cubicBezTo>
                    <a:cubicBezTo>
                      <a:pt x="178" y="1666"/>
                      <a:pt x="178" y="1664"/>
                      <a:pt x="178" y="1662"/>
                    </a:cubicBezTo>
                    <a:moveTo>
                      <a:pt x="204" y="1644"/>
                    </a:moveTo>
                    <a:cubicBezTo>
                      <a:pt x="203" y="1647"/>
                      <a:pt x="201" y="1651"/>
                      <a:pt x="198" y="1654"/>
                    </a:cubicBezTo>
                    <a:cubicBezTo>
                      <a:pt x="198" y="1655"/>
                      <a:pt x="197" y="1655"/>
                      <a:pt x="197" y="1656"/>
                    </a:cubicBezTo>
                    <a:cubicBezTo>
                      <a:pt x="224" y="1678"/>
                      <a:pt x="251" y="1699"/>
                      <a:pt x="277" y="1721"/>
                    </a:cubicBezTo>
                    <a:cubicBezTo>
                      <a:pt x="277" y="1721"/>
                      <a:pt x="277" y="1721"/>
                      <a:pt x="278" y="1720"/>
                    </a:cubicBezTo>
                    <a:cubicBezTo>
                      <a:pt x="280" y="1717"/>
                      <a:pt x="283" y="1714"/>
                      <a:pt x="286" y="1711"/>
                    </a:cubicBezTo>
                    <a:cubicBezTo>
                      <a:pt x="259" y="1688"/>
                      <a:pt x="232" y="1666"/>
                      <a:pt x="204" y="1644"/>
                    </a:cubicBezTo>
                    <a:moveTo>
                      <a:pt x="723" y="942"/>
                    </a:moveTo>
                    <a:cubicBezTo>
                      <a:pt x="621" y="1211"/>
                      <a:pt x="482" y="1466"/>
                      <a:pt x="309" y="1696"/>
                    </a:cubicBezTo>
                    <a:cubicBezTo>
                      <a:pt x="309" y="1696"/>
                      <a:pt x="310" y="1697"/>
                      <a:pt x="311" y="1697"/>
                    </a:cubicBezTo>
                    <a:cubicBezTo>
                      <a:pt x="311" y="1698"/>
                      <a:pt x="312" y="1698"/>
                      <a:pt x="312" y="1699"/>
                    </a:cubicBezTo>
                    <a:cubicBezTo>
                      <a:pt x="485" y="1469"/>
                      <a:pt x="624" y="1213"/>
                      <a:pt x="727" y="943"/>
                    </a:cubicBezTo>
                    <a:cubicBezTo>
                      <a:pt x="726" y="943"/>
                      <a:pt x="726" y="943"/>
                      <a:pt x="726" y="943"/>
                    </a:cubicBezTo>
                    <a:cubicBezTo>
                      <a:pt x="726" y="943"/>
                      <a:pt x="725" y="943"/>
                      <a:pt x="725" y="943"/>
                    </a:cubicBezTo>
                    <a:cubicBezTo>
                      <a:pt x="724" y="943"/>
                      <a:pt x="724" y="942"/>
                      <a:pt x="723" y="942"/>
                    </a:cubicBezTo>
                    <a:moveTo>
                      <a:pt x="583" y="844"/>
                    </a:moveTo>
                    <a:cubicBezTo>
                      <a:pt x="583" y="845"/>
                      <a:pt x="583" y="846"/>
                      <a:pt x="583" y="846"/>
                    </a:cubicBezTo>
                    <a:cubicBezTo>
                      <a:pt x="581" y="850"/>
                      <a:pt x="580" y="854"/>
                      <a:pt x="578" y="857"/>
                    </a:cubicBezTo>
                    <a:cubicBezTo>
                      <a:pt x="627" y="876"/>
                      <a:pt x="675" y="896"/>
                      <a:pt x="724" y="915"/>
                    </a:cubicBezTo>
                    <a:cubicBezTo>
                      <a:pt x="725" y="911"/>
                      <a:pt x="726" y="907"/>
                      <a:pt x="728" y="903"/>
                    </a:cubicBezTo>
                    <a:cubicBezTo>
                      <a:pt x="728" y="902"/>
                      <a:pt x="728" y="902"/>
                      <a:pt x="728" y="901"/>
                    </a:cubicBezTo>
                    <a:cubicBezTo>
                      <a:pt x="680" y="882"/>
                      <a:pt x="632" y="863"/>
                      <a:pt x="583" y="844"/>
                    </a:cubicBezTo>
                    <a:moveTo>
                      <a:pt x="749" y="0"/>
                    </a:moveTo>
                    <a:cubicBezTo>
                      <a:pt x="730" y="276"/>
                      <a:pt x="673" y="549"/>
                      <a:pt x="581" y="808"/>
                    </a:cubicBezTo>
                    <a:cubicBezTo>
                      <a:pt x="582" y="808"/>
                      <a:pt x="582" y="808"/>
                      <a:pt x="582" y="808"/>
                    </a:cubicBezTo>
                    <a:cubicBezTo>
                      <a:pt x="582" y="808"/>
                      <a:pt x="583" y="809"/>
                      <a:pt x="584" y="809"/>
                    </a:cubicBezTo>
                    <a:cubicBezTo>
                      <a:pt x="585" y="809"/>
                      <a:pt x="585" y="810"/>
                      <a:pt x="586" y="811"/>
                    </a:cubicBezTo>
                    <a:cubicBezTo>
                      <a:pt x="678" y="550"/>
                      <a:pt x="735" y="276"/>
                      <a:pt x="754" y="0"/>
                    </a:cubicBezTo>
                    <a:cubicBezTo>
                      <a:pt x="753" y="1"/>
                      <a:pt x="752" y="1"/>
                      <a:pt x="752" y="1"/>
                    </a:cubicBezTo>
                    <a:cubicBezTo>
                      <a:pt x="752" y="1"/>
                      <a:pt x="752" y="1"/>
                      <a:pt x="751" y="1"/>
                    </a:cubicBezTo>
                    <a:cubicBezTo>
                      <a:pt x="751" y="1"/>
                      <a:pt x="750" y="0"/>
                      <a:pt x="749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1" name="Freeform 62">
                <a:extLst>
                  <a:ext uri="{FF2B5EF4-FFF2-40B4-BE49-F238E27FC236}">
                    <a16:creationId xmlns:a16="http://schemas.microsoft.com/office/drawing/2014/main" xmlns="" id="{A6E5E9BB-DFC3-465B-90EA-7700C992E7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45" y="2868"/>
                <a:ext cx="20" cy="56"/>
              </a:xfrm>
              <a:custGeom>
                <a:avLst/>
                <a:gdLst>
                  <a:gd name="T0" fmla="*/ 14 w 26"/>
                  <a:gd name="T1" fmla="*/ 0 h 72"/>
                  <a:gd name="T2" fmla="*/ 3 w 26"/>
                  <a:gd name="T3" fmla="*/ 20 h 72"/>
                  <a:gd name="T4" fmla="*/ 14 w 26"/>
                  <a:gd name="T5" fmla="*/ 21 h 72"/>
                  <a:gd name="T6" fmla="*/ 13 w 26"/>
                  <a:gd name="T7" fmla="*/ 35 h 72"/>
                  <a:gd name="T8" fmla="*/ 1 w 26"/>
                  <a:gd name="T9" fmla="*/ 35 h 72"/>
                  <a:gd name="T10" fmla="*/ 8 w 26"/>
                  <a:gd name="T11" fmla="*/ 71 h 72"/>
                  <a:gd name="T12" fmla="*/ 10 w 26"/>
                  <a:gd name="T13" fmla="*/ 72 h 72"/>
                  <a:gd name="T14" fmla="*/ 11 w 26"/>
                  <a:gd name="T15" fmla="*/ 72 h 72"/>
                  <a:gd name="T16" fmla="*/ 13 w 26"/>
                  <a:gd name="T17" fmla="*/ 71 h 72"/>
                  <a:gd name="T18" fmla="*/ 24 w 26"/>
                  <a:gd name="T19" fmla="*/ 36 h 72"/>
                  <a:gd name="T20" fmla="*/ 14 w 26"/>
                  <a:gd name="T21" fmla="*/ 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6" h="72">
                    <a:moveTo>
                      <a:pt x="14" y="0"/>
                    </a:moveTo>
                    <a:cubicBezTo>
                      <a:pt x="10" y="0"/>
                      <a:pt x="5" y="8"/>
                      <a:pt x="3" y="20"/>
                    </a:cubicBezTo>
                    <a:cubicBezTo>
                      <a:pt x="7" y="20"/>
                      <a:pt x="10" y="20"/>
                      <a:pt x="14" y="21"/>
                    </a:cubicBezTo>
                    <a:cubicBezTo>
                      <a:pt x="14" y="26"/>
                      <a:pt x="13" y="30"/>
                      <a:pt x="13" y="35"/>
                    </a:cubicBezTo>
                    <a:cubicBezTo>
                      <a:pt x="9" y="35"/>
                      <a:pt x="5" y="35"/>
                      <a:pt x="1" y="35"/>
                    </a:cubicBezTo>
                    <a:cubicBezTo>
                      <a:pt x="0" y="53"/>
                      <a:pt x="3" y="67"/>
                      <a:pt x="8" y="71"/>
                    </a:cubicBezTo>
                    <a:cubicBezTo>
                      <a:pt x="9" y="71"/>
                      <a:pt x="10" y="72"/>
                      <a:pt x="10" y="72"/>
                    </a:cubicBezTo>
                    <a:cubicBezTo>
                      <a:pt x="11" y="72"/>
                      <a:pt x="11" y="72"/>
                      <a:pt x="11" y="72"/>
                    </a:cubicBezTo>
                    <a:cubicBezTo>
                      <a:pt x="11" y="72"/>
                      <a:pt x="12" y="72"/>
                      <a:pt x="13" y="71"/>
                    </a:cubicBezTo>
                    <a:cubicBezTo>
                      <a:pt x="18" y="69"/>
                      <a:pt x="24" y="54"/>
                      <a:pt x="24" y="36"/>
                    </a:cubicBezTo>
                    <a:cubicBezTo>
                      <a:pt x="26" y="16"/>
                      <a:pt x="22" y="0"/>
                      <a:pt x="14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2" name="Freeform 63">
                <a:extLst>
                  <a:ext uri="{FF2B5EF4-FFF2-40B4-BE49-F238E27FC236}">
                    <a16:creationId xmlns:a16="http://schemas.microsoft.com/office/drawing/2014/main" xmlns="" id="{275F30BC-2358-4D46-A913-16F3024DB4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00" y="3547"/>
                <a:ext cx="29" cy="52"/>
              </a:xfrm>
              <a:custGeom>
                <a:avLst/>
                <a:gdLst>
                  <a:gd name="T0" fmla="*/ 29 w 37"/>
                  <a:gd name="T1" fmla="*/ 0 h 68"/>
                  <a:gd name="T2" fmla="*/ 28 w 37"/>
                  <a:gd name="T3" fmla="*/ 0 h 68"/>
                  <a:gd name="T4" fmla="*/ 8 w 37"/>
                  <a:gd name="T5" fmla="*/ 30 h 68"/>
                  <a:gd name="T6" fmla="*/ 6 w 37"/>
                  <a:gd name="T7" fmla="*/ 68 h 68"/>
                  <a:gd name="T8" fmla="*/ 8 w 37"/>
                  <a:gd name="T9" fmla="*/ 68 h 68"/>
                  <a:gd name="T10" fmla="*/ 25 w 37"/>
                  <a:gd name="T11" fmla="*/ 49 h 68"/>
                  <a:gd name="T12" fmla="*/ 30 w 37"/>
                  <a:gd name="T13" fmla="*/ 38 h 68"/>
                  <a:gd name="T14" fmla="*/ 30 w 37"/>
                  <a:gd name="T15" fmla="*/ 36 h 68"/>
                  <a:gd name="T16" fmla="*/ 33 w 37"/>
                  <a:gd name="T17" fmla="*/ 3 h 68"/>
                  <a:gd name="T18" fmla="*/ 31 w 37"/>
                  <a:gd name="T19" fmla="*/ 1 h 68"/>
                  <a:gd name="T20" fmla="*/ 29 w 37"/>
                  <a:gd name="T21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68">
                    <a:moveTo>
                      <a:pt x="29" y="0"/>
                    </a:moveTo>
                    <a:cubicBezTo>
                      <a:pt x="29" y="0"/>
                      <a:pt x="29" y="0"/>
                      <a:pt x="28" y="0"/>
                    </a:cubicBezTo>
                    <a:cubicBezTo>
                      <a:pt x="22" y="1"/>
                      <a:pt x="14" y="14"/>
                      <a:pt x="8" y="30"/>
                    </a:cubicBezTo>
                    <a:cubicBezTo>
                      <a:pt x="1" y="49"/>
                      <a:pt x="0" y="66"/>
                      <a:pt x="6" y="68"/>
                    </a:cubicBezTo>
                    <a:cubicBezTo>
                      <a:pt x="7" y="68"/>
                      <a:pt x="7" y="68"/>
                      <a:pt x="8" y="68"/>
                    </a:cubicBezTo>
                    <a:cubicBezTo>
                      <a:pt x="13" y="68"/>
                      <a:pt x="20" y="61"/>
                      <a:pt x="25" y="49"/>
                    </a:cubicBezTo>
                    <a:cubicBezTo>
                      <a:pt x="27" y="46"/>
                      <a:pt x="28" y="42"/>
                      <a:pt x="30" y="38"/>
                    </a:cubicBezTo>
                    <a:cubicBezTo>
                      <a:pt x="30" y="38"/>
                      <a:pt x="30" y="37"/>
                      <a:pt x="30" y="36"/>
                    </a:cubicBezTo>
                    <a:cubicBezTo>
                      <a:pt x="36" y="22"/>
                      <a:pt x="37" y="8"/>
                      <a:pt x="33" y="3"/>
                    </a:cubicBezTo>
                    <a:cubicBezTo>
                      <a:pt x="32" y="2"/>
                      <a:pt x="32" y="1"/>
                      <a:pt x="31" y="1"/>
                    </a:cubicBezTo>
                    <a:cubicBezTo>
                      <a:pt x="30" y="1"/>
                      <a:pt x="29" y="0"/>
                      <a:pt x="29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3" name="Freeform 64">
                <a:extLst>
                  <a:ext uri="{FF2B5EF4-FFF2-40B4-BE49-F238E27FC236}">
                    <a16:creationId xmlns:a16="http://schemas.microsoft.com/office/drawing/2014/main" xmlns="" id="{1843BE79-8B1F-48EE-B089-013F52C5BE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40" y="4365"/>
                <a:ext cx="36" cy="34"/>
              </a:xfrm>
              <a:custGeom>
                <a:avLst/>
                <a:gdLst>
                  <a:gd name="T0" fmla="*/ 43 w 47"/>
                  <a:gd name="T1" fmla="*/ 0 h 44"/>
                  <a:gd name="T2" fmla="*/ 18 w 47"/>
                  <a:gd name="T3" fmla="*/ 14 h 44"/>
                  <a:gd name="T4" fmla="*/ 4 w 47"/>
                  <a:gd name="T5" fmla="*/ 42 h 44"/>
                  <a:gd name="T6" fmla="*/ 7 w 47"/>
                  <a:gd name="T7" fmla="*/ 44 h 44"/>
                  <a:gd name="T8" fmla="*/ 32 w 47"/>
                  <a:gd name="T9" fmla="*/ 29 h 44"/>
                  <a:gd name="T10" fmla="*/ 46 w 47"/>
                  <a:gd name="T11" fmla="*/ 3 h 44"/>
                  <a:gd name="T12" fmla="*/ 45 w 47"/>
                  <a:gd name="T13" fmla="*/ 0 h 44"/>
                  <a:gd name="T14" fmla="*/ 43 w 47"/>
                  <a:gd name="T15" fmla="*/ 0 h 44"/>
                  <a:gd name="T16" fmla="*/ 43 w 47"/>
                  <a:gd name="T17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7" h="44">
                    <a:moveTo>
                      <a:pt x="43" y="0"/>
                    </a:moveTo>
                    <a:cubicBezTo>
                      <a:pt x="37" y="0"/>
                      <a:pt x="27" y="6"/>
                      <a:pt x="18" y="14"/>
                    </a:cubicBezTo>
                    <a:cubicBezTo>
                      <a:pt x="6" y="25"/>
                      <a:pt x="0" y="39"/>
                      <a:pt x="4" y="42"/>
                    </a:cubicBezTo>
                    <a:cubicBezTo>
                      <a:pt x="4" y="43"/>
                      <a:pt x="6" y="44"/>
                      <a:pt x="7" y="44"/>
                    </a:cubicBezTo>
                    <a:cubicBezTo>
                      <a:pt x="13" y="44"/>
                      <a:pt x="23" y="38"/>
                      <a:pt x="32" y="29"/>
                    </a:cubicBezTo>
                    <a:cubicBezTo>
                      <a:pt x="41" y="19"/>
                      <a:pt x="47" y="8"/>
                      <a:pt x="46" y="3"/>
                    </a:cubicBezTo>
                    <a:cubicBezTo>
                      <a:pt x="46" y="2"/>
                      <a:pt x="46" y="1"/>
                      <a:pt x="45" y="0"/>
                    </a:cubicBezTo>
                    <a:cubicBezTo>
                      <a:pt x="45" y="0"/>
                      <a:pt x="44" y="0"/>
                      <a:pt x="43" y="0"/>
                    </a:cubicBezTo>
                    <a:cubicBezTo>
                      <a:pt x="43" y="0"/>
                      <a:pt x="43" y="0"/>
                      <a:pt x="43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4" name="Freeform 65">
                <a:extLst>
                  <a:ext uri="{FF2B5EF4-FFF2-40B4-BE49-F238E27FC236}">
                    <a16:creationId xmlns:a16="http://schemas.microsoft.com/office/drawing/2014/main" xmlns="" id="{270D2C03-828E-46AD-A500-41494168AC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29" y="3596"/>
                <a:ext cx="29" cy="55"/>
              </a:xfrm>
              <a:custGeom>
                <a:avLst/>
                <a:gdLst>
                  <a:gd name="T0" fmla="*/ 29 w 37"/>
                  <a:gd name="T1" fmla="*/ 0 h 71"/>
                  <a:gd name="T2" fmla="*/ 8 w 37"/>
                  <a:gd name="T3" fmla="*/ 29 h 71"/>
                  <a:gd name="T4" fmla="*/ 8 w 37"/>
                  <a:gd name="T5" fmla="*/ 31 h 71"/>
                  <a:gd name="T6" fmla="*/ 4 w 37"/>
                  <a:gd name="T7" fmla="*/ 43 h 71"/>
                  <a:gd name="T8" fmla="*/ 3 w 37"/>
                  <a:gd name="T9" fmla="*/ 70 h 71"/>
                  <a:gd name="T10" fmla="*/ 5 w 37"/>
                  <a:gd name="T11" fmla="*/ 71 h 71"/>
                  <a:gd name="T12" fmla="*/ 6 w 37"/>
                  <a:gd name="T13" fmla="*/ 71 h 71"/>
                  <a:gd name="T14" fmla="*/ 7 w 37"/>
                  <a:gd name="T15" fmla="*/ 71 h 71"/>
                  <a:gd name="T16" fmla="*/ 29 w 37"/>
                  <a:gd name="T17" fmla="*/ 40 h 71"/>
                  <a:gd name="T18" fmla="*/ 31 w 37"/>
                  <a:gd name="T19" fmla="*/ 0 h 71"/>
                  <a:gd name="T20" fmla="*/ 29 w 37"/>
                  <a:gd name="T21" fmla="*/ 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71">
                    <a:moveTo>
                      <a:pt x="29" y="0"/>
                    </a:moveTo>
                    <a:cubicBezTo>
                      <a:pt x="23" y="0"/>
                      <a:pt x="15" y="12"/>
                      <a:pt x="8" y="29"/>
                    </a:cubicBezTo>
                    <a:cubicBezTo>
                      <a:pt x="8" y="30"/>
                      <a:pt x="8" y="30"/>
                      <a:pt x="8" y="31"/>
                    </a:cubicBezTo>
                    <a:cubicBezTo>
                      <a:pt x="6" y="35"/>
                      <a:pt x="5" y="39"/>
                      <a:pt x="4" y="43"/>
                    </a:cubicBezTo>
                    <a:cubicBezTo>
                      <a:pt x="0" y="56"/>
                      <a:pt x="0" y="66"/>
                      <a:pt x="3" y="70"/>
                    </a:cubicBezTo>
                    <a:cubicBezTo>
                      <a:pt x="4" y="70"/>
                      <a:pt x="4" y="71"/>
                      <a:pt x="5" y="71"/>
                    </a:cubicBezTo>
                    <a:cubicBezTo>
                      <a:pt x="5" y="71"/>
                      <a:pt x="6" y="71"/>
                      <a:pt x="6" y="71"/>
                    </a:cubicBezTo>
                    <a:cubicBezTo>
                      <a:pt x="6" y="71"/>
                      <a:pt x="6" y="71"/>
                      <a:pt x="7" y="71"/>
                    </a:cubicBezTo>
                    <a:cubicBezTo>
                      <a:pt x="13" y="70"/>
                      <a:pt x="23" y="58"/>
                      <a:pt x="29" y="40"/>
                    </a:cubicBezTo>
                    <a:cubicBezTo>
                      <a:pt x="37" y="20"/>
                      <a:pt x="37" y="2"/>
                      <a:pt x="31" y="0"/>
                    </a:cubicBezTo>
                    <a:cubicBezTo>
                      <a:pt x="31" y="0"/>
                      <a:pt x="30" y="0"/>
                      <a:pt x="29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5" name="Freeform 66">
                <a:extLst>
                  <a:ext uri="{FF2B5EF4-FFF2-40B4-BE49-F238E27FC236}">
                    <a16:creationId xmlns:a16="http://schemas.microsoft.com/office/drawing/2014/main" xmlns="" id="{76A232DE-ECAB-41BA-953B-A752977B21B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73" y="4233"/>
                <a:ext cx="42" cy="47"/>
              </a:xfrm>
              <a:custGeom>
                <a:avLst/>
                <a:gdLst>
                  <a:gd name="T0" fmla="*/ 49 w 54"/>
                  <a:gd name="T1" fmla="*/ 0 h 62"/>
                  <a:gd name="T2" fmla="*/ 27 w 54"/>
                  <a:gd name="T3" fmla="*/ 15 h 62"/>
                  <a:gd name="T4" fmla="*/ 19 w 54"/>
                  <a:gd name="T5" fmla="*/ 24 h 62"/>
                  <a:gd name="T6" fmla="*/ 18 w 54"/>
                  <a:gd name="T7" fmla="*/ 25 h 62"/>
                  <a:gd name="T8" fmla="*/ 5 w 54"/>
                  <a:gd name="T9" fmla="*/ 61 h 62"/>
                  <a:gd name="T10" fmla="*/ 8 w 54"/>
                  <a:gd name="T11" fmla="*/ 62 h 62"/>
                  <a:gd name="T12" fmla="*/ 38 w 54"/>
                  <a:gd name="T13" fmla="*/ 40 h 62"/>
                  <a:gd name="T14" fmla="*/ 53 w 54"/>
                  <a:gd name="T15" fmla="*/ 3 h 62"/>
                  <a:gd name="T16" fmla="*/ 52 w 54"/>
                  <a:gd name="T17" fmla="*/ 1 h 62"/>
                  <a:gd name="T18" fmla="*/ 50 w 54"/>
                  <a:gd name="T19" fmla="*/ 0 h 62"/>
                  <a:gd name="T20" fmla="*/ 49 w 54"/>
                  <a:gd name="T21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4" h="62">
                    <a:moveTo>
                      <a:pt x="49" y="0"/>
                    </a:moveTo>
                    <a:cubicBezTo>
                      <a:pt x="44" y="0"/>
                      <a:pt x="35" y="6"/>
                      <a:pt x="27" y="15"/>
                    </a:cubicBezTo>
                    <a:cubicBezTo>
                      <a:pt x="24" y="18"/>
                      <a:pt x="21" y="21"/>
                      <a:pt x="19" y="24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7" y="40"/>
                      <a:pt x="0" y="58"/>
                      <a:pt x="5" y="61"/>
                    </a:cubicBezTo>
                    <a:cubicBezTo>
                      <a:pt x="6" y="62"/>
                      <a:pt x="7" y="62"/>
                      <a:pt x="8" y="62"/>
                    </a:cubicBezTo>
                    <a:cubicBezTo>
                      <a:pt x="15" y="62"/>
                      <a:pt x="28" y="53"/>
                      <a:pt x="38" y="40"/>
                    </a:cubicBezTo>
                    <a:cubicBezTo>
                      <a:pt x="49" y="25"/>
                      <a:pt x="54" y="10"/>
                      <a:pt x="53" y="3"/>
                    </a:cubicBezTo>
                    <a:cubicBezTo>
                      <a:pt x="53" y="2"/>
                      <a:pt x="52" y="2"/>
                      <a:pt x="52" y="1"/>
                    </a:cubicBezTo>
                    <a:cubicBezTo>
                      <a:pt x="51" y="1"/>
                      <a:pt x="50" y="0"/>
                      <a:pt x="50" y="0"/>
                    </a:cubicBezTo>
                    <a:cubicBezTo>
                      <a:pt x="49" y="0"/>
                      <a:pt x="49" y="0"/>
                      <a:pt x="49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6" name="Freeform 67">
                <a:extLst>
                  <a:ext uri="{FF2B5EF4-FFF2-40B4-BE49-F238E27FC236}">
                    <a16:creationId xmlns:a16="http://schemas.microsoft.com/office/drawing/2014/main" xmlns="" id="{7E9862E5-06DF-44BC-BDDA-347490D06D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10" y="4182"/>
                <a:ext cx="24" cy="28"/>
              </a:xfrm>
              <a:custGeom>
                <a:avLst/>
                <a:gdLst>
                  <a:gd name="T0" fmla="*/ 26 w 30"/>
                  <a:gd name="T1" fmla="*/ 0 h 36"/>
                  <a:gd name="T2" fmla="*/ 9 w 30"/>
                  <a:gd name="T3" fmla="*/ 14 h 36"/>
                  <a:gd name="T4" fmla="*/ 0 w 30"/>
                  <a:gd name="T5" fmla="*/ 31 h 36"/>
                  <a:gd name="T6" fmla="*/ 1 w 30"/>
                  <a:gd name="T7" fmla="*/ 36 h 36"/>
                  <a:gd name="T8" fmla="*/ 1 w 30"/>
                  <a:gd name="T9" fmla="*/ 36 h 36"/>
                  <a:gd name="T10" fmla="*/ 3 w 30"/>
                  <a:gd name="T11" fmla="*/ 36 h 36"/>
                  <a:gd name="T12" fmla="*/ 19 w 30"/>
                  <a:gd name="T13" fmla="*/ 25 h 36"/>
                  <a:gd name="T14" fmla="*/ 20 w 30"/>
                  <a:gd name="T15" fmla="*/ 23 h 36"/>
                  <a:gd name="T16" fmla="*/ 26 w 30"/>
                  <a:gd name="T17" fmla="*/ 13 h 36"/>
                  <a:gd name="T18" fmla="*/ 28 w 30"/>
                  <a:gd name="T19" fmla="*/ 0 h 36"/>
                  <a:gd name="T20" fmla="*/ 26 w 30"/>
                  <a:gd name="T21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0" h="36">
                    <a:moveTo>
                      <a:pt x="26" y="0"/>
                    </a:moveTo>
                    <a:cubicBezTo>
                      <a:pt x="22" y="0"/>
                      <a:pt x="15" y="5"/>
                      <a:pt x="9" y="14"/>
                    </a:cubicBezTo>
                    <a:cubicBezTo>
                      <a:pt x="4" y="20"/>
                      <a:pt x="0" y="27"/>
                      <a:pt x="0" y="31"/>
                    </a:cubicBezTo>
                    <a:cubicBezTo>
                      <a:pt x="0" y="33"/>
                      <a:pt x="0" y="35"/>
                      <a:pt x="1" y="36"/>
                    </a:cubicBezTo>
                    <a:cubicBezTo>
                      <a:pt x="1" y="36"/>
                      <a:pt x="1" y="36"/>
                      <a:pt x="1" y="36"/>
                    </a:cubicBezTo>
                    <a:cubicBezTo>
                      <a:pt x="2" y="36"/>
                      <a:pt x="2" y="36"/>
                      <a:pt x="3" y="36"/>
                    </a:cubicBezTo>
                    <a:cubicBezTo>
                      <a:pt x="7" y="36"/>
                      <a:pt x="13" y="32"/>
                      <a:pt x="19" y="25"/>
                    </a:cubicBezTo>
                    <a:cubicBezTo>
                      <a:pt x="19" y="24"/>
                      <a:pt x="20" y="24"/>
                      <a:pt x="20" y="23"/>
                    </a:cubicBezTo>
                    <a:cubicBezTo>
                      <a:pt x="23" y="20"/>
                      <a:pt x="25" y="16"/>
                      <a:pt x="26" y="13"/>
                    </a:cubicBezTo>
                    <a:cubicBezTo>
                      <a:pt x="30" y="7"/>
                      <a:pt x="30" y="2"/>
                      <a:pt x="28" y="0"/>
                    </a:cubicBezTo>
                    <a:cubicBezTo>
                      <a:pt x="27" y="0"/>
                      <a:pt x="27" y="0"/>
                      <a:pt x="26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7" name="Freeform 68">
                <a:extLst>
                  <a:ext uri="{FF2B5EF4-FFF2-40B4-BE49-F238E27FC236}">
                    <a16:creationId xmlns:a16="http://schemas.microsoft.com/office/drawing/2014/main" xmlns="" id="{F9277382-ADB1-4A36-A89D-32D9C1FB5D1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041" y="3586"/>
                <a:ext cx="855" cy="698"/>
              </a:xfrm>
              <a:custGeom>
                <a:avLst/>
                <a:gdLst>
                  <a:gd name="T0" fmla="*/ 568 w 1108"/>
                  <a:gd name="T1" fmla="*/ 655 h 904"/>
                  <a:gd name="T2" fmla="*/ 0 w 1108"/>
                  <a:gd name="T3" fmla="*/ 900 h 904"/>
                  <a:gd name="T4" fmla="*/ 2 w 1108"/>
                  <a:gd name="T5" fmla="*/ 902 h 904"/>
                  <a:gd name="T6" fmla="*/ 2 w 1108"/>
                  <a:gd name="T7" fmla="*/ 904 h 904"/>
                  <a:gd name="T8" fmla="*/ 571 w 1108"/>
                  <a:gd name="T9" fmla="*/ 659 h 904"/>
                  <a:gd name="T10" fmla="*/ 569 w 1108"/>
                  <a:gd name="T11" fmla="*/ 657 h 904"/>
                  <a:gd name="T12" fmla="*/ 568 w 1108"/>
                  <a:gd name="T13" fmla="*/ 655 h 904"/>
                  <a:gd name="T14" fmla="*/ 502 w 1108"/>
                  <a:gd name="T15" fmla="*/ 497 h 904"/>
                  <a:gd name="T16" fmla="*/ 496 w 1108"/>
                  <a:gd name="T17" fmla="*/ 502 h 904"/>
                  <a:gd name="T18" fmla="*/ 495 w 1108"/>
                  <a:gd name="T19" fmla="*/ 503 h 904"/>
                  <a:gd name="T20" fmla="*/ 583 w 1108"/>
                  <a:gd name="T21" fmla="*/ 633 h 904"/>
                  <a:gd name="T22" fmla="*/ 584 w 1108"/>
                  <a:gd name="T23" fmla="*/ 632 h 904"/>
                  <a:gd name="T24" fmla="*/ 591 w 1108"/>
                  <a:gd name="T25" fmla="*/ 628 h 904"/>
                  <a:gd name="T26" fmla="*/ 502 w 1108"/>
                  <a:gd name="T27" fmla="*/ 497 h 904"/>
                  <a:gd name="T28" fmla="*/ 885 w 1108"/>
                  <a:gd name="T29" fmla="*/ 108 h 904"/>
                  <a:gd name="T30" fmla="*/ 507 w 1108"/>
                  <a:gd name="T31" fmla="*/ 477 h 904"/>
                  <a:gd name="T32" fmla="*/ 509 w 1108"/>
                  <a:gd name="T33" fmla="*/ 479 h 904"/>
                  <a:gd name="T34" fmla="*/ 510 w 1108"/>
                  <a:gd name="T35" fmla="*/ 481 h 904"/>
                  <a:gd name="T36" fmla="*/ 888 w 1108"/>
                  <a:gd name="T37" fmla="*/ 111 h 904"/>
                  <a:gd name="T38" fmla="*/ 886 w 1108"/>
                  <a:gd name="T39" fmla="*/ 110 h 904"/>
                  <a:gd name="T40" fmla="*/ 885 w 1108"/>
                  <a:gd name="T41" fmla="*/ 108 h 904"/>
                  <a:gd name="T42" fmla="*/ 910 w 1108"/>
                  <a:gd name="T43" fmla="*/ 98 h 904"/>
                  <a:gd name="T44" fmla="*/ 910 w 1108"/>
                  <a:gd name="T45" fmla="*/ 98 h 904"/>
                  <a:gd name="T46" fmla="*/ 904 w 1108"/>
                  <a:gd name="T47" fmla="*/ 104 h 904"/>
                  <a:gd name="T48" fmla="*/ 987 w 1108"/>
                  <a:gd name="T49" fmla="*/ 169 h 904"/>
                  <a:gd name="T50" fmla="*/ 991 w 1108"/>
                  <a:gd name="T51" fmla="*/ 162 h 904"/>
                  <a:gd name="T52" fmla="*/ 992 w 1108"/>
                  <a:gd name="T53" fmla="*/ 161 h 904"/>
                  <a:gd name="T54" fmla="*/ 910 w 1108"/>
                  <a:gd name="T55" fmla="*/ 98 h 904"/>
                  <a:gd name="T56" fmla="*/ 1105 w 1108"/>
                  <a:gd name="T57" fmla="*/ 0 h 904"/>
                  <a:gd name="T58" fmla="*/ 1006 w 1108"/>
                  <a:gd name="T59" fmla="*/ 154 h 904"/>
                  <a:gd name="T60" fmla="*/ 1006 w 1108"/>
                  <a:gd name="T61" fmla="*/ 154 h 904"/>
                  <a:gd name="T62" fmla="*/ 1008 w 1108"/>
                  <a:gd name="T63" fmla="*/ 158 h 904"/>
                  <a:gd name="T64" fmla="*/ 1108 w 1108"/>
                  <a:gd name="T65" fmla="*/ 3 h 904"/>
                  <a:gd name="T66" fmla="*/ 1106 w 1108"/>
                  <a:gd name="T67" fmla="*/ 2 h 904"/>
                  <a:gd name="T68" fmla="*/ 1105 w 1108"/>
                  <a:gd name="T69" fmla="*/ 0 h 9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108" h="904">
                    <a:moveTo>
                      <a:pt x="568" y="655"/>
                    </a:moveTo>
                    <a:cubicBezTo>
                      <a:pt x="400" y="766"/>
                      <a:pt x="211" y="850"/>
                      <a:pt x="0" y="900"/>
                    </a:cubicBezTo>
                    <a:cubicBezTo>
                      <a:pt x="1" y="900"/>
                      <a:pt x="2" y="901"/>
                      <a:pt x="2" y="902"/>
                    </a:cubicBezTo>
                    <a:cubicBezTo>
                      <a:pt x="2" y="903"/>
                      <a:pt x="2" y="903"/>
                      <a:pt x="2" y="904"/>
                    </a:cubicBezTo>
                    <a:cubicBezTo>
                      <a:pt x="213" y="854"/>
                      <a:pt x="403" y="770"/>
                      <a:pt x="571" y="659"/>
                    </a:cubicBezTo>
                    <a:cubicBezTo>
                      <a:pt x="570" y="658"/>
                      <a:pt x="569" y="658"/>
                      <a:pt x="569" y="657"/>
                    </a:cubicBezTo>
                    <a:cubicBezTo>
                      <a:pt x="568" y="657"/>
                      <a:pt x="568" y="656"/>
                      <a:pt x="568" y="655"/>
                    </a:cubicBezTo>
                    <a:moveTo>
                      <a:pt x="502" y="497"/>
                    </a:moveTo>
                    <a:cubicBezTo>
                      <a:pt x="500" y="499"/>
                      <a:pt x="498" y="501"/>
                      <a:pt x="496" y="502"/>
                    </a:cubicBezTo>
                    <a:cubicBezTo>
                      <a:pt x="496" y="502"/>
                      <a:pt x="496" y="503"/>
                      <a:pt x="495" y="503"/>
                    </a:cubicBezTo>
                    <a:cubicBezTo>
                      <a:pt x="524" y="546"/>
                      <a:pt x="554" y="589"/>
                      <a:pt x="583" y="633"/>
                    </a:cubicBezTo>
                    <a:cubicBezTo>
                      <a:pt x="584" y="633"/>
                      <a:pt x="584" y="632"/>
                      <a:pt x="584" y="632"/>
                    </a:cubicBezTo>
                    <a:cubicBezTo>
                      <a:pt x="586" y="631"/>
                      <a:pt x="589" y="629"/>
                      <a:pt x="591" y="628"/>
                    </a:cubicBezTo>
                    <a:cubicBezTo>
                      <a:pt x="561" y="584"/>
                      <a:pt x="532" y="541"/>
                      <a:pt x="502" y="497"/>
                    </a:cubicBezTo>
                    <a:moveTo>
                      <a:pt x="885" y="108"/>
                    </a:moveTo>
                    <a:cubicBezTo>
                      <a:pt x="780" y="249"/>
                      <a:pt x="653" y="374"/>
                      <a:pt x="507" y="477"/>
                    </a:cubicBezTo>
                    <a:cubicBezTo>
                      <a:pt x="508" y="478"/>
                      <a:pt x="508" y="478"/>
                      <a:pt x="509" y="479"/>
                    </a:cubicBezTo>
                    <a:cubicBezTo>
                      <a:pt x="509" y="479"/>
                      <a:pt x="509" y="480"/>
                      <a:pt x="510" y="481"/>
                    </a:cubicBezTo>
                    <a:cubicBezTo>
                      <a:pt x="656" y="377"/>
                      <a:pt x="783" y="252"/>
                      <a:pt x="888" y="111"/>
                    </a:cubicBezTo>
                    <a:cubicBezTo>
                      <a:pt x="887" y="111"/>
                      <a:pt x="887" y="110"/>
                      <a:pt x="886" y="110"/>
                    </a:cubicBezTo>
                    <a:cubicBezTo>
                      <a:pt x="886" y="109"/>
                      <a:pt x="885" y="109"/>
                      <a:pt x="885" y="108"/>
                    </a:cubicBezTo>
                    <a:moveTo>
                      <a:pt x="910" y="98"/>
                    </a:moveTo>
                    <a:cubicBezTo>
                      <a:pt x="910" y="98"/>
                      <a:pt x="910" y="98"/>
                      <a:pt x="910" y="98"/>
                    </a:cubicBezTo>
                    <a:cubicBezTo>
                      <a:pt x="908" y="100"/>
                      <a:pt x="906" y="102"/>
                      <a:pt x="904" y="104"/>
                    </a:cubicBezTo>
                    <a:cubicBezTo>
                      <a:pt x="932" y="125"/>
                      <a:pt x="960" y="147"/>
                      <a:pt x="987" y="169"/>
                    </a:cubicBezTo>
                    <a:cubicBezTo>
                      <a:pt x="988" y="167"/>
                      <a:pt x="990" y="164"/>
                      <a:pt x="991" y="162"/>
                    </a:cubicBezTo>
                    <a:cubicBezTo>
                      <a:pt x="992" y="162"/>
                      <a:pt x="992" y="161"/>
                      <a:pt x="992" y="161"/>
                    </a:cubicBezTo>
                    <a:cubicBezTo>
                      <a:pt x="965" y="140"/>
                      <a:pt x="937" y="119"/>
                      <a:pt x="910" y="98"/>
                    </a:cubicBezTo>
                    <a:moveTo>
                      <a:pt x="1105" y="0"/>
                    </a:moveTo>
                    <a:cubicBezTo>
                      <a:pt x="1074" y="53"/>
                      <a:pt x="1041" y="104"/>
                      <a:pt x="1006" y="154"/>
                    </a:cubicBezTo>
                    <a:cubicBezTo>
                      <a:pt x="1006" y="154"/>
                      <a:pt x="1006" y="154"/>
                      <a:pt x="1006" y="154"/>
                    </a:cubicBezTo>
                    <a:cubicBezTo>
                      <a:pt x="1007" y="155"/>
                      <a:pt x="1008" y="156"/>
                      <a:pt x="1008" y="158"/>
                    </a:cubicBezTo>
                    <a:cubicBezTo>
                      <a:pt x="1044" y="108"/>
                      <a:pt x="1077" y="56"/>
                      <a:pt x="1108" y="3"/>
                    </a:cubicBezTo>
                    <a:cubicBezTo>
                      <a:pt x="1107" y="3"/>
                      <a:pt x="1107" y="2"/>
                      <a:pt x="1106" y="2"/>
                    </a:cubicBezTo>
                    <a:cubicBezTo>
                      <a:pt x="1106" y="2"/>
                      <a:pt x="1105" y="1"/>
                      <a:pt x="1105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8" name="Freeform 69">
                <a:extLst>
                  <a:ext uri="{FF2B5EF4-FFF2-40B4-BE49-F238E27FC236}">
                    <a16:creationId xmlns:a16="http://schemas.microsoft.com/office/drawing/2014/main" xmlns="" id="{348E9449-383B-4B73-8D1F-62760DA5DC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98" y="4277"/>
                <a:ext cx="44" cy="20"/>
              </a:xfrm>
              <a:custGeom>
                <a:avLst/>
                <a:gdLst>
                  <a:gd name="T0" fmla="*/ 42 w 58"/>
                  <a:gd name="T1" fmla="*/ 0 h 26"/>
                  <a:gd name="T2" fmla="*/ 27 w 58"/>
                  <a:gd name="T3" fmla="*/ 2 h 26"/>
                  <a:gd name="T4" fmla="*/ 2 w 58"/>
                  <a:gd name="T5" fmla="*/ 19 h 26"/>
                  <a:gd name="T6" fmla="*/ 19 w 58"/>
                  <a:gd name="T7" fmla="*/ 26 h 26"/>
                  <a:gd name="T8" fmla="*/ 33 w 58"/>
                  <a:gd name="T9" fmla="*/ 24 h 26"/>
                  <a:gd name="T10" fmla="*/ 58 w 58"/>
                  <a:gd name="T11" fmla="*/ 9 h 26"/>
                  <a:gd name="T12" fmla="*/ 58 w 58"/>
                  <a:gd name="T13" fmla="*/ 7 h 26"/>
                  <a:gd name="T14" fmla="*/ 56 w 58"/>
                  <a:gd name="T15" fmla="*/ 5 h 26"/>
                  <a:gd name="T16" fmla="*/ 42 w 58"/>
                  <a:gd name="T17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8" h="26">
                    <a:moveTo>
                      <a:pt x="42" y="0"/>
                    </a:moveTo>
                    <a:cubicBezTo>
                      <a:pt x="38" y="0"/>
                      <a:pt x="32" y="1"/>
                      <a:pt x="27" y="2"/>
                    </a:cubicBezTo>
                    <a:cubicBezTo>
                      <a:pt x="12" y="6"/>
                      <a:pt x="0" y="13"/>
                      <a:pt x="2" y="19"/>
                    </a:cubicBezTo>
                    <a:cubicBezTo>
                      <a:pt x="3" y="23"/>
                      <a:pt x="10" y="26"/>
                      <a:pt x="19" y="26"/>
                    </a:cubicBezTo>
                    <a:cubicBezTo>
                      <a:pt x="24" y="26"/>
                      <a:pt x="28" y="26"/>
                      <a:pt x="33" y="24"/>
                    </a:cubicBezTo>
                    <a:cubicBezTo>
                      <a:pt x="47" y="22"/>
                      <a:pt x="58" y="15"/>
                      <a:pt x="58" y="9"/>
                    </a:cubicBezTo>
                    <a:cubicBezTo>
                      <a:pt x="58" y="8"/>
                      <a:pt x="58" y="8"/>
                      <a:pt x="58" y="7"/>
                    </a:cubicBezTo>
                    <a:cubicBezTo>
                      <a:pt x="58" y="6"/>
                      <a:pt x="57" y="5"/>
                      <a:pt x="56" y="5"/>
                    </a:cubicBezTo>
                    <a:cubicBezTo>
                      <a:pt x="54" y="2"/>
                      <a:pt x="49" y="0"/>
                      <a:pt x="42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9" name="Freeform 70">
                <a:extLst>
                  <a:ext uri="{FF2B5EF4-FFF2-40B4-BE49-F238E27FC236}">
                    <a16:creationId xmlns:a16="http://schemas.microsoft.com/office/drawing/2014/main" xmlns="" id="{54D2FED6-BFAD-4FB5-80F5-262EACD0D4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79" y="4068"/>
                <a:ext cx="37" cy="28"/>
              </a:xfrm>
              <a:custGeom>
                <a:avLst/>
                <a:gdLst>
                  <a:gd name="T0" fmla="*/ 37 w 48"/>
                  <a:gd name="T1" fmla="*/ 0 h 36"/>
                  <a:gd name="T2" fmla="*/ 24 w 48"/>
                  <a:gd name="T3" fmla="*/ 4 h 36"/>
                  <a:gd name="T4" fmla="*/ 17 w 48"/>
                  <a:gd name="T5" fmla="*/ 8 h 36"/>
                  <a:gd name="T6" fmla="*/ 16 w 48"/>
                  <a:gd name="T7" fmla="*/ 9 h 36"/>
                  <a:gd name="T8" fmla="*/ 1 w 48"/>
                  <a:gd name="T9" fmla="*/ 31 h 36"/>
                  <a:gd name="T10" fmla="*/ 2 w 48"/>
                  <a:gd name="T11" fmla="*/ 33 h 36"/>
                  <a:gd name="T12" fmla="*/ 4 w 48"/>
                  <a:gd name="T13" fmla="*/ 35 h 36"/>
                  <a:gd name="T14" fmla="*/ 9 w 48"/>
                  <a:gd name="T15" fmla="*/ 36 h 36"/>
                  <a:gd name="T16" fmla="*/ 30 w 48"/>
                  <a:gd name="T17" fmla="*/ 29 h 36"/>
                  <a:gd name="T18" fmla="*/ 45 w 48"/>
                  <a:gd name="T19" fmla="*/ 4 h 36"/>
                  <a:gd name="T20" fmla="*/ 37 w 48"/>
                  <a:gd name="T21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8" h="36">
                    <a:moveTo>
                      <a:pt x="37" y="0"/>
                    </a:moveTo>
                    <a:cubicBezTo>
                      <a:pt x="34" y="0"/>
                      <a:pt x="29" y="2"/>
                      <a:pt x="24" y="4"/>
                    </a:cubicBezTo>
                    <a:cubicBezTo>
                      <a:pt x="22" y="5"/>
                      <a:pt x="19" y="7"/>
                      <a:pt x="17" y="8"/>
                    </a:cubicBezTo>
                    <a:cubicBezTo>
                      <a:pt x="17" y="8"/>
                      <a:pt x="17" y="9"/>
                      <a:pt x="16" y="9"/>
                    </a:cubicBezTo>
                    <a:cubicBezTo>
                      <a:pt x="6" y="16"/>
                      <a:pt x="0" y="25"/>
                      <a:pt x="1" y="31"/>
                    </a:cubicBezTo>
                    <a:cubicBezTo>
                      <a:pt x="1" y="32"/>
                      <a:pt x="1" y="33"/>
                      <a:pt x="2" y="33"/>
                    </a:cubicBezTo>
                    <a:cubicBezTo>
                      <a:pt x="2" y="34"/>
                      <a:pt x="3" y="34"/>
                      <a:pt x="4" y="35"/>
                    </a:cubicBezTo>
                    <a:cubicBezTo>
                      <a:pt x="5" y="36"/>
                      <a:pt x="7" y="36"/>
                      <a:pt x="9" y="36"/>
                    </a:cubicBezTo>
                    <a:cubicBezTo>
                      <a:pt x="15" y="36"/>
                      <a:pt x="23" y="33"/>
                      <a:pt x="30" y="29"/>
                    </a:cubicBezTo>
                    <a:cubicBezTo>
                      <a:pt x="42" y="21"/>
                      <a:pt x="48" y="9"/>
                      <a:pt x="45" y="4"/>
                    </a:cubicBezTo>
                    <a:cubicBezTo>
                      <a:pt x="43" y="1"/>
                      <a:pt x="41" y="0"/>
                      <a:pt x="37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0" name="Freeform 71">
                <a:extLst>
                  <a:ext uri="{FF2B5EF4-FFF2-40B4-BE49-F238E27FC236}">
                    <a16:creationId xmlns:a16="http://schemas.microsoft.com/office/drawing/2014/main" xmlns="" id="{9BAF8990-1446-47B2-8918-4699CC0B4D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92" y="3560"/>
                <a:ext cx="21" cy="29"/>
              </a:xfrm>
              <a:custGeom>
                <a:avLst/>
                <a:gdLst>
                  <a:gd name="T0" fmla="*/ 22 w 28"/>
                  <a:gd name="T1" fmla="*/ 0 h 37"/>
                  <a:gd name="T2" fmla="*/ 6 w 28"/>
                  <a:gd name="T3" fmla="*/ 14 h 37"/>
                  <a:gd name="T4" fmla="*/ 3 w 28"/>
                  <a:gd name="T5" fmla="*/ 34 h 37"/>
                  <a:gd name="T6" fmla="*/ 4 w 28"/>
                  <a:gd name="T7" fmla="*/ 36 h 37"/>
                  <a:gd name="T8" fmla="*/ 6 w 28"/>
                  <a:gd name="T9" fmla="*/ 37 h 37"/>
                  <a:gd name="T10" fmla="*/ 7 w 28"/>
                  <a:gd name="T11" fmla="*/ 37 h 37"/>
                  <a:gd name="T12" fmla="*/ 22 w 28"/>
                  <a:gd name="T13" fmla="*/ 24 h 37"/>
                  <a:gd name="T14" fmla="*/ 24 w 28"/>
                  <a:gd name="T15" fmla="*/ 0 h 37"/>
                  <a:gd name="T16" fmla="*/ 22 w 28"/>
                  <a:gd name="T1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8" h="37">
                    <a:moveTo>
                      <a:pt x="22" y="0"/>
                    </a:moveTo>
                    <a:cubicBezTo>
                      <a:pt x="17" y="0"/>
                      <a:pt x="11" y="5"/>
                      <a:pt x="6" y="14"/>
                    </a:cubicBezTo>
                    <a:cubicBezTo>
                      <a:pt x="1" y="21"/>
                      <a:pt x="0" y="30"/>
                      <a:pt x="3" y="34"/>
                    </a:cubicBezTo>
                    <a:cubicBezTo>
                      <a:pt x="3" y="35"/>
                      <a:pt x="4" y="36"/>
                      <a:pt x="4" y="36"/>
                    </a:cubicBezTo>
                    <a:cubicBezTo>
                      <a:pt x="5" y="36"/>
                      <a:pt x="5" y="37"/>
                      <a:pt x="6" y="37"/>
                    </a:cubicBezTo>
                    <a:cubicBezTo>
                      <a:pt x="6" y="37"/>
                      <a:pt x="7" y="37"/>
                      <a:pt x="7" y="37"/>
                    </a:cubicBezTo>
                    <a:cubicBezTo>
                      <a:pt x="12" y="37"/>
                      <a:pt x="18" y="32"/>
                      <a:pt x="22" y="24"/>
                    </a:cubicBezTo>
                    <a:cubicBezTo>
                      <a:pt x="28" y="13"/>
                      <a:pt x="28" y="4"/>
                      <a:pt x="24" y="0"/>
                    </a:cubicBezTo>
                    <a:cubicBezTo>
                      <a:pt x="23" y="0"/>
                      <a:pt x="23" y="0"/>
                      <a:pt x="22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1" name="Freeform 72">
                <a:extLst>
                  <a:ext uri="{FF2B5EF4-FFF2-40B4-BE49-F238E27FC236}">
                    <a16:creationId xmlns:a16="http://schemas.microsoft.com/office/drawing/2014/main" xmlns="" id="{A54FA4FE-A248-4E43-8263-FAC85740A3D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01" y="3953"/>
                <a:ext cx="34" cy="26"/>
              </a:xfrm>
              <a:custGeom>
                <a:avLst/>
                <a:gdLst>
                  <a:gd name="T0" fmla="*/ 35 w 45"/>
                  <a:gd name="T1" fmla="*/ 0 h 34"/>
                  <a:gd name="T2" fmla="*/ 17 w 45"/>
                  <a:gd name="T3" fmla="*/ 7 h 34"/>
                  <a:gd name="T4" fmla="*/ 4 w 45"/>
                  <a:gd name="T5" fmla="*/ 31 h 34"/>
                  <a:gd name="T6" fmla="*/ 12 w 45"/>
                  <a:gd name="T7" fmla="*/ 34 h 34"/>
                  <a:gd name="T8" fmla="*/ 29 w 45"/>
                  <a:gd name="T9" fmla="*/ 28 h 34"/>
                  <a:gd name="T10" fmla="*/ 30 w 45"/>
                  <a:gd name="T11" fmla="*/ 27 h 34"/>
                  <a:gd name="T12" fmla="*/ 36 w 45"/>
                  <a:gd name="T13" fmla="*/ 22 h 34"/>
                  <a:gd name="T14" fmla="*/ 44 w 45"/>
                  <a:gd name="T15" fmla="*/ 6 h 34"/>
                  <a:gd name="T16" fmla="*/ 43 w 45"/>
                  <a:gd name="T17" fmla="*/ 4 h 34"/>
                  <a:gd name="T18" fmla="*/ 41 w 45"/>
                  <a:gd name="T19" fmla="*/ 2 h 34"/>
                  <a:gd name="T20" fmla="*/ 35 w 45"/>
                  <a:gd name="T21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5" h="34">
                    <a:moveTo>
                      <a:pt x="35" y="0"/>
                    </a:moveTo>
                    <a:cubicBezTo>
                      <a:pt x="29" y="0"/>
                      <a:pt x="23" y="2"/>
                      <a:pt x="17" y="7"/>
                    </a:cubicBezTo>
                    <a:cubicBezTo>
                      <a:pt x="6" y="15"/>
                      <a:pt x="0" y="25"/>
                      <a:pt x="4" y="31"/>
                    </a:cubicBezTo>
                    <a:cubicBezTo>
                      <a:pt x="5" y="33"/>
                      <a:pt x="8" y="34"/>
                      <a:pt x="12" y="34"/>
                    </a:cubicBezTo>
                    <a:cubicBezTo>
                      <a:pt x="17" y="34"/>
                      <a:pt x="23" y="32"/>
                      <a:pt x="29" y="28"/>
                    </a:cubicBezTo>
                    <a:cubicBezTo>
                      <a:pt x="30" y="28"/>
                      <a:pt x="30" y="27"/>
                      <a:pt x="30" y="27"/>
                    </a:cubicBezTo>
                    <a:cubicBezTo>
                      <a:pt x="32" y="26"/>
                      <a:pt x="34" y="24"/>
                      <a:pt x="36" y="22"/>
                    </a:cubicBezTo>
                    <a:cubicBezTo>
                      <a:pt x="42" y="17"/>
                      <a:pt x="45" y="10"/>
                      <a:pt x="44" y="6"/>
                    </a:cubicBezTo>
                    <a:cubicBezTo>
                      <a:pt x="43" y="5"/>
                      <a:pt x="43" y="4"/>
                      <a:pt x="43" y="4"/>
                    </a:cubicBezTo>
                    <a:cubicBezTo>
                      <a:pt x="42" y="3"/>
                      <a:pt x="42" y="3"/>
                      <a:pt x="41" y="2"/>
                    </a:cubicBezTo>
                    <a:cubicBezTo>
                      <a:pt x="39" y="1"/>
                      <a:pt x="37" y="0"/>
                      <a:pt x="35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2" name="Freeform 73">
                <a:extLst>
                  <a:ext uri="{FF2B5EF4-FFF2-40B4-BE49-F238E27FC236}">
                    <a16:creationId xmlns:a16="http://schemas.microsoft.com/office/drawing/2014/main" xmlns="" id="{E80BC809-66C7-40C3-A752-14FC013C5AE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21" y="3641"/>
                <a:ext cx="29" cy="31"/>
              </a:xfrm>
              <a:custGeom>
                <a:avLst/>
                <a:gdLst>
                  <a:gd name="T0" fmla="*/ 28 w 38"/>
                  <a:gd name="T1" fmla="*/ 0 h 40"/>
                  <a:gd name="T2" fmla="*/ 10 w 38"/>
                  <a:gd name="T3" fmla="*/ 12 h 40"/>
                  <a:gd name="T4" fmla="*/ 4 w 38"/>
                  <a:gd name="T5" fmla="*/ 37 h 40"/>
                  <a:gd name="T6" fmla="*/ 5 w 38"/>
                  <a:gd name="T7" fmla="*/ 39 h 40"/>
                  <a:gd name="T8" fmla="*/ 7 w 38"/>
                  <a:gd name="T9" fmla="*/ 40 h 40"/>
                  <a:gd name="T10" fmla="*/ 9 w 38"/>
                  <a:gd name="T11" fmla="*/ 40 h 40"/>
                  <a:gd name="T12" fmla="*/ 23 w 38"/>
                  <a:gd name="T13" fmla="*/ 33 h 40"/>
                  <a:gd name="T14" fmla="*/ 29 w 38"/>
                  <a:gd name="T15" fmla="*/ 27 h 40"/>
                  <a:gd name="T16" fmla="*/ 29 w 38"/>
                  <a:gd name="T17" fmla="*/ 27 h 40"/>
                  <a:gd name="T18" fmla="*/ 33 w 38"/>
                  <a:gd name="T19" fmla="*/ 2 h 40"/>
                  <a:gd name="T20" fmla="*/ 28 w 38"/>
                  <a:gd name="T21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40">
                    <a:moveTo>
                      <a:pt x="28" y="0"/>
                    </a:moveTo>
                    <a:cubicBezTo>
                      <a:pt x="23" y="0"/>
                      <a:pt x="15" y="5"/>
                      <a:pt x="10" y="12"/>
                    </a:cubicBezTo>
                    <a:cubicBezTo>
                      <a:pt x="2" y="22"/>
                      <a:pt x="0" y="32"/>
                      <a:pt x="4" y="37"/>
                    </a:cubicBezTo>
                    <a:cubicBezTo>
                      <a:pt x="4" y="38"/>
                      <a:pt x="5" y="38"/>
                      <a:pt x="5" y="39"/>
                    </a:cubicBezTo>
                    <a:cubicBezTo>
                      <a:pt x="6" y="39"/>
                      <a:pt x="6" y="40"/>
                      <a:pt x="7" y="40"/>
                    </a:cubicBezTo>
                    <a:cubicBezTo>
                      <a:pt x="8" y="40"/>
                      <a:pt x="9" y="40"/>
                      <a:pt x="9" y="40"/>
                    </a:cubicBezTo>
                    <a:cubicBezTo>
                      <a:pt x="13" y="40"/>
                      <a:pt x="18" y="38"/>
                      <a:pt x="23" y="33"/>
                    </a:cubicBezTo>
                    <a:cubicBezTo>
                      <a:pt x="25" y="31"/>
                      <a:pt x="27" y="29"/>
                      <a:pt x="29" y="27"/>
                    </a:cubicBezTo>
                    <a:cubicBezTo>
                      <a:pt x="29" y="27"/>
                      <a:pt x="29" y="27"/>
                      <a:pt x="29" y="27"/>
                    </a:cubicBezTo>
                    <a:cubicBezTo>
                      <a:pt x="36" y="17"/>
                      <a:pt x="38" y="5"/>
                      <a:pt x="33" y="2"/>
                    </a:cubicBezTo>
                    <a:cubicBezTo>
                      <a:pt x="31" y="0"/>
                      <a:pt x="30" y="0"/>
                      <a:pt x="28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3" name="Freeform 74">
                <a:extLst>
                  <a:ext uri="{FF2B5EF4-FFF2-40B4-BE49-F238E27FC236}">
                    <a16:creationId xmlns:a16="http://schemas.microsoft.com/office/drawing/2014/main" xmlns="" id="{EE598495-0383-4525-9C1E-3700C0758CE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01" y="3704"/>
                <a:ext cx="18" cy="21"/>
              </a:xfrm>
              <a:custGeom>
                <a:avLst/>
                <a:gdLst>
                  <a:gd name="T0" fmla="*/ 19 w 23"/>
                  <a:gd name="T1" fmla="*/ 0 h 27"/>
                  <a:gd name="T2" fmla="*/ 7 w 23"/>
                  <a:gd name="T3" fmla="*/ 8 h 27"/>
                  <a:gd name="T4" fmla="*/ 6 w 23"/>
                  <a:gd name="T5" fmla="*/ 9 h 27"/>
                  <a:gd name="T6" fmla="*/ 2 w 23"/>
                  <a:gd name="T7" fmla="*/ 16 h 27"/>
                  <a:gd name="T8" fmla="*/ 3 w 23"/>
                  <a:gd name="T9" fmla="*/ 26 h 27"/>
                  <a:gd name="T10" fmla="*/ 6 w 23"/>
                  <a:gd name="T11" fmla="*/ 27 h 27"/>
                  <a:gd name="T12" fmla="*/ 18 w 23"/>
                  <a:gd name="T13" fmla="*/ 18 h 27"/>
                  <a:gd name="T14" fmla="*/ 23 w 23"/>
                  <a:gd name="T15" fmla="*/ 5 h 27"/>
                  <a:gd name="T16" fmla="*/ 21 w 23"/>
                  <a:gd name="T17" fmla="*/ 1 h 27"/>
                  <a:gd name="T18" fmla="*/ 21 w 23"/>
                  <a:gd name="T19" fmla="*/ 1 h 27"/>
                  <a:gd name="T20" fmla="*/ 19 w 23"/>
                  <a:gd name="T21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3" h="27">
                    <a:moveTo>
                      <a:pt x="19" y="0"/>
                    </a:moveTo>
                    <a:cubicBezTo>
                      <a:pt x="15" y="0"/>
                      <a:pt x="11" y="4"/>
                      <a:pt x="7" y="8"/>
                    </a:cubicBezTo>
                    <a:cubicBezTo>
                      <a:pt x="7" y="8"/>
                      <a:pt x="7" y="9"/>
                      <a:pt x="6" y="9"/>
                    </a:cubicBezTo>
                    <a:cubicBezTo>
                      <a:pt x="5" y="11"/>
                      <a:pt x="3" y="14"/>
                      <a:pt x="2" y="16"/>
                    </a:cubicBezTo>
                    <a:cubicBezTo>
                      <a:pt x="1" y="20"/>
                      <a:pt x="0" y="24"/>
                      <a:pt x="3" y="26"/>
                    </a:cubicBezTo>
                    <a:cubicBezTo>
                      <a:pt x="3" y="26"/>
                      <a:pt x="4" y="27"/>
                      <a:pt x="6" y="27"/>
                    </a:cubicBezTo>
                    <a:cubicBezTo>
                      <a:pt x="9" y="27"/>
                      <a:pt x="15" y="23"/>
                      <a:pt x="18" y="18"/>
                    </a:cubicBezTo>
                    <a:cubicBezTo>
                      <a:pt x="22" y="14"/>
                      <a:pt x="23" y="8"/>
                      <a:pt x="23" y="5"/>
                    </a:cubicBezTo>
                    <a:cubicBezTo>
                      <a:pt x="23" y="3"/>
                      <a:pt x="22" y="2"/>
                      <a:pt x="21" y="1"/>
                    </a:cubicBezTo>
                    <a:cubicBezTo>
                      <a:pt x="21" y="1"/>
                      <a:pt x="21" y="1"/>
                      <a:pt x="21" y="1"/>
                    </a:cubicBezTo>
                    <a:cubicBezTo>
                      <a:pt x="20" y="0"/>
                      <a:pt x="19" y="0"/>
                      <a:pt x="19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4" name="Freeform 75">
                <a:extLst>
                  <a:ext uri="{FF2B5EF4-FFF2-40B4-BE49-F238E27FC236}">
                    <a16:creationId xmlns:a16="http://schemas.microsoft.com/office/drawing/2014/main" xmlns="" id="{FEDFA0FD-CA79-41EF-9C18-6E64801793A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996" y="641"/>
                <a:ext cx="870" cy="3477"/>
              </a:xfrm>
              <a:custGeom>
                <a:avLst/>
                <a:gdLst>
                  <a:gd name="T0" fmla="*/ 1106 w 1126"/>
                  <a:gd name="T1" fmla="*/ 2571 h 4504"/>
                  <a:gd name="T2" fmla="*/ 1102 w 1126"/>
                  <a:gd name="T3" fmla="*/ 2573 h 4504"/>
                  <a:gd name="T4" fmla="*/ 1102 w 1126"/>
                  <a:gd name="T5" fmla="*/ 2573 h 4504"/>
                  <a:gd name="T6" fmla="*/ 1099 w 1126"/>
                  <a:gd name="T7" fmla="*/ 2571 h 4504"/>
                  <a:gd name="T8" fmla="*/ 744 w 1126"/>
                  <a:gd name="T9" fmla="*/ 4501 h 4504"/>
                  <a:gd name="T10" fmla="*/ 746 w 1126"/>
                  <a:gd name="T11" fmla="*/ 4501 h 4504"/>
                  <a:gd name="T12" fmla="*/ 748 w 1126"/>
                  <a:gd name="T13" fmla="*/ 4501 h 4504"/>
                  <a:gd name="T14" fmla="*/ 750 w 1126"/>
                  <a:gd name="T15" fmla="*/ 4504 h 4504"/>
                  <a:gd name="T16" fmla="*/ 1106 w 1126"/>
                  <a:gd name="T17" fmla="*/ 2571 h 4504"/>
                  <a:gd name="T18" fmla="*/ 1079 w 1126"/>
                  <a:gd name="T19" fmla="*/ 2462 h 4504"/>
                  <a:gd name="T20" fmla="*/ 834 w 1126"/>
                  <a:gd name="T21" fmla="*/ 2481 h 4504"/>
                  <a:gd name="T22" fmla="*/ 836 w 1126"/>
                  <a:gd name="T23" fmla="*/ 2507 h 4504"/>
                  <a:gd name="T24" fmla="*/ 836 w 1126"/>
                  <a:gd name="T25" fmla="*/ 2511 h 4504"/>
                  <a:gd name="T26" fmla="*/ 1080 w 1126"/>
                  <a:gd name="T27" fmla="*/ 2493 h 4504"/>
                  <a:gd name="T28" fmla="*/ 1080 w 1126"/>
                  <a:gd name="T29" fmla="*/ 2488 h 4504"/>
                  <a:gd name="T30" fmla="*/ 1079 w 1126"/>
                  <a:gd name="T31" fmla="*/ 2462 h 4504"/>
                  <a:gd name="T32" fmla="*/ 292 w 1126"/>
                  <a:gd name="T33" fmla="*/ 713 h 4504"/>
                  <a:gd name="T34" fmla="*/ 290 w 1126"/>
                  <a:gd name="T35" fmla="*/ 716 h 4504"/>
                  <a:gd name="T36" fmla="*/ 287 w 1126"/>
                  <a:gd name="T37" fmla="*/ 717 h 4504"/>
                  <a:gd name="T38" fmla="*/ 286 w 1126"/>
                  <a:gd name="T39" fmla="*/ 717 h 4504"/>
                  <a:gd name="T40" fmla="*/ 809 w 1126"/>
                  <a:gd name="T41" fmla="*/ 2429 h 4504"/>
                  <a:gd name="T42" fmla="*/ 812 w 1126"/>
                  <a:gd name="T43" fmla="*/ 2428 h 4504"/>
                  <a:gd name="T44" fmla="*/ 813 w 1126"/>
                  <a:gd name="T45" fmla="*/ 2428 h 4504"/>
                  <a:gd name="T46" fmla="*/ 816 w 1126"/>
                  <a:gd name="T47" fmla="*/ 2429 h 4504"/>
                  <a:gd name="T48" fmla="*/ 292 w 1126"/>
                  <a:gd name="T49" fmla="*/ 713 h 4504"/>
                  <a:gd name="T50" fmla="*/ 400 w 1126"/>
                  <a:gd name="T51" fmla="*/ 543 h 4504"/>
                  <a:gd name="T52" fmla="*/ 261 w 1126"/>
                  <a:gd name="T53" fmla="*/ 633 h 4504"/>
                  <a:gd name="T54" fmla="*/ 264 w 1126"/>
                  <a:gd name="T55" fmla="*/ 638 h 4504"/>
                  <a:gd name="T56" fmla="*/ 276 w 1126"/>
                  <a:gd name="T57" fmla="*/ 660 h 4504"/>
                  <a:gd name="T58" fmla="*/ 417 w 1126"/>
                  <a:gd name="T59" fmla="*/ 569 h 4504"/>
                  <a:gd name="T60" fmla="*/ 402 w 1126"/>
                  <a:gd name="T61" fmla="*/ 548 h 4504"/>
                  <a:gd name="T62" fmla="*/ 400 w 1126"/>
                  <a:gd name="T63" fmla="*/ 543 h 4504"/>
                  <a:gd name="T64" fmla="*/ 5 w 1126"/>
                  <a:gd name="T65" fmla="*/ 0 h 4504"/>
                  <a:gd name="T66" fmla="*/ 3 w 1126"/>
                  <a:gd name="T67" fmla="*/ 3 h 4504"/>
                  <a:gd name="T68" fmla="*/ 0 w 1126"/>
                  <a:gd name="T69" fmla="*/ 4 h 4504"/>
                  <a:gd name="T70" fmla="*/ 0 w 1126"/>
                  <a:gd name="T71" fmla="*/ 4 h 4504"/>
                  <a:gd name="T72" fmla="*/ 383 w 1126"/>
                  <a:gd name="T73" fmla="*/ 499 h 4504"/>
                  <a:gd name="T74" fmla="*/ 384 w 1126"/>
                  <a:gd name="T75" fmla="*/ 497 h 4504"/>
                  <a:gd name="T76" fmla="*/ 386 w 1126"/>
                  <a:gd name="T77" fmla="*/ 497 h 4504"/>
                  <a:gd name="T78" fmla="*/ 392 w 1126"/>
                  <a:gd name="T79" fmla="*/ 499 h 4504"/>
                  <a:gd name="T80" fmla="*/ 5 w 1126"/>
                  <a:gd name="T81" fmla="*/ 0 h 45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126" h="4504">
                    <a:moveTo>
                      <a:pt x="1106" y="2571"/>
                    </a:moveTo>
                    <a:cubicBezTo>
                      <a:pt x="1104" y="2572"/>
                      <a:pt x="1103" y="2573"/>
                      <a:pt x="1102" y="2573"/>
                    </a:cubicBezTo>
                    <a:cubicBezTo>
                      <a:pt x="1102" y="2573"/>
                      <a:pt x="1102" y="2573"/>
                      <a:pt x="1102" y="2573"/>
                    </a:cubicBezTo>
                    <a:cubicBezTo>
                      <a:pt x="1101" y="2573"/>
                      <a:pt x="1100" y="2572"/>
                      <a:pt x="1099" y="2571"/>
                    </a:cubicBezTo>
                    <a:cubicBezTo>
                      <a:pt x="1119" y="3229"/>
                      <a:pt x="998" y="3895"/>
                      <a:pt x="744" y="4501"/>
                    </a:cubicBezTo>
                    <a:cubicBezTo>
                      <a:pt x="745" y="4501"/>
                      <a:pt x="745" y="4501"/>
                      <a:pt x="746" y="4501"/>
                    </a:cubicBezTo>
                    <a:cubicBezTo>
                      <a:pt x="746" y="4501"/>
                      <a:pt x="747" y="4501"/>
                      <a:pt x="748" y="4501"/>
                    </a:cubicBezTo>
                    <a:cubicBezTo>
                      <a:pt x="749" y="4502"/>
                      <a:pt x="750" y="4502"/>
                      <a:pt x="750" y="4504"/>
                    </a:cubicBezTo>
                    <a:cubicBezTo>
                      <a:pt x="1004" y="3896"/>
                      <a:pt x="1126" y="3230"/>
                      <a:pt x="1106" y="2571"/>
                    </a:cubicBezTo>
                    <a:moveTo>
                      <a:pt x="1079" y="2462"/>
                    </a:moveTo>
                    <a:cubicBezTo>
                      <a:pt x="998" y="2468"/>
                      <a:pt x="916" y="2474"/>
                      <a:pt x="834" y="2481"/>
                    </a:cubicBezTo>
                    <a:cubicBezTo>
                      <a:pt x="835" y="2489"/>
                      <a:pt x="836" y="2498"/>
                      <a:pt x="836" y="2507"/>
                    </a:cubicBezTo>
                    <a:cubicBezTo>
                      <a:pt x="836" y="2508"/>
                      <a:pt x="836" y="2509"/>
                      <a:pt x="836" y="2511"/>
                    </a:cubicBezTo>
                    <a:cubicBezTo>
                      <a:pt x="917" y="2505"/>
                      <a:pt x="999" y="2500"/>
                      <a:pt x="1080" y="2493"/>
                    </a:cubicBezTo>
                    <a:cubicBezTo>
                      <a:pt x="1080" y="2492"/>
                      <a:pt x="1080" y="2490"/>
                      <a:pt x="1080" y="2488"/>
                    </a:cubicBezTo>
                    <a:cubicBezTo>
                      <a:pt x="1079" y="2479"/>
                      <a:pt x="1079" y="2470"/>
                      <a:pt x="1079" y="2462"/>
                    </a:cubicBezTo>
                    <a:moveTo>
                      <a:pt x="292" y="713"/>
                    </a:moveTo>
                    <a:cubicBezTo>
                      <a:pt x="291" y="715"/>
                      <a:pt x="291" y="716"/>
                      <a:pt x="290" y="716"/>
                    </a:cubicBezTo>
                    <a:cubicBezTo>
                      <a:pt x="289" y="717"/>
                      <a:pt x="288" y="717"/>
                      <a:pt x="287" y="717"/>
                    </a:cubicBezTo>
                    <a:cubicBezTo>
                      <a:pt x="287" y="717"/>
                      <a:pt x="286" y="717"/>
                      <a:pt x="286" y="717"/>
                    </a:cubicBezTo>
                    <a:cubicBezTo>
                      <a:pt x="597" y="1238"/>
                      <a:pt x="768" y="1828"/>
                      <a:pt x="809" y="2429"/>
                    </a:cubicBezTo>
                    <a:cubicBezTo>
                      <a:pt x="810" y="2429"/>
                      <a:pt x="811" y="2428"/>
                      <a:pt x="812" y="2428"/>
                    </a:cubicBezTo>
                    <a:cubicBezTo>
                      <a:pt x="813" y="2428"/>
                      <a:pt x="813" y="2428"/>
                      <a:pt x="813" y="2428"/>
                    </a:cubicBezTo>
                    <a:cubicBezTo>
                      <a:pt x="814" y="2428"/>
                      <a:pt x="815" y="2428"/>
                      <a:pt x="816" y="2429"/>
                    </a:cubicBezTo>
                    <a:cubicBezTo>
                      <a:pt x="775" y="1826"/>
                      <a:pt x="603" y="1235"/>
                      <a:pt x="292" y="713"/>
                    </a:cubicBezTo>
                    <a:moveTo>
                      <a:pt x="400" y="543"/>
                    </a:moveTo>
                    <a:cubicBezTo>
                      <a:pt x="354" y="573"/>
                      <a:pt x="308" y="603"/>
                      <a:pt x="261" y="633"/>
                    </a:cubicBezTo>
                    <a:cubicBezTo>
                      <a:pt x="262" y="635"/>
                      <a:pt x="263" y="636"/>
                      <a:pt x="264" y="638"/>
                    </a:cubicBezTo>
                    <a:cubicBezTo>
                      <a:pt x="269" y="645"/>
                      <a:pt x="273" y="653"/>
                      <a:pt x="276" y="660"/>
                    </a:cubicBezTo>
                    <a:cubicBezTo>
                      <a:pt x="324" y="630"/>
                      <a:pt x="371" y="600"/>
                      <a:pt x="417" y="569"/>
                    </a:cubicBezTo>
                    <a:cubicBezTo>
                      <a:pt x="413" y="563"/>
                      <a:pt x="407" y="556"/>
                      <a:pt x="402" y="548"/>
                    </a:cubicBezTo>
                    <a:cubicBezTo>
                      <a:pt x="401" y="546"/>
                      <a:pt x="400" y="545"/>
                      <a:pt x="400" y="543"/>
                    </a:cubicBezTo>
                    <a:moveTo>
                      <a:pt x="5" y="0"/>
                    </a:moveTo>
                    <a:cubicBezTo>
                      <a:pt x="5" y="1"/>
                      <a:pt x="4" y="2"/>
                      <a:pt x="3" y="3"/>
                    </a:cubicBezTo>
                    <a:cubicBezTo>
                      <a:pt x="2" y="4"/>
                      <a:pt x="1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143" y="159"/>
                      <a:pt x="271" y="325"/>
                      <a:pt x="383" y="499"/>
                    </a:cubicBezTo>
                    <a:cubicBezTo>
                      <a:pt x="383" y="498"/>
                      <a:pt x="384" y="497"/>
                      <a:pt x="384" y="497"/>
                    </a:cubicBezTo>
                    <a:cubicBezTo>
                      <a:pt x="385" y="497"/>
                      <a:pt x="385" y="497"/>
                      <a:pt x="386" y="497"/>
                    </a:cubicBezTo>
                    <a:cubicBezTo>
                      <a:pt x="387" y="497"/>
                      <a:pt x="389" y="497"/>
                      <a:pt x="392" y="499"/>
                    </a:cubicBezTo>
                    <a:cubicBezTo>
                      <a:pt x="279" y="324"/>
                      <a:pt x="150" y="156"/>
                      <a:pt x="5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5" name="Freeform 76">
                <a:extLst>
                  <a:ext uri="{FF2B5EF4-FFF2-40B4-BE49-F238E27FC236}">
                    <a16:creationId xmlns:a16="http://schemas.microsoft.com/office/drawing/2014/main" xmlns="" id="{4EB17B87-9AF2-4B4D-B1A4-EAE5AEE415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13" y="4116"/>
                <a:ext cx="66" cy="121"/>
              </a:xfrm>
              <a:custGeom>
                <a:avLst/>
                <a:gdLst>
                  <a:gd name="T0" fmla="*/ 77 w 86"/>
                  <a:gd name="T1" fmla="*/ 0 h 157"/>
                  <a:gd name="T2" fmla="*/ 75 w 86"/>
                  <a:gd name="T3" fmla="*/ 0 h 157"/>
                  <a:gd name="T4" fmla="*/ 28 w 86"/>
                  <a:gd name="T5" fmla="*/ 70 h 157"/>
                  <a:gd name="T6" fmla="*/ 9 w 86"/>
                  <a:gd name="T7" fmla="*/ 156 h 157"/>
                  <a:gd name="T8" fmla="*/ 11 w 86"/>
                  <a:gd name="T9" fmla="*/ 157 h 157"/>
                  <a:gd name="T10" fmla="*/ 62 w 86"/>
                  <a:gd name="T11" fmla="*/ 86 h 157"/>
                  <a:gd name="T12" fmla="*/ 81 w 86"/>
                  <a:gd name="T13" fmla="*/ 3 h 157"/>
                  <a:gd name="T14" fmla="*/ 79 w 86"/>
                  <a:gd name="T15" fmla="*/ 0 h 157"/>
                  <a:gd name="T16" fmla="*/ 77 w 86"/>
                  <a:gd name="T17" fmla="*/ 0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6" h="157">
                    <a:moveTo>
                      <a:pt x="77" y="0"/>
                    </a:moveTo>
                    <a:cubicBezTo>
                      <a:pt x="76" y="0"/>
                      <a:pt x="76" y="0"/>
                      <a:pt x="75" y="0"/>
                    </a:cubicBezTo>
                    <a:cubicBezTo>
                      <a:pt x="64" y="2"/>
                      <a:pt x="45" y="32"/>
                      <a:pt x="28" y="70"/>
                    </a:cubicBezTo>
                    <a:cubicBezTo>
                      <a:pt x="9" y="114"/>
                      <a:pt x="0" y="152"/>
                      <a:pt x="9" y="156"/>
                    </a:cubicBezTo>
                    <a:cubicBezTo>
                      <a:pt x="10" y="157"/>
                      <a:pt x="10" y="157"/>
                      <a:pt x="11" y="157"/>
                    </a:cubicBezTo>
                    <a:cubicBezTo>
                      <a:pt x="22" y="157"/>
                      <a:pt x="43" y="127"/>
                      <a:pt x="62" y="86"/>
                    </a:cubicBezTo>
                    <a:cubicBezTo>
                      <a:pt x="79" y="47"/>
                      <a:pt x="86" y="13"/>
                      <a:pt x="81" y="3"/>
                    </a:cubicBezTo>
                    <a:cubicBezTo>
                      <a:pt x="81" y="1"/>
                      <a:pt x="80" y="1"/>
                      <a:pt x="79" y="0"/>
                    </a:cubicBezTo>
                    <a:cubicBezTo>
                      <a:pt x="78" y="0"/>
                      <a:pt x="77" y="0"/>
                      <a:pt x="77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6" name="Freeform 77">
                <a:extLst>
                  <a:ext uri="{FF2B5EF4-FFF2-40B4-BE49-F238E27FC236}">
                    <a16:creationId xmlns:a16="http://schemas.microsoft.com/office/drawing/2014/main" xmlns="" id="{800E76F7-BBE4-498A-82C7-9231446061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29" y="2495"/>
                <a:ext cx="32" cy="132"/>
              </a:xfrm>
              <a:custGeom>
                <a:avLst/>
                <a:gdLst>
                  <a:gd name="T0" fmla="*/ 15 w 41"/>
                  <a:gd name="T1" fmla="*/ 0 h 172"/>
                  <a:gd name="T2" fmla="*/ 15 w 41"/>
                  <a:gd name="T3" fmla="*/ 0 h 172"/>
                  <a:gd name="T4" fmla="*/ 0 w 41"/>
                  <a:gd name="T5" fmla="*/ 61 h 172"/>
                  <a:gd name="T6" fmla="*/ 1 w 41"/>
                  <a:gd name="T7" fmla="*/ 87 h 172"/>
                  <a:gd name="T8" fmla="*/ 1 w 41"/>
                  <a:gd name="T9" fmla="*/ 92 h 172"/>
                  <a:gd name="T10" fmla="*/ 7 w 41"/>
                  <a:gd name="T11" fmla="*/ 138 h 172"/>
                  <a:gd name="T12" fmla="*/ 18 w 41"/>
                  <a:gd name="T13" fmla="*/ 77 h 172"/>
                  <a:gd name="T14" fmla="*/ 22 w 41"/>
                  <a:gd name="T15" fmla="*/ 94 h 172"/>
                  <a:gd name="T16" fmla="*/ 11 w 41"/>
                  <a:gd name="T17" fmla="*/ 154 h 172"/>
                  <a:gd name="T18" fmla="*/ 20 w 41"/>
                  <a:gd name="T19" fmla="*/ 170 h 172"/>
                  <a:gd name="T20" fmla="*/ 23 w 41"/>
                  <a:gd name="T21" fmla="*/ 172 h 172"/>
                  <a:gd name="T22" fmla="*/ 23 w 41"/>
                  <a:gd name="T23" fmla="*/ 172 h 172"/>
                  <a:gd name="T24" fmla="*/ 27 w 41"/>
                  <a:gd name="T25" fmla="*/ 170 h 172"/>
                  <a:gd name="T26" fmla="*/ 38 w 41"/>
                  <a:gd name="T27" fmla="*/ 85 h 172"/>
                  <a:gd name="T28" fmla="*/ 15 w 41"/>
                  <a:gd name="T29" fmla="*/ 0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1" h="172">
                    <a:moveTo>
                      <a:pt x="15" y="0"/>
                    </a:moveTo>
                    <a:cubicBezTo>
                      <a:pt x="15" y="0"/>
                      <a:pt x="15" y="0"/>
                      <a:pt x="15" y="0"/>
                    </a:cubicBezTo>
                    <a:cubicBezTo>
                      <a:pt x="6" y="1"/>
                      <a:pt x="1" y="26"/>
                      <a:pt x="0" y="61"/>
                    </a:cubicBezTo>
                    <a:cubicBezTo>
                      <a:pt x="0" y="69"/>
                      <a:pt x="0" y="78"/>
                      <a:pt x="1" y="87"/>
                    </a:cubicBezTo>
                    <a:cubicBezTo>
                      <a:pt x="1" y="89"/>
                      <a:pt x="1" y="91"/>
                      <a:pt x="1" y="92"/>
                    </a:cubicBezTo>
                    <a:cubicBezTo>
                      <a:pt x="2" y="109"/>
                      <a:pt x="4" y="125"/>
                      <a:pt x="7" y="138"/>
                    </a:cubicBezTo>
                    <a:cubicBezTo>
                      <a:pt x="11" y="118"/>
                      <a:pt x="15" y="97"/>
                      <a:pt x="18" y="77"/>
                    </a:cubicBezTo>
                    <a:cubicBezTo>
                      <a:pt x="19" y="83"/>
                      <a:pt x="20" y="88"/>
                      <a:pt x="22" y="94"/>
                    </a:cubicBezTo>
                    <a:cubicBezTo>
                      <a:pt x="19" y="114"/>
                      <a:pt x="15" y="134"/>
                      <a:pt x="11" y="154"/>
                    </a:cubicBezTo>
                    <a:cubicBezTo>
                      <a:pt x="14" y="162"/>
                      <a:pt x="17" y="168"/>
                      <a:pt x="20" y="170"/>
                    </a:cubicBezTo>
                    <a:cubicBezTo>
                      <a:pt x="21" y="171"/>
                      <a:pt x="22" y="172"/>
                      <a:pt x="23" y="172"/>
                    </a:cubicBezTo>
                    <a:cubicBezTo>
                      <a:pt x="23" y="172"/>
                      <a:pt x="23" y="172"/>
                      <a:pt x="23" y="172"/>
                    </a:cubicBezTo>
                    <a:cubicBezTo>
                      <a:pt x="24" y="172"/>
                      <a:pt x="25" y="171"/>
                      <a:pt x="27" y="170"/>
                    </a:cubicBezTo>
                    <a:cubicBezTo>
                      <a:pt x="35" y="162"/>
                      <a:pt x="41" y="126"/>
                      <a:pt x="38" y="85"/>
                    </a:cubicBezTo>
                    <a:cubicBezTo>
                      <a:pt x="36" y="38"/>
                      <a:pt x="25" y="0"/>
                      <a:pt x="15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7" name="Freeform 78">
                <a:extLst>
                  <a:ext uri="{FF2B5EF4-FFF2-40B4-BE49-F238E27FC236}">
                    <a16:creationId xmlns:a16="http://schemas.microsoft.com/office/drawing/2014/main" xmlns="" id="{EF968478-4317-4239-8D45-74DA8B111A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20" y="564"/>
                <a:ext cx="81" cy="80"/>
              </a:xfrm>
              <a:custGeom>
                <a:avLst/>
                <a:gdLst>
                  <a:gd name="T0" fmla="*/ 8 w 105"/>
                  <a:gd name="T1" fmla="*/ 0 h 104"/>
                  <a:gd name="T2" fmla="*/ 5 w 105"/>
                  <a:gd name="T3" fmla="*/ 1 h 104"/>
                  <a:gd name="T4" fmla="*/ 28 w 105"/>
                  <a:gd name="T5" fmla="*/ 46 h 104"/>
                  <a:gd name="T6" fmla="*/ 41 w 105"/>
                  <a:gd name="T7" fmla="*/ 33 h 104"/>
                  <a:gd name="T8" fmla="*/ 57 w 105"/>
                  <a:gd name="T9" fmla="*/ 50 h 104"/>
                  <a:gd name="T10" fmla="*/ 43 w 105"/>
                  <a:gd name="T11" fmla="*/ 63 h 104"/>
                  <a:gd name="T12" fmla="*/ 99 w 105"/>
                  <a:gd name="T13" fmla="*/ 104 h 104"/>
                  <a:gd name="T14" fmla="*/ 99 w 105"/>
                  <a:gd name="T15" fmla="*/ 104 h 104"/>
                  <a:gd name="T16" fmla="*/ 102 w 105"/>
                  <a:gd name="T17" fmla="*/ 103 h 104"/>
                  <a:gd name="T18" fmla="*/ 104 w 105"/>
                  <a:gd name="T19" fmla="*/ 100 h 104"/>
                  <a:gd name="T20" fmla="*/ 65 w 105"/>
                  <a:gd name="T21" fmla="*/ 41 h 104"/>
                  <a:gd name="T22" fmla="*/ 8 w 105"/>
                  <a:gd name="T23" fmla="*/ 0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05" h="104">
                    <a:moveTo>
                      <a:pt x="8" y="0"/>
                    </a:moveTo>
                    <a:cubicBezTo>
                      <a:pt x="7" y="0"/>
                      <a:pt x="5" y="1"/>
                      <a:pt x="5" y="1"/>
                    </a:cubicBezTo>
                    <a:cubicBezTo>
                      <a:pt x="0" y="6"/>
                      <a:pt x="10" y="24"/>
                      <a:pt x="28" y="46"/>
                    </a:cubicBezTo>
                    <a:cubicBezTo>
                      <a:pt x="32" y="42"/>
                      <a:pt x="37" y="37"/>
                      <a:pt x="41" y="33"/>
                    </a:cubicBezTo>
                    <a:cubicBezTo>
                      <a:pt x="46" y="39"/>
                      <a:pt x="52" y="45"/>
                      <a:pt x="57" y="50"/>
                    </a:cubicBezTo>
                    <a:cubicBezTo>
                      <a:pt x="52" y="54"/>
                      <a:pt x="48" y="59"/>
                      <a:pt x="43" y="63"/>
                    </a:cubicBezTo>
                    <a:cubicBezTo>
                      <a:pt x="67" y="87"/>
                      <a:pt x="89" y="103"/>
                      <a:pt x="99" y="104"/>
                    </a:cubicBezTo>
                    <a:cubicBezTo>
                      <a:pt x="99" y="104"/>
                      <a:pt x="99" y="104"/>
                      <a:pt x="99" y="104"/>
                    </a:cubicBezTo>
                    <a:cubicBezTo>
                      <a:pt x="100" y="104"/>
                      <a:pt x="101" y="104"/>
                      <a:pt x="102" y="103"/>
                    </a:cubicBezTo>
                    <a:cubicBezTo>
                      <a:pt x="103" y="102"/>
                      <a:pt x="104" y="101"/>
                      <a:pt x="104" y="100"/>
                    </a:cubicBezTo>
                    <a:cubicBezTo>
                      <a:pt x="105" y="90"/>
                      <a:pt x="89" y="66"/>
                      <a:pt x="65" y="41"/>
                    </a:cubicBezTo>
                    <a:cubicBezTo>
                      <a:pt x="42" y="17"/>
                      <a:pt x="18" y="0"/>
                      <a:pt x="8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8" name="Freeform 79">
                <a:extLst>
                  <a:ext uri="{FF2B5EF4-FFF2-40B4-BE49-F238E27FC236}">
                    <a16:creationId xmlns:a16="http://schemas.microsoft.com/office/drawing/2014/main" xmlns="" id="{8DACA1A7-E78D-4517-BB49-86E9605177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12" y="2515"/>
                <a:ext cx="31" cy="124"/>
              </a:xfrm>
              <a:custGeom>
                <a:avLst/>
                <a:gdLst>
                  <a:gd name="T0" fmla="*/ 16 w 40"/>
                  <a:gd name="T1" fmla="*/ 0 h 160"/>
                  <a:gd name="T2" fmla="*/ 15 w 40"/>
                  <a:gd name="T3" fmla="*/ 0 h 160"/>
                  <a:gd name="T4" fmla="*/ 12 w 40"/>
                  <a:gd name="T5" fmla="*/ 1 h 160"/>
                  <a:gd name="T6" fmla="*/ 2 w 40"/>
                  <a:gd name="T7" fmla="*/ 82 h 160"/>
                  <a:gd name="T8" fmla="*/ 24 w 40"/>
                  <a:gd name="T9" fmla="*/ 160 h 160"/>
                  <a:gd name="T10" fmla="*/ 24 w 40"/>
                  <a:gd name="T11" fmla="*/ 160 h 160"/>
                  <a:gd name="T12" fmla="*/ 39 w 40"/>
                  <a:gd name="T13" fmla="*/ 83 h 160"/>
                  <a:gd name="T14" fmla="*/ 39 w 40"/>
                  <a:gd name="T15" fmla="*/ 79 h 160"/>
                  <a:gd name="T16" fmla="*/ 37 w 40"/>
                  <a:gd name="T17" fmla="*/ 53 h 160"/>
                  <a:gd name="T18" fmla="*/ 19 w 40"/>
                  <a:gd name="T19" fmla="*/ 1 h 160"/>
                  <a:gd name="T20" fmla="*/ 16 w 40"/>
                  <a:gd name="T21" fmla="*/ 0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0" h="160">
                    <a:moveTo>
                      <a:pt x="16" y="0"/>
                    </a:moveTo>
                    <a:cubicBezTo>
                      <a:pt x="16" y="0"/>
                      <a:pt x="16" y="0"/>
                      <a:pt x="15" y="0"/>
                    </a:cubicBezTo>
                    <a:cubicBezTo>
                      <a:pt x="14" y="0"/>
                      <a:pt x="13" y="1"/>
                      <a:pt x="12" y="1"/>
                    </a:cubicBezTo>
                    <a:cubicBezTo>
                      <a:pt x="4" y="9"/>
                      <a:pt x="0" y="42"/>
                      <a:pt x="2" y="82"/>
                    </a:cubicBezTo>
                    <a:cubicBezTo>
                      <a:pt x="4" y="125"/>
                      <a:pt x="13" y="160"/>
                      <a:pt x="24" y="160"/>
                    </a:cubicBezTo>
                    <a:cubicBezTo>
                      <a:pt x="24" y="160"/>
                      <a:pt x="24" y="160"/>
                      <a:pt x="24" y="160"/>
                    </a:cubicBezTo>
                    <a:cubicBezTo>
                      <a:pt x="34" y="159"/>
                      <a:pt x="40" y="125"/>
                      <a:pt x="39" y="83"/>
                    </a:cubicBezTo>
                    <a:cubicBezTo>
                      <a:pt x="39" y="81"/>
                      <a:pt x="39" y="80"/>
                      <a:pt x="39" y="79"/>
                    </a:cubicBezTo>
                    <a:cubicBezTo>
                      <a:pt x="39" y="70"/>
                      <a:pt x="38" y="61"/>
                      <a:pt x="37" y="53"/>
                    </a:cubicBezTo>
                    <a:cubicBezTo>
                      <a:pt x="33" y="26"/>
                      <a:pt x="26" y="5"/>
                      <a:pt x="19" y="1"/>
                    </a:cubicBezTo>
                    <a:cubicBezTo>
                      <a:pt x="18" y="0"/>
                      <a:pt x="17" y="0"/>
                      <a:pt x="16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9" name="Freeform 80">
                <a:extLst>
                  <a:ext uri="{FF2B5EF4-FFF2-40B4-BE49-F238E27FC236}">
                    <a16:creationId xmlns:a16="http://schemas.microsoft.com/office/drawing/2014/main" xmlns="" id="{1068283C-ACA3-4A6D-AAF2-B9588BE3E7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51" y="1088"/>
                <a:ext cx="73" cy="106"/>
              </a:xfrm>
              <a:custGeom>
                <a:avLst/>
                <a:gdLst>
                  <a:gd name="T0" fmla="*/ 8 w 95"/>
                  <a:gd name="T1" fmla="*/ 0 h 138"/>
                  <a:gd name="T2" fmla="*/ 5 w 95"/>
                  <a:gd name="T3" fmla="*/ 1 h 138"/>
                  <a:gd name="T4" fmla="*/ 49 w 95"/>
                  <a:gd name="T5" fmla="*/ 69 h 138"/>
                  <a:gd name="T6" fmla="*/ 44 w 95"/>
                  <a:gd name="T7" fmla="*/ 72 h 138"/>
                  <a:gd name="T8" fmla="*/ 2 w 95"/>
                  <a:gd name="T9" fmla="*/ 6 h 138"/>
                  <a:gd name="T10" fmla="*/ 32 w 95"/>
                  <a:gd name="T11" fmla="*/ 79 h 138"/>
                  <a:gd name="T12" fmla="*/ 86 w 95"/>
                  <a:gd name="T13" fmla="*/ 138 h 138"/>
                  <a:gd name="T14" fmla="*/ 87 w 95"/>
                  <a:gd name="T15" fmla="*/ 138 h 138"/>
                  <a:gd name="T16" fmla="*/ 90 w 95"/>
                  <a:gd name="T17" fmla="*/ 137 h 138"/>
                  <a:gd name="T18" fmla="*/ 92 w 95"/>
                  <a:gd name="T19" fmla="*/ 134 h 138"/>
                  <a:gd name="T20" fmla="*/ 76 w 95"/>
                  <a:gd name="T21" fmla="*/ 81 h 138"/>
                  <a:gd name="T22" fmla="*/ 64 w 95"/>
                  <a:gd name="T23" fmla="*/ 59 h 138"/>
                  <a:gd name="T24" fmla="*/ 61 w 95"/>
                  <a:gd name="T25" fmla="*/ 54 h 138"/>
                  <a:gd name="T26" fmla="*/ 8 w 95"/>
                  <a:gd name="T27" fmla="*/ 0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5" h="138">
                    <a:moveTo>
                      <a:pt x="8" y="0"/>
                    </a:moveTo>
                    <a:cubicBezTo>
                      <a:pt x="7" y="0"/>
                      <a:pt x="6" y="1"/>
                      <a:pt x="5" y="1"/>
                    </a:cubicBezTo>
                    <a:cubicBezTo>
                      <a:pt x="20" y="24"/>
                      <a:pt x="34" y="46"/>
                      <a:pt x="49" y="69"/>
                    </a:cubicBezTo>
                    <a:cubicBezTo>
                      <a:pt x="47" y="70"/>
                      <a:pt x="45" y="70"/>
                      <a:pt x="44" y="72"/>
                    </a:cubicBezTo>
                    <a:cubicBezTo>
                      <a:pt x="31" y="50"/>
                      <a:pt x="16" y="28"/>
                      <a:pt x="2" y="6"/>
                    </a:cubicBezTo>
                    <a:cubicBezTo>
                      <a:pt x="0" y="18"/>
                      <a:pt x="12" y="48"/>
                      <a:pt x="32" y="79"/>
                    </a:cubicBezTo>
                    <a:cubicBezTo>
                      <a:pt x="53" y="112"/>
                      <a:pt x="76" y="137"/>
                      <a:pt x="86" y="138"/>
                    </a:cubicBezTo>
                    <a:cubicBezTo>
                      <a:pt x="86" y="138"/>
                      <a:pt x="87" y="138"/>
                      <a:pt x="87" y="138"/>
                    </a:cubicBezTo>
                    <a:cubicBezTo>
                      <a:pt x="88" y="138"/>
                      <a:pt x="89" y="138"/>
                      <a:pt x="90" y="137"/>
                    </a:cubicBezTo>
                    <a:cubicBezTo>
                      <a:pt x="91" y="137"/>
                      <a:pt x="91" y="136"/>
                      <a:pt x="92" y="134"/>
                    </a:cubicBezTo>
                    <a:cubicBezTo>
                      <a:pt x="95" y="126"/>
                      <a:pt x="89" y="105"/>
                      <a:pt x="76" y="81"/>
                    </a:cubicBezTo>
                    <a:cubicBezTo>
                      <a:pt x="73" y="74"/>
                      <a:pt x="69" y="66"/>
                      <a:pt x="64" y="59"/>
                    </a:cubicBezTo>
                    <a:cubicBezTo>
                      <a:pt x="63" y="57"/>
                      <a:pt x="62" y="56"/>
                      <a:pt x="61" y="54"/>
                    </a:cubicBezTo>
                    <a:cubicBezTo>
                      <a:pt x="40" y="22"/>
                      <a:pt x="18" y="0"/>
                      <a:pt x="8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0" name="Freeform 81">
                <a:extLst>
                  <a:ext uri="{FF2B5EF4-FFF2-40B4-BE49-F238E27FC236}">
                    <a16:creationId xmlns:a16="http://schemas.microsoft.com/office/drawing/2014/main" xmlns="" id="{3512B1F2-8D6F-4B8E-8113-F99B57E847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90" y="1025"/>
                <a:ext cx="50" cy="69"/>
              </a:xfrm>
              <a:custGeom>
                <a:avLst/>
                <a:gdLst>
                  <a:gd name="T0" fmla="*/ 6 w 65"/>
                  <a:gd name="T1" fmla="*/ 0 h 90"/>
                  <a:gd name="T2" fmla="*/ 4 w 65"/>
                  <a:gd name="T3" fmla="*/ 0 h 90"/>
                  <a:gd name="T4" fmla="*/ 3 w 65"/>
                  <a:gd name="T5" fmla="*/ 2 h 90"/>
                  <a:gd name="T6" fmla="*/ 20 w 65"/>
                  <a:gd name="T7" fmla="*/ 46 h 90"/>
                  <a:gd name="T8" fmla="*/ 22 w 65"/>
                  <a:gd name="T9" fmla="*/ 51 h 90"/>
                  <a:gd name="T10" fmla="*/ 37 w 65"/>
                  <a:gd name="T11" fmla="*/ 72 h 90"/>
                  <a:gd name="T12" fmla="*/ 58 w 65"/>
                  <a:gd name="T13" fmla="*/ 90 h 90"/>
                  <a:gd name="T14" fmla="*/ 60 w 65"/>
                  <a:gd name="T15" fmla="*/ 89 h 90"/>
                  <a:gd name="T16" fmla="*/ 42 w 65"/>
                  <a:gd name="T17" fmla="*/ 38 h 90"/>
                  <a:gd name="T18" fmla="*/ 12 w 65"/>
                  <a:gd name="T19" fmla="*/ 2 h 90"/>
                  <a:gd name="T20" fmla="*/ 6 w 65"/>
                  <a:gd name="T21" fmla="*/ 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5" h="90">
                    <a:moveTo>
                      <a:pt x="6" y="0"/>
                    </a:moveTo>
                    <a:cubicBezTo>
                      <a:pt x="5" y="0"/>
                      <a:pt x="5" y="0"/>
                      <a:pt x="4" y="0"/>
                    </a:cubicBezTo>
                    <a:cubicBezTo>
                      <a:pt x="4" y="0"/>
                      <a:pt x="3" y="1"/>
                      <a:pt x="3" y="2"/>
                    </a:cubicBezTo>
                    <a:cubicBezTo>
                      <a:pt x="0" y="8"/>
                      <a:pt x="7" y="26"/>
                      <a:pt x="20" y="46"/>
                    </a:cubicBezTo>
                    <a:cubicBezTo>
                      <a:pt x="20" y="48"/>
                      <a:pt x="21" y="49"/>
                      <a:pt x="22" y="51"/>
                    </a:cubicBezTo>
                    <a:cubicBezTo>
                      <a:pt x="27" y="59"/>
                      <a:pt x="33" y="66"/>
                      <a:pt x="37" y="72"/>
                    </a:cubicBezTo>
                    <a:cubicBezTo>
                      <a:pt x="46" y="83"/>
                      <a:pt x="54" y="90"/>
                      <a:pt x="58" y="90"/>
                    </a:cubicBezTo>
                    <a:cubicBezTo>
                      <a:pt x="59" y="90"/>
                      <a:pt x="59" y="90"/>
                      <a:pt x="60" y="89"/>
                    </a:cubicBezTo>
                    <a:cubicBezTo>
                      <a:pt x="65" y="86"/>
                      <a:pt x="57" y="63"/>
                      <a:pt x="42" y="38"/>
                    </a:cubicBezTo>
                    <a:cubicBezTo>
                      <a:pt x="31" y="21"/>
                      <a:pt x="19" y="8"/>
                      <a:pt x="12" y="2"/>
                    </a:cubicBezTo>
                    <a:cubicBezTo>
                      <a:pt x="9" y="0"/>
                      <a:pt x="7" y="0"/>
                      <a:pt x="6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1" name="Freeform 82">
                <a:extLst>
                  <a:ext uri="{FF2B5EF4-FFF2-40B4-BE49-F238E27FC236}">
                    <a16:creationId xmlns:a16="http://schemas.microsoft.com/office/drawing/2014/main" xmlns="" id="{DC98C3D3-1DCD-4247-B026-739BEA4FCC6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517" y="3824"/>
                <a:ext cx="1014" cy="758"/>
              </a:xfrm>
              <a:custGeom>
                <a:avLst/>
                <a:gdLst>
                  <a:gd name="T0" fmla="*/ 16 w 1313"/>
                  <a:gd name="T1" fmla="*/ 688 h 981"/>
                  <a:gd name="T2" fmla="*/ 9 w 1313"/>
                  <a:gd name="T3" fmla="*/ 698 h 981"/>
                  <a:gd name="T4" fmla="*/ 0 w 1313"/>
                  <a:gd name="T5" fmla="*/ 709 h 981"/>
                  <a:gd name="T6" fmla="*/ 72 w 1313"/>
                  <a:gd name="T7" fmla="*/ 768 h 981"/>
                  <a:gd name="T8" fmla="*/ 79 w 1313"/>
                  <a:gd name="T9" fmla="*/ 775 h 981"/>
                  <a:gd name="T10" fmla="*/ 327 w 1313"/>
                  <a:gd name="T11" fmla="*/ 981 h 981"/>
                  <a:gd name="T12" fmla="*/ 336 w 1313"/>
                  <a:gd name="T13" fmla="*/ 969 h 981"/>
                  <a:gd name="T14" fmla="*/ 344 w 1313"/>
                  <a:gd name="T15" fmla="*/ 958 h 981"/>
                  <a:gd name="T16" fmla="*/ 96 w 1313"/>
                  <a:gd name="T17" fmla="*/ 754 h 981"/>
                  <a:gd name="T18" fmla="*/ 88 w 1313"/>
                  <a:gd name="T19" fmla="*/ 747 h 981"/>
                  <a:gd name="T20" fmla="*/ 16 w 1313"/>
                  <a:gd name="T21" fmla="*/ 688 h 981"/>
                  <a:gd name="T22" fmla="*/ 334 w 1313"/>
                  <a:gd name="T23" fmla="*/ 154 h 981"/>
                  <a:gd name="T24" fmla="*/ 329 w 1313"/>
                  <a:gd name="T25" fmla="*/ 157 h 981"/>
                  <a:gd name="T26" fmla="*/ 327 w 1313"/>
                  <a:gd name="T27" fmla="*/ 157 h 981"/>
                  <a:gd name="T28" fmla="*/ 325 w 1313"/>
                  <a:gd name="T29" fmla="*/ 155 h 981"/>
                  <a:gd name="T30" fmla="*/ 32 w 1313"/>
                  <a:gd name="T31" fmla="*/ 635 h 981"/>
                  <a:gd name="T32" fmla="*/ 33 w 1313"/>
                  <a:gd name="T33" fmla="*/ 636 h 981"/>
                  <a:gd name="T34" fmla="*/ 36 w 1313"/>
                  <a:gd name="T35" fmla="*/ 642 h 981"/>
                  <a:gd name="T36" fmla="*/ 334 w 1313"/>
                  <a:gd name="T37" fmla="*/ 154 h 981"/>
                  <a:gd name="T38" fmla="*/ 860 w 1313"/>
                  <a:gd name="T39" fmla="*/ 69 h 981"/>
                  <a:gd name="T40" fmla="*/ 387 w 1313"/>
                  <a:gd name="T41" fmla="*/ 922 h 981"/>
                  <a:gd name="T42" fmla="*/ 390 w 1313"/>
                  <a:gd name="T43" fmla="*/ 922 h 981"/>
                  <a:gd name="T44" fmla="*/ 394 w 1313"/>
                  <a:gd name="T45" fmla="*/ 923 h 981"/>
                  <a:gd name="T46" fmla="*/ 395 w 1313"/>
                  <a:gd name="T47" fmla="*/ 924 h 981"/>
                  <a:gd name="T48" fmla="*/ 865 w 1313"/>
                  <a:gd name="T49" fmla="*/ 75 h 981"/>
                  <a:gd name="T50" fmla="*/ 864 w 1313"/>
                  <a:gd name="T51" fmla="*/ 75 h 981"/>
                  <a:gd name="T52" fmla="*/ 860 w 1313"/>
                  <a:gd name="T53" fmla="*/ 69 h 981"/>
                  <a:gd name="T54" fmla="*/ 1012 w 1313"/>
                  <a:gd name="T55" fmla="*/ 40 h 981"/>
                  <a:gd name="T56" fmla="*/ 1009 w 1313"/>
                  <a:gd name="T57" fmla="*/ 49 h 981"/>
                  <a:gd name="T58" fmla="*/ 1002 w 1313"/>
                  <a:gd name="T59" fmla="*/ 67 h 981"/>
                  <a:gd name="T60" fmla="*/ 1303 w 1313"/>
                  <a:gd name="T61" fmla="*/ 189 h 981"/>
                  <a:gd name="T62" fmla="*/ 1312 w 1313"/>
                  <a:gd name="T63" fmla="*/ 163 h 981"/>
                  <a:gd name="T64" fmla="*/ 1313 w 1313"/>
                  <a:gd name="T65" fmla="*/ 159 h 981"/>
                  <a:gd name="T66" fmla="*/ 1012 w 1313"/>
                  <a:gd name="T67" fmla="*/ 40 h 981"/>
                  <a:gd name="T68" fmla="*/ 220 w 1313"/>
                  <a:gd name="T69" fmla="*/ 36 h 981"/>
                  <a:gd name="T70" fmla="*/ 216 w 1313"/>
                  <a:gd name="T71" fmla="*/ 45 h 981"/>
                  <a:gd name="T72" fmla="*/ 211 w 1313"/>
                  <a:gd name="T73" fmla="*/ 56 h 981"/>
                  <a:gd name="T74" fmla="*/ 332 w 1313"/>
                  <a:gd name="T75" fmla="*/ 119 h 981"/>
                  <a:gd name="T76" fmla="*/ 334 w 1313"/>
                  <a:gd name="T77" fmla="*/ 116 h 981"/>
                  <a:gd name="T78" fmla="*/ 344 w 1313"/>
                  <a:gd name="T79" fmla="*/ 98 h 981"/>
                  <a:gd name="T80" fmla="*/ 220 w 1313"/>
                  <a:gd name="T81" fmla="*/ 36 h 981"/>
                  <a:gd name="T82" fmla="*/ 912 w 1313"/>
                  <a:gd name="T83" fmla="*/ 0 h 981"/>
                  <a:gd name="T84" fmla="*/ 908 w 1313"/>
                  <a:gd name="T85" fmla="*/ 13 h 981"/>
                  <a:gd name="T86" fmla="*/ 902 w 1313"/>
                  <a:gd name="T87" fmla="*/ 26 h 981"/>
                  <a:gd name="T88" fmla="*/ 954 w 1313"/>
                  <a:gd name="T89" fmla="*/ 47 h 981"/>
                  <a:gd name="T90" fmla="*/ 960 w 1313"/>
                  <a:gd name="T91" fmla="*/ 30 h 981"/>
                  <a:gd name="T92" fmla="*/ 964 w 1313"/>
                  <a:gd name="T93" fmla="*/ 21 h 981"/>
                  <a:gd name="T94" fmla="*/ 912 w 1313"/>
                  <a:gd name="T95" fmla="*/ 0 h 9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313" h="981">
                    <a:moveTo>
                      <a:pt x="16" y="688"/>
                    </a:moveTo>
                    <a:cubicBezTo>
                      <a:pt x="14" y="692"/>
                      <a:pt x="11" y="695"/>
                      <a:pt x="9" y="698"/>
                    </a:cubicBezTo>
                    <a:cubicBezTo>
                      <a:pt x="6" y="702"/>
                      <a:pt x="3" y="706"/>
                      <a:pt x="0" y="709"/>
                    </a:cubicBezTo>
                    <a:cubicBezTo>
                      <a:pt x="24" y="729"/>
                      <a:pt x="48" y="749"/>
                      <a:pt x="72" y="768"/>
                    </a:cubicBezTo>
                    <a:cubicBezTo>
                      <a:pt x="74" y="770"/>
                      <a:pt x="77" y="773"/>
                      <a:pt x="79" y="775"/>
                    </a:cubicBezTo>
                    <a:cubicBezTo>
                      <a:pt x="162" y="843"/>
                      <a:pt x="244" y="912"/>
                      <a:pt x="327" y="981"/>
                    </a:cubicBezTo>
                    <a:cubicBezTo>
                      <a:pt x="329" y="977"/>
                      <a:pt x="332" y="973"/>
                      <a:pt x="336" y="969"/>
                    </a:cubicBezTo>
                    <a:cubicBezTo>
                      <a:pt x="338" y="965"/>
                      <a:pt x="341" y="962"/>
                      <a:pt x="344" y="958"/>
                    </a:cubicBezTo>
                    <a:cubicBezTo>
                      <a:pt x="262" y="890"/>
                      <a:pt x="179" y="822"/>
                      <a:pt x="96" y="754"/>
                    </a:cubicBezTo>
                    <a:cubicBezTo>
                      <a:pt x="93" y="752"/>
                      <a:pt x="90" y="749"/>
                      <a:pt x="88" y="747"/>
                    </a:cubicBezTo>
                    <a:cubicBezTo>
                      <a:pt x="64" y="728"/>
                      <a:pt x="40" y="708"/>
                      <a:pt x="16" y="688"/>
                    </a:cubicBezTo>
                    <a:moveTo>
                      <a:pt x="334" y="154"/>
                    </a:moveTo>
                    <a:cubicBezTo>
                      <a:pt x="332" y="156"/>
                      <a:pt x="330" y="157"/>
                      <a:pt x="329" y="157"/>
                    </a:cubicBezTo>
                    <a:cubicBezTo>
                      <a:pt x="328" y="157"/>
                      <a:pt x="328" y="157"/>
                      <a:pt x="327" y="157"/>
                    </a:cubicBezTo>
                    <a:cubicBezTo>
                      <a:pt x="326" y="156"/>
                      <a:pt x="326" y="156"/>
                      <a:pt x="325" y="155"/>
                    </a:cubicBezTo>
                    <a:cubicBezTo>
                      <a:pt x="241" y="323"/>
                      <a:pt x="144" y="484"/>
                      <a:pt x="32" y="635"/>
                    </a:cubicBezTo>
                    <a:cubicBezTo>
                      <a:pt x="32" y="635"/>
                      <a:pt x="33" y="635"/>
                      <a:pt x="33" y="636"/>
                    </a:cubicBezTo>
                    <a:cubicBezTo>
                      <a:pt x="35" y="637"/>
                      <a:pt x="36" y="639"/>
                      <a:pt x="36" y="642"/>
                    </a:cubicBezTo>
                    <a:cubicBezTo>
                      <a:pt x="150" y="489"/>
                      <a:pt x="249" y="325"/>
                      <a:pt x="334" y="154"/>
                    </a:cubicBezTo>
                    <a:moveTo>
                      <a:pt x="860" y="69"/>
                    </a:moveTo>
                    <a:cubicBezTo>
                      <a:pt x="739" y="373"/>
                      <a:pt x="581" y="661"/>
                      <a:pt x="387" y="922"/>
                    </a:cubicBezTo>
                    <a:cubicBezTo>
                      <a:pt x="388" y="922"/>
                      <a:pt x="389" y="922"/>
                      <a:pt x="390" y="922"/>
                    </a:cubicBezTo>
                    <a:cubicBezTo>
                      <a:pt x="391" y="922"/>
                      <a:pt x="393" y="922"/>
                      <a:pt x="394" y="923"/>
                    </a:cubicBezTo>
                    <a:cubicBezTo>
                      <a:pt x="394" y="923"/>
                      <a:pt x="394" y="923"/>
                      <a:pt x="395" y="924"/>
                    </a:cubicBezTo>
                    <a:cubicBezTo>
                      <a:pt x="588" y="664"/>
                      <a:pt x="745" y="378"/>
                      <a:pt x="865" y="75"/>
                    </a:cubicBezTo>
                    <a:cubicBezTo>
                      <a:pt x="865" y="75"/>
                      <a:pt x="864" y="75"/>
                      <a:pt x="864" y="75"/>
                    </a:cubicBezTo>
                    <a:cubicBezTo>
                      <a:pt x="862" y="74"/>
                      <a:pt x="861" y="72"/>
                      <a:pt x="860" y="69"/>
                    </a:cubicBezTo>
                    <a:moveTo>
                      <a:pt x="1012" y="40"/>
                    </a:moveTo>
                    <a:cubicBezTo>
                      <a:pt x="1011" y="43"/>
                      <a:pt x="1010" y="46"/>
                      <a:pt x="1009" y="49"/>
                    </a:cubicBezTo>
                    <a:cubicBezTo>
                      <a:pt x="1007" y="55"/>
                      <a:pt x="1004" y="61"/>
                      <a:pt x="1002" y="67"/>
                    </a:cubicBezTo>
                    <a:cubicBezTo>
                      <a:pt x="1102" y="107"/>
                      <a:pt x="1203" y="148"/>
                      <a:pt x="1303" y="189"/>
                    </a:cubicBezTo>
                    <a:cubicBezTo>
                      <a:pt x="1305" y="181"/>
                      <a:pt x="1308" y="172"/>
                      <a:pt x="1312" y="163"/>
                    </a:cubicBezTo>
                    <a:cubicBezTo>
                      <a:pt x="1312" y="162"/>
                      <a:pt x="1313" y="160"/>
                      <a:pt x="1313" y="159"/>
                    </a:cubicBezTo>
                    <a:cubicBezTo>
                      <a:pt x="1213" y="119"/>
                      <a:pt x="1112" y="79"/>
                      <a:pt x="1012" y="40"/>
                    </a:cubicBezTo>
                    <a:moveTo>
                      <a:pt x="220" y="36"/>
                    </a:moveTo>
                    <a:cubicBezTo>
                      <a:pt x="219" y="39"/>
                      <a:pt x="218" y="42"/>
                      <a:pt x="216" y="45"/>
                    </a:cubicBezTo>
                    <a:cubicBezTo>
                      <a:pt x="215" y="49"/>
                      <a:pt x="213" y="53"/>
                      <a:pt x="211" y="56"/>
                    </a:cubicBezTo>
                    <a:cubicBezTo>
                      <a:pt x="251" y="77"/>
                      <a:pt x="292" y="98"/>
                      <a:pt x="332" y="119"/>
                    </a:cubicBezTo>
                    <a:cubicBezTo>
                      <a:pt x="333" y="118"/>
                      <a:pt x="333" y="117"/>
                      <a:pt x="334" y="116"/>
                    </a:cubicBezTo>
                    <a:cubicBezTo>
                      <a:pt x="337" y="109"/>
                      <a:pt x="340" y="103"/>
                      <a:pt x="344" y="98"/>
                    </a:cubicBezTo>
                    <a:cubicBezTo>
                      <a:pt x="302" y="78"/>
                      <a:pt x="261" y="57"/>
                      <a:pt x="220" y="36"/>
                    </a:cubicBezTo>
                    <a:moveTo>
                      <a:pt x="912" y="0"/>
                    </a:moveTo>
                    <a:cubicBezTo>
                      <a:pt x="911" y="4"/>
                      <a:pt x="909" y="8"/>
                      <a:pt x="908" y="13"/>
                    </a:cubicBezTo>
                    <a:cubicBezTo>
                      <a:pt x="906" y="17"/>
                      <a:pt x="904" y="22"/>
                      <a:pt x="902" y="26"/>
                    </a:cubicBezTo>
                    <a:cubicBezTo>
                      <a:pt x="919" y="33"/>
                      <a:pt x="937" y="40"/>
                      <a:pt x="954" y="47"/>
                    </a:cubicBezTo>
                    <a:cubicBezTo>
                      <a:pt x="956" y="42"/>
                      <a:pt x="958" y="36"/>
                      <a:pt x="960" y="30"/>
                    </a:cubicBezTo>
                    <a:cubicBezTo>
                      <a:pt x="962" y="27"/>
                      <a:pt x="963" y="24"/>
                      <a:pt x="964" y="21"/>
                    </a:cubicBezTo>
                    <a:cubicBezTo>
                      <a:pt x="947" y="14"/>
                      <a:pt x="929" y="7"/>
                      <a:pt x="912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2" name="Freeform 83">
                <a:extLst>
                  <a:ext uri="{FF2B5EF4-FFF2-40B4-BE49-F238E27FC236}">
                    <a16:creationId xmlns:a16="http://schemas.microsoft.com/office/drawing/2014/main" xmlns="" id="{C60A3FA3-31FF-418F-846D-AFE4E8391C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14" y="3895"/>
                <a:ext cx="55" cy="121"/>
              </a:xfrm>
              <a:custGeom>
                <a:avLst/>
                <a:gdLst>
                  <a:gd name="T0" fmla="*/ 64 w 71"/>
                  <a:gd name="T1" fmla="*/ 0 h 156"/>
                  <a:gd name="T2" fmla="*/ 22 w 71"/>
                  <a:gd name="T3" fmla="*/ 67 h 156"/>
                  <a:gd name="T4" fmla="*/ 21 w 71"/>
                  <a:gd name="T5" fmla="*/ 71 h 156"/>
                  <a:gd name="T6" fmla="*/ 12 w 71"/>
                  <a:gd name="T7" fmla="*/ 97 h 156"/>
                  <a:gd name="T8" fmla="*/ 7 w 71"/>
                  <a:gd name="T9" fmla="*/ 156 h 156"/>
                  <a:gd name="T10" fmla="*/ 9 w 71"/>
                  <a:gd name="T11" fmla="*/ 156 h 156"/>
                  <a:gd name="T12" fmla="*/ 55 w 71"/>
                  <a:gd name="T13" fmla="*/ 85 h 156"/>
                  <a:gd name="T14" fmla="*/ 71 w 71"/>
                  <a:gd name="T15" fmla="*/ 13 h 156"/>
                  <a:gd name="T16" fmla="*/ 42 w 71"/>
                  <a:gd name="T17" fmla="*/ 91 h 156"/>
                  <a:gd name="T18" fmla="*/ 38 w 71"/>
                  <a:gd name="T19" fmla="*/ 90 h 156"/>
                  <a:gd name="T20" fmla="*/ 69 w 71"/>
                  <a:gd name="T21" fmla="*/ 4 h 156"/>
                  <a:gd name="T22" fmla="*/ 65 w 71"/>
                  <a:gd name="T23" fmla="*/ 0 h 156"/>
                  <a:gd name="T24" fmla="*/ 64 w 71"/>
                  <a:gd name="T25" fmla="*/ 0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1" h="156">
                    <a:moveTo>
                      <a:pt x="64" y="0"/>
                    </a:moveTo>
                    <a:cubicBezTo>
                      <a:pt x="54" y="0"/>
                      <a:pt x="36" y="28"/>
                      <a:pt x="22" y="67"/>
                    </a:cubicBezTo>
                    <a:cubicBezTo>
                      <a:pt x="22" y="68"/>
                      <a:pt x="21" y="70"/>
                      <a:pt x="21" y="71"/>
                    </a:cubicBezTo>
                    <a:cubicBezTo>
                      <a:pt x="17" y="80"/>
                      <a:pt x="14" y="89"/>
                      <a:pt x="12" y="97"/>
                    </a:cubicBezTo>
                    <a:cubicBezTo>
                      <a:pt x="3" y="129"/>
                      <a:pt x="0" y="153"/>
                      <a:pt x="7" y="156"/>
                    </a:cubicBezTo>
                    <a:cubicBezTo>
                      <a:pt x="8" y="156"/>
                      <a:pt x="9" y="156"/>
                      <a:pt x="9" y="156"/>
                    </a:cubicBezTo>
                    <a:cubicBezTo>
                      <a:pt x="20" y="156"/>
                      <a:pt x="40" y="126"/>
                      <a:pt x="55" y="85"/>
                    </a:cubicBezTo>
                    <a:cubicBezTo>
                      <a:pt x="66" y="55"/>
                      <a:pt x="71" y="28"/>
                      <a:pt x="71" y="13"/>
                    </a:cubicBezTo>
                    <a:cubicBezTo>
                      <a:pt x="61" y="39"/>
                      <a:pt x="52" y="65"/>
                      <a:pt x="42" y="91"/>
                    </a:cubicBezTo>
                    <a:cubicBezTo>
                      <a:pt x="40" y="91"/>
                      <a:pt x="39" y="90"/>
                      <a:pt x="38" y="90"/>
                    </a:cubicBezTo>
                    <a:cubicBezTo>
                      <a:pt x="48" y="61"/>
                      <a:pt x="59" y="32"/>
                      <a:pt x="69" y="4"/>
                    </a:cubicBezTo>
                    <a:cubicBezTo>
                      <a:pt x="68" y="2"/>
                      <a:pt x="67" y="0"/>
                      <a:pt x="65" y="0"/>
                    </a:cubicBezTo>
                    <a:cubicBezTo>
                      <a:pt x="65" y="0"/>
                      <a:pt x="64" y="0"/>
                      <a:pt x="64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3" name="Freeform 84">
                <a:extLst>
                  <a:ext uri="{FF2B5EF4-FFF2-40B4-BE49-F238E27FC236}">
                    <a16:creationId xmlns:a16="http://schemas.microsoft.com/office/drawing/2014/main" xmlns="" id="{91DD2057-C408-4B7C-AF89-DBBF5B37DC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78" y="3776"/>
                <a:ext cx="52" cy="106"/>
              </a:xfrm>
              <a:custGeom>
                <a:avLst/>
                <a:gdLst>
                  <a:gd name="T0" fmla="*/ 54 w 67"/>
                  <a:gd name="T1" fmla="*/ 0 h 138"/>
                  <a:gd name="T2" fmla="*/ 17 w 67"/>
                  <a:gd name="T3" fmla="*/ 62 h 138"/>
                  <a:gd name="T4" fmla="*/ 4 w 67"/>
                  <a:gd name="T5" fmla="*/ 132 h 138"/>
                  <a:gd name="T6" fmla="*/ 8 w 67"/>
                  <a:gd name="T7" fmla="*/ 138 h 138"/>
                  <a:gd name="T8" fmla="*/ 9 w 67"/>
                  <a:gd name="T9" fmla="*/ 138 h 138"/>
                  <a:gd name="T10" fmla="*/ 10 w 67"/>
                  <a:gd name="T11" fmla="*/ 138 h 138"/>
                  <a:gd name="T12" fmla="*/ 46 w 67"/>
                  <a:gd name="T13" fmla="*/ 89 h 138"/>
                  <a:gd name="T14" fmla="*/ 52 w 67"/>
                  <a:gd name="T15" fmla="*/ 76 h 138"/>
                  <a:gd name="T16" fmla="*/ 56 w 67"/>
                  <a:gd name="T17" fmla="*/ 63 h 138"/>
                  <a:gd name="T18" fmla="*/ 62 w 67"/>
                  <a:gd name="T19" fmla="*/ 2 h 138"/>
                  <a:gd name="T20" fmla="*/ 37 w 67"/>
                  <a:gd name="T21" fmla="*/ 70 h 138"/>
                  <a:gd name="T22" fmla="*/ 30 w 67"/>
                  <a:gd name="T23" fmla="*/ 68 h 138"/>
                  <a:gd name="T24" fmla="*/ 54 w 67"/>
                  <a:gd name="T25" fmla="*/ 0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7" h="138">
                    <a:moveTo>
                      <a:pt x="54" y="0"/>
                    </a:moveTo>
                    <a:cubicBezTo>
                      <a:pt x="44" y="5"/>
                      <a:pt x="29" y="30"/>
                      <a:pt x="17" y="62"/>
                    </a:cubicBezTo>
                    <a:cubicBezTo>
                      <a:pt x="6" y="93"/>
                      <a:pt x="0" y="120"/>
                      <a:pt x="4" y="132"/>
                    </a:cubicBezTo>
                    <a:cubicBezTo>
                      <a:pt x="5" y="135"/>
                      <a:pt x="6" y="137"/>
                      <a:pt x="8" y="138"/>
                    </a:cubicBezTo>
                    <a:cubicBezTo>
                      <a:pt x="8" y="138"/>
                      <a:pt x="9" y="138"/>
                      <a:pt x="9" y="138"/>
                    </a:cubicBezTo>
                    <a:cubicBezTo>
                      <a:pt x="9" y="138"/>
                      <a:pt x="10" y="138"/>
                      <a:pt x="10" y="138"/>
                    </a:cubicBezTo>
                    <a:cubicBezTo>
                      <a:pt x="18" y="138"/>
                      <a:pt x="33" y="118"/>
                      <a:pt x="46" y="89"/>
                    </a:cubicBezTo>
                    <a:cubicBezTo>
                      <a:pt x="48" y="85"/>
                      <a:pt x="50" y="80"/>
                      <a:pt x="52" y="76"/>
                    </a:cubicBezTo>
                    <a:cubicBezTo>
                      <a:pt x="53" y="71"/>
                      <a:pt x="55" y="67"/>
                      <a:pt x="56" y="63"/>
                    </a:cubicBezTo>
                    <a:cubicBezTo>
                      <a:pt x="65" y="35"/>
                      <a:pt x="67" y="10"/>
                      <a:pt x="62" y="2"/>
                    </a:cubicBezTo>
                    <a:cubicBezTo>
                      <a:pt x="54" y="25"/>
                      <a:pt x="46" y="48"/>
                      <a:pt x="37" y="70"/>
                    </a:cubicBezTo>
                    <a:cubicBezTo>
                      <a:pt x="35" y="70"/>
                      <a:pt x="33" y="69"/>
                      <a:pt x="30" y="68"/>
                    </a:cubicBezTo>
                    <a:cubicBezTo>
                      <a:pt x="38" y="45"/>
                      <a:pt x="46" y="23"/>
                      <a:pt x="54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4" name="Freeform 85">
                <a:extLst>
                  <a:ext uri="{FF2B5EF4-FFF2-40B4-BE49-F238E27FC236}">
                    <a16:creationId xmlns:a16="http://schemas.microsoft.com/office/drawing/2014/main" xmlns="" id="{C80F1F57-C8EF-4FDF-B200-053B4B0C1A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52" y="3820"/>
                <a:ext cx="43" cy="69"/>
              </a:xfrm>
              <a:custGeom>
                <a:avLst/>
                <a:gdLst>
                  <a:gd name="T0" fmla="*/ 48 w 56"/>
                  <a:gd name="T1" fmla="*/ 0 h 90"/>
                  <a:gd name="T2" fmla="*/ 15 w 56"/>
                  <a:gd name="T3" fmla="*/ 37 h 90"/>
                  <a:gd name="T4" fmla="*/ 7 w 56"/>
                  <a:gd name="T5" fmla="*/ 89 h 90"/>
                  <a:gd name="T6" fmla="*/ 9 w 56"/>
                  <a:gd name="T7" fmla="*/ 90 h 90"/>
                  <a:gd name="T8" fmla="*/ 37 w 56"/>
                  <a:gd name="T9" fmla="*/ 62 h 90"/>
                  <a:gd name="T10" fmla="*/ 42 w 56"/>
                  <a:gd name="T11" fmla="*/ 51 h 90"/>
                  <a:gd name="T12" fmla="*/ 46 w 56"/>
                  <a:gd name="T13" fmla="*/ 42 h 90"/>
                  <a:gd name="T14" fmla="*/ 50 w 56"/>
                  <a:gd name="T15" fmla="*/ 0 h 90"/>
                  <a:gd name="T16" fmla="*/ 48 w 56"/>
                  <a:gd name="T17" fmla="*/ 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6" h="90">
                    <a:moveTo>
                      <a:pt x="48" y="0"/>
                    </a:moveTo>
                    <a:cubicBezTo>
                      <a:pt x="39" y="0"/>
                      <a:pt x="26" y="16"/>
                      <a:pt x="15" y="37"/>
                    </a:cubicBezTo>
                    <a:cubicBezTo>
                      <a:pt x="3" y="62"/>
                      <a:pt x="0" y="85"/>
                      <a:pt x="7" y="89"/>
                    </a:cubicBezTo>
                    <a:cubicBezTo>
                      <a:pt x="8" y="90"/>
                      <a:pt x="8" y="90"/>
                      <a:pt x="9" y="90"/>
                    </a:cubicBezTo>
                    <a:cubicBezTo>
                      <a:pt x="16" y="90"/>
                      <a:pt x="27" y="79"/>
                      <a:pt x="37" y="62"/>
                    </a:cubicBezTo>
                    <a:cubicBezTo>
                      <a:pt x="39" y="59"/>
                      <a:pt x="41" y="55"/>
                      <a:pt x="42" y="51"/>
                    </a:cubicBezTo>
                    <a:cubicBezTo>
                      <a:pt x="44" y="48"/>
                      <a:pt x="45" y="45"/>
                      <a:pt x="46" y="42"/>
                    </a:cubicBezTo>
                    <a:cubicBezTo>
                      <a:pt x="54" y="21"/>
                      <a:pt x="56" y="4"/>
                      <a:pt x="50" y="0"/>
                    </a:cubicBezTo>
                    <a:cubicBezTo>
                      <a:pt x="49" y="0"/>
                      <a:pt x="48" y="0"/>
                      <a:pt x="48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5" name="Freeform 86">
                <a:extLst>
                  <a:ext uri="{FF2B5EF4-FFF2-40B4-BE49-F238E27FC236}">
                    <a16:creationId xmlns:a16="http://schemas.microsoft.com/office/drawing/2014/main" xmlns="" id="{6C4EBC1E-5CC6-484A-8FFA-C4E1178C2D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48" y="4536"/>
                <a:ext cx="79" cy="91"/>
              </a:xfrm>
              <a:custGeom>
                <a:avLst/>
                <a:gdLst>
                  <a:gd name="T0" fmla="*/ 91 w 102"/>
                  <a:gd name="T1" fmla="*/ 0 h 118"/>
                  <a:gd name="T2" fmla="*/ 88 w 102"/>
                  <a:gd name="T3" fmla="*/ 0 h 118"/>
                  <a:gd name="T4" fmla="*/ 45 w 102"/>
                  <a:gd name="T5" fmla="*/ 36 h 118"/>
                  <a:gd name="T6" fmla="*/ 37 w 102"/>
                  <a:gd name="T7" fmla="*/ 47 h 118"/>
                  <a:gd name="T8" fmla="*/ 28 w 102"/>
                  <a:gd name="T9" fmla="*/ 59 h 118"/>
                  <a:gd name="T10" fmla="*/ 4 w 102"/>
                  <a:gd name="T11" fmla="*/ 115 h 118"/>
                  <a:gd name="T12" fmla="*/ 40 w 102"/>
                  <a:gd name="T13" fmla="*/ 69 h 118"/>
                  <a:gd name="T14" fmla="*/ 46 w 102"/>
                  <a:gd name="T15" fmla="*/ 74 h 118"/>
                  <a:gd name="T16" fmla="*/ 11 w 102"/>
                  <a:gd name="T17" fmla="*/ 118 h 118"/>
                  <a:gd name="T18" fmla="*/ 65 w 102"/>
                  <a:gd name="T19" fmla="*/ 71 h 118"/>
                  <a:gd name="T20" fmla="*/ 96 w 102"/>
                  <a:gd name="T21" fmla="*/ 2 h 118"/>
                  <a:gd name="T22" fmla="*/ 95 w 102"/>
                  <a:gd name="T23" fmla="*/ 1 h 118"/>
                  <a:gd name="T24" fmla="*/ 91 w 102"/>
                  <a:gd name="T25" fmla="*/ 0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2" h="118">
                    <a:moveTo>
                      <a:pt x="91" y="0"/>
                    </a:moveTo>
                    <a:cubicBezTo>
                      <a:pt x="90" y="0"/>
                      <a:pt x="89" y="0"/>
                      <a:pt x="88" y="0"/>
                    </a:cubicBezTo>
                    <a:cubicBezTo>
                      <a:pt x="78" y="3"/>
                      <a:pt x="62" y="17"/>
                      <a:pt x="45" y="36"/>
                    </a:cubicBezTo>
                    <a:cubicBezTo>
                      <a:pt x="42" y="40"/>
                      <a:pt x="39" y="43"/>
                      <a:pt x="37" y="47"/>
                    </a:cubicBezTo>
                    <a:cubicBezTo>
                      <a:pt x="33" y="51"/>
                      <a:pt x="30" y="55"/>
                      <a:pt x="28" y="59"/>
                    </a:cubicBezTo>
                    <a:cubicBezTo>
                      <a:pt x="10" y="84"/>
                      <a:pt x="0" y="106"/>
                      <a:pt x="4" y="115"/>
                    </a:cubicBezTo>
                    <a:cubicBezTo>
                      <a:pt x="16" y="100"/>
                      <a:pt x="28" y="84"/>
                      <a:pt x="40" y="69"/>
                    </a:cubicBezTo>
                    <a:cubicBezTo>
                      <a:pt x="42" y="70"/>
                      <a:pt x="44" y="72"/>
                      <a:pt x="46" y="74"/>
                    </a:cubicBezTo>
                    <a:cubicBezTo>
                      <a:pt x="34" y="88"/>
                      <a:pt x="23" y="103"/>
                      <a:pt x="11" y="118"/>
                    </a:cubicBezTo>
                    <a:cubicBezTo>
                      <a:pt x="22" y="116"/>
                      <a:pt x="45" y="97"/>
                      <a:pt x="65" y="71"/>
                    </a:cubicBezTo>
                    <a:cubicBezTo>
                      <a:pt x="89" y="40"/>
                      <a:pt x="102" y="9"/>
                      <a:pt x="96" y="2"/>
                    </a:cubicBezTo>
                    <a:cubicBezTo>
                      <a:pt x="95" y="1"/>
                      <a:pt x="95" y="1"/>
                      <a:pt x="95" y="1"/>
                    </a:cubicBezTo>
                    <a:cubicBezTo>
                      <a:pt x="94" y="0"/>
                      <a:pt x="92" y="0"/>
                      <a:pt x="91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6" name="Freeform 87">
                <a:extLst>
                  <a:ext uri="{FF2B5EF4-FFF2-40B4-BE49-F238E27FC236}">
                    <a16:creationId xmlns:a16="http://schemas.microsoft.com/office/drawing/2014/main" xmlns="" id="{64D1225B-9095-4145-AF36-17E0D1DAE47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76" y="4314"/>
                <a:ext cx="70" cy="81"/>
              </a:xfrm>
              <a:custGeom>
                <a:avLst/>
                <a:gdLst>
                  <a:gd name="T0" fmla="*/ 83 w 91"/>
                  <a:gd name="T1" fmla="*/ 0 h 105"/>
                  <a:gd name="T2" fmla="*/ 34 w 91"/>
                  <a:gd name="T3" fmla="*/ 41 h 105"/>
                  <a:gd name="T4" fmla="*/ 8 w 91"/>
                  <a:gd name="T5" fmla="*/ 103 h 105"/>
                  <a:gd name="T6" fmla="*/ 13 w 91"/>
                  <a:gd name="T7" fmla="*/ 105 h 105"/>
                  <a:gd name="T8" fmla="*/ 54 w 91"/>
                  <a:gd name="T9" fmla="*/ 75 h 105"/>
                  <a:gd name="T10" fmla="*/ 63 w 91"/>
                  <a:gd name="T11" fmla="*/ 64 h 105"/>
                  <a:gd name="T12" fmla="*/ 70 w 91"/>
                  <a:gd name="T13" fmla="*/ 54 h 105"/>
                  <a:gd name="T14" fmla="*/ 90 w 91"/>
                  <a:gd name="T15" fmla="*/ 8 h 105"/>
                  <a:gd name="T16" fmla="*/ 87 w 91"/>
                  <a:gd name="T17" fmla="*/ 2 h 105"/>
                  <a:gd name="T18" fmla="*/ 86 w 91"/>
                  <a:gd name="T19" fmla="*/ 1 h 105"/>
                  <a:gd name="T20" fmla="*/ 83 w 91"/>
                  <a:gd name="T21" fmla="*/ 0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1" h="105">
                    <a:moveTo>
                      <a:pt x="83" y="0"/>
                    </a:moveTo>
                    <a:cubicBezTo>
                      <a:pt x="72" y="0"/>
                      <a:pt x="52" y="16"/>
                      <a:pt x="34" y="41"/>
                    </a:cubicBezTo>
                    <a:cubicBezTo>
                      <a:pt x="12" y="69"/>
                      <a:pt x="0" y="96"/>
                      <a:pt x="8" y="103"/>
                    </a:cubicBezTo>
                    <a:cubicBezTo>
                      <a:pt x="9" y="104"/>
                      <a:pt x="11" y="105"/>
                      <a:pt x="13" y="105"/>
                    </a:cubicBezTo>
                    <a:cubicBezTo>
                      <a:pt x="22" y="105"/>
                      <a:pt x="38" y="93"/>
                      <a:pt x="54" y="75"/>
                    </a:cubicBezTo>
                    <a:cubicBezTo>
                      <a:pt x="57" y="72"/>
                      <a:pt x="60" y="68"/>
                      <a:pt x="63" y="64"/>
                    </a:cubicBezTo>
                    <a:cubicBezTo>
                      <a:pt x="65" y="61"/>
                      <a:pt x="68" y="58"/>
                      <a:pt x="70" y="54"/>
                    </a:cubicBezTo>
                    <a:cubicBezTo>
                      <a:pt x="83" y="36"/>
                      <a:pt x="91" y="17"/>
                      <a:pt x="90" y="8"/>
                    </a:cubicBezTo>
                    <a:cubicBezTo>
                      <a:pt x="90" y="5"/>
                      <a:pt x="89" y="3"/>
                      <a:pt x="87" y="2"/>
                    </a:cubicBezTo>
                    <a:cubicBezTo>
                      <a:pt x="87" y="1"/>
                      <a:pt x="86" y="1"/>
                      <a:pt x="86" y="1"/>
                    </a:cubicBezTo>
                    <a:cubicBezTo>
                      <a:pt x="85" y="1"/>
                      <a:pt x="84" y="0"/>
                      <a:pt x="83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7" name="Freeform 88">
                <a:extLst>
                  <a:ext uri="{FF2B5EF4-FFF2-40B4-BE49-F238E27FC236}">
                    <a16:creationId xmlns:a16="http://schemas.microsoft.com/office/drawing/2014/main" xmlns="" id="{5E71237B-79DA-4254-8732-D45207CDE3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66" y="3890"/>
                <a:ext cx="34" cy="55"/>
              </a:xfrm>
              <a:custGeom>
                <a:avLst/>
                <a:gdLst>
                  <a:gd name="T0" fmla="*/ 35 w 44"/>
                  <a:gd name="T1" fmla="*/ 0 h 72"/>
                  <a:gd name="T2" fmla="*/ 22 w 44"/>
                  <a:gd name="T3" fmla="*/ 13 h 72"/>
                  <a:gd name="T4" fmla="*/ 12 w 44"/>
                  <a:gd name="T5" fmla="*/ 31 h 72"/>
                  <a:gd name="T6" fmla="*/ 10 w 44"/>
                  <a:gd name="T7" fmla="*/ 34 h 72"/>
                  <a:gd name="T8" fmla="*/ 3 w 44"/>
                  <a:gd name="T9" fmla="*/ 70 h 72"/>
                  <a:gd name="T10" fmla="*/ 5 w 44"/>
                  <a:gd name="T11" fmla="*/ 72 h 72"/>
                  <a:gd name="T12" fmla="*/ 7 w 44"/>
                  <a:gd name="T13" fmla="*/ 72 h 72"/>
                  <a:gd name="T14" fmla="*/ 12 w 44"/>
                  <a:gd name="T15" fmla="*/ 69 h 72"/>
                  <a:gd name="T16" fmla="*/ 33 w 44"/>
                  <a:gd name="T17" fmla="*/ 42 h 72"/>
                  <a:gd name="T18" fmla="*/ 42 w 44"/>
                  <a:gd name="T19" fmla="*/ 3 h 72"/>
                  <a:gd name="T20" fmla="*/ 25 w 44"/>
                  <a:gd name="T21" fmla="*/ 38 h 72"/>
                  <a:gd name="T22" fmla="*/ 19 w 44"/>
                  <a:gd name="T23" fmla="*/ 34 h 72"/>
                  <a:gd name="T24" fmla="*/ 35 w 44"/>
                  <a:gd name="T25" fmla="*/ 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" h="72">
                    <a:moveTo>
                      <a:pt x="35" y="0"/>
                    </a:moveTo>
                    <a:cubicBezTo>
                      <a:pt x="31" y="1"/>
                      <a:pt x="26" y="6"/>
                      <a:pt x="22" y="13"/>
                    </a:cubicBezTo>
                    <a:cubicBezTo>
                      <a:pt x="18" y="18"/>
                      <a:pt x="15" y="24"/>
                      <a:pt x="12" y="31"/>
                    </a:cubicBezTo>
                    <a:cubicBezTo>
                      <a:pt x="11" y="32"/>
                      <a:pt x="11" y="33"/>
                      <a:pt x="10" y="34"/>
                    </a:cubicBezTo>
                    <a:cubicBezTo>
                      <a:pt x="2" y="51"/>
                      <a:pt x="0" y="65"/>
                      <a:pt x="3" y="70"/>
                    </a:cubicBezTo>
                    <a:cubicBezTo>
                      <a:pt x="4" y="71"/>
                      <a:pt x="4" y="71"/>
                      <a:pt x="5" y="72"/>
                    </a:cubicBezTo>
                    <a:cubicBezTo>
                      <a:pt x="6" y="72"/>
                      <a:pt x="6" y="72"/>
                      <a:pt x="7" y="72"/>
                    </a:cubicBezTo>
                    <a:cubicBezTo>
                      <a:pt x="8" y="72"/>
                      <a:pt x="10" y="71"/>
                      <a:pt x="12" y="69"/>
                    </a:cubicBezTo>
                    <a:cubicBezTo>
                      <a:pt x="18" y="65"/>
                      <a:pt x="26" y="55"/>
                      <a:pt x="33" y="42"/>
                    </a:cubicBezTo>
                    <a:cubicBezTo>
                      <a:pt x="40" y="25"/>
                      <a:pt x="44" y="9"/>
                      <a:pt x="42" y="3"/>
                    </a:cubicBezTo>
                    <a:cubicBezTo>
                      <a:pt x="36" y="14"/>
                      <a:pt x="31" y="26"/>
                      <a:pt x="25" y="38"/>
                    </a:cubicBezTo>
                    <a:cubicBezTo>
                      <a:pt x="23" y="37"/>
                      <a:pt x="20" y="35"/>
                      <a:pt x="19" y="34"/>
                    </a:cubicBezTo>
                    <a:cubicBezTo>
                      <a:pt x="24" y="22"/>
                      <a:pt x="30" y="11"/>
                      <a:pt x="35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8" name="Freeform 89">
                <a:extLst>
                  <a:ext uri="{FF2B5EF4-FFF2-40B4-BE49-F238E27FC236}">
                    <a16:creationId xmlns:a16="http://schemas.microsoft.com/office/drawing/2014/main" xmlns="" id="{524FFE23-06CD-4F06-BCB2-8254E282AAB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251" y="4125"/>
                <a:ext cx="923" cy="594"/>
              </a:xfrm>
              <a:custGeom>
                <a:avLst/>
                <a:gdLst>
                  <a:gd name="T0" fmla="*/ 857 w 1196"/>
                  <a:gd name="T1" fmla="*/ 387 h 769"/>
                  <a:gd name="T2" fmla="*/ 219 w 1196"/>
                  <a:gd name="T3" fmla="*/ 757 h 769"/>
                  <a:gd name="T4" fmla="*/ 224 w 1196"/>
                  <a:gd name="T5" fmla="*/ 762 h 769"/>
                  <a:gd name="T6" fmla="*/ 224 w 1196"/>
                  <a:gd name="T7" fmla="*/ 763 h 769"/>
                  <a:gd name="T8" fmla="*/ 860 w 1196"/>
                  <a:gd name="T9" fmla="*/ 395 h 769"/>
                  <a:gd name="T10" fmla="*/ 859 w 1196"/>
                  <a:gd name="T11" fmla="*/ 393 h 769"/>
                  <a:gd name="T12" fmla="*/ 857 w 1196"/>
                  <a:gd name="T13" fmla="*/ 387 h 769"/>
                  <a:gd name="T14" fmla="*/ 920 w 1196"/>
                  <a:gd name="T15" fmla="*/ 367 h 769"/>
                  <a:gd name="T16" fmla="*/ 913 w 1196"/>
                  <a:gd name="T17" fmla="*/ 373 h 769"/>
                  <a:gd name="T18" fmla="*/ 904 w 1196"/>
                  <a:gd name="T19" fmla="*/ 380 h 769"/>
                  <a:gd name="T20" fmla="*/ 1098 w 1196"/>
                  <a:gd name="T21" fmla="*/ 619 h 769"/>
                  <a:gd name="T22" fmla="*/ 1105 w 1196"/>
                  <a:gd name="T23" fmla="*/ 626 h 769"/>
                  <a:gd name="T24" fmla="*/ 1178 w 1196"/>
                  <a:gd name="T25" fmla="*/ 717 h 769"/>
                  <a:gd name="T26" fmla="*/ 1187 w 1196"/>
                  <a:gd name="T27" fmla="*/ 709 h 769"/>
                  <a:gd name="T28" fmla="*/ 1196 w 1196"/>
                  <a:gd name="T29" fmla="*/ 701 h 769"/>
                  <a:gd name="T30" fmla="*/ 1122 w 1196"/>
                  <a:gd name="T31" fmla="*/ 612 h 769"/>
                  <a:gd name="T32" fmla="*/ 1116 w 1196"/>
                  <a:gd name="T33" fmla="*/ 604 h 769"/>
                  <a:gd name="T34" fmla="*/ 920 w 1196"/>
                  <a:gd name="T35" fmla="*/ 367 h 769"/>
                  <a:gd name="T36" fmla="*/ 17 w 1196"/>
                  <a:gd name="T37" fmla="*/ 364 h 769"/>
                  <a:gd name="T38" fmla="*/ 9 w 1196"/>
                  <a:gd name="T39" fmla="*/ 368 h 769"/>
                  <a:gd name="T40" fmla="*/ 0 w 1196"/>
                  <a:gd name="T41" fmla="*/ 371 h 769"/>
                  <a:gd name="T42" fmla="*/ 67 w 1196"/>
                  <a:gd name="T43" fmla="*/ 545 h 769"/>
                  <a:gd name="T44" fmla="*/ 71 w 1196"/>
                  <a:gd name="T45" fmla="*/ 554 h 769"/>
                  <a:gd name="T46" fmla="*/ 153 w 1196"/>
                  <a:gd name="T47" fmla="*/ 769 h 769"/>
                  <a:gd name="T48" fmla="*/ 163 w 1196"/>
                  <a:gd name="T49" fmla="*/ 765 h 769"/>
                  <a:gd name="T50" fmla="*/ 173 w 1196"/>
                  <a:gd name="T51" fmla="*/ 761 h 769"/>
                  <a:gd name="T52" fmla="*/ 89 w 1196"/>
                  <a:gd name="T53" fmla="*/ 548 h 769"/>
                  <a:gd name="T54" fmla="*/ 85 w 1196"/>
                  <a:gd name="T55" fmla="*/ 539 h 769"/>
                  <a:gd name="T56" fmla="*/ 17 w 1196"/>
                  <a:gd name="T57" fmla="*/ 364 h 769"/>
                  <a:gd name="T58" fmla="*/ 408 w 1196"/>
                  <a:gd name="T59" fmla="*/ 146 h 769"/>
                  <a:gd name="T60" fmla="*/ 46 w 1196"/>
                  <a:gd name="T61" fmla="*/ 332 h 769"/>
                  <a:gd name="T62" fmla="*/ 47 w 1196"/>
                  <a:gd name="T63" fmla="*/ 333 h 769"/>
                  <a:gd name="T64" fmla="*/ 47 w 1196"/>
                  <a:gd name="T65" fmla="*/ 339 h 769"/>
                  <a:gd name="T66" fmla="*/ 415 w 1196"/>
                  <a:gd name="T67" fmla="*/ 151 h 769"/>
                  <a:gd name="T68" fmla="*/ 415 w 1196"/>
                  <a:gd name="T69" fmla="*/ 151 h 769"/>
                  <a:gd name="T70" fmla="*/ 408 w 1196"/>
                  <a:gd name="T71" fmla="*/ 148 h 769"/>
                  <a:gd name="T72" fmla="*/ 408 w 1196"/>
                  <a:gd name="T73" fmla="*/ 146 h 769"/>
                  <a:gd name="T74" fmla="*/ 361 w 1196"/>
                  <a:gd name="T75" fmla="*/ 0 h 769"/>
                  <a:gd name="T76" fmla="*/ 354 w 1196"/>
                  <a:gd name="T77" fmla="*/ 5 h 769"/>
                  <a:gd name="T78" fmla="*/ 347 w 1196"/>
                  <a:gd name="T79" fmla="*/ 9 h 769"/>
                  <a:gd name="T80" fmla="*/ 424 w 1196"/>
                  <a:gd name="T81" fmla="*/ 124 h 769"/>
                  <a:gd name="T82" fmla="*/ 426 w 1196"/>
                  <a:gd name="T83" fmla="*/ 123 h 769"/>
                  <a:gd name="T84" fmla="*/ 439 w 1196"/>
                  <a:gd name="T85" fmla="*/ 116 h 769"/>
                  <a:gd name="T86" fmla="*/ 361 w 1196"/>
                  <a:gd name="T87" fmla="*/ 0 h 7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196" h="769">
                    <a:moveTo>
                      <a:pt x="857" y="387"/>
                    </a:moveTo>
                    <a:cubicBezTo>
                      <a:pt x="669" y="540"/>
                      <a:pt x="456" y="666"/>
                      <a:pt x="219" y="757"/>
                    </a:cubicBezTo>
                    <a:cubicBezTo>
                      <a:pt x="221" y="758"/>
                      <a:pt x="223" y="760"/>
                      <a:pt x="224" y="762"/>
                    </a:cubicBezTo>
                    <a:cubicBezTo>
                      <a:pt x="224" y="762"/>
                      <a:pt x="224" y="763"/>
                      <a:pt x="224" y="763"/>
                    </a:cubicBezTo>
                    <a:cubicBezTo>
                      <a:pt x="461" y="671"/>
                      <a:pt x="673" y="546"/>
                      <a:pt x="860" y="395"/>
                    </a:cubicBezTo>
                    <a:cubicBezTo>
                      <a:pt x="859" y="394"/>
                      <a:pt x="859" y="394"/>
                      <a:pt x="859" y="393"/>
                    </a:cubicBezTo>
                    <a:cubicBezTo>
                      <a:pt x="857" y="392"/>
                      <a:pt x="857" y="390"/>
                      <a:pt x="857" y="387"/>
                    </a:cubicBezTo>
                    <a:moveTo>
                      <a:pt x="920" y="367"/>
                    </a:moveTo>
                    <a:cubicBezTo>
                      <a:pt x="918" y="369"/>
                      <a:pt x="916" y="371"/>
                      <a:pt x="913" y="373"/>
                    </a:cubicBezTo>
                    <a:cubicBezTo>
                      <a:pt x="910" y="376"/>
                      <a:pt x="907" y="378"/>
                      <a:pt x="904" y="380"/>
                    </a:cubicBezTo>
                    <a:cubicBezTo>
                      <a:pt x="969" y="460"/>
                      <a:pt x="1034" y="539"/>
                      <a:pt x="1098" y="619"/>
                    </a:cubicBezTo>
                    <a:cubicBezTo>
                      <a:pt x="1100" y="621"/>
                      <a:pt x="1103" y="624"/>
                      <a:pt x="1105" y="626"/>
                    </a:cubicBezTo>
                    <a:cubicBezTo>
                      <a:pt x="1129" y="656"/>
                      <a:pt x="1153" y="687"/>
                      <a:pt x="1178" y="717"/>
                    </a:cubicBezTo>
                    <a:cubicBezTo>
                      <a:pt x="1181" y="714"/>
                      <a:pt x="1184" y="712"/>
                      <a:pt x="1187" y="709"/>
                    </a:cubicBezTo>
                    <a:cubicBezTo>
                      <a:pt x="1190" y="706"/>
                      <a:pt x="1193" y="704"/>
                      <a:pt x="1196" y="701"/>
                    </a:cubicBezTo>
                    <a:cubicBezTo>
                      <a:pt x="1171" y="671"/>
                      <a:pt x="1147" y="641"/>
                      <a:pt x="1122" y="612"/>
                    </a:cubicBezTo>
                    <a:cubicBezTo>
                      <a:pt x="1120" y="609"/>
                      <a:pt x="1118" y="607"/>
                      <a:pt x="1116" y="604"/>
                    </a:cubicBezTo>
                    <a:cubicBezTo>
                      <a:pt x="1051" y="525"/>
                      <a:pt x="986" y="446"/>
                      <a:pt x="920" y="367"/>
                    </a:cubicBezTo>
                    <a:moveTo>
                      <a:pt x="17" y="364"/>
                    </a:moveTo>
                    <a:cubicBezTo>
                      <a:pt x="15" y="365"/>
                      <a:pt x="12" y="367"/>
                      <a:pt x="9" y="368"/>
                    </a:cubicBezTo>
                    <a:cubicBezTo>
                      <a:pt x="6" y="369"/>
                      <a:pt x="3" y="370"/>
                      <a:pt x="0" y="371"/>
                    </a:cubicBezTo>
                    <a:cubicBezTo>
                      <a:pt x="23" y="429"/>
                      <a:pt x="45" y="487"/>
                      <a:pt x="67" y="545"/>
                    </a:cubicBezTo>
                    <a:cubicBezTo>
                      <a:pt x="69" y="548"/>
                      <a:pt x="70" y="551"/>
                      <a:pt x="71" y="554"/>
                    </a:cubicBezTo>
                    <a:cubicBezTo>
                      <a:pt x="98" y="626"/>
                      <a:pt x="126" y="697"/>
                      <a:pt x="153" y="769"/>
                    </a:cubicBezTo>
                    <a:cubicBezTo>
                      <a:pt x="156" y="767"/>
                      <a:pt x="159" y="766"/>
                      <a:pt x="163" y="765"/>
                    </a:cubicBezTo>
                    <a:cubicBezTo>
                      <a:pt x="166" y="763"/>
                      <a:pt x="170" y="762"/>
                      <a:pt x="173" y="761"/>
                    </a:cubicBezTo>
                    <a:cubicBezTo>
                      <a:pt x="145" y="690"/>
                      <a:pt x="117" y="619"/>
                      <a:pt x="89" y="548"/>
                    </a:cubicBezTo>
                    <a:cubicBezTo>
                      <a:pt x="88" y="545"/>
                      <a:pt x="87" y="542"/>
                      <a:pt x="85" y="539"/>
                    </a:cubicBezTo>
                    <a:cubicBezTo>
                      <a:pt x="63" y="481"/>
                      <a:pt x="40" y="423"/>
                      <a:pt x="17" y="364"/>
                    </a:cubicBezTo>
                    <a:moveTo>
                      <a:pt x="408" y="146"/>
                    </a:moveTo>
                    <a:cubicBezTo>
                      <a:pt x="297" y="219"/>
                      <a:pt x="176" y="282"/>
                      <a:pt x="46" y="332"/>
                    </a:cubicBezTo>
                    <a:cubicBezTo>
                      <a:pt x="46" y="333"/>
                      <a:pt x="47" y="333"/>
                      <a:pt x="47" y="333"/>
                    </a:cubicBezTo>
                    <a:cubicBezTo>
                      <a:pt x="48" y="335"/>
                      <a:pt x="48" y="337"/>
                      <a:pt x="47" y="339"/>
                    </a:cubicBezTo>
                    <a:cubicBezTo>
                      <a:pt x="179" y="289"/>
                      <a:pt x="302" y="225"/>
                      <a:pt x="415" y="151"/>
                    </a:cubicBezTo>
                    <a:cubicBezTo>
                      <a:pt x="415" y="151"/>
                      <a:pt x="415" y="151"/>
                      <a:pt x="415" y="151"/>
                    </a:cubicBezTo>
                    <a:cubicBezTo>
                      <a:pt x="412" y="151"/>
                      <a:pt x="410" y="150"/>
                      <a:pt x="408" y="148"/>
                    </a:cubicBezTo>
                    <a:cubicBezTo>
                      <a:pt x="408" y="148"/>
                      <a:pt x="408" y="147"/>
                      <a:pt x="408" y="146"/>
                    </a:cubicBezTo>
                    <a:moveTo>
                      <a:pt x="361" y="0"/>
                    </a:moveTo>
                    <a:cubicBezTo>
                      <a:pt x="359" y="1"/>
                      <a:pt x="357" y="3"/>
                      <a:pt x="354" y="5"/>
                    </a:cubicBezTo>
                    <a:cubicBezTo>
                      <a:pt x="352" y="6"/>
                      <a:pt x="350" y="7"/>
                      <a:pt x="347" y="9"/>
                    </a:cubicBezTo>
                    <a:cubicBezTo>
                      <a:pt x="373" y="47"/>
                      <a:pt x="398" y="86"/>
                      <a:pt x="424" y="124"/>
                    </a:cubicBezTo>
                    <a:cubicBezTo>
                      <a:pt x="424" y="124"/>
                      <a:pt x="425" y="123"/>
                      <a:pt x="426" y="123"/>
                    </a:cubicBezTo>
                    <a:cubicBezTo>
                      <a:pt x="430" y="120"/>
                      <a:pt x="435" y="117"/>
                      <a:pt x="439" y="116"/>
                    </a:cubicBezTo>
                    <a:cubicBezTo>
                      <a:pt x="413" y="77"/>
                      <a:pt x="386" y="38"/>
                      <a:pt x="361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9" name="Freeform 90">
                <a:extLst>
                  <a:ext uri="{FF2B5EF4-FFF2-40B4-BE49-F238E27FC236}">
                    <a16:creationId xmlns:a16="http://schemas.microsoft.com/office/drawing/2014/main" xmlns="" id="{FF43B7C3-DFD6-45CC-9D33-52B189B3AC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34" y="4649"/>
                <a:ext cx="85" cy="68"/>
              </a:xfrm>
              <a:custGeom>
                <a:avLst/>
                <a:gdLst>
                  <a:gd name="T0" fmla="*/ 98 w 110"/>
                  <a:gd name="T1" fmla="*/ 0 h 89"/>
                  <a:gd name="T2" fmla="*/ 52 w 110"/>
                  <a:gd name="T3" fmla="*/ 23 h 89"/>
                  <a:gd name="T4" fmla="*/ 43 w 110"/>
                  <a:gd name="T5" fmla="*/ 31 h 89"/>
                  <a:gd name="T6" fmla="*/ 34 w 110"/>
                  <a:gd name="T7" fmla="*/ 39 h 89"/>
                  <a:gd name="T8" fmla="*/ 5 w 110"/>
                  <a:gd name="T9" fmla="*/ 87 h 89"/>
                  <a:gd name="T10" fmla="*/ 12 w 110"/>
                  <a:gd name="T11" fmla="*/ 89 h 89"/>
                  <a:gd name="T12" fmla="*/ 67 w 110"/>
                  <a:gd name="T13" fmla="*/ 59 h 89"/>
                  <a:gd name="T14" fmla="*/ 104 w 110"/>
                  <a:gd name="T15" fmla="*/ 2 h 89"/>
                  <a:gd name="T16" fmla="*/ 98 w 110"/>
                  <a:gd name="T17" fmla="*/ 0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0" h="89">
                    <a:moveTo>
                      <a:pt x="98" y="0"/>
                    </a:moveTo>
                    <a:cubicBezTo>
                      <a:pt x="88" y="0"/>
                      <a:pt x="71" y="9"/>
                      <a:pt x="52" y="23"/>
                    </a:cubicBezTo>
                    <a:cubicBezTo>
                      <a:pt x="49" y="26"/>
                      <a:pt x="46" y="28"/>
                      <a:pt x="43" y="31"/>
                    </a:cubicBezTo>
                    <a:cubicBezTo>
                      <a:pt x="40" y="34"/>
                      <a:pt x="37" y="36"/>
                      <a:pt x="34" y="39"/>
                    </a:cubicBezTo>
                    <a:cubicBezTo>
                      <a:pt x="12" y="59"/>
                      <a:pt x="0" y="79"/>
                      <a:pt x="5" y="87"/>
                    </a:cubicBezTo>
                    <a:cubicBezTo>
                      <a:pt x="7" y="88"/>
                      <a:pt x="9" y="89"/>
                      <a:pt x="12" y="89"/>
                    </a:cubicBezTo>
                    <a:cubicBezTo>
                      <a:pt x="23" y="89"/>
                      <a:pt x="45" y="78"/>
                      <a:pt x="67" y="59"/>
                    </a:cubicBezTo>
                    <a:cubicBezTo>
                      <a:pt x="95" y="36"/>
                      <a:pt x="110" y="11"/>
                      <a:pt x="104" y="2"/>
                    </a:cubicBezTo>
                    <a:cubicBezTo>
                      <a:pt x="103" y="1"/>
                      <a:pt x="100" y="0"/>
                      <a:pt x="98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0" name="Freeform 91">
                <a:extLst>
                  <a:ext uri="{FF2B5EF4-FFF2-40B4-BE49-F238E27FC236}">
                    <a16:creationId xmlns:a16="http://schemas.microsoft.com/office/drawing/2014/main" xmlns="" id="{A2A2C9F9-D138-418C-AB7A-F13F4A6A535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13" y="4372"/>
                <a:ext cx="70" cy="59"/>
              </a:xfrm>
              <a:custGeom>
                <a:avLst/>
                <a:gdLst>
                  <a:gd name="T0" fmla="*/ 78 w 91"/>
                  <a:gd name="T1" fmla="*/ 0 h 76"/>
                  <a:gd name="T2" fmla="*/ 32 w 91"/>
                  <a:gd name="T3" fmla="*/ 23 h 76"/>
                  <a:gd name="T4" fmla="*/ 0 w 91"/>
                  <a:gd name="T5" fmla="*/ 67 h 76"/>
                  <a:gd name="T6" fmla="*/ 2 w 91"/>
                  <a:gd name="T7" fmla="*/ 73 h 76"/>
                  <a:gd name="T8" fmla="*/ 3 w 91"/>
                  <a:gd name="T9" fmla="*/ 75 h 76"/>
                  <a:gd name="T10" fmla="*/ 10 w 91"/>
                  <a:gd name="T11" fmla="*/ 76 h 76"/>
                  <a:gd name="T12" fmla="*/ 47 w 91"/>
                  <a:gd name="T13" fmla="*/ 60 h 76"/>
                  <a:gd name="T14" fmla="*/ 56 w 91"/>
                  <a:gd name="T15" fmla="*/ 53 h 76"/>
                  <a:gd name="T16" fmla="*/ 63 w 91"/>
                  <a:gd name="T17" fmla="*/ 47 h 76"/>
                  <a:gd name="T18" fmla="*/ 85 w 91"/>
                  <a:gd name="T19" fmla="*/ 2 h 76"/>
                  <a:gd name="T20" fmla="*/ 78 w 91"/>
                  <a:gd name="T21" fmla="*/ 0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1" h="76">
                    <a:moveTo>
                      <a:pt x="78" y="0"/>
                    </a:moveTo>
                    <a:cubicBezTo>
                      <a:pt x="68" y="0"/>
                      <a:pt x="49" y="9"/>
                      <a:pt x="32" y="23"/>
                    </a:cubicBezTo>
                    <a:cubicBezTo>
                      <a:pt x="13" y="40"/>
                      <a:pt x="1" y="57"/>
                      <a:pt x="0" y="67"/>
                    </a:cubicBezTo>
                    <a:cubicBezTo>
                      <a:pt x="0" y="70"/>
                      <a:pt x="0" y="72"/>
                      <a:pt x="2" y="73"/>
                    </a:cubicBezTo>
                    <a:cubicBezTo>
                      <a:pt x="2" y="74"/>
                      <a:pt x="2" y="74"/>
                      <a:pt x="3" y="75"/>
                    </a:cubicBezTo>
                    <a:cubicBezTo>
                      <a:pt x="5" y="76"/>
                      <a:pt x="7" y="76"/>
                      <a:pt x="10" y="76"/>
                    </a:cubicBezTo>
                    <a:cubicBezTo>
                      <a:pt x="19" y="76"/>
                      <a:pt x="33" y="71"/>
                      <a:pt x="47" y="60"/>
                    </a:cubicBezTo>
                    <a:cubicBezTo>
                      <a:pt x="50" y="58"/>
                      <a:pt x="53" y="56"/>
                      <a:pt x="56" y="53"/>
                    </a:cubicBezTo>
                    <a:cubicBezTo>
                      <a:pt x="59" y="51"/>
                      <a:pt x="61" y="49"/>
                      <a:pt x="63" y="47"/>
                    </a:cubicBezTo>
                    <a:cubicBezTo>
                      <a:pt x="81" y="29"/>
                      <a:pt x="91" y="10"/>
                      <a:pt x="85" y="2"/>
                    </a:cubicBezTo>
                    <a:cubicBezTo>
                      <a:pt x="84" y="1"/>
                      <a:pt x="81" y="0"/>
                      <a:pt x="78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1" name="Freeform 92">
                <a:extLst>
                  <a:ext uri="{FF2B5EF4-FFF2-40B4-BE49-F238E27FC236}">
                    <a16:creationId xmlns:a16="http://schemas.microsoft.com/office/drawing/2014/main" xmlns="" id="{E129EEE1-2BF4-4846-98F6-B4D37B6F1A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92" y="4101"/>
                <a:ext cx="48" cy="36"/>
              </a:xfrm>
              <a:custGeom>
                <a:avLst/>
                <a:gdLst>
                  <a:gd name="T0" fmla="*/ 53 w 63"/>
                  <a:gd name="T1" fmla="*/ 0 h 47"/>
                  <a:gd name="T2" fmla="*/ 25 w 63"/>
                  <a:gd name="T3" fmla="*/ 11 h 47"/>
                  <a:gd name="T4" fmla="*/ 4 w 63"/>
                  <a:gd name="T5" fmla="*/ 43 h 47"/>
                  <a:gd name="T6" fmla="*/ 14 w 63"/>
                  <a:gd name="T7" fmla="*/ 47 h 47"/>
                  <a:gd name="T8" fmla="*/ 35 w 63"/>
                  <a:gd name="T9" fmla="*/ 41 h 47"/>
                  <a:gd name="T10" fmla="*/ 42 w 63"/>
                  <a:gd name="T11" fmla="*/ 37 h 47"/>
                  <a:gd name="T12" fmla="*/ 49 w 63"/>
                  <a:gd name="T13" fmla="*/ 32 h 47"/>
                  <a:gd name="T14" fmla="*/ 63 w 63"/>
                  <a:gd name="T15" fmla="*/ 9 h 47"/>
                  <a:gd name="T16" fmla="*/ 32 w 63"/>
                  <a:gd name="T17" fmla="*/ 31 h 47"/>
                  <a:gd name="T18" fmla="*/ 28 w 63"/>
                  <a:gd name="T19" fmla="*/ 24 h 47"/>
                  <a:gd name="T20" fmla="*/ 60 w 63"/>
                  <a:gd name="T21" fmla="*/ 2 h 47"/>
                  <a:gd name="T22" fmla="*/ 53 w 63"/>
                  <a:gd name="T23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3" h="47">
                    <a:moveTo>
                      <a:pt x="53" y="0"/>
                    </a:moveTo>
                    <a:cubicBezTo>
                      <a:pt x="46" y="0"/>
                      <a:pt x="35" y="4"/>
                      <a:pt x="25" y="11"/>
                    </a:cubicBezTo>
                    <a:cubicBezTo>
                      <a:pt x="10" y="21"/>
                      <a:pt x="0" y="35"/>
                      <a:pt x="4" y="43"/>
                    </a:cubicBezTo>
                    <a:cubicBezTo>
                      <a:pt x="6" y="45"/>
                      <a:pt x="10" y="47"/>
                      <a:pt x="14" y="47"/>
                    </a:cubicBezTo>
                    <a:cubicBezTo>
                      <a:pt x="20" y="47"/>
                      <a:pt x="28" y="44"/>
                      <a:pt x="35" y="41"/>
                    </a:cubicBezTo>
                    <a:cubicBezTo>
                      <a:pt x="38" y="39"/>
                      <a:pt x="40" y="38"/>
                      <a:pt x="42" y="37"/>
                    </a:cubicBezTo>
                    <a:cubicBezTo>
                      <a:pt x="45" y="35"/>
                      <a:pt x="47" y="33"/>
                      <a:pt x="49" y="32"/>
                    </a:cubicBezTo>
                    <a:cubicBezTo>
                      <a:pt x="57" y="24"/>
                      <a:pt x="62" y="16"/>
                      <a:pt x="63" y="9"/>
                    </a:cubicBezTo>
                    <a:cubicBezTo>
                      <a:pt x="53" y="17"/>
                      <a:pt x="42" y="24"/>
                      <a:pt x="32" y="31"/>
                    </a:cubicBezTo>
                    <a:cubicBezTo>
                      <a:pt x="30" y="29"/>
                      <a:pt x="28" y="27"/>
                      <a:pt x="28" y="24"/>
                    </a:cubicBezTo>
                    <a:cubicBezTo>
                      <a:pt x="38" y="17"/>
                      <a:pt x="49" y="9"/>
                      <a:pt x="60" y="2"/>
                    </a:cubicBezTo>
                    <a:cubicBezTo>
                      <a:pt x="58" y="1"/>
                      <a:pt x="56" y="0"/>
                      <a:pt x="53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2" name="Freeform 93">
                <a:extLst>
                  <a:ext uri="{FF2B5EF4-FFF2-40B4-BE49-F238E27FC236}">
                    <a16:creationId xmlns:a16="http://schemas.microsoft.com/office/drawing/2014/main" xmlns="" id="{CDFB7993-7880-430E-B691-D0586531DC3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37" y="4708"/>
                <a:ext cx="88" cy="41"/>
              </a:xfrm>
              <a:custGeom>
                <a:avLst/>
                <a:gdLst>
                  <a:gd name="T0" fmla="*/ 95 w 114"/>
                  <a:gd name="T1" fmla="*/ 0 h 53"/>
                  <a:gd name="T2" fmla="*/ 61 w 114"/>
                  <a:gd name="T3" fmla="*/ 6 h 53"/>
                  <a:gd name="T4" fmla="*/ 51 w 114"/>
                  <a:gd name="T5" fmla="*/ 10 h 53"/>
                  <a:gd name="T6" fmla="*/ 41 w 114"/>
                  <a:gd name="T7" fmla="*/ 14 h 53"/>
                  <a:gd name="T8" fmla="*/ 3 w 114"/>
                  <a:gd name="T9" fmla="*/ 46 h 53"/>
                  <a:gd name="T10" fmla="*/ 22 w 114"/>
                  <a:gd name="T11" fmla="*/ 53 h 53"/>
                  <a:gd name="T12" fmla="*/ 65 w 114"/>
                  <a:gd name="T13" fmla="*/ 45 h 53"/>
                  <a:gd name="T14" fmla="*/ 112 w 114"/>
                  <a:gd name="T15" fmla="*/ 8 h 53"/>
                  <a:gd name="T16" fmla="*/ 112 w 114"/>
                  <a:gd name="T17" fmla="*/ 7 h 53"/>
                  <a:gd name="T18" fmla="*/ 107 w 114"/>
                  <a:gd name="T19" fmla="*/ 2 h 53"/>
                  <a:gd name="T20" fmla="*/ 95 w 114"/>
                  <a:gd name="T21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4" h="53">
                    <a:moveTo>
                      <a:pt x="95" y="0"/>
                    </a:moveTo>
                    <a:cubicBezTo>
                      <a:pt x="86" y="0"/>
                      <a:pt x="74" y="2"/>
                      <a:pt x="61" y="6"/>
                    </a:cubicBezTo>
                    <a:cubicBezTo>
                      <a:pt x="58" y="7"/>
                      <a:pt x="54" y="8"/>
                      <a:pt x="51" y="10"/>
                    </a:cubicBezTo>
                    <a:cubicBezTo>
                      <a:pt x="47" y="11"/>
                      <a:pt x="44" y="12"/>
                      <a:pt x="41" y="14"/>
                    </a:cubicBezTo>
                    <a:cubicBezTo>
                      <a:pt x="16" y="24"/>
                      <a:pt x="0" y="38"/>
                      <a:pt x="3" y="46"/>
                    </a:cubicBezTo>
                    <a:cubicBezTo>
                      <a:pt x="5" y="51"/>
                      <a:pt x="12" y="53"/>
                      <a:pt x="22" y="53"/>
                    </a:cubicBezTo>
                    <a:cubicBezTo>
                      <a:pt x="33" y="53"/>
                      <a:pt x="49" y="51"/>
                      <a:pt x="65" y="45"/>
                    </a:cubicBezTo>
                    <a:cubicBezTo>
                      <a:pt x="94" y="34"/>
                      <a:pt x="114" y="18"/>
                      <a:pt x="112" y="8"/>
                    </a:cubicBezTo>
                    <a:cubicBezTo>
                      <a:pt x="112" y="8"/>
                      <a:pt x="112" y="7"/>
                      <a:pt x="112" y="7"/>
                    </a:cubicBezTo>
                    <a:cubicBezTo>
                      <a:pt x="111" y="5"/>
                      <a:pt x="109" y="3"/>
                      <a:pt x="107" y="2"/>
                    </a:cubicBezTo>
                    <a:cubicBezTo>
                      <a:pt x="104" y="1"/>
                      <a:pt x="100" y="0"/>
                      <a:pt x="95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3" name="Freeform 94">
                <a:extLst>
                  <a:ext uri="{FF2B5EF4-FFF2-40B4-BE49-F238E27FC236}">
                    <a16:creationId xmlns:a16="http://schemas.microsoft.com/office/drawing/2014/main" xmlns="" id="{AF261951-78AE-4D85-86FB-0C75BAD592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15" y="4377"/>
                <a:ext cx="73" cy="37"/>
              </a:xfrm>
              <a:custGeom>
                <a:avLst/>
                <a:gdLst>
                  <a:gd name="T0" fmla="*/ 75 w 95"/>
                  <a:gd name="T1" fmla="*/ 0 h 48"/>
                  <a:gd name="T2" fmla="*/ 42 w 95"/>
                  <a:gd name="T3" fmla="*/ 7 h 48"/>
                  <a:gd name="T4" fmla="*/ 4 w 95"/>
                  <a:gd name="T5" fmla="*/ 39 h 48"/>
                  <a:gd name="T6" fmla="*/ 25 w 95"/>
                  <a:gd name="T7" fmla="*/ 48 h 48"/>
                  <a:gd name="T8" fmla="*/ 47 w 95"/>
                  <a:gd name="T9" fmla="*/ 45 h 48"/>
                  <a:gd name="T10" fmla="*/ 56 w 95"/>
                  <a:gd name="T11" fmla="*/ 42 h 48"/>
                  <a:gd name="T12" fmla="*/ 64 w 95"/>
                  <a:gd name="T13" fmla="*/ 38 h 48"/>
                  <a:gd name="T14" fmla="*/ 94 w 95"/>
                  <a:gd name="T15" fmla="*/ 13 h 48"/>
                  <a:gd name="T16" fmla="*/ 94 w 95"/>
                  <a:gd name="T17" fmla="*/ 7 h 48"/>
                  <a:gd name="T18" fmla="*/ 93 w 95"/>
                  <a:gd name="T19" fmla="*/ 6 h 48"/>
                  <a:gd name="T20" fmla="*/ 75 w 95"/>
                  <a:gd name="T21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5" h="48">
                    <a:moveTo>
                      <a:pt x="75" y="0"/>
                    </a:moveTo>
                    <a:cubicBezTo>
                      <a:pt x="66" y="0"/>
                      <a:pt x="54" y="2"/>
                      <a:pt x="42" y="7"/>
                    </a:cubicBezTo>
                    <a:cubicBezTo>
                      <a:pt x="18" y="15"/>
                      <a:pt x="0" y="30"/>
                      <a:pt x="4" y="39"/>
                    </a:cubicBezTo>
                    <a:cubicBezTo>
                      <a:pt x="6" y="45"/>
                      <a:pt x="14" y="48"/>
                      <a:pt x="25" y="48"/>
                    </a:cubicBezTo>
                    <a:cubicBezTo>
                      <a:pt x="31" y="48"/>
                      <a:pt x="39" y="47"/>
                      <a:pt x="47" y="45"/>
                    </a:cubicBezTo>
                    <a:cubicBezTo>
                      <a:pt x="50" y="44"/>
                      <a:pt x="53" y="43"/>
                      <a:pt x="56" y="42"/>
                    </a:cubicBezTo>
                    <a:cubicBezTo>
                      <a:pt x="59" y="41"/>
                      <a:pt x="62" y="39"/>
                      <a:pt x="64" y="38"/>
                    </a:cubicBezTo>
                    <a:cubicBezTo>
                      <a:pt x="81" y="31"/>
                      <a:pt x="92" y="21"/>
                      <a:pt x="94" y="13"/>
                    </a:cubicBezTo>
                    <a:cubicBezTo>
                      <a:pt x="95" y="11"/>
                      <a:pt x="95" y="9"/>
                      <a:pt x="94" y="7"/>
                    </a:cubicBezTo>
                    <a:cubicBezTo>
                      <a:pt x="94" y="7"/>
                      <a:pt x="93" y="7"/>
                      <a:pt x="93" y="6"/>
                    </a:cubicBezTo>
                    <a:cubicBezTo>
                      <a:pt x="91" y="2"/>
                      <a:pt x="84" y="0"/>
                      <a:pt x="75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4" name="Freeform 95">
                <a:extLst>
                  <a:ext uri="{FF2B5EF4-FFF2-40B4-BE49-F238E27FC236}">
                    <a16:creationId xmlns:a16="http://schemas.microsoft.com/office/drawing/2014/main" xmlns="" id="{46DDFE17-BDF0-42C8-BFB0-97D06A7E7E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65" y="4213"/>
                <a:ext cx="41" cy="29"/>
              </a:xfrm>
              <a:custGeom>
                <a:avLst/>
                <a:gdLst>
                  <a:gd name="T0" fmla="*/ 42 w 53"/>
                  <a:gd name="T1" fmla="*/ 0 h 38"/>
                  <a:gd name="T2" fmla="*/ 32 w 53"/>
                  <a:gd name="T3" fmla="*/ 3 h 38"/>
                  <a:gd name="T4" fmla="*/ 19 w 53"/>
                  <a:gd name="T5" fmla="*/ 10 h 38"/>
                  <a:gd name="T6" fmla="*/ 17 w 53"/>
                  <a:gd name="T7" fmla="*/ 11 h 38"/>
                  <a:gd name="T8" fmla="*/ 1 w 53"/>
                  <a:gd name="T9" fmla="*/ 33 h 38"/>
                  <a:gd name="T10" fmla="*/ 1 w 53"/>
                  <a:gd name="T11" fmla="*/ 35 h 38"/>
                  <a:gd name="T12" fmla="*/ 8 w 53"/>
                  <a:gd name="T13" fmla="*/ 38 h 38"/>
                  <a:gd name="T14" fmla="*/ 8 w 53"/>
                  <a:gd name="T15" fmla="*/ 38 h 38"/>
                  <a:gd name="T16" fmla="*/ 32 w 53"/>
                  <a:gd name="T17" fmla="*/ 29 h 38"/>
                  <a:gd name="T18" fmla="*/ 49 w 53"/>
                  <a:gd name="T19" fmla="*/ 3 h 38"/>
                  <a:gd name="T20" fmla="*/ 42 w 53"/>
                  <a:gd name="T2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3" h="38">
                    <a:moveTo>
                      <a:pt x="42" y="0"/>
                    </a:moveTo>
                    <a:cubicBezTo>
                      <a:pt x="39" y="0"/>
                      <a:pt x="36" y="1"/>
                      <a:pt x="32" y="3"/>
                    </a:cubicBezTo>
                    <a:cubicBezTo>
                      <a:pt x="28" y="4"/>
                      <a:pt x="23" y="7"/>
                      <a:pt x="19" y="10"/>
                    </a:cubicBezTo>
                    <a:cubicBezTo>
                      <a:pt x="18" y="10"/>
                      <a:pt x="17" y="11"/>
                      <a:pt x="17" y="11"/>
                    </a:cubicBezTo>
                    <a:cubicBezTo>
                      <a:pt x="6" y="19"/>
                      <a:pt x="0" y="28"/>
                      <a:pt x="1" y="33"/>
                    </a:cubicBezTo>
                    <a:cubicBezTo>
                      <a:pt x="1" y="34"/>
                      <a:pt x="1" y="35"/>
                      <a:pt x="1" y="35"/>
                    </a:cubicBezTo>
                    <a:cubicBezTo>
                      <a:pt x="3" y="37"/>
                      <a:pt x="5" y="38"/>
                      <a:pt x="8" y="38"/>
                    </a:cubicBezTo>
                    <a:cubicBezTo>
                      <a:pt x="8" y="38"/>
                      <a:pt x="8" y="38"/>
                      <a:pt x="8" y="38"/>
                    </a:cubicBezTo>
                    <a:cubicBezTo>
                      <a:pt x="15" y="38"/>
                      <a:pt x="23" y="35"/>
                      <a:pt x="32" y="29"/>
                    </a:cubicBezTo>
                    <a:cubicBezTo>
                      <a:pt x="45" y="20"/>
                      <a:pt x="53" y="8"/>
                      <a:pt x="49" y="3"/>
                    </a:cubicBezTo>
                    <a:cubicBezTo>
                      <a:pt x="48" y="1"/>
                      <a:pt x="45" y="0"/>
                      <a:pt x="42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5" name="Freeform 96">
                <a:extLst>
                  <a:ext uri="{FF2B5EF4-FFF2-40B4-BE49-F238E27FC236}">
                    <a16:creationId xmlns:a16="http://schemas.microsoft.com/office/drawing/2014/main" xmlns="" id="{0BA7D821-979E-4265-9507-26E30A7F67A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262" y="789"/>
                <a:ext cx="583" cy="896"/>
              </a:xfrm>
              <a:custGeom>
                <a:avLst/>
                <a:gdLst>
                  <a:gd name="T0" fmla="*/ 307 w 754"/>
                  <a:gd name="T1" fmla="*/ 1054 h 1161"/>
                  <a:gd name="T2" fmla="*/ 303 w 754"/>
                  <a:gd name="T3" fmla="*/ 1060 h 1161"/>
                  <a:gd name="T4" fmla="*/ 419 w 754"/>
                  <a:gd name="T5" fmla="*/ 1145 h 1161"/>
                  <a:gd name="T6" fmla="*/ 420 w 754"/>
                  <a:gd name="T7" fmla="*/ 1144 h 1161"/>
                  <a:gd name="T8" fmla="*/ 425 w 754"/>
                  <a:gd name="T9" fmla="*/ 1141 h 1161"/>
                  <a:gd name="T10" fmla="*/ 307 w 754"/>
                  <a:gd name="T11" fmla="*/ 1054 h 1161"/>
                  <a:gd name="T12" fmla="*/ 106 w 754"/>
                  <a:gd name="T13" fmla="*/ 937 h 1161"/>
                  <a:gd name="T14" fmla="*/ 106 w 754"/>
                  <a:gd name="T15" fmla="*/ 943 h 1161"/>
                  <a:gd name="T16" fmla="*/ 105 w 754"/>
                  <a:gd name="T17" fmla="*/ 944 h 1161"/>
                  <a:gd name="T18" fmla="*/ 296 w 754"/>
                  <a:gd name="T19" fmla="*/ 1055 h 1161"/>
                  <a:gd name="T20" fmla="*/ 301 w 754"/>
                  <a:gd name="T21" fmla="*/ 1050 h 1161"/>
                  <a:gd name="T22" fmla="*/ 106 w 754"/>
                  <a:gd name="T23" fmla="*/ 937 h 1161"/>
                  <a:gd name="T24" fmla="*/ 65 w 754"/>
                  <a:gd name="T25" fmla="*/ 934 h 1161"/>
                  <a:gd name="T26" fmla="*/ 0 w 754"/>
                  <a:gd name="T27" fmla="*/ 1056 h 1161"/>
                  <a:gd name="T28" fmla="*/ 7 w 754"/>
                  <a:gd name="T29" fmla="*/ 1059 h 1161"/>
                  <a:gd name="T30" fmla="*/ 14 w 754"/>
                  <a:gd name="T31" fmla="*/ 1063 h 1161"/>
                  <a:gd name="T32" fmla="*/ 79 w 754"/>
                  <a:gd name="T33" fmla="*/ 943 h 1161"/>
                  <a:gd name="T34" fmla="*/ 76 w 754"/>
                  <a:gd name="T35" fmla="*/ 941 h 1161"/>
                  <a:gd name="T36" fmla="*/ 65 w 754"/>
                  <a:gd name="T37" fmla="*/ 934 h 1161"/>
                  <a:gd name="T38" fmla="*/ 741 w 754"/>
                  <a:gd name="T39" fmla="*/ 828 h 1161"/>
                  <a:gd name="T40" fmla="*/ 575 w 754"/>
                  <a:gd name="T41" fmla="*/ 1018 h 1161"/>
                  <a:gd name="T42" fmla="*/ 568 w 754"/>
                  <a:gd name="T43" fmla="*/ 1026 h 1161"/>
                  <a:gd name="T44" fmla="*/ 458 w 754"/>
                  <a:gd name="T45" fmla="*/ 1152 h 1161"/>
                  <a:gd name="T46" fmla="*/ 463 w 754"/>
                  <a:gd name="T47" fmla="*/ 1156 h 1161"/>
                  <a:gd name="T48" fmla="*/ 469 w 754"/>
                  <a:gd name="T49" fmla="*/ 1161 h 1161"/>
                  <a:gd name="T50" fmla="*/ 581 w 754"/>
                  <a:gd name="T51" fmla="*/ 1036 h 1161"/>
                  <a:gd name="T52" fmla="*/ 587 w 754"/>
                  <a:gd name="T53" fmla="*/ 1029 h 1161"/>
                  <a:gd name="T54" fmla="*/ 754 w 754"/>
                  <a:gd name="T55" fmla="*/ 843 h 1161"/>
                  <a:gd name="T56" fmla="*/ 741 w 754"/>
                  <a:gd name="T57" fmla="*/ 828 h 1161"/>
                  <a:gd name="T58" fmla="*/ 102 w 754"/>
                  <a:gd name="T59" fmla="*/ 439 h 1161"/>
                  <a:gd name="T60" fmla="*/ 102 w 754"/>
                  <a:gd name="T61" fmla="*/ 440 h 1161"/>
                  <a:gd name="T62" fmla="*/ 97 w 754"/>
                  <a:gd name="T63" fmla="*/ 444 h 1161"/>
                  <a:gd name="T64" fmla="*/ 730 w 754"/>
                  <a:gd name="T65" fmla="*/ 807 h 1161"/>
                  <a:gd name="T66" fmla="*/ 731 w 754"/>
                  <a:gd name="T67" fmla="*/ 799 h 1161"/>
                  <a:gd name="T68" fmla="*/ 732 w 754"/>
                  <a:gd name="T69" fmla="*/ 799 h 1161"/>
                  <a:gd name="T70" fmla="*/ 102 w 754"/>
                  <a:gd name="T71" fmla="*/ 439 h 1161"/>
                  <a:gd name="T72" fmla="*/ 200 w 754"/>
                  <a:gd name="T73" fmla="*/ 0 h 1161"/>
                  <a:gd name="T74" fmla="*/ 44 w 754"/>
                  <a:gd name="T75" fmla="*/ 399 h 1161"/>
                  <a:gd name="T76" fmla="*/ 55 w 754"/>
                  <a:gd name="T77" fmla="*/ 403 h 1161"/>
                  <a:gd name="T78" fmla="*/ 65 w 754"/>
                  <a:gd name="T79" fmla="*/ 407 h 1161"/>
                  <a:gd name="T80" fmla="*/ 224 w 754"/>
                  <a:gd name="T81" fmla="*/ 9 h 1161"/>
                  <a:gd name="T82" fmla="*/ 212 w 754"/>
                  <a:gd name="T83" fmla="*/ 5 h 1161"/>
                  <a:gd name="T84" fmla="*/ 200 w 754"/>
                  <a:gd name="T85" fmla="*/ 0 h 1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754" h="1161">
                    <a:moveTo>
                      <a:pt x="307" y="1054"/>
                    </a:moveTo>
                    <a:cubicBezTo>
                      <a:pt x="306" y="1056"/>
                      <a:pt x="304" y="1058"/>
                      <a:pt x="303" y="1060"/>
                    </a:cubicBezTo>
                    <a:cubicBezTo>
                      <a:pt x="343" y="1087"/>
                      <a:pt x="382" y="1116"/>
                      <a:pt x="419" y="1145"/>
                    </a:cubicBezTo>
                    <a:cubicBezTo>
                      <a:pt x="419" y="1145"/>
                      <a:pt x="419" y="1145"/>
                      <a:pt x="420" y="1144"/>
                    </a:cubicBezTo>
                    <a:cubicBezTo>
                      <a:pt x="421" y="1143"/>
                      <a:pt x="423" y="1142"/>
                      <a:pt x="425" y="1141"/>
                    </a:cubicBezTo>
                    <a:cubicBezTo>
                      <a:pt x="387" y="1111"/>
                      <a:pt x="348" y="1082"/>
                      <a:pt x="307" y="1054"/>
                    </a:cubicBezTo>
                    <a:moveTo>
                      <a:pt x="106" y="937"/>
                    </a:moveTo>
                    <a:cubicBezTo>
                      <a:pt x="107" y="939"/>
                      <a:pt x="107" y="941"/>
                      <a:pt x="106" y="943"/>
                    </a:cubicBezTo>
                    <a:cubicBezTo>
                      <a:pt x="106" y="943"/>
                      <a:pt x="106" y="944"/>
                      <a:pt x="105" y="944"/>
                    </a:cubicBezTo>
                    <a:cubicBezTo>
                      <a:pt x="173" y="978"/>
                      <a:pt x="237" y="1015"/>
                      <a:pt x="296" y="1055"/>
                    </a:cubicBezTo>
                    <a:cubicBezTo>
                      <a:pt x="298" y="1053"/>
                      <a:pt x="299" y="1051"/>
                      <a:pt x="301" y="1050"/>
                    </a:cubicBezTo>
                    <a:cubicBezTo>
                      <a:pt x="239" y="1009"/>
                      <a:pt x="175" y="971"/>
                      <a:pt x="106" y="937"/>
                    </a:cubicBezTo>
                    <a:moveTo>
                      <a:pt x="65" y="934"/>
                    </a:moveTo>
                    <a:cubicBezTo>
                      <a:pt x="43" y="974"/>
                      <a:pt x="22" y="1015"/>
                      <a:pt x="0" y="1056"/>
                    </a:cubicBezTo>
                    <a:cubicBezTo>
                      <a:pt x="2" y="1057"/>
                      <a:pt x="4" y="1058"/>
                      <a:pt x="7" y="1059"/>
                    </a:cubicBezTo>
                    <a:cubicBezTo>
                      <a:pt x="9" y="1060"/>
                      <a:pt x="12" y="1062"/>
                      <a:pt x="14" y="1063"/>
                    </a:cubicBezTo>
                    <a:cubicBezTo>
                      <a:pt x="36" y="1023"/>
                      <a:pt x="57" y="982"/>
                      <a:pt x="79" y="943"/>
                    </a:cubicBezTo>
                    <a:cubicBezTo>
                      <a:pt x="78" y="942"/>
                      <a:pt x="77" y="942"/>
                      <a:pt x="76" y="941"/>
                    </a:cubicBezTo>
                    <a:cubicBezTo>
                      <a:pt x="72" y="939"/>
                      <a:pt x="68" y="936"/>
                      <a:pt x="65" y="934"/>
                    </a:cubicBezTo>
                    <a:moveTo>
                      <a:pt x="741" y="828"/>
                    </a:moveTo>
                    <a:cubicBezTo>
                      <a:pt x="685" y="892"/>
                      <a:pt x="630" y="955"/>
                      <a:pt x="575" y="1018"/>
                    </a:cubicBezTo>
                    <a:cubicBezTo>
                      <a:pt x="573" y="1021"/>
                      <a:pt x="570" y="1023"/>
                      <a:pt x="568" y="1026"/>
                    </a:cubicBezTo>
                    <a:cubicBezTo>
                      <a:pt x="531" y="1068"/>
                      <a:pt x="495" y="1110"/>
                      <a:pt x="458" y="1152"/>
                    </a:cubicBezTo>
                    <a:cubicBezTo>
                      <a:pt x="460" y="1153"/>
                      <a:pt x="461" y="1154"/>
                      <a:pt x="463" y="1156"/>
                    </a:cubicBezTo>
                    <a:cubicBezTo>
                      <a:pt x="465" y="1158"/>
                      <a:pt x="467" y="1159"/>
                      <a:pt x="469" y="1161"/>
                    </a:cubicBezTo>
                    <a:cubicBezTo>
                      <a:pt x="506" y="1120"/>
                      <a:pt x="543" y="1078"/>
                      <a:pt x="581" y="1036"/>
                    </a:cubicBezTo>
                    <a:cubicBezTo>
                      <a:pt x="583" y="1034"/>
                      <a:pt x="585" y="1031"/>
                      <a:pt x="587" y="1029"/>
                    </a:cubicBezTo>
                    <a:cubicBezTo>
                      <a:pt x="643" y="967"/>
                      <a:pt x="698" y="905"/>
                      <a:pt x="754" y="843"/>
                    </a:cubicBezTo>
                    <a:cubicBezTo>
                      <a:pt x="749" y="838"/>
                      <a:pt x="744" y="833"/>
                      <a:pt x="741" y="828"/>
                    </a:cubicBezTo>
                    <a:moveTo>
                      <a:pt x="102" y="439"/>
                    </a:moveTo>
                    <a:cubicBezTo>
                      <a:pt x="102" y="439"/>
                      <a:pt x="102" y="440"/>
                      <a:pt x="102" y="440"/>
                    </a:cubicBezTo>
                    <a:cubicBezTo>
                      <a:pt x="101" y="442"/>
                      <a:pt x="99" y="443"/>
                      <a:pt x="97" y="444"/>
                    </a:cubicBezTo>
                    <a:cubicBezTo>
                      <a:pt x="340" y="536"/>
                      <a:pt x="551" y="660"/>
                      <a:pt x="730" y="807"/>
                    </a:cubicBezTo>
                    <a:cubicBezTo>
                      <a:pt x="729" y="803"/>
                      <a:pt x="730" y="801"/>
                      <a:pt x="731" y="799"/>
                    </a:cubicBezTo>
                    <a:cubicBezTo>
                      <a:pt x="731" y="799"/>
                      <a:pt x="732" y="799"/>
                      <a:pt x="732" y="799"/>
                    </a:cubicBezTo>
                    <a:cubicBezTo>
                      <a:pt x="554" y="653"/>
                      <a:pt x="344" y="531"/>
                      <a:pt x="102" y="439"/>
                    </a:cubicBezTo>
                    <a:moveTo>
                      <a:pt x="200" y="0"/>
                    </a:moveTo>
                    <a:cubicBezTo>
                      <a:pt x="148" y="133"/>
                      <a:pt x="96" y="266"/>
                      <a:pt x="44" y="399"/>
                    </a:cubicBezTo>
                    <a:cubicBezTo>
                      <a:pt x="48" y="400"/>
                      <a:pt x="51" y="401"/>
                      <a:pt x="55" y="403"/>
                    </a:cubicBezTo>
                    <a:cubicBezTo>
                      <a:pt x="58" y="404"/>
                      <a:pt x="62" y="405"/>
                      <a:pt x="65" y="407"/>
                    </a:cubicBezTo>
                    <a:cubicBezTo>
                      <a:pt x="118" y="274"/>
                      <a:pt x="171" y="142"/>
                      <a:pt x="224" y="9"/>
                    </a:cubicBezTo>
                    <a:cubicBezTo>
                      <a:pt x="220" y="8"/>
                      <a:pt x="216" y="7"/>
                      <a:pt x="212" y="5"/>
                    </a:cubicBezTo>
                    <a:cubicBezTo>
                      <a:pt x="207" y="4"/>
                      <a:pt x="204" y="2"/>
                      <a:pt x="200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6" name="Freeform 97">
                <a:extLst>
                  <a:ext uri="{FF2B5EF4-FFF2-40B4-BE49-F238E27FC236}">
                    <a16:creationId xmlns:a16="http://schemas.microsoft.com/office/drawing/2014/main" xmlns="" id="{1758AEAF-4E23-45C2-9740-43074A37FF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77" y="757"/>
                <a:ext cx="108" cy="45"/>
              </a:xfrm>
              <a:custGeom>
                <a:avLst/>
                <a:gdLst>
                  <a:gd name="T0" fmla="*/ 21 w 139"/>
                  <a:gd name="T1" fmla="*/ 0 h 58"/>
                  <a:gd name="T2" fmla="*/ 4 w 139"/>
                  <a:gd name="T3" fmla="*/ 6 h 58"/>
                  <a:gd name="T4" fmla="*/ 51 w 139"/>
                  <a:gd name="T5" fmla="*/ 41 h 58"/>
                  <a:gd name="T6" fmla="*/ 63 w 139"/>
                  <a:gd name="T7" fmla="*/ 46 h 58"/>
                  <a:gd name="T8" fmla="*/ 75 w 139"/>
                  <a:gd name="T9" fmla="*/ 50 h 58"/>
                  <a:gd name="T10" fmla="*/ 118 w 139"/>
                  <a:gd name="T11" fmla="*/ 58 h 58"/>
                  <a:gd name="T12" fmla="*/ 135 w 139"/>
                  <a:gd name="T13" fmla="*/ 53 h 58"/>
                  <a:gd name="T14" fmla="*/ 77 w 139"/>
                  <a:gd name="T15" fmla="*/ 11 h 58"/>
                  <a:gd name="T16" fmla="*/ 21 w 139"/>
                  <a:gd name="T17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9" h="58">
                    <a:moveTo>
                      <a:pt x="21" y="0"/>
                    </a:moveTo>
                    <a:cubicBezTo>
                      <a:pt x="11" y="0"/>
                      <a:pt x="5" y="2"/>
                      <a:pt x="4" y="6"/>
                    </a:cubicBezTo>
                    <a:cubicBezTo>
                      <a:pt x="0" y="14"/>
                      <a:pt x="21" y="29"/>
                      <a:pt x="51" y="41"/>
                    </a:cubicBezTo>
                    <a:cubicBezTo>
                      <a:pt x="55" y="43"/>
                      <a:pt x="58" y="45"/>
                      <a:pt x="63" y="46"/>
                    </a:cubicBezTo>
                    <a:cubicBezTo>
                      <a:pt x="67" y="48"/>
                      <a:pt x="71" y="49"/>
                      <a:pt x="75" y="50"/>
                    </a:cubicBezTo>
                    <a:cubicBezTo>
                      <a:pt x="92" y="55"/>
                      <a:pt x="107" y="58"/>
                      <a:pt x="118" y="58"/>
                    </a:cubicBezTo>
                    <a:cubicBezTo>
                      <a:pt x="127" y="58"/>
                      <a:pt x="133" y="56"/>
                      <a:pt x="135" y="53"/>
                    </a:cubicBezTo>
                    <a:cubicBezTo>
                      <a:pt x="139" y="43"/>
                      <a:pt x="113" y="24"/>
                      <a:pt x="77" y="11"/>
                    </a:cubicBezTo>
                    <a:cubicBezTo>
                      <a:pt x="55" y="4"/>
                      <a:pt x="35" y="0"/>
                      <a:pt x="21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7" name="Freeform 98">
                <a:extLst>
                  <a:ext uri="{FF2B5EF4-FFF2-40B4-BE49-F238E27FC236}">
                    <a16:creationId xmlns:a16="http://schemas.microsoft.com/office/drawing/2014/main" xmlns="" id="{205DECAF-C77A-42F9-88D7-B1BC32EDD7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53" y="1093"/>
                <a:ext cx="89" cy="40"/>
              </a:xfrm>
              <a:custGeom>
                <a:avLst/>
                <a:gdLst>
                  <a:gd name="T0" fmla="*/ 24 w 115"/>
                  <a:gd name="T1" fmla="*/ 0 h 52"/>
                  <a:gd name="T2" fmla="*/ 5 w 115"/>
                  <a:gd name="T3" fmla="*/ 7 h 52"/>
                  <a:gd name="T4" fmla="*/ 53 w 115"/>
                  <a:gd name="T5" fmla="*/ 44 h 52"/>
                  <a:gd name="T6" fmla="*/ 96 w 115"/>
                  <a:gd name="T7" fmla="*/ 52 h 52"/>
                  <a:gd name="T8" fmla="*/ 109 w 115"/>
                  <a:gd name="T9" fmla="*/ 50 h 52"/>
                  <a:gd name="T10" fmla="*/ 114 w 115"/>
                  <a:gd name="T11" fmla="*/ 46 h 52"/>
                  <a:gd name="T12" fmla="*/ 114 w 115"/>
                  <a:gd name="T13" fmla="*/ 45 h 52"/>
                  <a:gd name="T14" fmla="*/ 113 w 115"/>
                  <a:gd name="T15" fmla="*/ 38 h 52"/>
                  <a:gd name="T16" fmla="*/ 73 w 115"/>
                  <a:gd name="T17" fmla="*/ 32 h 52"/>
                  <a:gd name="T18" fmla="*/ 67 w 115"/>
                  <a:gd name="T19" fmla="*/ 25 h 52"/>
                  <a:gd name="T20" fmla="*/ 108 w 115"/>
                  <a:gd name="T21" fmla="*/ 32 h 52"/>
                  <a:gd name="T22" fmla="*/ 77 w 115"/>
                  <a:gd name="T23" fmla="*/ 13 h 52"/>
                  <a:gd name="T24" fmla="*/ 67 w 115"/>
                  <a:gd name="T25" fmla="*/ 9 h 52"/>
                  <a:gd name="T26" fmla="*/ 56 w 115"/>
                  <a:gd name="T27" fmla="*/ 5 h 52"/>
                  <a:gd name="T28" fmla="*/ 24 w 115"/>
                  <a:gd name="T29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15" h="52">
                    <a:moveTo>
                      <a:pt x="24" y="0"/>
                    </a:moveTo>
                    <a:cubicBezTo>
                      <a:pt x="14" y="0"/>
                      <a:pt x="6" y="2"/>
                      <a:pt x="5" y="7"/>
                    </a:cubicBezTo>
                    <a:cubicBezTo>
                      <a:pt x="0" y="17"/>
                      <a:pt x="22" y="32"/>
                      <a:pt x="53" y="44"/>
                    </a:cubicBezTo>
                    <a:cubicBezTo>
                      <a:pt x="69" y="49"/>
                      <a:pt x="85" y="52"/>
                      <a:pt x="96" y="52"/>
                    </a:cubicBezTo>
                    <a:cubicBezTo>
                      <a:pt x="101" y="52"/>
                      <a:pt x="105" y="52"/>
                      <a:pt x="109" y="50"/>
                    </a:cubicBezTo>
                    <a:cubicBezTo>
                      <a:pt x="111" y="49"/>
                      <a:pt x="113" y="48"/>
                      <a:pt x="114" y="46"/>
                    </a:cubicBezTo>
                    <a:cubicBezTo>
                      <a:pt x="114" y="46"/>
                      <a:pt x="114" y="45"/>
                      <a:pt x="114" y="45"/>
                    </a:cubicBezTo>
                    <a:cubicBezTo>
                      <a:pt x="115" y="43"/>
                      <a:pt x="114" y="41"/>
                      <a:pt x="113" y="38"/>
                    </a:cubicBezTo>
                    <a:cubicBezTo>
                      <a:pt x="100" y="36"/>
                      <a:pt x="86" y="34"/>
                      <a:pt x="73" y="32"/>
                    </a:cubicBezTo>
                    <a:cubicBezTo>
                      <a:pt x="71" y="30"/>
                      <a:pt x="69" y="28"/>
                      <a:pt x="67" y="25"/>
                    </a:cubicBezTo>
                    <a:cubicBezTo>
                      <a:pt x="81" y="27"/>
                      <a:pt x="94" y="29"/>
                      <a:pt x="108" y="32"/>
                    </a:cubicBezTo>
                    <a:cubicBezTo>
                      <a:pt x="101" y="25"/>
                      <a:pt x="90" y="18"/>
                      <a:pt x="77" y="13"/>
                    </a:cubicBezTo>
                    <a:cubicBezTo>
                      <a:pt x="74" y="11"/>
                      <a:pt x="70" y="10"/>
                      <a:pt x="67" y="9"/>
                    </a:cubicBezTo>
                    <a:cubicBezTo>
                      <a:pt x="63" y="7"/>
                      <a:pt x="60" y="6"/>
                      <a:pt x="56" y="5"/>
                    </a:cubicBezTo>
                    <a:cubicBezTo>
                      <a:pt x="44" y="2"/>
                      <a:pt x="33" y="0"/>
                      <a:pt x="24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8" name="Freeform 99">
                <a:extLst>
                  <a:ext uri="{FF2B5EF4-FFF2-40B4-BE49-F238E27FC236}">
                    <a16:creationId xmlns:a16="http://schemas.microsoft.com/office/drawing/2014/main" xmlns="" id="{A2B090C2-0D1C-4BA3-8CEE-4322AC300E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38" y="1602"/>
                <a:ext cx="50" cy="30"/>
              </a:xfrm>
              <a:custGeom>
                <a:avLst/>
                <a:gdLst>
                  <a:gd name="T0" fmla="*/ 14 w 64"/>
                  <a:gd name="T1" fmla="*/ 0 h 39"/>
                  <a:gd name="T2" fmla="*/ 2 w 64"/>
                  <a:gd name="T3" fmla="*/ 4 h 39"/>
                  <a:gd name="T4" fmla="*/ 31 w 64"/>
                  <a:gd name="T5" fmla="*/ 18 h 39"/>
                  <a:gd name="T6" fmla="*/ 29 w 64"/>
                  <a:gd name="T7" fmla="*/ 22 h 39"/>
                  <a:gd name="T8" fmla="*/ 0 w 64"/>
                  <a:gd name="T9" fmla="*/ 8 h 39"/>
                  <a:gd name="T10" fmla="*/ 24 w 64"/>
                  <a:gd name="T11" fmla="*/ 33 h 39"/>
                  <a:gd name="T12" fmla="*/ 48 w 64"/>
                  <a:gd name="T13" fmla="*/ 39 h 39"/>
                  <a:gd name="T14" fmla="*/ 60 w 64"/>
                  <a:gd name="T15" fmla="*/ 34 h 39"/>
                  <a:gd name="T16" fmla="*/ 45 w 64"/>
                  <a:gd name="T17" fmla="*/ 10 h 39"/>
                  <a:gd name="T18" fmla="*/ 38 w 64"/>
                  <a:gd name="T19" fmla="*/ 6 h 39"/>
                  <a:gd name="T20" fmla="*/ 31 w 64"/>
                  <a:gd name="T21" fmla="*/ 3 h 39"/>
                  <a:gd name="T22" fmla="*/ 14 w 64"/>
                  <a:gd name="T23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4" h="39">
                    <a:moveTo>
                      <a:pt x="14" y="0"/>
                    </a:moveTo>
                    <a:cubicBezTo>
                      <a:pt x="8" y="0"/>
                      <a:pt x="4" y="1"/>
                      <a:pt x="2" y="4"/>
                    </a:cubicBezTo>
                    <a:cubicBezTo>
                      <a:pt x="12" y="8"/>
                      <a:pt x="21" y="13"/>
                      <a:pt x="31" y="18"/>
                    </a:cubicBezTo>
                    <a:cubicBezTo>
                      <a:pt x="31" y="20"/>
                      <a:pt x="30" y="21"/>
                      <a:pt x="29" y="22"/>
                    </a:cubicBezTo>
                    <a:cubicBezTo>
                      <a:pt x="20" y="18"/>
                      <a:pt x="10" y="13"/>
                      <a:pt x="0" y="8"/>
                    </a:cubicBezTo>
                    <a:cubicBezTo>
                      <a:pt x="0" y="16"/>
                      <a:pt x="10" y="26"/>
                      <a:pt x="24" y="33"/>
                    </a:cubicBezTo>
                    <a:cubicBezTo>
                      <a:pt x="33" y="37"/>
                      <a:pt x="41" y="39"/>
                      <a:pt x="48" y="39"/>
                    </a:cubicBezTo>
                    <a:cubicBezTo>
                      <a:pt x="54" y="39"/>
                      <a:pt x="58" y="37"/>
                      <a:pt x="60" y="34"/>
                    </a:cubicBezTo>
                    <a:cubicBezTo>
                      <a:pt x="64" y="28"/>
                      <a:pt x="57" y="18"/>
                      <a:pt x="45" y="10"/>
                    </a:cubicBezTo>
                    <a:cubicBezTo>
                      <a:pt x="43" y="9"/>
                      <a:pt x="40" y="7"/>
                      <a:pt x="38" y="6"/>
                    </a:cubicBezTo>
                    <a:cubicBezTo>
                      <a:pt x="35" y="5"/>
                      <a:pt x="33" y="4"/>
                      <a:pt x="31" y="3"/>
                    </a:cubicBezTo>
                    <a:cubicBezTo>
                      <a:pt x="25" y="1"/>
                      <a:pt x="19" y="0"/>
                      <a:pt x="14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9" name="Freeform 100">
                <a:extLst>
                  <a:ext uri="{FF2B5EF4-FFF2-40B4-BE49-F238E27FC236}">
                    <a16:creationId xmlns:a16="http://schemas.microsoft.com/office/drawing/2014/main" xmlns="" id="{AA71E570-B35A-4061-AB7B-417D909111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25" y="1404"/>
                <a:ext cx="65" cy="55"/>
              </a:xfrm>
              <a:custGeom>
                <a:avLst/>
                <a:gdLst>
                  <a:gd name="T0" fmla="*/ 10 w 84"/>
                  <a:gd name="T1" fmla="*/ 0 h 72"/>
                  <a:gd name="T2" fmla="*/ 3 w 84"/>
                  <a:gd name="T3" fmla="*/ 3 h 72"/>
                  <a:gd name="T4" fmla="*/ 2 w 84"/>
                  <a:gd name="T5" fmla="*/ 3 h 72"/>
                  <a:gd name="T6" fmla="*/ 1 w 84"/>
                  <a:gd name="T7" fmla="*/ 11 h 72"/>
                  <a:gd name="T8" fmla="*/ 12 w 84"/>
                  <a:gd name="T9" fmla="*/ 32 h 72"/>
                  <a:gd name="T10" fmla="*/ 25 w 84"/>
                  <a:gd name="T11" fmla="*/ 47 h 72"/>
                  <a:gd name="T12" fmla="*/ 29 w 84"/>
                  <a:gd name="T13" fmla="*/ 50 h 72"/>
                  <a:gd name="T14" fmla="*/ 72 w 84"/>
                  <a:gd name="T15" fmla="*/ 72 h 72"/>
                  <a:gd name="T16" fmla="*/ 79 w 84"/>
                  <a:gd name="T17" fmla="*/ 70 h 72"/>
                  <a:gd name="T18" fmla="*/ 75 w 84"/>
                  <a:gd name="T19" fmla="*/ 45 h 72"/>
                  <a:gd name="T20" fmla="*/ 64 w 84"/>
                  <a:gd name="T21" fmla="*/ 57 h 72"/>
                  <a:gd name="T22" fmla="*/ 49 w 84"/>
                  <a:gd name="T23" fmla="*/ 44 h 72"/>
                  <a:gd name="T24" fmla="*/ 62 w 84"/>
                  <a:gd name="T25" fmla="*/ 29 h 72"/>
                  <a:gd name="T26" fmla="*/ 54 w 84"/>
                  <a:gd name="T27" fmla="*/ 22 h 72"/>
                  <a:gd name="T28" fmla="*/ 10 w 84"/>
                  <a:gd name="T29" fmla="*/ 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4" h="72">
                    <a:moveTo>
                      <a:pt x="10" y="0"/>
                    </a:moveTo>
                    <a:cubicBezTo>
                      <a:pt x="7" y="0"/>
                      <a:pt x="4" y="1"/>
                      <a:pt x="3" y="3"/>
                    </a:cubicBezTo>
                    <a:cubicBezTo>
                      <a:pt x="3" y="3"/>
                      <a:pt x="2" y="3"/>
                      <a:pt x="2" y="3"/>
                    </a:cubicBezTo>
                    <a:cubicBezTo>
                      <a:pt x="1" y="5"/>
                      <a:pt x="0" y="7"/>
                      <a:pt x="1" y="11"/>
                    </a:cubicBezTo>
                    <a:cubicBezTo>
                      <a:pt x="2" y="16"/>
                      <a:pt x="5" y="24"/>
                      <a:pt x="12" y="32"/>
                    </a:cubicBezTo>
                    <a:cubicBezTo>
                      <a:pt x="15" y="37"/>
                      <a:pt x="20" y="42"/>
                      <a:pt x="25" y="47"/>
                    </a:cubicBezTo>
                    <a:cubicBezTo>
                      <a:pt x="26" y="48"/>
                      <a:pt x="27" y="49"/>
                      <a:pt x="29" y="50"/>
                    </a:cubicBezTo>
                    <a:cubicBezTo>
                      <a:pt x="45" y="64"/>
                      <a:pt x="62" y="72"/>
                      <a:pt x="72" y="72"/>
                    </a:cubicBezTo>
                    <a:cubicBezTo>
                      <a:pt x="75" y="72"/>
                      <a:pt x="78" y="71"/>
                      <a:pt x="79" y="70"/>
                    </a:cubicBezTo>
                    <a:cubicBezTo>
                      <a:pt x="84" y="65"/>
                      <a:pt x="82" y="56"/>
                      <a:pt x="75" y="45"/>
                    </a:cubicBezTo>
                    <a:cubicBezTo>
                      <a:pt x="71" y="49"/>
                      <a:pt x="68" y="53"/>
                      <a:pt x="64" y="57"/>
                    </a:cubicBezTo>
                    <a:cubicBezTo>
                      <a:pt x="59" y="52"/>
                      <a:pt x="54" y="48"/>
                      <a:pt x="49" y="44"/>
                    </a:cubicBezTo>
                    <a:cubicBezTo>
                      <a:pt x="53" y="39"/>
                      <a:pt x="57" y="34"/>
                      <a:pt x="62" y="29"/>
                    </a:cubicBezTo>
                    <a:cubicBezTo>
                      <a:pt x="59" y="27"/>
                      <a:pt x="57" y="24"/>
                      <a:pt x="54" y="22"/>
                    </a:cubicBezTo>
                    <a:cubicBezTo>
                      <a:pt x="38" y="8"/>
                      <a:pt x="21" y="0"/>
                      <a:pt x="10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0" name="Freeform 101">
                <a:extLst>
                  <a:ext uri="{FF2B5EF4-FFF2-40B4-BE49-F238E27FC236}">
                    <a16:creationId xmlns:a16="http://schemas.microsoft.com/office/drawing/2014/main" xmlns="" id="{65435A43-BC8C-4DE7-AFBC-9214A2A20A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82" y="1669"/>
                <a:ext cx="57" cy="47"/>
              </a:xfrm>
              <a:custGeom>
                <a:avLst/>
                <a:gdLst>
                  <a:gd name="T0" fmla="*/ 16 w 74"/>
                  <a:gd name="T1" fmla="*/ 0 h 60"/>
                  <a:gd name="T2" fmla="*/ 11 w 74"/>
                  <a:gd name="T3" fmla="*/ 1 h 60"/>
                  <a:gd name="T4" fmla="*/ 6 w 74"/>
                  <a:gd name="T5" fmla="*/ 4 h 60"/>
                  <a:gd name="T6" fmla="*/ 5 w 74"/>
                  <a:gd name="T7" fmla="*/ 5 h 60"/>
                  <a:gd name="T8" fmla="*/ 24 w 74"/>
                  <a:gd name="T9" fmla="*/ 44 h 60"/>
                  <a:gd name="T10" fmla="*/ 59 w 74"/>
                  <a:gd name="T11" fmla="*/ 60 h 60"/>
                  <a:gd name="T12" fmla="*/ 68 w 74"/>
                  <a:gd name="T13" fmla="*/ 57 h 60"/>
                  <a:gd name="T14" fmla="*/ 55 w 74"/>
                  <a:gd name="T15" fmla="*/ 21 h 60"/>
                  <a:gd name="T16" fmla="*/ 49 w 74"/>
                  <a:gd name="T17" fmla="*/ 16 h 60"/>
                  <a:gd name="T18" fmla="*/ 44 w 74"/>
                  <a:gd name="T19" fmla="*/ 12 h 60"/>
                  <a:gd name="T20" fmla="*/ 16 w 74"/>
                  <a:gd name="T21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4" h="60">
                    <a:moveTo>
                      <a:pt x="16" y="0"/>
                    </a:moveTo>
                    <a:cubicBezTo>
                      <a:pt x="14" y="0"/>
                      <a:pt x="12" y="1"/>
                      <a:pt x="11" y="1"/>
                    </a:cubicBezTo>
                    <a:cubicBezTo>
                      <a:pt x="9" y="2"/>
                      <a:pt x="7" y="3"/>
                      <a:pt x="6" y="4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0" y="14"/>
                      <a:pt x="9" y="30"/>
                      <a:pt x="24" y="44"/>
                    </a:cubicBezTo>
                    <a:cubicBezTo>
                      <a:pt x="36" y="54"/>
                      <a:pt x="50" y="60"/>
                      <a:pt x="59" y="60"/>
                    </a:cubicBezTo>
                    <a:cubicBezTo>
                      <a:pt x="63" y="60"/>
                      <a:pt x="66" y="59"/>
                      <a:pt x="68" y="57"/>
                    </a:cubicBezTo>
                    <a:cubicBezTo>
                      <a:pt x="74" y="50"/>
                      <a:pt x="69" y="35"/>
                      <a:pt x="55" y="21"/>
                    </a:cubicBezTo>
                    <a:cubicBezTo>
                      <a:pt x="53" y="19"/>
                      <a:pt x="51" y="18"/>
                      <a:pt x="49" y="16"/>
                    </a:cubicBezTo>
                    <a:cubicBezTo>
                      <a:pt x="47" y="14"/>
                      <a:pt x="46" y="13"/>
                      <a:pt x="44" y="12"/>
                    </a:cubicBezTo>
                    <a:cubicBezTo>
                      <a:pt x="34" y="5"/>
                      <a:pt x="23" y="0"/>
                      <a:pt x="16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1" name="Freeform 102">
                <a:extLst>
                  <a:ext uri="{FF2B5EF4-FFF2-40B4-BE49-F238E27FC236}">
                    <a16:creationId xmlns:a16="http://schemas.microsoft.com/office/drawing/2014/main" xmlns="" id="{60C81DDF-E045-4CF8-8E2F-B7618486607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05" y="1496"/>
                <a:ext cx="40" cy="24"/>
              </a:xfrm>
              <a:custGeom>
                <a:avLst/>
                <a:gdLst>
                  <a:gd name="T0" fmla="*/ 11 w 52"/>
                  <a:gd name="T1" fmla="*/ 0 h 32"/>
                  <a:gd name="T2" fmla="*/ 1 w 52"/>
                  <a:gd name="T3" fmla="*/ 4 h 32"/>
                  <a:gd name="T4" fmla="*/ 10 w 52"/>
                  <a:gd name="T5" fmla="*/ 19 h 32"/>
                  <a:gd name="T6" fmla="*/ 21 w 52"/>
                  <a:gd name="T7" fmla="*/ 26 h 32"/>
                  <a:gd name="T8" fmla="*/ 24 w 52"/>
                  <a:gd name="T9" fmla="*/ 28 h 32"/>
                  <a:gd name="T10" fmla="*/ 42 w 52"/>
                  <a:gd name="T11" fmla="*/ 32 h 32"/>
                  <a:gd name="T12" fmla="*/ 50 w 52"/>
                  <a:gd name="T13" fmla="*/ 29 h 32"/>
                  <a:gd name="T14" fmla="*/ 51 w 52"/>
                  <a:gd name="T15" fmla="*/ 28 h 32"/>
                  <a:gd name="T16" fmla="*/ 51 w 52"/>
                  <a:gd name="T17" fmla="*/ 22 h 32"/>
                  <a:gd name="T18" fmla="*/ 32 w 52"/>
                  <a:gd name="T19" fmla="*/ 5 h 32"/>
                  <a:gd name="T20" fmla="*/ 11 w 52"/>
                  <a:gd name="T21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2" h="32">
                    <a:moveTo>
                      <a:pt x="11" y="0"/>
                    </a:moveTo>
                    <a:cubicBezTo>
                      <a:pt x="6" y="0"/>
                      <a:pt x="3" y="1"/>
                      <a:pt x="1" y="4"/>
                    </a:cubicBezTo>
                    <a:cubicBezTo>
                      <a:pt x="0" y="7"/>
                      <a:pt x="3" y="13"/>
                      <a:pt x="10" y="19"/>
                    </a:cubicBezTo>
                    <a:cubicBezTo>
                      <a:pt x="13" y="21"/>
                      <a:pt x="17" y="24"/>
                      <a:pt x="21" y="26"/>
                    </a:cubicBezTo>
                    <a:cubicBezTo>
                      <a:pt x="22" y="27"/>
                      <a:pt x="23" y="27"/>
                      <a:pt x="24" y="28"/>
                    </a:cubicBezTo>
                    <a:cubicBezTo>
                      <a:pt x="31" y="30"/>
                      <a:pt x="37" y="32"/>
                      <a:pt x="42" y="32"/>
                    </a:cubicBezTo>
                    <a:cubicBezTo>
                      <a:pt x="46" y="32"/>
                      <a:pt x="49" y="31"/>
                      <a:pt x="50" y="29"/>
                    </a:cubicBezTo>
                    <a:cubicBezTo>
                      <a:pt x="51" y="29"/>
                      <a:pt x="51" y="28"/>
                      <a:pt x="51" y="28"/>
                    </a:cubicBezTo>
                    <a:cubicBezTo>
                      <a:pt x="52" y="26"/>
                      <a:pt x="52" y="24"/>
                      <a:pt x="51" y="22"/>
                    </a:cubicBezTo>
                    <a:cubicBezTo>
                      <a:pt x="48" y="17"/>
                      <a:pt x="41" y="10"/>
                      <a:pt x="32" y="5"/>
                    </a:cubicBezTo>
                    <a:cubicBezTo>
                      <a:pt x="24" y="2"/>
                      <a:pt x="17" y="0"/>
                      <a:pt x="11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2" name="Freeform 103">
                <a:extLst>
                  <a:ext uri="{FF2B5EF4-FFF2-40B4-BE49-F238E27FC236}">
                    <a16:creationId xmlns:a16="http://schemas.microsoft.com/office/drawing/2014/main" xmlns="" id="{2E9AA853-D421-49F4-9265-C6B083E4DC0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627" y="1669"/>
                <a:ext cx="298" cy="514"/>
              </a:xfrm>
              <a:custGeom>
                <a:avLst/>
                <a:gdLst>
                  <a:gd name="T0" fmla="*/ 324 w 386"/>
                  <a:gd name="T1" fmla="*/ 615 h 665"/>
                  <a:gd name="T2" fmla="*/ 147 w 386"/>
                  <a:gd name="T3" fmla="*/ 651 h 665"/>
                  <a:gd name="T4" fmla="*/ 148 w 386"/>
                  <a:gd name="T5" fmla="*/ 657 h 665"/>
                  <a:gd name="T6" fmla="*/ 150 w 386"/>
                  <a:gd name="T7" fmla="*/ 665 h 665"/>
                  <a:gd name="T8" fmla="*/ 326 w 386"/>
                  <a:gd name="T9" fmla="*/ 630 h 665"/>
                  <a:gd name="T10" fmla="*/ 325 w 386"/>
                  <a:gd name="T11" fmla="*/ 622 h 665"/>
                  <a:gd name="T12" fmla="*/ 324 w 386"/>
                  <a:gd name="T13" fmla="*/ 615 h 665"/>
                  <a:gd name="T14" fmla="*/ 71 w 386"/>
                  <a:gd name="T15" fmla="*/ 315 h 665"/>
                  <a:gd name="T16" fmla="*/ 69 w 386"/>
                  <a:gd name="T17" fmla="*/ 319 h 665"/>
                  <a:gd name="T18" fmla="*/ 69 w 386"/>
                  <a:gd name="T19" fmla="*/ 319 h 665"/>
                  <a:gd name="T20" fmla="*/ 68 w 386"/>
                  <a:gd name="T21" fmla="*/ 319 h 665"/>
                  <a:gd name="T22" fmla="*/ 134 w 386"/>
                  <a:gd name="T23" fmla="*/ 624 h 665"/>
                  <a:gd name="T24" fmla="*/ 135 w 386"/>
                  <a:gd name="T25" fmla="*/ 624 h 665"/>
                  <a:gd name="T26" fmla="*/ 135 w 386"/>
                  <a:gd name="T27" fmla="*/ 624 h 665"/>
                  <a:gd name="T28" fmla="*/ 137 w 386"/>
                  <a:gd name="T29" fmla="*/ 625 h 665"/>
                  <a:gd name="T30" fmla="*/ 71 w 386"/>
                  <a:gd name="T31" fmla="*/ 315 h 665"/>
                  <a:gd name="T32" fmla="*/ 56 w 386"/>
                  <a:gd name="T33" fmla="*/ 288 h 665"/>
                  <a:gd name="T34" fmla="*/ 0 w 386"/>
                  <a:gd name="T35" fmla="*/ 305 h 665"/>
                  <a:gd name="T36" fmla="*/ 1 w 386"/>
                  <a:gd name="T37" fmla="*/ 311 h 665"/>
                  <a:gd name="T38" fmla="*/ 3 w 386"/>
                  <a:gd name="T39" fmla="*/ 317 h 665"/>
                  <a:gd name="T40" fmla="*/ 59 w 386"/>
                  <a:gd name="T41" fmla="*/ 301 h 665"/>
                  <a:gd name="T42" fmla="*/ 58 w 386"/>
                  <a:gd name="T43" fmla="*/ 299 h 665"/>
                  <a:gd name="T44" fmla="*/ 56 w 386"/>
                  <a:gd name="T45" fmla="*/ 288 h 665"/>
                  <a:gd name="T46" fmla="*/ 211 w 386"/>
                  <a:gd name="T47" fmla="*/ 104 h 665"/>
                  <a:gd name="T48" fmla="*/ 324 w 386"/>
                  <a:gd name="T49" fmla="*/ 586 h 665"/>
                  <a:gd name="T50" fmla="*/ 326 w 386"/>
                  <a:gd name="T51" fmla="*/ 584 h 665"/>
                  <a:gd name="T52" fmla="*/ 326 w 386"/>
                  <a:gd name="T53" fmla="*/ 584 h 665"/>
                  <a:gd name="T54" fmla="*/ 327 w 386"/>
                  <a:gd name="T55" fmla="*/ 584 h 665"/>
                  <a:gd name="T56" fmla="*/ 214 w 386"/>
                  <a:gd name="T57" fmla="*/ 105 h 665"/>
                  <a:gd name="T58" fmla="*/ 213 w 386"/>
                  <a:gd name="T59" fmla="*/ 105 h 665"/>
                  <a:gd name="T60" fmla="*/ 213 w 386"/>
                  <a:gd name="T61" fmla="*/ 105 h 665"/>
                  <a:gd name="T62" fmla="*/ 211 w 386"/>
                  <a:gd name="T63" fmla="*/ 104 h 665"/>
                  <a:gd name="T64" fmla="*/ 381 w 386"/>
                  <a:gd name="T65" fmla="*/ 0 h 665"/>
                  <a:gd name="T66" fmla="*/ 208 w 386"/>
                  <a:gd name="T67" fmla="*/ 60 h 665"/>
                  <a:gd name="T68" fmla="*/ 211 w 386"/>
                  <a:gd name="T69" fmla="*/ 66 h 665"/>
                  <a:gd name="T70" fmla="*/ 212 w 386"/>
                  <a:gd name="T71" fmla="*/ 72 h 665"/>
                  <a:gd name="T72" fmla="*/ 386 w 386"/>
                  <a:gd name="T73" fmla="*/ 13 h 665"/>
                  <a:gd name="T74" fmla="*/ 383 w 386"/>
                  <a:gd name="T75" fmla="*/ 6 h 665"/>
                  <a:gd name="T76" fmla="*/ 381 w 386"/>
                  <a:gd name="T77" fmla="*/ 0 h 6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386" h="665">
                    <a:moveTo>
                      <a:pt x="324" y="615"/>
                    </a:moveTo>
                    <a:cubicBezTo>
                      <a:pt x="265" y="627"/>
                      <a:pt x="206" y="639"/>
                      <a:pt x="147" y="651"/>
                    </a:cubicBezTo>
                    <a:cubicBezTo>
                      <a:pt x="148" y="653"/>
                      <a:pt x="148" y="655"/>
                      <a:pt x="148" y="657"/>
                    </a:cubicBezTo>
                    <a:cubicBezTo>
                      <a:pt x="149" y="660"/>
                      <a:pt x="149" y="662"/>
                      <a:pt x="150" y="665"/>
                    </a:cubicBezTo>
                    <a:cubicBezTo>
                      <a:pt x="208" y="653"/>
                      <a:pt x="267" y="641"/>
                      <a:pt x="326" y="630"/>
                    </a:cubicBezTo>
                    <a:cubicBezTo>
                      <a:pt x="326" y="627"/>
                      <a:pt x="325" y="625"/>
                      <a:pt x="325" y="622"/>
                    </a:cubicBezTo>
                    <a:cubicBezTo>
                      <a:pt x="324" y="620"/>
                      <a:pt x="324" y="618"/>
                      <a:pt x="324" y="615"/>
                    </a:cubicBezTo>
                    <a:moveTo>
                      <a:pt x="71" y="315"/>
                    </a:moveTo>
                    <a:cubicBezTo>
                      <a:pt x="70" y="317"/>
                      <a:pt x="70" y="319"/>
                      <a:pt x="69" y="319"/>
                    </a:cubicBezTo>
                    <a:cubicBezTo>
                      <a:pt x="69" y="319"/>
                      <a:pt x="69" y="319"/>
                      <a:pt x="69" y="319"/>
                    </a:cubicBezTo>
                    <a:cubicBezTo>
                      <a:pt x="68" y="319"/>
                      <a:pt x="68" y="319"/>
                      <a:pt x="68" y="319"/>
                    </a:cubicBezTo>
                    <a:cubicBezTo>
                      <a:pt x="94" y="419"/>
                      <a:pt x="116" y="521"/>
                      <a:pt x="134" y="624"/>
                    </a:cubicBezTo>
                    <a:cubicBezTo>
                      <a:pt x="134" y="624"/>
                      <a:pt x="135" y="624"/>
                      <a:pt x="135" y="624"/>
                    </a:cubicBezTo>
                    <a:cubicBezTo>
                      <a:pt x="135" y="624"/>
                      <a:pt x="135" y="624"/>
                      <a:pt x="135" y="624"/>
                    </a:cubicBezTo>
                    <a:cubicBezTo>
                      <a:pt x="136" y="624"/>
                      <a:pt x="137" y="624"/>
                      <a:pt x="137" y="625"/>
                    </a:cubicBezTo>
                    <a:cubicBezTo>
                      <a:pt x="119" y="521"/>
                      <a:pt x="97" y="418"/>
                      <a:pt x="71" y="315"/>
                    </a:cubicBezTo>
                    <a:moveTo>
                      <a:pt x="56" y="288"/>
                    </a:moveTo>
                    <a:cubicBezTo>
                      <a:pt x="37" y="294"/>
                      <a:pt x="19" y="299"/>
                      <a:pt x="0" y="305"/>
                    </a:cubicBezTo>
                    <a:cubicBezTo>
                      <a:pt x="0" y="307"/>
                      <a:pt x="1" y="309"/>
                      <a:pt x="1" y="311"/>
                    </a:cubicBezTo>
                    <a:cubicBezTo>
                      <a:pt x="2" y="313"/>
                      <a:pt x="2" y="315"/>
                      <a:pt x="3" y="317"/>
                    </a:cubicBezTo>
                    <a:cubicBezTo>
                      <a:pt x="21" y="312"/>
                      <a:pt x="41" y="306"/>
                      <a:pt x="59" y="301"/>
                    </a:cubicBezTo>
                    <a:cubicBezTo>
                      <a:pt x="59" y="300"/>
                      <a:pt x="59" y="300"/>
                      <a:pt x="58" y="299"/>
                    </a:cubicBezTo>
                    <a:cubicBezTo>
                      <a:pt x="57" y="295"/>
                      <a:pt x="57" y="291"/>
                      <a:pt x="56" y="288"/>
                    </a:cubicBezTo>
                    <a:moveTo>
                      <a:pt x="211" y="104"/>
                    </a:moveTo>
                    <a:cubicBezTo>
                      <a:pt x="257" y="262"/>
                      <a:pt x="295" y="423"/>
                      <a:pt x="324" y="586"/>
                    </a:cubicBezTo>
                    <a:cubicBezTo>
                      <a:pt x="324" y="584"/>
                      <a:pt x="325" y="584"/>
                      <a:pt x="326" y="584"/>
                    </a:cubicBezTo>
                    <a:cubicBezTo>
                      <a:pt x="326" y="584"/>
                      <a:pt x="326" y="584"/>
                      <a:pt x="326" y="584"/>
                    </a:cubicBezTo>
                    <a:cubicBezTo>
                      <a:pt x="326" y="584"/>
                      <a:pt x="326" y="584"/>
                      <a:pt x="327" y="584"/>
                    </a:cubicBezTo>
                    <a:cubicBezTo>
                      <a:pt x="298" y="422"/>
                      <a:pt x="260" y="262"/>
                      <a:pt x="214" y="105"/>
                    </a:cubicBezTo>
                    <a:cubicBezTo>
                      <a:pt x="214" y="105"/>
                      <a:pt x="213" y="105"/>
                      <a:pt x="213" y="105"/>
                    </a:cubicBezTo>
                    <a:cubicBezTo>
                      <a:pt x="213" y="105"/>
                      <a:pt x="213" y="105"/>
                      <a:pt x="213" y="105"/>
                    </a:cubicBezTo>
                    <a:cubicBezTo>
                      <a:pt x="212" y="105"/>
                      <a:pt x="211" y="104"/>
                      <a:pt x="211" y="104"/>
                    </a:cubicBezTo>
                    <a:moveTo>
                      <a:pt x="381" y="0"/>
                    </a:moveTo>
                    <a:cubicBezTo>
                      <a:pt x="324" y="20"/>
                      <a:pt x="266" y="40"/>
                      <a:pt x="208" y="60"/>
                    </a:cubicBezTo>
                    <a:cubicBezTo>
                      <a:pt x="209" y="62"/>
                      <a:pt x="210" y="64"/>
                      <a:pt x="211" y="66"/>
                    </a:cubicBezTo>
                    <a:cubicBezTo>
                      <a:pt x="211" y="68"/>
                      <a:pt x="212" y="70"/>
                      <a:pt x="212" y="72"/>
                    </a:cubicBezTo>
                    <a:cubicBezTo>
                      <a:pt x="270" y="52"/>
                      <a:pt x="329" y="33"/>
                      <a:pt x="386" y="13"/>
                    </a:cubicBezTo>
                    <a:cubicBezTo>
                      <a:pt x="385" y="11"/>
                      <a:pt x="384" y="9"/>
                      <a:pt x="383" y="6"/>
                    </a:cubicBezTo>
                    <a:cubicBezTo>
                      <a:pt x="382" y="4"/>
                      <a:pt x="382" y="2"/>
                      <a:pt x="381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3" name="Freeform 104">
                <a:extLst>
                  <a:ext uri="{FF2B5EF4-FFF2-40B4-BE49-F238E27FC236}">
                    <a16:creationId xmlns:a16="http://schemas.microsoft.com/office/drawing/2014/main" xmlns="" id="{3248F9FA-DE74-41F5-B193-344B727E8F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17" y="1644"/>
                <a:ext cx="24" cy="58"/>
              </a:xfrm>
              <a:custGeom>
                <a:avLst/>
                <a:gdLst>
                  <a:gd name="T0" fmla="*/ 4 w 31"/>
                  <a:gd name="T1" fmla="*/ 0 h 75"/>
                  <a:gd name="T2" fmla="*/ 4 w 31"/>
                  <a:gd name="T3" fmla="*/ 0 h 75"/>
                  <a:gd name="T4" fmla="*/ 5 w 31"/>
                  <a:gd name="T5" fmla="*/ 33 h 75"/>
                  <a:gd name="T6" fmla="*/ 7 w 31"/>
                  <a:gd name="T7" fmla="*/ 39 h 75"/>
                  <a:gd name="T8" fmla="*/ 10 w 31"/>
                  <a:gd name="T9" fmla="*/ 46 h 75"/>
                  <a:gd name="T10" fmla="*/ 26 w 31"/>
                  <a:gd name="T11" fmla="*/ 75 h 75"/>
                  <a:gd name="T12" fmla="*/ 27 w 31"/>
                  <a:gd name="T13" fmla="*/ 75 h 75"/>
                  <a:gd name="T14" fmla="*/ 23 w 31"/>
                  <a:gd name="T15" fmla="*/ 34 h 75"/>
                  <a:gd name="T16" fmla="*/ 4 w 31"/>
                  <a:gd name="T17" fmla="*/ 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1" h="75">
                    <a:moveTo>
                      <a:pt x="4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0" y="1"/>
                      <a:pt x="1" y="16"/>
                      <a:pt x="5" y="33"/>
                    </a:cubicBezTo>
                    <a:cubicBezTo>
                      <a:pt x="6" y="35"/>
                      <a:pt x="6" y="37"/>
                      <a:pt x="7" y="39"/>
                    </a:cubicBezTo>
                    <a:cubicBezTo>
                      <a:pt x="8" y="42"/>
                      <a:pt x="9" y="44"/>
                      <a:pt x="10" y="46"/>
                    </a:cubicBezTo>
                    <a:cubicBezTo>
                      <a:pt x="16" y="63"/>
                      <a:pt x="23" y="75"/>
                      <a:pt x="26" y="75"/>
                    </a:cubicBezTo>
                    <a:cubicBezTo>
                      <a:pt x="26" y="75"/>
                      <a:pt x="27" y="75"/>
                      <a:pt x="27" y="75"/>
                    </a:cubicBezTo>
                    <a:cubicBezTo>
                      <a:pt x="31" y="73"/>
                      <a:pt x="29" y="55"/>
                      <a:pt x="23" y="34"/>
                    </a:cubicBezTo>
                    <a:cubicBezTo>
                      <a:pt x="17" y="15"/>
                      <a:pt x="9" y="0"/>
                      <a:pt x="4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4" name="Freeform 105">
                <a:extLst>
                  <a:ext uri="{FF2B5EF4-FFF2-40B4-BE49-F238E27FC236}">
                    <a16:creationId xmlns:a16="http://schemas.microsoft.com/office/drawing/2014/main" xmlns="" id="{1C6B7503-3A86-43F1-B194-EF18594476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71" y="1695"/>
                <a:ext cx="24" cy="55"/>
              </a:xfrm>
              <a:custGeom>
                <a:avLst/>
                <a:gdLst>
                  <a:gd name="T0" fmla="*/ 5 w 30"/>
                  <a:gd name="T1" fmla="*/ 0 h 72"/>
                  <a:gd name="T2" fmla="*/ 5 w 30"/>
                  <a:gd name="T3" fmla="*/ 0 h 72"/>
                  <a:gd name="T4" fmla="*/ 8 w 30"/>
                  <a:gd name="T5" fmla="*/ 37 h 72"/>
                  <a:gd name="T6" fmla="*/ 24 w 30"/>
                  <a:gd name="T7" fmla="*/ 71 h 72"/>
                  <a:gd name="T8" fmla="*/ 26 w 30"/>
                  <a:gd name="T9" fmla="*/ 72 h 72"/>
                  <a:gd name="T10" fmla="*/ 26 w 30"/>
                  <a:gd name="T11" fmla="*/ 72 h 72"/>
                  <a:gd name="T12" fmla="*/ 27 w 30"/>
                  <a:gd name="T13" fmla="*/ 72 h 72"/>
                  <a:gd name="T14" fmla="*/ 25 w 30"/>
                  <a:gd name="T15" fmla="*/ 39 h 72"/>
                  <a:gd name="T16" fmla="*/ 24 w 30"/>
                  <a:gd name="T17" fmla="*/ 33 h 72"/>
                  <a:gd name="T18" fmla="*/ 21 w 30"/>
                  <a:gd name="T19" fmla="*/ 27 h 72"/>
                  <a:gd name="T20" fmla="*/ 5 w 30"/>
                  <a:gd name="T21" fmla="*/ 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0" h="72">
                    <a:moveTo>
                      <a:pt x="5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0" y="1"/>
                      <a:pt x="2" y="18"/>
                      <a:pt x="8" y="37"/>
                    </a:cubicBezTo>
                    <a:cubicBezTo>
                      <a:pt x="13" y="54"/>
                      <a:pt x="19" y="67"/>
                      <a:pt x="24" y="71"/>
                    </a:cubicBezTo>
                    <a:cubicBezTo>
                      <a:pt x="24" y="71"/>
                      <a:pt x="25" y="72"/>
                      <a:pt x="26" y="72"/>
                    </a:cubicBezTo>
                    <a:cubicBezTo>
                      <a:pt x="26" y="72"/>
                      <a:pt x="26" y="72"/>
                      <a:pt x="26" y="72"/>
                    </a:cubicBezTo>
                    <a:cubicBezTo>
                      <a:pt x="26" y="72"/>
                      <a:pt x="27" y="72"/>
                      <a:pt x="27" y="72"/>
                    </a:cubicBezTo>
                    <a:cubicBezTo>
                      <a:pt x="30" y="69"/>
                      <a:pt x="29" y="56"/>
                      <a:pt x="25" y="39"/>
                    </a:cubicBezTo>
                    <a:cubicBezTo>
                      <a:pt x="25" y="37"/>
                      <a:pt x="24" y="35"/>
                      <a:pt x="24" y="33"/>
                    </a:cubicBezTo>
                    <a:cubicBezTo>
                      <a:pt x="23" y="31"/>
                      <a:pt x="22" y="29"/>
                      <a:pt x="21" y="27"/>
                    </a:cubicBezTo>
                    <a:cubicBezTo>
                      <a:pt x="16" y="11"/>
                      <a:pt x="9" y="0"/>
                      <a:pt x="5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5" name="Freeform 106">
                <a:extLst>
                  <a:ext uri="{FF2B5EF4-FFF2-40B4-BE49-F238E27FC236}">
                    <a16:creationId xmlns:a16="http://schemas.microsoft.com/office/drawing/2014/main" xmlns="" id="{A038F9E9-C5A1-4BAD-8603-60CD7A6BFF2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15" y="1889"/>
                <a:ext cx="17" cy="44"/>
              </a:xfrm>
              <a:custGeom>
                <a:avLst/>
                <a:gdLst>
                  <a:gd name="T0" fmla="*/ 4 w 21"/>
                  <a:gd name="T1" fmla="*/ 0 h 56"/>
                  <a:gd name="T2" fmla="*/ 3 w 21"/>
                  <a:gd name="T3" fmla="*/ 0 h 56"/>
                  <a:gd name="T4" fmla="*/ 4 w 21"/>
                  <a:gd name="T5" fmla="*/ 30 h 56"/>
                  <a:gd name="T6" fmla="*/ 17 w 21"/>
                  <a:gd name="T7" fmla="*/ 56 h 56"/>
                  <a:gd name="T8" fmla="*/ 17 w 21"/>
                  <a:gd name="T9" fmla="*/ 56 h 56"/>
                  <a:gd name="T10" fmla="*/ 18 w 21"/>
                  <a:gd name="T11" fmla="*/ 32 h 56"/>
                  <a:gd name="T12" fmla="*/ 16 w 21"/>
                  <a:gd name="T13" fmla="*/ 26 h 56"/>
                  <a:gd name="T14" fmla="*/ 15 w 21"/>
                  <a:gd name="T15" fmla="*/ 20 h 56"/>
                  <a:gd name="T16" fmla="*/ 4 w 21"/>
                  <a:gd name="T17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" h="56">
                    <a:moveTo>
                      <a:pt x="4" y="0"/>
                    </a:moveTo>
                    <a:cubicBezTo>
                      <a:pt x="4" y="0"/>
                      <a:pt x="3" y="0"/>
                      <a:pt x="3" y="0"/>
                    </a:cubicBezTo>
                    <a:cubicBezTo>
                      <a:pt x="0" y="1"/>
                      <a:pt x="0" y="14"/>
                      <a:pt x="4" y="30"/>
                    </a:cubicBezTo>
                    <a:cubicBezTo>
                      <a:pt x="8" y="44"/>
                      <a:pt x="14" y="56"/>
                      <a:pt x="17" y="56"/>
                    </a:cubicBezTo>
                    <a:cubicBezTo>
                      <a:pt x="17" y="56"/>
                      <a:pt x="17" y="56"/>
                      <a:pt x="17" y="56"/>
                    </a:cubicBezTo>
                    <a:cubicBezTo>
                      <a:pt x="20" y="55"/>
                      <a:pt x="21" y="45"/>
                      <a:pt x="18" y="32"/>
                    </a:cubicBezTo>
                    <a:cubicBezTo>
                      <a:pt x="17" y="30"/>
                      <a:pt x="17" y="28"/>
                      <a:pt x="16" y="26"/>
                    </a:cubicBezTo>
                    <a:cubicBezTo>
                      <a:pt x="16" y="24"/>
                      <a:pt x="15" y="22"/>
                      <a:pt x="15" y="20"/>
                    </a:cubicBezTo>
                    <a:cubicBezTo>
                      <a:pt x="11" y="8"/>
                      <a:pt x="7" y="0"/>
                      <a:pt x="4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6" name="Freeform 107">
                <a:extLst>
                  <a:ext uri="{FF2B5EF4-FFF2-40B4-BE49-F238E27FC236}">
                    <a16:creationId xmlns:a16="http://schemas.microsoft.com/office/drawing/2014/main" xmlns="" id="{8C7F15E0-F142-427D-95A2-A082EC7364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76" y="2120"/>
                <a:ext cx="16" cy="57"/>
              </a:xfrm>
              <a:custGeom>
                <a:avLst/>
                <a:gdLst>
                  <a:gd name="T0" fmla="*/ 4 w 21"/>
                  <a:gd name="T1" fmla="*/ 0 h 74"/>
                  <a:gd name="T2" fmla="*/ 4 w 21"/>
                  <a:gd name="T3" fmla="*/ 0 h 74"/>
                  <a:gd name="T4" fmla="*/ 2 w 21"/>
                  <a:gd name="T5" fmla="*/ 2 h 74"/>
                  <a:gd name="T6" fmla="*/ 2 w 21"/>
                  <a:gd name="T7" fmla="*/ 31 h 74"/>
                  <a:gd name="T8" fmla="*/ 3 w 21"/>
                  <a:gd name="T9" fmla="*/ 38 h 74"/>
                  <a:gd name="T10" fmla="*/ 4 w 21"/>
                  <a:gd name="T11" fmla="*/ 46 h 74"/>
                  <a:gd name="T12" fmla="*/ 16 w 21"/>
                  <a:gd name="T13" fmla="*/ 74 h 74"/>
                  <a:gd name="T14" fmla="*/ 17 w 21"/>
                  <a:gd name="T15" fmla="*/ 74 h 74"/>
                  <a:gd name="T16" fmla="*/ 18 w 21"/>
                  <a:gd name="T17" fmla="*/ 36 h 74"/>
                  <a:gd name="T18" fmla="*/ 5 w 21"/>
                  <a:gd name="T19" fmla="*/ 0 h 74"/>
                  <a:gd name="T20" fmla="*/ 4 w 21"/>
                  <a:gd name="T21" fmla="*/ 0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1" h="74">
                    <a:moveTo>
                      <a:pt x="4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2" y="0"/>
                      <a:pt x="2" y="2"/>
                    </a:cubicBezTo>
                    <a:cubicBezTo>
                      <a:pt x="0" y="6"/>
                      <a:pt x="0" y="18"/>
                      <a:pt x="2" y="31"/>
                    </a:cubicBezTo>
                    <a:cubicBezTo>
                      <a:pt x="2" y="34"/>
                      <a:pt x="2" y="36"/>
                      <a:pt x="3" y="38"/>
                    </a:cubicBezTo>
                    <a:cubicBezTo>
                      <a:pt x="3" y="41"/>
                      <a:pt x="4" y="43"/>
                      <a:pt x="4" y="46"/>
                    </a:cubicBezTo>
                    <a:cubicBezTo>
                      <a:pt x="7" y="62"/>
                      <a:pt x="12" y="74"/>
                      <a:pt x="16" y="74"/>
                    </a:cubicBezTo>
                    <a:cubicBezTo>
                      <a:pt x="16" y="74"/>
                      <a:pt x="16" y="74"/>
                      <a:pt x="17" y="74"/>
                    </a:cubicBezTo>
                    <a:cubicBezTo>
                      <a:pt x="21" y="73"/>
                      <a:pt x="21" y="56"/>
                      <a:pt x="18" y="36"/>
                    </a:cubicBezTo>
                    <a:cubicBezTo>
                      <a:pt x="15" y="16"/>
                      <a:pt x="9" y="1"/>
                      <a:pt x="5" y="0"/>
                    </a:cubicBezTo>
                    <a:cubicBezTo>
                      <a:pt x="4" y="0"/>
                      <a:pt x="4" y="0"/>
                      <a:pt x="4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7" name="Freeform 108">
                <a:extLst>
                  <a:ext uri="{FF2B5EF4-FFF2-40B4-BE49-F238E27FC236}">
                    <a16:creationId xmlns:a16="http://schemas.microsoft.com/office/drawing/2014/main" xmlns="" id="{5FB187AC-873F-404C-86F9-0BA4B158DC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27" y="2151"/>
                <a:ext cx="17" cy="54"/>
              </a:xfrm>
              <a:custGeom>
                <a:avLst/>
                <a:gdLst>
                  <a:gd name="T0" fmla="*/ 5 w 21"/>
                  <a:gd name="T1" fmla="*/ 0 h 70"/>
                  <a:gd name="T2" fmla="*/ 5 w 21"/>
                  <a:gd name="T3" fmla="*/ 0 h 70"/>
                  <a:gd name="T4" fmla="*/ 4 w 21"/>
                  <a:gd name="T5" fmla="*/ 0 h 70"/>
                  <a:gd name="T6" fmla="*/ 3 w 21"/>
                  <a:gd name="T7" fmla="*/ 37 h 70"/>
                  <a:gd name="T8" fmla="*/ 16 w 21"/>
                  <a:gd name="T9" fmla="*/ 70 h 70"/>
                  <a:gd name="T10" fmla="*/ 16 w 21"/>
                  <a:gd name="T11" fmla="*/ 70 h 70"/>
                  <a:gd name="T12" fmla="*/ 20 w 21"/>
                  <a:gd name="T13" fmla="*/ 41 h 70"/>
                  <a:gd name="T14" fmla="*/ 18 w 21"/>
                  <a:gd name="T15" fmla="*/ 33 h 70"/>
                  <a:gd name="T16" fmla="*/ 17 w 21"/>
                  <a:gd name="T17" fmla="*/ 27 h 70"/>
                  <a:gd name="T18" fmla="*/ 7 w 21"/>
                  <a:gd name="T19" fmla="*/ 1 h 70"/>
                  <a:gd name="T20" fmla="*/ 5 w 21"/>
                  <a:gd name="T21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1" h="70">
                    <a:moveTo>
                      <a:pt x="5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4" y="0"/>
                      <a:pt x="4" y="0"/>
                    </a:cubicBezTo>
                    <a:cubicBezTo>
                      <a:pt x="0" y="3"/>
                      <a:pt x="0" y="19"/>
                      <a:pt x="3" y="37"/>
                    </a:cubicBezTo>
                    <a:cubicBezTo>
                      <a:pt x="6" y="56"/>
                      <a:pt x="11" y="70"/>
                      <a:pt x="16" y="70"/>
                    </a:cubicBezTo>
                    <a:cubicBezTo>
                      <a:pt x="16" y="70"/>
                      <a:pt x="16" y="70"/>
                      <a:pt x="16" y="70"/>
                    </a:cubicBezTo>
                    <a:cubicBezTo>
                      <a:pt x="20" y="69"/>
                      <a:pt x="21" y="57"/>
                      <a:pt x="20" y="41"/>
                    </a:cubicBezTo>
                    <a:cubicBezTo>
                      <a:pt x="19" y="38"/>
                      <a:pt x="19" y="36"/>
                      <a:pt x="18" y="33"/>
                    </a:cubicBezTo>
                    <a:cubicBezTo>
                      <a:pt x="18" y="31"/>
                      <a:pt x="18" y="29"/>
                      <a:pt x="17" y="27"/>
                    </a:cubicBezTo>
                    <a:cubicBezTo>
                      <a:pt x="14" y="14"/>
                      <a:pt x="11" y="4"/>
                      <a:pt x="7" y="1"/>
                    </a:cubicBezTo>
                    <a:cubicBezTo>
                      <a:pt x="7" y="0"/>
                      <a:pt x="6" y="0"/>
                      <a:pt x="5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8" name="Freeform 109">
                <a:extLst>
                  <a:ext uri="{FF2B5EF4-FFF2-40B4-BE49-F238E27FC236}">
                    <a16:creationId xmlns:a16="http://schemas.microsoft.com/office/drawing/2014/main" xmlns="" id="{C1287085-B87B-499A-A11B-096AC85A7E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70" y="1882"/>
                <a:ext cx="12" cy="34"/>
              </a:xfrm>
              <a:custGeom>
                <a:avLst/>
                <a:gdLst>
                  <a:gd name="T0" fmla="*/ 3 w 16"/>
                  <a:gd name="T1" fmla="*/ 0 h 43"/>
                  <a:gd name="T2" fmla="*/ 3 w 16"/>
                  <a:gd name="T3" fmla="*/ 0 h 43"/>
                  <a:gd name="T4" fmla="*/ 1 w 16"/>
                  <a:gd name="T5" fmla="*/ 12 h 43"/>
                  <a:gd name="T6" fmla="*/ 3 w 16"/>
                  <a:gd name="T7" fmla="*/ 23 h 43"/>
                  <a:gd name="T8" fmla="*/ 4 w 16"/>
                  <a:gd name="T9" fmla="*/ 25 h 43"/>
                  <a:gd name="T10" fmla="*/ 13 w 16"/>
                  <a:gd name="T11" fmla="*/ 43 h 43"/>
                  <a:gd name="T12" fmla="*/ 14 w 16"/>
                  <a:gd name="T13" fmla="*/ 43 h 43"/>
                  <a:gd name="T14" fmla="*/ 14 w 16"/>
                  <a:gd name="T15" fmla="*/ 43 h 43"/>
                  <a:gd name="T16" fmla="*/ 16 w 16"/>
                  <a:gd name="T17" fmla="*/ 39 h 43"/>
                  <a:gd name="T18" fmla="*/ 13 w 16"/>
                  <a:gd name="T19" fmla="*/ 20 h 43"/>
                  <a:gd name="T20" fmla="*/ 3 w 16"/>
                  <a:gd name="T21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" h="43">
                    <a:moveTo>
                      <a:pt x="3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5"/>
                      <a:pt x="1" y="12"/>
                    </a:cubicBezTo>
                    <a:cubicBezTo>
                      <a:pt x="2" y="15"/>
                      <a:pt x="2" y="19"/>
                      <a:pt x="3" y="23"/>
                    </a:cubicBezTo>
                    <a:cubicBezTo>
                      <a:pt x="4" y="24"/>
                      <a:pt x="4" y="24"/>
                      <a:pt x="4" y="25"/>
                    </a:cubicBezTo>
                    <a:cubicBezTo>
                      <a:pt x="7" y="35"/>
                      <a:pt x="11" y="42"/>
                      <a:pt x="13" y="43"/>
                    </a:cubicBezTo>
                    <a:cubicBezTo>
                      <a:pt x="13" y="43"/>
                      <a:pt x="13" y="43"/>
                      <a:pt x="14" y="43"/>
                    </a:cubicBezTo>
                    <a:cubicBezTo>
                      <a:pt x="14" y="43"/>
                      <a:pt x="14" y="43"/>
                      <a:pt x="14" y="43"/>
                    </a:cubicBezTo>
                    <a:cubicBezTo>
                      <a:pt x="15" y="43"/>
                      <a:pt x="15" y="41"/>
                      <a:pt x="16" y="39"/>
                    </a:cubicBezTo>
                    <a:cubicBezTo>
                      <a:pt x="16" y="35"/>
                      <a:pt x="15" y="28"/>
                      <a:pt x="13" y="20"/>
                    </a:cubicBezTo>
                    <a:cubicBezTo>
                      <a:pt x="10" y="9"/>
                      <a:pt x="6" y="0"/>
                      <a:pt x="3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9" name="Freeform 110">
                <a:extLst>
                  <a:ext uri="{FF2B5EF4-FFF2-40B4-BE49-F238E27FC236}">
                    <a16:creationId xmlns:a16="http://schemas.microsoft.com/office/drawing/2014/main" xmlns="" id="{74FE7736-DB84-4149-AD37-DB223A1CA1A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096" y="2339"/>
                <a:ext cx="332" cy="391"/>
              </a:xfrm>
              <a:custGeom>
                <a:avLst/>
                <a:gdLst>
                  <a:gd name="T0" fmla="*/ 265 w 430"/>
                  <a:gd name="T1" fmla="*/ 490 h 507"/>
                  <a:gd name="T2" fmla="*/ 86 w 430"/>
                  <a:gd name="T3" fmla="*/ 495 h 507"/>
                  <a:gd name="T4" fmla="*/ 86 w 430"/>
                  <a:gd name="T5" fmla="*/ 502 h 507"/>
                  <a:gd name="T6" fmla="*/ 86 w 430"/>
                  <a:gd name="T7" fmla="*/ 507 h 507"/>
                  <a:gd name="T8" fmla="*/ 265 w 430"/>
                  <a:gd name="T9" fmla="*/ 502 h 507"/>
                  <a:gd name="T10" fmla="*/ 265 w 430"/>
                  <a:gd name="T11" fmla="*/ 497 h 507"/>
                  <a:gd name="T12" fmla="*/ 265 w 430"/>
                  <a:gd name="T13" fmla="*/ 490 h 507"/>
                  <a:gd name="T14" fmla="*/ 67 w 430"/>
                  <a:gd name="T15" fmla="*/ 220 h 507"/>
                  <a:gd name="T16" fmla="*/ 64 w 430"/>
                  <a:gd name="T17" fmla="*/ 222 h 507"/>
                  <a:gd name="T18" fmla="*/ 77 w 430"/>
                  <a:gd name="T19" fmla="*/ 473 h 507"/>
                  <a:gd name="T20" fmla="*/ 78 w 430"/>
                  <a:gd name="T21" fmla="*/ 473 h 507"/>
                  <a:gd name="T22" fmla="*/ 81 w 430"/>
                  <a:gd name="T23" fmla="*/ 474 h 507"/>
                  <a:gd name="T24" fmla="*/ 67 w 430"/>
                  <a:gd name="T25" fmla="*/ 220 h 507"/>
                  <a:gd name="T26" fmla="*/ 59 w 430"/>
                  <a:gd name="T27" fmla="*/ 196 h 507"/>
                  <a:gd name="T28" fmla="*/ 0 w 430"/>
                  <a:gd name="T29" fmla="*/ 203 h 507"/>
                  <a:gd name="T30" fmla="*/ 1 w 430"/>
                  <a:gd name="T31" fmla="*/ 208 h 507"/>
                  <a:gd name="T32" fmla="*/ 1 w 430"/>
                  <a:gd name="T33" fmla="*/ 214 h 507"/>
                  <a:gd name="T34" fmla="*/ 59 w 430"/>
                  <a:gd name="T35" fmla="*/ 207 h 507"/>
                  <a:gd name="T36" fmla="*/ 59 w 430"/>
                  <a:gd name="T37" fmla="*/ 205 h 507"/>
                  <a:gd name="T38" fmla="*/ 59 w 430"/>
                  <a:gd name="T39" fmla="*/ 196 h 507"/>
                  <a:gd name="T40" fmla="*/ 242 w 430"/>
                  <a:gd name="T41" fmla="*/ 66 h 507"/>
                  <a:gd name="T42" fmla="*/ 270 w 430"/>
                  <a:gd name="T43" fmla="*/ 468 h 507"/>
                  <a:gd name="T44" fmla="*/ 273 w 430"/>
                  <a:gd name="T45" fmla="*/ 466 h 507"/>
                  <a:gd name="T46" fmla="*/ 273 w 430"/>
                  <a:gd name="T47" fmla="*/ 466 h 507"/>
                  <a:gd name="T48" fmla="*/ 273 w 430"/>
                  <a:gd name="T49" fmla="*/ 466 h 507"/>
                  <a:gd name="T50" fmla="*/ 245 w 430"/>
                  <a:gd name="T51" fmla="*/ 66 h 507"/>
                  <a:gd name="T52" fmla="*/ 244 w 430"/>
                  <a:gd name="T53" fmla="*/ 66 h 507"/>
                  <a:gd name="T54" fmla="*/ 244 w 430"/>
                  <a:gd name="T55" fmla="*/ 66 h 507"/>
                  <a:gd name="T56" fmla="*/ 242 w 430"/>
                  <a:gd name="T57" fmla="*/ 66 h 507"/>
                  <a:gd name="T58" fmla="*/ 428 w 430"/>
                  <a:gd name="T59" fmla="*/ 0 h 507"/>
                  <a:gd name="T60" fmla="*/ 248 w 430"/>
                  <a:gd name="T61" fmla="*/ 29 h 507"/>
                  <a:gd name="T62" fmla="*/ 248 w 430"/>
                  <a:gd name="T63" fmla="*/ 35 h 507"/>
                  <a:gd name="T64" fmla="*/ 249 w 430"/>
                  <a:gd name="T65" fmla="*/ 41 h 507"/>
                  <a:gd name="T66" fmla="*/ 430 w 430"/>
                  <a:gd name="T67" fmla="*/ 11 h 507"/>
                  <a:gd name="T68" fmla="*/ 429 w 430"/>
                  <a:gd name="T69" fmla="*/ 5 h 507"/>
                  <a:gd name="T70" fmla="*/ 428 w 430"/>
                  <a:gd name="T71" fmla="*/ 0 h 5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30" h="507">
                    <a:moveTo>
                      <a:pt x="265" y="490"/>
                    </a:moveTo>
                    <a:cubicBezTo>
                      <a:pt x="206" y="492"/>
                      <a:pt x="145" y="494"/>
                      <a:pt x="86" y="495"/>
                    </a:cubicBezTo>
                    <a:cubicBezTo>
                      <a:pt x="86" y="497"/>
                      <a:pt x="86" y="499"/>
                      <a:pt x="86" y="502"/>
                    </a:cubicBezTo>
                    <a:cubicBezTo>
                      <a:pt x="86" y="504"/>
                      <a:pt x="86" y="505"/>
                      <a:pt x="86" y="507"/>
                    </a:cubicBezTo>
                    <a:cubicBezTo>
                      <a:pt x="146" y="506"/>
                      <a:pt x="206" y="504"/>
                      <a:pt x="265" y="502"/>
                    </a:cubicBezTo>
                    <a:cubicBezTo>
                      <a:pt x="265" y="500"/>
                      <a:pt x="265" y="498"/>
                      <a:pt x="265" y="497"/>
                    </a:cubicBezTo>
                    <a:cubicBezTo>
                      <a:pt x="265" y="494"/>
                      <a:pt x="265" y="492"/>
                      <a:pt x="265" y="490"/>
                    </a:cubicBezTo>
                    <a:moveTo>
                      <a:pt x="67" y="220"/>
                    </a:moveTo>
                    <a:cubicBezTo>
                      <a:pt x="67" y="221"/>
                      <a:pt x="66" y="222"/>
                      <a:pt x="64" y="222"/>
                    </a:cubicBezTo>
                    <a:cubicBezTo>
                      <a:pt x="72" y="305"/>
                      <a:pt x="76" y="389"/>
                      <a:pt x="77" y="473"/>
                    </a:cubicBezTo>
                    <a:cubicBezTo>
                      <a:pt x="78" y="473"/>
                      <a:pt x="78" y="473"/>
                      <a:pt x="78" y="473"/>
                    </a:cubicBezTo>
                    <a:cubicBezTo>
                      <a:pt x="79" y="473"/>
                      <a:pt x="80" y="473"/>
                      <a:pt x="81" y="474"/>
                    </a:cubicBezTo>
                    <a:cubicBezTo>
                      <a:pt x="79" y="389"/>
                      <a:pt x="75" y="304"/>
                      <a:pt x="67" y="220"/>
                    </a:cubicBezTo>
                    <a:moveTo>
                      <a:pt x="59" y="196"/>
                    </a:moveTo>
                    <a:cubicBezTo>
                      <a:pt x="39" y="199"/>
                      <a:pt x="19" y="201"/>
                      <a:pt x="0" y="203"/>
                    </a:cubicBezTo>
                    <a:cubicBezTo>
                      <a:pt x="0" y="205"/>
                      <a:pt x="1" y="206"/>
                      <a:pt x="1" y="208"/>
                    </a:cubicBezTo>
                    <a:cubicBezTo>
                      <a:pt x="1" y="210"/>
                      <a:pt x="1" y="212"/>
                      <a:pt x="1" y="214"/>
                    </a:cubicBezTo>
                    <a:cubicBezTo>
                      <a:pt x="20" y="212"/>
                      <a:pt x="39" y="209"/>
                      <a:pt x="59" y="207"/>
                    </a:cubicBezTo>
                    <a:cubicBezTo>
                      <a:pt x="59" y="207"/>
                      <a:pt x="59" y="206"/>
                      <a:pt x="59" y="205"/>
                    </a:cubicBezTo>
                    <a:cubicBezTo>
                      <a:pt x="58" y="202"/>
                      <a:pt x="58" y="199"/>
                      <a:pt x="59" y="196"/>
                    </a:cubicBezTo>
                    <a:moveTo>
                      <a:pt x="242" y="66"/>
                    </a:moveTo>
                    <a:cubicBezTo>
                      <a:pt x="259" y="199"/>
                      <a:pt x="268" y="333"/>
                      <a:pt x="270" y="468"/>
                    </a:cubicBezTo>
                    <a:cubicBezTo>
                      <a:pt x="271" y="466"/>
                      <a:pt x="272" y="466"/>
                      <a:pt x="273" y="466"/>
                    </a:cubicBezTo>
                    <a:cubicBezTo>
                      <a:pt x="273" y="466"/>
                      <a:pt x="273" y="466"/>
                      <a:pt x="273" y="466"/>
                    </a:cubicBezTo>
                    <a:cubicBezTo>
                      <a:pt x="273" y="466"/>
                      <a:pt x="273" y="466"/>
                      <a:pt x="273" y="466"/>
                    </a:cubicBezTo>
                    <a:cubicBezTo>
                      <a:pt x="271" y="332"/>
                      <a:pt x="262" y="199"/>
                      <a:pt x="245" y="66"/>
                    </a:cubicBezTo>
                    <a:cubicBezTo>
                      <a:pt x="245" y="66"/>
                      <a:pt x="245" y="66"/>
                      <a:pt x="244" y="66"/>
                    </a:cubicBezTo>
                    <a:cubicBezTo>
                      <a:pt x="244" y="66"/>
                      <a:pt x="244" y="66"/>
                      <a:pt x="244" y="66"/>
                    </a:cubicBezTo>
                    <a:cubicBezTo>
                      <a:pt x="243" y="66"/>
                      <a:pt x="243" y="66"/>
                      <a:pt x="242" y="66"/>
                    </a:cubicBezTo>
                    <a:moveTo>
                      <a:pt x="428" y="0"/>
                    </a:moveTo>
                    <a:cubicBezTo>
                      <a:pt x="368" y="9"/>
                      <a:pt x="308" y="20"/>
                      <a:pt x="248" y="29"/>
                    </a:cubicBezTo>
                    <a:cubicBezTo>
                      <a:pt x="248" y="31"/>
                      <a:pt x="248" y="33"/>
                      <a:pt x="248" y="35"/>
                    </a:cubicBezTo>
                    <a:cubicBezTo>
                      <a:pt x="249" y="37"/>
                      <a:pt x="249" y="39"/>
                      <a:pt x="249" y="41"/>
                    </a:cubicBezTo>
                    <a:cubicBezTo>
                      <a:pt x="310" y="31"/>
                      <a:pt x="370" y="21"/>
                      <a:pt x="430" y="11"/>
                    </a:cubicBezTo>
                    <a:cubicBezTo>
                      <a:pt x="430" y="9"/>
                      <a:pt x="429" y="7"/>
                      <a:pt x="429" y="5"/>
                    </a:cubicBezTo>
                    <a:cubicBezTo>
                      <a:pt x="429" y="3"/>
                      <a:pt x="428" y="1"/>
                      <a:pt x="428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0" name="Freeform 111">
                <a:extLst>
                  <a:ext uri="{FF2B5EF4-FFF2-40B4-BE49-F238E27FC236}">
                    <a16:creationId xmlns:a16="http://schemas.microsoft.com/office/drawing/2014/main" xmlns="" id="{747CA6EF-5673-46C2-A3E7-79EBFA627D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26" y="2317"/>
                <a:ext cx="14" cy="49"/>
              </a:xfrm>
              <a:custGeom>
                <a:avLst/>
                <a:gdLst>
                  <a:gd name="T0" fmla="*/ 6 w 19"/>
                  <a:gd name="T1" fmla="*/ 0 h 63"/>
                  <a:gd name="T2" fmla="*/ 1 w 19"/>
                  <a:gd name="T3" fmla="*/ 28 h 63"/>
                  <a:gd name="T4" fmla="*/ 2 w 19"/>
                  <a:gd name="T5" fmla="*/ 33 h 63"/>
                  <a:gd name="T6" fmla="*/ 3 w 19"/>
                  <a:gd name="T7" fmla="*/ 39 h 63"/>
                  <a:gd name="T8" fmla="*/ 14 w 19"/>
                  <a:gd name="T9" fmla="*/ 63 h 63"/>
                  <a:gd name="T10" fmla="*/ 14 w 19"/>
                  <a:gd name="T11" fmla="*/ 63 h 63"/>
                  <a:gd name="T12" fmla="*/ 17 w 19"/>
                  <a:gd name="T13" fmla="*/ 31 h 63"/>
                  <a:gd name="T14" fmla="*/ 6 w 19"/>
                  <a:gd name="T15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" h="63">
                    <a:moveTo>
                      <a:pt x="6" y="0"/>
                    </a:moveTo>
                    <a:cubicBezTo>
                      <a:pt x="1" y="1"/>
                      <a:pt x="0" y="12"/>
                      <a:pt x="1" y="28"/>
                    </a:cubicBezTo>
                    <a:cubicBezTo>
                      <a:pt x="1" y="29"/>
                      <a:pt x="2" y="31"/>
                      <a:pt x="2" y="33"/>
                    </a:cubicBezTo>
                    <a:cubicBezTo>
                      <a:pt x="2" y="35"/>
                      <a:pt x="3" y="37"/>
                      <a:pt x="3" y="39"/>
                    </a:cubicBezTo>
                    <a:cubicBezTo>
                      <a:pt x="6" y="54"/>
                      <a:pt x="10" y="63"/>
                      <a:pt x="14" y="63"/>
                    </a:cubicBezTo>
                    <a:cubicBezTo>
                      <a:pt x="14" y="63"/>
                      <a:pt x="14" y="63"/>
                      <a:pt x="14" y="63"/>
                    </a:cubicBezTo>
                    <a:cubicBezTo>
                      <a:pt x="18" y="63"/>
                      <a:pt x="19" y="49"/>
                      <a:pt x="17" y="31"/>
                    </a:cubicBezTo>
                    <a:cubicBezTo>
                      <a:pt x="15" y="13"/>
                      <a:pt x="10" y="0"/>
                      <a:pt x="6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1" name="Freeform 112">
                <a:extLst>
                  <a:ext uri="{FF2B5EF4-FFF2-40B4-BE49-F238E27FC236}">
                    <a16:creationId xmlns:a16="http://schemas.microsoft.com/office/drawing/2014/main" xmlns="" id="{A33B28E8-32EF-44A5-867B-A7C75C2643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73" y="2343"/>
                <a:ext cx="16" cy="47"/>
              </a:xfrm>
              <a:custGeom>
                <a:avLst/>
                <a:gdLst>
                  <a:gd name="T0" fmla="*/ 7 w 20"/>
                  <a:gd name="T1" fmla="*/ 0 h 60"/>
                  <a:gd name="T2" fmla="*/ 7 w 20"/>
                  <a:gd name="T3" fmla="*/ 0 h 60"/>
                  <a:gd name="T4" fmla="*/ 3 w 20"/>
                  <a:gd name="T5" fmla="*/ 31 h 60"/>
                  <a:gd name="T6" fmla="*/ 12 w 20"/>
                  <a:gd name="T7" fmla="*/ 60 h 60"/>
                  <a:gd name="T8" fmla="*/ 14 w 20"/>
                  <a:gd name="T9" fmla="*/ 60 h 60"/>
                  <a:gd name="T10" fmla="*/ 14 w 20"/>
                  <a:gd name="T11" fmla="*/ 60 h 60"/>
                  <a:gd name="T12" fmla="*/ 15 w 20"/>
                  <a:gd name="T13" fmla="*/ 60 h 60"/>
                  <a:gd name="T14" fmla="*/ 19 w 20"/>
                  <a:gd name="T15" fmla="*/ 35 h 60"/>
                  <a:gd name="T16" fmla="*/ 18 w 20"/>
                  <a:gd name="T17" fmla="*/ 29 h 60"/>
                  <a:gd name="T18" fmla="*/ 18 w 20"/>
                  <a:gd name="T19" fmla="*/ 23 h 60"/>
                  <a:gd name="T20" fmla="*/ 7 w 20"/>
                  <a:gd name="T21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" h="60">
                    <a:moveTo>
                      <a:pt x="7" y="0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2" y="1"/>
                      <a:pt x="0" y="15"/>
                      <a:pt x="3" y="31"/>
                    </a:cubicBezTo>
                    <a:cubicBezTo>
                      <a:pt x="5" y="46"/>
                      <a:pt x="9" y="57"/>
                      <a:pt x="12" y="60"/>
                    </a:cubicBezTo>
                    <a:cubicBezTo>
                      <a:pt x="13" y="60"/>
                      <a:pt x="13" y="60"/>
                      <a:pt x="14" y="60"/>
                    </a:cubicBezTo>
                    <a:cubicBezTo>
                      <a:pt x="14" y="60"/>
                      <a:pt x="14" y="60"/>
                      <a:pt x="14" y="60"/>
                    </a:cubicBezTo>
                    <a:cubicBezTo>
                      <a:pt x="15" y="60"/>
                      <a:pt x="15" y="60"/>
                      <a:pt x="15" y="60"/>
                    </a:cubicBezTo>
                    <a:cubicBezTo>
                      <a:pt x="19" y="58"/>
                      <a:pt x="20" y="48"/>
                      <a:pt x="19" y="35"/>
                    </a:cubicBezTo>
                    <a:cubicBezTo>
                      <a:pt x="19" y="33"/>
                      <a:pt x="19" y="31"/>
                      <a:pt x="18" y="29"/>
                    </a:cubicBezTo>
                    <a:cubicBezTo>
                      <a:pt x="18" y="27"/>
                      <a:pt x="18" y="25"/>
                      <a:pt x="18" y="23"/>
                    </a:cubicBezTo>
                    <a:cubicBezTo>
                      <a:pt x="15" y="9"/>
                      <a:pt x="11" y="0"/>
                      <a:pt x="7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2" name="Freeform 113">
                <a:extLst>
                  <a:ext uri="{FF2B5EF4-FFF2-40B4-BE49-F238E27FC236}">
                    <a16:creationId xmlns:a16="http://schemas.microsoft.com/office/drawing/2014/main" xmlns="" id="{337AE524-89F8-49C5-A789-F15FA1D1E1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85" y="2483"/>
                <a:ext cx="12" cy="35"/>
              </a:xfrm>
              <a:custGeom>
                <a:avLst/>
                <a:gdLst>
                  <a:gd name="T0" fmla="*/ 6 w 15"/>
                  <a:gd name="T1" fmla="*/ 0 h 45"/>
                  <a:gd name="T2" fmla="*/ 6 w 15"/>
                  <a:gd name="T3" fmla="*/ 0 h 45"/>
                  <a:gd name="T4" fmla="*/ 1 w 15"/>
                  <a:gd name="T5" fmla="*/ 23 h 45"/>
                  <a:gd name="T6" fmla="*/ 10 w 15"/>
                  <a:gd name="T7" fmla="*/ 45 h 45"/>
                  <a:gd name="T8" fmla="*/ 10 w 15"/>
                  <a:gd name="T9" fmla="*/ 45 h 45"/>
                  <a:gd name="T10" fmla="*/ 15 w 15"/>
                  <a:gd name="T11" fmla="*/ 27 h 45"/>
                  <a:gd name="T12" fmla="*/ 15 w 15"/>
                  <a:gd name="T13" fmla="*/ 21 h 45"/>
                  <a:gd name="T14" fmla="*/ 14 w 15"/>
                  <a:gd name="T15" fmla="*/ 16 h 45"/>
                  <a:gd name="T16" fmla="*/ 6 w 15"/>
                  <a:gd name="T17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" h="45">
                    <a:moveTo>
                      <a:pt x="6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2" y="0"/>
                      <a:pt x="0" y="11"/>
                      <a:pt x="1" y="23"/>
                    </a:cubicBezTo>
                    <a:cubicBezTo>
                      <a:pt x="3" y="35"/>
                      <a:pt x="6" y="45"/>
                      <a:pt x="10" y="45"/>
                    </a:cubicBezTo>
                    <a:cubicBezTo>
                      <a:pt x="10" y="45"/>
                      <a:pt x="10" y="45"/>
                      <a:pt x="10" y="45"/>
                    </a:cubicBezTo>
                    <a:cubicBezTo>
                      <a:pt x="13" y="45"/>
                      <a:pt x="15" y="37"/>
                      <a:pt x="15" y="27"/>
                    </a:cubicBezTo>
                    <a:cubicBezTo>
                      <a:pt x="15" y="25"/>
                      <a:pt x="15" y="23"/>
                      <a:pt x="15" y="21"/>
                    </a:cubicBezTo>
                    <a:cubicBezTo>
                      <a:pt x="15" y="19"/>
                      <a:pt x="14" y="18"/>
                      <a:pt x="14" y="16"/>
                    </a:cubicBezTo>
                    <a:cubicBezTo>
                      <a:pt x="12" y="7"/>
                      <a:pt x="9" y="0"/>
                      <a:pt x="6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3" name="Freeform 114">
                <a:extLst>
                  <a:ext uri="{FF2B5EF4-FFF2-40B4-BE49-F238E27FC236}">
                    <a16:creationId xmlns:a16="http://schemas.microsoft.com/office/drawing/2014/main" xmlns="" id="{68C3BCAB-AFDD-4D56-B55F-53D4F20C504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00" y="2698"/>
                <a:ext cx="13" cy="47"/>
              </a:xfrm>
              <a:custGeom>
                <a:avLst/>
                <a:gdLst>
                  <a:gd name="T0" fmla="*/ 8 w 16"/>
                  <a:gd name="T1" fmla="*/ 0 h 60"/>
                  <a:gd name="T2" fmla="*/ 8 w 16"/>
                  <a:gd name="T3" fmla="*/ 0 h 60"/>
                  <a:gd name="T4" fmla="*/ 8 w 16"/>
                  <a:gd name="T5" fmla="*/ 0 h 60"/>
                  <a:gd name="T6" fmla="*/ 8 w 16"/>
                  <a:gd name="T7" fmla="*/ 0 h 60"/>
                  <a:gd name="T8" fmla="*/ 5 w 16"/>
                  <a:gd name="T9" fmla="*/ 2 h 60"/>
                  <a:gd name="T10" fmla="*/ 0 w 16"/>
                  <a:gd name="T11" fmla="*/ 24 h 60"/>
                  <a:gd name="T12" fmla="*/ 0 w 16"/>
                  <a:gd name="T13" fmla="*/ 31 h 60"/>
                  <a:gd name="T14" fmla="*/ 0 w 16"/>
                  <a:gd name="T15" fmla="*/ 36 h 60"/>
                  <a:gd name="T16" fmla="*/ 8 w 16"/>
                  <a:gd name="T17" fmla="*/ 60 h 60"/>
                  <a:gd name="T18" fmla="*/ 8 w 16"/>
                  <a:gd name="T19" fmla="*/ 60 h 60"/>
                  <a:gd name="T20" fmla="*/ 16 w 16"/>
                  <a:gd name="T21" fmla="*/ 30 h 60"/>
                  <a:gd name="T22" fmla="*/ 8 w 16"/>
                  <a:gd name="T23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" h="60">
                    <a:moveTo>
                      <a:pt x="8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7" y="0"/>
                      <a:pt x="6" y="0"/>
                      <a:pt x="5" y="2"/>
                    </a:cubicBezTo>
                    <a:cubicBezTo>
                      <a:pt x="3" y="5"/>
                      <a:pt x="1" y="13"/>
                      <a:pt x="0" y="24"/>
                    </a:cubicBezTo>
                    <a:cubicBezTo>
                      <a:pt x="0" y="26"/>
                      <a:pt x="0" y="28"/>
                      <a:pt x="0" y="31"/>
                    </a:cubicBezTo>
                    <a:cubicBezTo>
                      <a:pt x="0" y="32"/>
                      <a:pt x="0" y="34"/>
                      <a:pt x="0" y="36"/>
                    </a:cubicBezTo>
                    <a:cubicBezTo>
                      <a:pt x="1" y="50"/>
                      <a:pt x="4" y="60"/>
                      <a:pt x="8" y="60"/>
                    </a:cubicBezTo>
                    <a:cubicBezTo>
                      <a:pt x="8" y="60"/>
                      <a:pt x="8" y="60"/>
                      <a:pt x="8" y="60"/>
                    </a:cubicBezTo>
                    <a:cubicBezTo>
                      <a:pt x="13" y="60"/>
                      <a:pt x="16" y="47"/>
                      <a:pt x="16" y="30"/>
                    </a:cubicBezTo>
                    <a:cubicBezTo>
                      <a:pt x="16" y="13"/>
                      <a:pt x="12" y="0"/>
                      <a:pt x="8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4" name="Freeform 115">
                <a:extLst>
                  <a:ext uri="{FF2B5EF4-FFF2-40B4-BE49-F238E27FC236}">
                    <a16:creationId xmlns:a16="http://schemas.microsoft.com/office/drawing/2014/main" xmlns="" id="{28B8DC2B-1A0F-4131-976C-1DB529C6940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50" y="2704"/>
                <a:ext cx="12" cy="45"/>
              </a:xfrm>
              <a:custGeom>
                <a:avLst/>
                <a:gdLst>
                  <a:gd name="T0" fmla="*/ 8 w 16"/>
                  <a:gd name="T1" fmla="*/ 0 h 58"/>
                  <a:gd name="T2" fmla="*/ 7 w 16"/>
                  <a:gd name="T3" fmla="*/ 0 h 58"/>
                  <a:gd name="T4" fmla="*/ 0 w 16"/>
                  <a:gd name="T5" fmla="*/ 29 h 58"/>
                  <a:gd name="T6" fmla="*/ 8 w 16"/>
                  <a:gd name="T7" fmla="*/ 58 h 58"/>
                  <a:gd name="T8" fmla="*/ 16 w 16"/>
                  <a:gd name="T9" fmla="*/ 34 h 58"/>
                  <a:gd name="T10" fmla="*/ 16 w 16"/>
                  <a:gd name="T11" fmla="*/ 29 h 58"/>
                  <a:gd name="T12" fmla="*/ 16 w 16"/>
                  <a:gd name="T13" fmla="*/ 22 h 58"/>
                  <a:gd name="T14" fmla="*/ 11 w 16"/>
                  <a:gd name="T15" fmla="*/ 1 h 58"/>
                  <a:gd name="T16" fmla="*/ 8 w 16"/>
                  <a:gd name="T17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58">
                    <a:moveTo>
                      <a:pt x="8" y="0"/>
                    </a:moveTo>
                    <a:cubicBezTo>
                      <a:pt x="8" y="0"/>
                      <a:pt x="8" y="0"/>
                      <a:pt x="7" y="0"/>
                    </a:cubicBezTo>
                    <a:cubicBezTo>
                      <a:pt x="3" y="2"/>
                      <a:pt x="0" y="14"/>
                      <a:pt x="0" y="29"/>
                    </a:cubicBezTo>
                    <a:cubicBezTo>
                      <a:pt x="0" y="45"/>
                      <a:pt x="4" y="58"/>
                      <a:pt x="8" y="58"/>
                    </a:cubicBezTo>
                    <a:cubicBezTo>
                      <a:pt x="12" y="58"/>
                      <a:pt x="15" y="47"/>
                      <a:pt x="16" y="34"/>
                    </a:cubicBezTo>
                    <a:cubicBezTo>
                      <a:pt x="16" y="32"/>
                      <a:pt x="16" y="31"/>
                      <a:pt x="16" y="29"/>
                    </a:cubicBezTo>
                    <a:cubicBezTo>
                      <a:pt x="16" y="26"/>
                      <a:pt x="16" y="24"/>
                      <a:pt x="16" y="22"/>
                    </a:cubicBezTo>
                    <a:cubicBezTo>
                      <a:pt x="16" y="12"/>
                      <a:pt x="14" y="4"/>
                      <a:pt x="11" y="1"/>
                    </a:cubicBezTo>
                    <a:cubicBezTo>
                      <a:pt x="10" y="0"/>
                      <a:pt x="9" y="0"/>
                      <a:pt x="8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5" name="Freeform 116">
                <a:extLst>
                  <a:ext uri="{FF2B5EF4-FFF2-40B4-BE49-F238E27FC236}">
                    <a16:creationId xmlns:a16="http://schemas.microsoft.com/office/drawing/2014/main" xmlns="" id="{129330A7-17EA-4F03-9728-61ECE806F1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41" y="2483"/>
                <a:ext cx="8" cy="27"/>
              </a:xfrm>
              <a:custGeom>
                <a:avLst/>
                <a:gdLst>
                  <a:gd name="T0" fmla="*/ 4 w 11"/>
                  <a:gd name="T1" fmla="*/ 0 h 35"/>
                  <a:gd name="T2" fmla="*/ 4 w 11"/>
                  <a:gd name="T3" fmla="*/ 0 h 35"/>
                  <a:gd name="T4" fmla="*/ 4 w 11"/>
                  <a:gd name="T5" fmla="*/ 0 h 35"/>
                  <a:gd name="T6" fmla="*/ 1 w 11"/>
                  <a:gd name="T7" fmla="*/ 9 h 35"/>
                  <a:gd name="T8" fmla="*/ 1 w 11"/>
                  <a:gd name="T9" fmla="*/ 18 h 35"/>
                  <a:gd name="T10" fmla="*/ 1 w 11"/>
                  <a:gd name="T11" fmla="*/ 20 h 35"/>
                  <a:gd name="T12" fmla="*/ 6 w 11"/>
                  <a:gd name="T13" fmla="*/ 35 h 35"/>
                  <a:gd name="T14" fmla="*/ 6 w 11"/>
                  <a:gd name="T15" fmla="*/ 35 h 35"/>
                  <a:gd name="T16" fmla="*/ 6 w 11"/>
                  <a:gd name="T17" fmla="*/ 35 h 35"/>
                  <a:gd name="T18" fmla="*/ 9 w 11"/>
                  <a:gd name="T19" fmla="*/ 33 h 35"/>
                  <a:gd name="T20" fmla="*/ 10 w 11"/>
                  <a:gd name="T21" fmla="*/ 17 h 35"/>
                  <a:gd name="T22" fmla="*/ 4 w 11"/>
                  <a:gd name="T23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1" h="35">
                    <a:moveTo>
                      <a:pt x="4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1" y="4"/>
                      <a:pt x="1" y="9"/>
                    </a:cubicBezTo>
                    <a:cubicBezTo>
                      <a:pt x="0" y="12"/>
                      <a:pt x="0" y="15"/>
                      <a:pt x="1" y="18"/>
                    </a:cubicBezTo>
                    <a:cubicBezTo>
                      <a:pt x="1" y="19"/>
                      <a:pt x="1" y="20"/>
                      <a:pt x="1" y="20"/>
                    </a:cubicBezTo>
                    <a:cubicBezTo>
                      <a:pt x="2" y="29"/>
                      <a:pt x="5" y="35"/>
                      <a:pt x="6" y="35"/>
                    </a:cubicBezTo>
                    <a:cubicBezTo>
                      <a:pt x="6" y="35"/>
                      <a:pt x="6" y="35"/>
                      <a:pt x="6" y="35"/>
                    </a:cubicBezTo>
                    <a:cubicBezTo>
                      <a:pt x="6" y="35"/>
                      <a:pt x="6" y="35"/>
                      <a:pt x="6" y="35"/>
                    </a:cubicBezTo>
                    <a:cubicBezTo>
                      <a:pt x="8" y="35"/>
                      <a:pt x="9" y="34"/>
                      <a:pt x="9" y="33"/>
                    </a:cubicBezTo>
                    <a:cubicBezTo>
                      <a:pt x="11" y="30"/>
                      <a:pt x="11" y="24"/>
                      <a:pt x="10" y="17"/>
                    </a:cubicBezTo>
                    <a:cubicBezTo>
                      <a:pt x="9" y="8"/>
                      <a:pt x="7" y="0"/>
                      <a:pt x="4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6" name="Freeform 117">
                <a:extLst>
                  <a:ext uri="{FF2B5EF4-FFF2-40B4-BE49-F238E27FC236}">
                    <a16:creationId xmlns:a16="http://schemas.microsoft.com/office/drawing/2014/main" xmlns="" id="{4EAB0D85-5253-4580-9812-9D8BAF1C1F2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123" y="1527"/>
                <a:ext cx="292" cy="442"/>
              </a:xfrm>
              <a:custGeom>
                <a:avLst/>
                <a:gdLst>
                  <a:gd name="T0" fmla="*/ 374 w 378"/>
                  <a:gd name="T1" fmla="*/ 470 h 572"/>
                  <a:gd name="T2" fmla="*/ 189 w 378"/>
                  <a:gd name="T3" fmla="*/ 565 h 572"/>
                  <a:gd name="T4" fmla="*/ 191 w 378"/>
                  <a:gd name="T5" fmla="*/ 569 h 572"/>
                  <a:gd name="T6" fmla="*/ 192 w 378"/>
                  <a:gd name="T7" fmla="*/ 572 h 572"/>
                  <a:gd name="T8" fmla="*/ 378 w 378"/>
                  <a:gd name="T9" fmla="*/ 479 h 572"/>
                  <a:gd name="T10" fmla="*/ 376 w 378"/>
                  <a:gd name="T11" fmla="*/ 475 h 572"/>
                  <a:gd name="T12" fmla="*/ 374 w 378"/>
                  <a:gd name="T13" fmla="*/ 470 h 572"/>
                  <a:gd name="T14" fmla="*/ 75 w 378"/>
                  <a:gd name="T15" fmla="*/ 368 h 572"/>
                  <a:gd name="T16" fmla="*/ 73 w 378"/>
                  <a:gd name="T17" fmla="*/ 372 h 572"/>
                  <a:gd name="T18" fmla="*/ 72 w 378"/>
                  <a:gd name="T19" fmla="*/ 372 h 572"/>
                  <a:gd name="T20" fmla="*/ 172 w 378"/>
                  <a:gd name="T21" fmla="*/ 552 h 572"/>
                  <a:gd name="T22" fmla="*/ 173 w 378"/>
                  <a:gd name="T23" fmla="*/ 552 h 572"/>
                  <a:gd name="T24" fmla="*/ 174 w 378"/>
                  <a:gd name="T25" fmla="*/ 552 h 572"/>
                  <a:gd name="T26" fmla="*/ 176 w 378"/>
                  <a:gd name="T27" fmla="*/ 552 h 572"/>
                  <a:gd name="T28" fmla="*/ 75 w 378"/>
                  <a:gd name="T29" fmla="*/ 368 h 572"/>
                  <a:gd name="T30" fmla="*/ 58 w 378"/>
                  <a:gd name="T31" fmla="*/ 356 h 572"/>
                  <a:gd name="T32" fmla="*/ 0 w 378"/>
                  <a:gd name="T33" fmla="*/ 393 h 572"/>
                  <a:gd name="T34" fmla="*/ 3 w 378"/>
                  <a:gd name="T35" fmla="*/ 397 h 572"/>
                  <a:gd name="T36" fmla="*/ 5 w 378"/>
                  <a:gd name="T37" fmla="*/ 400 h 572"/>
                  <a:gd name="T38" fmla="*/ 61 w 378"/>
                  <a:gd name="T39" fmla="*/ 363 h 572"/>
                  <a:gd name="T40" fmla="*/ 61 w 378"/>
                  <a:gd name="T41" fmla="*/ 362 h 572"/>
                  <a:gd name="T42" fmla="*/ 58 w 378"/>
                  <a:gd name="T43" fmla="*/ 356 h 572"/>
                  <a:gd name="T44" fmla="*/ 202 w 378"/>
                  <a:gd name="T45" fmla="*/ 153 h 572"/>
                  <a:gd name="T46" fmla="*/ 202 w 378"/>
                  <a:gd name="T47" fmla="*/ 153 h 572"/>
                  <a:gd name="T48" fmla="*/ 199 w 378"/>
                  <a:gd name="T49" fmla="*/ 154 h 572"/>
                  <a:gd name="T50" fmla="*/ 198 w 378"/>
                  <a:gd name="T51" fmla="*/ 154 h 572"/>
                  <a:gd name="T52" fmla="*/ 371 w 378"/>
                  <a:gd name="T53" fmla="*/ 450 h 572"/>
                  <a:gd name="T54" fmla="*/ 373 w 378"/>
                  <a:gd name="T55" fmla="*/ 447 h 572"/>
                  <a:gd name="T56" fmla="*/ 373 w 378"/>
                  <a:gd name="T57" fmla="*/ 447 h 572"/>
                  <a:gd name="T58" fmla="*/ 202 w 378"/>
                  <a:gd name="T59" fmla="*/ 153 h 572"/>
                  <a:gd name="T60" fmla="*/ 363 w 378"/>
                  <a:gd name="T61" fmla="*/ 0 h 572"/>
                  <a:gd name="T62" fmla="*/ 191 w 378"/>
                  <a:gd name="T63" fmla="*/ 123 h 572"/>
                  <a:gd name="T64" fmla="*/ 194 w 378"/>
                  <a:gd name="T65" fmla="*/ 128 h 572"/>
                  <a:gd name="T66" fmla="*/ 197 w 378"/>
                  <a:gd name="T67" fmla="*/ 132 h 572"/>
                  <a:gd name="T68" fmla="*/ 369 w 378"/>
                  <a:gd name="T69" fmla="*/ 9 h 572"/>
                  <a:gd name="T70" fmla="*/ 366 w 378"/>
                  <a:gd name="T71" fmla="*/ 4 h 572"/>
                  <a:gd name="T72" fmla="*/ 363 w 378"/>
                  <a:gd name="T73" fmla="*/ 0 h 5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378" h="572">
                    <a:moveTo>
                      <a:pt x="374" y="470"/>
                    </a:moveTo>
                    <a:cubicBezTo>
                      <a:pt x="312" y="502"/>
                      <a:pt x="250" y="534"/>
                      <a:pt x="189" y="565"/>
                    </a:cubicBezTo>
                    <a:cubicBezTo>
                      <a:pt x="189" y="566"/>
                      <a:pt x="190" y="568"/>
                      <a:pt x="191" y="569"/>
                    </a:cubicBezTo>
                    <a:cubicBezTo>
                      <a:pt x="191" y="570"/>
                      <a:pt x="192" y="571"/>
                      <a:pt x="192" y="572"/>
                    </a:cubicBezTo>
                    <a:cubicBezTo>
                      <a:pt x="254" y="541"/>
                      <a:pt x="316" y="510"/>
                      <a:pt x="378" y="479"/>
                    </a:cubicBezTo>
                    <a:cubicBezTo>
                      <a:pt x="377" y="478"/>
                      <a:pt x="377" y="476"/>
                      <a:pt x="376" y="475"/>
                    </a:cubicBezTo>
                    <a:cubicBezTo>
                      <a:pt x="375" y="473"/>
                      <a:pt x="374" y="472"/>
                      <a:pt x="374" y="470"/>
                    </a:cubicBezTo>
                    <a:moveTo>
                      <a:pt x="75" y="368"/>
                    </a:moveTo>
                    <a:cubicBezTo>
                      <a:pt x="75" y="370"/>
                      <a:pt x="74" y="371"/>
                      <a:pt x="73" y="372"/>
                    </a:cubicBezTo>
                    <a:cubicBezTo>
                      <a:pt x="73" y="372"/>
                      <a:pt x="73" y="372"/>
                      <a:pt x="72" y="372"/>
                    </a:cubicBezTo>
                    <a:cubicBezTo>
                      <a:pt x="109" y="431"/>
                      <a:pt x="142" y="491"/>
                      <a:pt x="172" y="552"/>
                    </a:cubicBezTo>
                    <a:cubicBezTo>
                      <a:pt x="172" y="552"/>
                      <a:pt x="172" y="552"/>
                      <a:pt x="173" y="552"/>
                    </a:cubicBezTo>
                    <a:cubicBezTo>
                      <a:pt x="173" y="552"/>
                      <a:pt x="174" y="552"/>
                      <a:pt x="174" y="552"/>
                    </a:cubicBezTo>
                    <a:cubicBezTo>
                      <a:pt x="175" y="552"/>
                      <a:pt x="176" y="552"/>
                      <a:pt x="176" y="552"/>
                    </a:cubicBezTo>
                    <a:cubicBezTo>
                      <a:pt x="146" y="489"/>
                      <a:pt x="112" y="428"/>
                      <a:pt x="75" y="368"/>
                    </a:cubicBezTo>
                    <a:moveTo>
                      <a:pt x="58" y="356"/>
                    </a:moveTo>
                    <a:cubicBezTo>
                      <a:pt x="38" y="368"/>
                      <a:pt x="19" y="380"/>
                      <a:pt x="0" y="393"/>
                    </a:cubicBezTo>
                    <a:cubicBezTo>
                      <a:pt x="1" y="394"/>
                      <a:pt x="2" y="395"/>
                      <a:pt x="3" y="397"/>
                    </a:cubicBezTo>
                    <a:cubicBezTo>
                      <a:pt x="4" y="398"/>
                      <a:pt x="4" y="399"/>
                      <a:pt x="5" y="400"/>
                    </a:cubicBezTo>
                    <a:cubicBezTo>
                      <a:pt x="24" y="388"/>
                      <a:pt x="43" y="375"/>
                      <a:pt x="61" y="363"/>
                    </a:cubicBezTo>
                    <a:cubicBezTo>
                      <a:pt x="61" y="363"/>
                      <a:pt x="61" y="363"/>
                      <a:pt x="61" y="362"/>
                    </a:cubicBezTo>
                    <a:cubicBezTo>
                      <a:pt x="59" y="360"/>
                      <a:pt x="58" y="358"/>
                      <a:pt x="58" y="356"/>
                    </a:cubicBezTo>
                    <a:moveTo>
                      <a:pt x="202" y="153"/>
                    </a:moveTo>
                    <a:cubicBezTo>
                      <a:pt x="202" y="153"/>
                      <a:pt x="202" y="153"/>
                      <a:pt x="202" y="153"/>
                    </a:cubicBezTo>
                    <a:cubicBezTo>
                      <a:pt x="201" y="154"/>
                      <a:pt x="200" y="154"/>
                      <a:pt x="199" y="154"/>
                    </a:cubicBezTo>
                    <a:cubicBezTo>
                      <a:pt x="199" y="154"/>
                      <a:pt x="199" y="154"/>
                      <a:pt x="198" y="154"/>
                    </a:cubicBezTo>
                    <a:cubicBezTo>
                      <a:pt x="263" y="249"/>
                      <a:pt x="320" y="348"/>
                      <a:pt x="371" y="450"/>
                    </a:cubicBezTo>
                    <a:cubicBezTo>
                      <a:pt x="371" y="449"/>
                      <a:pt x="372" y="448"/>
                      <a:pt x="373" y="447"/>
                    </a:cubicBezTo>
                    <a:cubicBezTo>
                      <a:pt x="373" y="447"/>
                      <a:pt x="373" y="447"/>
                      <a:pt x="373" y="447"/>
                    </a:cubicBezTo>
                    <a:cubicBezTo>
                      <a:pt x="323" y="346"/>
                      <a:pt x="267" y="248"/>
                      <a:pt x="202" y="153"/>
                    </a:cubicBezTo>
                    <a:moveTo>
                      <a:pt x="363" y="0"/>
                    </a:moveTo>
                    <a:cubicBezTo>
                      <a:pt x="306" y="41"/>
                      <a:pt x="248" y="82"/>
                      <a:pt x="191" y="123"/>
                    </a:cubicBezTo>
                    <a:cubicBezTo>
                      <a:pt x="192" y="125"/>
                      <a:pt x="193" y="126"/>
                      <a:pt x="194" y="128"/>
                    </a:cubicBezTo>
                    <a:cubicBezTo>
                      <a:pt x="195" y="129"/>
                      <a:pt x="196" y="130"/>
                      <a:pt x="197" y="132"/>
                    </a:cubicBezTo>
                    <a:cubicBezTo>
                      <a:pt x="254" y="91"/>
                      <a:pt x="312" y="50"/>
                      <a:pt x="369" y="9"/>
                    </a:cubicBezTo>
                    <a:cubicBezTo>
                      <a:pt x="368" y="7"/>
                      <a:pt x="367" y="6"/>
                      <a:pt x="366" y="4"/>
                    </a:cubicBezTo>
                    <a:cubicBezTo>
                      <a:pt x="365" y="3"/>
                      <a:pt x="364" y="1"/>
                      <a:pt x="363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7" name="Freeform 118">
                <a:extLst>
                  <a:ext uri="{FF2B5EF4-FFF2-40B4-BE49-F238E27FC236}">
                    <a16:creationId xmlns:a16="http://schemas.microsoft.com/office/drawing/2014/main" xmlns="" id="{5D1AF67D-6616-467A-B5D8-A14359AA85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95" y="1508"/>
                <a:ext cx="32" cy="36"/>
              </a:xfrm>
              <a:custGeom>
                <a:avLst/>
                <a:gdLst>
                  <a:gd name="T0" fmla="*/ 6 w 41"/>
                  <a:gd name="T1" fmla="*/ 0 h 47"/>
                  <a:gd name="T2" fmla="*/ 4 w 41"/>
                  <a:gd name="T3" fmla="*/ 1 h 47"/>
                  <a:gd name="T4" fmla="*/ 10 w 41"/>
                  <a:gd name="T5" fmla="*/ 25 h 47"/>
                  <a:gd name="T6" fmla="*/ 13 w 41"/>
                  <a:gd name="T7" fmla="*/ 29 h 47"/>
                  <a:gd name="T8" fmla="*/ 16 w 41"/>
                  <a:gd name="T9" fmla="*/ 34 h 47"/>
                  <a:gd name="T10" fmla="*/ 35 w 41"/>
                  <a:gd name="T11" fmla="*/ 47 h 47"/>
                  <a:gd name="T12" fmla="*/ 37 w 41"/>
                  <a:gd name="T13" fmla="*/ 47 h 47"/>
                  <a:gd name="T14" fmla="*/ 28 w 41"/>
                  <a:gd name="T15" fmla="*/ 19 h 47"/>
                  <a:gd name="T16" fmla="*/ 6 w 41"/>
                  <a:gd name="T17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1" h="47">
                    <a:moveTo>
                      <a:pt x="6" y="0"/>
                    </a:moveTo>
                    <a:cubicBezTo>
                      <a:pt x="5" y="0"/>
                      <a:pt x="5" y="0"/>
                      <a:pt x="4" y="1"/>
                    </a:cubicBezTo>
                    <a:cubicBezTo>
                      <a:pt x="0" y="3"/>
                      <a:pt x="3" y="14"/>
                      <a:pt x="10" y="25"/>
                    </a:cubicBezTo>
                    <a:cubicBezTo>
                      <a:pt x="11" y="26"/>
                      <a:pt x="12" y="28"/>
                      <a:pt x="13" y="29"/>
                    </a:cubicBezTo>
                    <a:cubicBezTo>
                      <a:pt x="14" y="31"/>
                      <a:pt x="15" y="32"/>
                      <a:pt x="16" y="34"/>
                    </a:cubicBezTo>
                    <a:cubicBezTo>
                      <a:pt x="23" y="42"/>
                      <a:pt x="30" y="47"/>
                      <a:pt x="35" y="47"/>
                    </a:cubicBezTo>
                    <a:cubicBezTo>
                      <a:pt x="35" y="47"/>
                      <a:pt x="36" y="47"/>
                      <a:pt x="37" y="47"/>
                    </a:cubicBezTo>
                    <a:cubicBezTo>
                      <a:pt x="41" y="44"/>
                      <a:pt x="37" y="31"/>
                      <a:pt x="28" y="19"/>
                    </a:cubicBezTo>
                    <a:cubicBezTo>
                      <a:pt x="21" y="7"/>
                      <a:pt x="11" y="0"/>
                      <a:pt x="6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8" name="Freeform 119">
                <a:extLst>
                  <a:ext uri="{FF2B5EF4-FFF2-40B4-BE49-F238E27FC236}">
                    <a16:creationId xmlns:a16="http://schemas.microsoft.com/office/drawing/2014/main" xmlns="" id="{F0669CA9-B77C-4EE6-B593-18BAC49453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52" y="1613"/>
                <a:ext cx="29" cy="33"/>
              </a:xfrm>
              <a:custGeom>
                <a:avLst/>
                <a:gdLst>
                  <a:gd name="T0" fmla="*/ 6 w 37"/>
                  <a:gd name="T1" fmla="*/ 0 h 43"/>
                  <a:gd name="T2" fmla="*/ 4 w 37"/>
                  <a:gd name="T3" fmla="*/ 0 h 43"/>
                  <a:gd name="T4" fmla="*/ 11 w 37"/>
                  <a:gd name="T5" fmla="*/ 27 h 43"/>
                  <a:gd name="T6" fmla="*/ 30 w 37"/>
                  <a:gd name="T7" fmla="*/ 43 h 43"/>
                  <a:gd name="T8" fmla="*/ 31 w 37"/>
                  <a:gd name="T9" fmla="*/ 43 h 43"/>
                  <a:gd name="T10" fmla="*/ 34 w 37"/>
                  <a:gd name="T11" fmla="*/ 42 h 43"/>
                  <a:gd name="T12" fmla="*/ 34 w 37"/>
                  <a:gd name="T13" fmla="*/ 42 h 43"/>
                  <a:gd name="T14" fmla="*/ 29 w 37"/>
                  <a:gd name="T15" fmla="*/ 21 h 43"/>
                  <a:gd name="T16" fmla="*/ 26 w 37"/>
                  <a:gd name="T17" fmla="*/ 17 h 43"/>
                  <a:gd name="T18" fmla="*/ 23 w 37"/>
                  <a:gd name="T19" fmla="*/ 12 h 43"/>
                  <a:gd name="T20" fmla="*/ 6 w 37"/>
                  <a:gd name="T21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43">
                    <a:moveTo>
                      <a:pt x="6" y="0"/>
                    </a:moveTo>
                    <a:cubicBezTo>
                      <a:pt x="5" y="0"/>
                      <a:pt x="4" y="0"/>
                      <a:pt x="4" y="0"/>
                    </a:cubicBezTo>
                    <a:cubicBezTo>
                      <a:pt x="0" y="3"/>
                      <a:pt x="3" y="15"/>
                      <a:pt x="11" y="27"/>
                    </a:cubicBezTo>
                    <a:cubicBezTo>
                      <a:pt x="18" y="36"/>
                      <a:pt x="25" y="42"/>
                      <a:pt x="30" y="43"/>
                    </a:cubicBezTo>
                    <a:cubicBezTo>
                      <a:pt x="31" y="43"/>
                      <a:pt x="31" y="43"/>
                      <a:pt x="31" y="43"/>
                    </a:cubicBezTo>
                    <a:cubicBezTo>
                      <a:pt x="32" y="43"/>
                      <a:pt x="33" y="43"/>
                      <a:pt x="34" y="42"/>
                    </a:cubicBezTo>
                    <a:cubicBezTo>
                      <a:pt x="34" y="42"/>
                      <a:pt x="34" y="42"/>
                      <a:pt x="34" y="42"/>
                    </a:cubicBezTo>
                    <a:cubicBezTo>
                      <a:pt x="37" y="40"/>
                      <a:pt x="35" y="30"/>
                      <a:pt x="29" y="21"/>
                    </a:cubicBezTo>
                    <a:cubicBezTo>
                      <a:pt x="28" y="19"/>
                      <a:pt x="27" y="18"/>
                      <a:pt x="26" y="17"/>
                    </a:cubicBezTo>
                    <a:cubicBezTo>
                      <a:pt x="25" y="15"/>
                      <a:pt x="24" y="14"/>
                      <a:pt x="23" y="12"/>
                    </a:cubicBezTo>
                    <a:cubicBezTo>
                      <a:pt x="16" y="4"/>
                      <a:pt x="10" y="0"/>
                      <a:pt x="6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9" name="Freeform 120">
                <a:extLst>
                  <a:ext uri="{FF2B5EF4-FFF2-40B4-BE49-F238E27FC236}">
                    <a16:creationId xmlns:a16="http://schemas.microsoft.com/office/drawing/2014/main" xmlns="" id="{22B0ECF4-370D-48E4-9CB8-45182E95E2E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10" y="1824"/>
                <a:ext cx="20" cy="25"/>
              </a:xfrm>
              <a:custGeom>
                <a:avLst/>
                <a:gdLst>
                  <a:gd name="T0" fmla="*/ 6 w 26"/>
                  <a:gd name="T1" fmla="*/ 0 h 33"/>
                  <a:gd name="T2" fmla="*/ 4 w 26"/>
                  <a:gd name="T3" fmla="*/ 1 h 33"/>
                  <a:gd name="T4" fmla="*/ 7 w 26"/>
                  <a:gd name="T5" fmla="*/ 21 h 33"/>
                  <a:gd name="T6" fmla="*/ 21 w 26"/>
                  <a:gd name="T7" fmla="*/ 33 h 33"/>
                  <a:gd name="T8" fmla="*/ 23 w 26"/>
                  <a:gd name="T9" fmla="*/ 32 h 33"/>
                  <a:gd name="T10" fmla="*/ 22 w 26"/>
                  <a:gd name="T11" fmla="*/ 16 h 33"/>
                  <a:gd name="T12" fmla="*/ 20 w 26"/>
                  <a:gd name="T13" fmla="*/ 13 h 33"/>
                  <a:gd name="T14" fmla="*/ 17 w 26"/>
                  <a:gd name="T15" fmla="*/ 9 h 33"/>
                  <a:gd name="T16" fmla="*/ 6 w 26"/>
                  <a:gd name="T17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" h="33">
                    <a:moveTo>
                      <a:pt x="6" y="0"/>
                    </a:moveTo>
                    <a:cubicBezTo>
                      <a:pt x="5" y="0"/>
                      <a:pt x="4" y="0"/>
                      <a:pt x="4" y="1"/>
                    </a:cubicBezTo>
                    <a:cubicBezTo>
                      <a:pt x="0" y="3"/>
                      <a:pt x="3" y="12"/>
                      <a:pt x="7" y="21"/>
                    </a:cubicBezTo>
                    <a:cubicBezTo>
                      <a:pt x="12" y="28"/>
                      <a:pt x="18" y="33"/>
                      <a:pt x="21" y="33"/>
                    </a:cubicBezTo>
                    <a:cubicBezTo>
                      <a:pt x="22" y="33"/>
                      <a:pt x="22" y="33"/>
                      <a:pt x="23" y="32"/>
                    </a:cubicBezTo>
                    <a:cubicBezTo>
                      <a:pt x="26" y="30"/>
                      <a:pt x="26" y="23"/>
                      <a:pt x="22" y="16"/>
                    </a:cubicBezTo>
                    <a:cubicBezTo>
                      <a:pt x="21" y="15"/>
                      <a:pt x="21" y="14"/>
                      <a:pt x="20" y="13"/>
                    </a:cubicBezTo>
                    <a:cubicBezTo>
                      <a:pt x="19" y="11"/>
                      <a:pt x="18" y="10"/>
                      <a:pt x="17" y="9"/>
                    </a:cubicBezTo>
                    <a:cubicBezTo>
                      <a:pt x="13" y="4"/>
                      <a:pt x="9" y="0"/>
                      <a:pt x="6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0" name="Freeform 121">
                <a:extLst>
                  <a:ext uri="{FF2B5EF4-FFF2-40B4-BE49-F238E27FC236}">
                    <a16:creationId xmlns:a16="http://schemas.microsoft.com/office/drawing/2014/main" xmlns="" id="{9A5C9E02-7134-4090-9A81-08E5EA55CE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08" y="1872"/>
                <a:ext cx="23" cy="37"/>
              </a:xfrm>
              <a:custGeom>
                <a:avLst/>
                <a:gdLst>
                  <a:gd name="T0" fmla="*/ 5 w 30"/>
                  <a:gd name="T1" fmla="*/ 0 h 47"/>
                  <a:gd name="T2" fmla="*/ 4 w 30"/>
                  <a:gd name="T3" fmla="*/ 0 h 47"/>
                  <a:gd name="T4" fmla="*/ 4 w 30"/>
                  <a:gd name="T5" fmla="*/ 0 h 47"/>
                  <a:gd name="T6" fmla="*/ 2 w 30"/>
                  <a:gd name="T7" fmla="*/ 3 h 47"/>
                  <a:gd name="T8" fmla="*/ 5 w 30"/>
                  <a:gd name="T9" fmla="*/ 23 h 47"/>
                  <a:gd name="T10" fmla="*/ 7 w 30"/>
                  <a:gd name="T11" fmla="*/ 28 h 47"/>
                  <a:gd name="T12" fmla="*/ 9 w 30"/>
                  <a:gd name="T13" fmla="*/ 32 h 47"/>
                  <a:gd name="T14" fmla="*/ 23 w 30"/>
                  <a:gd name="T15" fmla="*/ 47 h 47"/>
                  <a:gd name="T16" fmla="*/ 25 w 30"/>
                  <a:gd name="T17" fmla="*/ 47 h 47"/>
                  <a:gd name="T18" fmla="*/ 23 w 30"/>
                  <a:gd name="T19" fmla="*/ 19 h 47"/>
                  <a:gd name="T20" fmla="*/ 5 w 30"/>
                  <a:gd name="T21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0" h="47">
                    <a:moveTo>
                      <a:pt x="5" y="0"/>
                    </a:moveTo>
                    <a:cubicBezTo>
                      <a:pt x="5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1"/>
                      <a:pt x="2" y="2"/>
                      <a:pt x="2" y="3"/>
                    </a:cubicBezTo>
                    <a:cubicBezTo>
                      <a:pt x="0" y="7"/>
                      <a:pt x="1" y="15"/>
                      <a:pt x="5" y="23"/>
                    </a:cubicBezTo>
                    <a:cubicBezTo>
                      <a:pt x="5" y="25"/>
                      <a:pt x="6" y="26"/>
                      <a:pt x="7" y="28"/>
                    </a:cubicBezTo>
                    <a:cubicBezTo>
                      <a:pt x="8" y="29"/>
                      <a:pt x="8" y="31"/>
                      <a:pt x="9" y="32"/>
                    </a:cubicBezTo>
                    <a:cubicBezTo>
                      <a:pt x="14" y="41"/>
                      <a:pt x="20" y="47"/>
                      <a:pt x="23" y="47"/>
                    </a:cubicBezTo>
                    <a:cubicBezTo>
                      <a:pt x="24" y="47"/>
                      <a:pt x="25" y="47"/>
                      <a:pt x="25" y="47"/>
                    </a:cubicBezTo>
                    <a:cubicBezTo>
                      <a:pt x="30" y="45"/>
                      <a:pt x="29" y="33"/>
                      <a:pt x="23" y="19"/>
                    </a:cubicBezTo>
                    <a:cubicBezTo>
                      <a:pt x="17" y="8"/>
                      <a:pt x="10" y="0"/>
                      <a:pt x="5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1" name="Freeform 122">
                <a:extLst>
                  <a:ext uri="{FF2B5EF4-FFF2-40B4-BE49-F238E27FC236}">
                    <a16:creationId xmlns:a16="http://schemas.microsoft.com/office/drawing/2014/main" xmlns="" id="{E069D20A-833B-4B6F-BDA2-606883B3FD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52" y="1953"/>
                <a:ext cx="23" cy="34"/>
              </a:xfrm>
              <a:custGeom>
                <a:avLst/>
                <a:gdLst>
                  <a:gd name="T0" fmla="*/ 6 w 29"/>
                  <a:gd name="T1" fmla="*/ 0 h 43"/>
                  <a:gd name="T2" fmla="*/ 5 w 29"/>
                  <a:gd name="T3" fmla="*/ 0 h 43"/>
                  <a:gd name="T4" fmla="*/ 4 w 29"/>
                  <a:gd name="T5" fmla="*/ 0 h 43"/>
                  <a:gd name="T6" fmla="*/ 6 w 29"/>
                  <a:gd name="T7" fmla="*/ 25 h 43"/>
                  <a:gd name="T8" fmla="*/ 23 w 29"/>
                  <a:gd name="T9" fmla="*/ 43 h 43"/>
                  <a:gd name="T10" fmla="*/ 24 w 29"/>
                  <a:gd name="T11" fmla="*/ 42 h 43"/>
                  <a:gd name="T12" fmla="*/ 24 w 29"/>
                  <a:gd name="T13" fmla="*/ 20 h 43"/>
                  <a:gd name="T14" fmla="*/ 23 w 29"/>
                  <a:gd name="T15" fmla="*/ 17 h 43"/>
                  <a:gd name="T16" fmla="*/ 21 w 29"/>
                  <a:gd name="T17" fmla="*/ 13 h 43"/>
                  <a:gd name="T18" fmla="*/ 8 w 29"/>
                  <a:gd name="T19" fmla="*/ 0 h 43"/>
                  <a:gd name="T20" fmla="*/ 6 w 29"/>
                  <a:gd name="T21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9" h="43">
                    <a:moveTo>
                      <a:pt x="6" y="0"/>
                    </a:moveTo>
                    <a:cubicBezTo>
                      <a:pt x="6" y="0"/>
                      <a:pt x="5" y="0"/>
                      <a:pt x="5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0" y="3"/>
                      <a:pt x="1" y="14"/>
                      <a:pt x="6" y="25"/>
                    </a:cubicBezTo>
                    <a:cubicBezTo>
                      <a:pt x="11" y="35"/>
                      <a:pt x="18" y="43"/>
                      <a:pt x="23" y="43"/>
                    </a:cubicBezTo>
                    <a:cubicBezTo>
                      <a:pt x="23" y="43"/>
                      <a:pt x="24" y="42"/>
                      <a:pt x="24" y="42"/>
                    </a:cubicBezTo>
                    <a:cubicBezTo>
                      <a:pt x="29" y="40"/>
                      <a:pt x="29" y="31"/>
                      <a:pt x="24" y="20"/>
                    </a:cubicBezTo>
                    <a:cubicBezTo>
                      <a:pt x="24" y="19"/>
                      <a:pt x="23" y="18"/>
                      <a:pt x="23" y="17"/>
                    </a:cubicBezTo>
                    <a:cubicBezTo>
                      <a:pt x="22" y="16"/>
                      <a:pt x="21" y="14"/>
                      <a:pt x="21" y="13"/>
                    </a:cubicBezTo>
                    <a:cubicBezTo>
                      <a:pt x="17" y="6"/>
                      <a:pt x="12" y="1"/>
                      <a:pt x="8" y="0"/>
                    </a:cubicBezTo>
                    <a:cubicBezTo>
                      <a:pt x="8" y="0"/>
                      <a:pt x="7" y="0"/>
                      <a:pt x="6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2" name="Freeform 123">
                <a:extLst>
                  <a:ext uri="{FF2B5EF4-FFF2-40B4-BE49-F238E27FC236}">
                    <a16:creationId xmlns:a16="http://schemas.microsoft.com/office/drawing/2014/main" xmlns="" id="{F61FE516-43BB-43E0-A606-4F991BE841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66" y="1794"/>
                <a:ext cx="15" cy="20"/>
              </a:xfrm>
              <a:custGeom>
                <a:avLst/>
                <a:gdLst>
                  <a:gd name="T0" fmla="*/ 3 w 19"/>
                  <a:gd name="T1" fmla="*/ 0 h 26"/>
                  <a:gd name="T2" fmla="*/ 2 w 19"/>
                  <a:gd name="T3" fmla="*/ 0 h 26"/>
                  <a:gd name="T4" fmla="*/ 2 w 19"/>
                  <a:gd name="T5" fmla="*/ 10 h 26"/>
                  <a:gd name="T6" fmla="*/ 5 w 19"/>
                  <a:gd name="T7" fmla="*/ 16 h 26"/>
                  <a:gd name="T8" fmla="*/ 5 w 19"/>
                  <a:gd name="T9" fmla="*/ 17 h 26"/>
                  <a:gd name="T10" fmla="*/ 16 w 19"/>
                  <a:gd name="T11" fmla="*/ 26 h 26"/>
                  <a:gd name="T12" fmla="*/ 16 w 19"/>
                  <a:gd name="T13" fmla="*/ 26 h 26"/>
                  <a:gd name="T14" fmla="*/ 17 w 19"/>
                  <a:gd name="T15" fmla="*/ 26 h 26"/>
                  <a:gd name="T16" fmla="*/ 19 w 19"/>
                  <a:gd name="T17" fmla="*/ 22 h 26"/>
                  <a:gd name="T18" fmla="*/ 14 w 19"/>
                  <a:gd name="T19" fmla="*/ 10 h 26"/>
                  <a:gd name="T20" fmla="*/ 3 w 19"/>
                  <a:gd name="T21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9" h="26">
                    <a:moveTo>
                      <a:pt x="3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0" y="2"/>
                      <a:pt x="0" y="6"/>
                      <a:pt x="2" y="10"/>
                    </a:cubicBezTo>
                    <a:cubicBezTo>
                      <a:pt x="2" y="12"/>
                      <a:pt x="3" y="14"/>
                      <a:pt x="5" y="16"/>
                    </a:cubicBezTo>
                    <a:cubicBezTo>
                      <a:pt x="5" y="17"/>
                      <a:pt x="5" y="17"/>
                      <a:pt x="5" y="17"/>
                    </a:cubicBezTo>
                    <a:cubicBezTo>
                      <a:pt x="9" y="22"/>
                      <a:pt x="13" y="26"/>
                      <a:pt x="16" y="26"/>
                    </a:cubicBezTo>
                    <a:cubicBezTo>
                      <a:pt x="16" y="26"/>
                      <a:pt x="16" y="26"/>
                      <a:pt x="16" y="26"/>
                    </a:cubicBezTo>
                    <a:cubicBezTo>
                      <a:pt x="17" y="26"/>
                      <a:pt x="17" y="26"/>
                      <a:pt x="17" y="26"/>
                    </a:cubicBezTo>
                    <a:cubicBezTo>
                      <a:pt x="18" y="25"/>
                      <a:pt x="19" y="24"/>
                      <a:pt x="19" y="22"/>
                    </a:cubicBezTo>
                    <a:cubicBezTo>
                      <a:pt x="19" y="19"/>
                      <a:pt x="17" y="15"/>
                      <a:pt x="14" y="10"/>
                    </a:cubicBezTo>
                    <a:cubicBezTo>
                      <a:pt x="10" y="4"/>
                      <a:pt x="6" y="0"/>
                      <a:pt x="3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3" name="Freeform 124">
                <a:extLst>
                  <a:ext uri="{FF2B5EF4-FFF2-40B4-BE49-F238E27FC236}">
                    <a16:creationId xmlns:a16="http://schemas.microsoft.com/office/drawing/2014/main" xmlns="" id="{05D22B94-042F-4386-B085-6F1A2E6EAFF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419" y="2116"/>
                <a:ext cx="226" cy="1615"/>
              </a:xfrm>
              <a:custGeom>
                <a:avLst/>
                <a:gdLst>
                  <a:gd name="T0" fmla="*/ 75 w 292"/>
                  <a:gd name="T1" fmla="*/ 1821 h 2091"/>
                  <a:gd name="T2" fmla="*/ 0 w 292"/>
                  <a:gd name="T3" fmla="*/ 2090 h 2091"/>
                  <a:gd name="T4" fmla="*/ 1 w 292"/>
                  <a:gd name="T5" fmla="*/ 2089 h 2091"/>
                  <a:gd name="T6" fmla="*/ 2 w 292"/>
                  <a:gd name="T7" fmla="*/ 2089 h 2091"/>
                  <a:gd name="T8" fmla="*/ 3 w 292"/>
                  <a:gd name="T9" fmla="*/ 2091 h 2091"/>
                  <a:gd name="T10" fmla="*/ 78 w 292"/>
                  <a:gd name="T11" fmla="*/ 1826 h 2091"/>
                  <a:gd name="T12" fmla="*/ 77 w 292"/>
                  <a:gd name="T13" fmla="*/ 1826 h 2091"/>
                  <a:gd name="T14" fmla="*/ 75 w 292"/>
                  <a:gd name="T15" fmla="*/ 1821 h 2091"/>
                  <a:gd name="T16" fmla="*/ 90 w 292"/>
                  <a:gd name="T17" fmla="*/ 1793 h 2091"/>
                  <a:gd name="T18" fmla="*/ 88 w 292"/>
                  <a:gd name="T19" fmla="*/ 1804 h 2091"/>
                  <a:gd name="T20" fmla="*/ 87 w 292"/>
                  <a:gd name="T21" fmla="*/ 1807 h 2091"/>
                  <a:gd name="T22" fmla="*/ 163 w 292"/>
                  <a:gd name="T23" fmla="*/ 1827 h 2091"/>
                  <a:gd name="T24" fmla="*/ 163 w 292"/>
                  <a:gd name="T25" fmla="*/ 1824 h 2091"/>
                  <a:gd name="T26" fmla="*/ 167 w 292"/>
                  <a:gd name="T27" fmla="*/ 1812 h 2091"/>
                  <a:gd name="T28" fmla="*/ 90 w 292"/>
                  <a:gd name="T29" fmla="*/ 1793 h 2091"/>
                  <a:gd name="T30" fmla="*/ 289 w 292"/>
                  <a:gd name="T31" fmla="*/ 924 h 2091"/>
                  <a:gd name="T32" fmla="*/ 179 w 292"/>
                  <a:gd name="T33" fmla="*/ 1789 h 2091"/>
                  <a:gd name="T34" fmla="*/ 180 w 292"/>
                  <a:gd name="T35" fmla="*/ 1789 h 2091"/>
                  <a:gd name="T36" fmla="*/ 181 w 292"/>
                  <a:gd name="T37" fmla="*/ 1789 h 2091"/>
                  <a:gd name="T38" fmla="*/ 182 w 292"/>
                  <a:gd name="T39" fmla="*/ 1790 h 2091"/>
                  <a:gd name="T40" fmla="*/ 292 w 292"/>
                  <a:gd name="T41" fmla="*/ 925 h 2091"/>
                  <a:gd name="T42" fmla="*/ 291 w 292"/>
                  <a:gd name="T43" fmla="*/ 925 h 2091"/>
                  <a:gd name="T44" fmla="*/ 289 w 292"/>
                  <a:gd name="T45" fmla="*/ 924 h 2091"/>
                  <a:gd name="T46" fmla="*/ 283 w 292"/>
                  <a:gd name="T47" fmla="*/ 883 h 2091"/>
                  <a:gd name="T48" fmla="*/ 166 w 292"/>
                  <a:gd name="T49" fmla="*/ 883 h 2091"/>
                  <a:gd name="T50" fmla="*/ 166 w 292"/>
                  <a:gd name="T51" fmla="*/ 887 h 2091"/>
                  <a:gd name="T52" fmla="*/ 165 w 292"/>
                  <a:gd name="T53" fmla="*/ 898 h 2091"/>
                  <a:gd name="T54" fmla="*/ 200 w 292"/>
                  <a:gd name="T55" fmla="*/ 898 h 2091"/>
                  <a:gd name="T56" fmla="*/ 283 w 292"/>
                  <a:gd name="T57" fmla="*/ 898 h 2091"/>
                  <a:gd name="T58" fmla="*/ 283 w 292"/>
                  <a:gd name="T59" fmla="*/ 886 h 2091"/>
                  <a:gd name="T60" fmla="*/ 283 w 292"/>
                  <a:gd name="T61" fmla="*/ 883 h 2091"/>
                  <a:gd name="T62" fmla="*/ 77 w 292"/>
                  <a:gd name="T63" fmla="*/ 0 h 2091"/>
                  <a:gd name="T64" fmla="*/ 75 w 292"/>
                  <a:gd name="T65" fmla="*/ 2 h 2091"/>
                  <a:gd name="T66" fmla="*/ 75 w 292"/>
                  <a:gd name="T67" fmla="*/ 2 h 2091"/>
                  <a:gd name="T68" fmla="*/ 74 w 292"/>
                  <a:gd name="T69" fmla="*/ 2 h 2091"/>
                  <a:gd name="T70" fmla="*/ 156 w 292"/>
                  <a:gd name="T71" fmla="*/ 850 h 2091"/>
                  <a:gd name="T72" fmla="*/ 157 w 292"/>
                  <a:gd name="T73" fmla="*/ 849 h 2091"/>
                  <a:gd name="T74" fmla="*/ 159 w 292"/>
                  <a:gd name="T75" fmla="*/ 850 h 2091"/>
                  <a:gd name="T76" fmla="*/ 77 w 292"/>
                  <a:gd name="T77" fmla="*/ 0 h 20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92" h="2091">
                    <a:moveTo>
                      <a:pt x="75" y="1821"/>
                    </a:moveTo>
                    <a:cubicBezTo>
                      <a:pt x="53" y="1911"/>
                      <a:pt x="28" y="2001"/>
                      <a:pt x="0" y="2090"/>
                    </a:cubicBezTo>
                    <a:cubicBezTo>
                      <a:pt x="1" y="2090"/>
                      <a:pt x="1" y="2089"/>
                      <a:pt x="1" y="2089"/>
                    </a:cubicBezTo>
                    <a:cubicBezTo>
                      <a:pt x="1" y="2089"/>
                      <a:pt x="2" y="2089"/>
                      <a:pt x="2" y="2089"/>
                    </a:cubicBezTo>
                    <a:cubicBezTo>
                      <a:pt x="2" y="2090"/>
                      <a:pt x="3" y="2090"/>
                      <a:pt x="3" y="2091"/>
                    </a:cubicBezTo>
                    <a:cubicBezTo>
                      <a:pt x="31" y="2004"/>
                      <a:pt x="56" y="1915"/>
                      <a:pt x="78" y="1826"/>
                    </a:cubicBezTo>
                    <a:cubicBezTo>
                      <a:pt x="77" y="1826"/>
                      <a:pt x="77" y="1826"/>
                      <a:pt x="77" y="1826"/>
                    </a:cubicBezTo>
                    <a:cubicBezTo>
                      <a:pt x="76" y="1826"/>
                      <a:pt x="75" y="1824"/>
                      <a:pt x="75" y="1821"/>
                    </a:cubicBezTo>
                    <a:moveTo>
                      <a:pt x="90" y="1793"/>
                    </a:moveTo>
                    <a:cubicBezTo>
                      <a:pt x="90" y="1797"/>
                      <a:pt x="89" y="1800"/>
                      <a:pt x="88" y="1804"/>
                    </a:cubicBezTo>
                    <a:cubicBezTo>
                      <a:pt x="88" y="1805"/>
                      <a:pt x="87" y="1806"/>
                      <a:pt x="87" y="1807"/>
                    </a:cubicBezTo>
                    <a:cubicBezTo>
                      <a:pt x="112" y="1814"/>
                      <a:pt x="137" y="1821"/>
                      <a:pt x="163" y="1827"/>
                    </a:cubicBezTo>
                    <a:cubicBezTo>
                      <a:pt x="163" y="1826"/>
                      <a:pt x="163" y="1825"/>
                      <a:pt x="163" y="1824"/>
                    </a:cubicBezTo>
                    <a:cubicBezTo>
                      <a:pt x="164" y="1819"/>
                      <a:pt x="166" y="1815"/>
                      <a:pt x="167" y="1812"/>
                    </a:cubicBezTo>
                    <a:cubicBezTo>
                      <a:pt x="141" y="1805"/>
                      <a:pt x="116" y="1800"/>
                      <a:pt x="90" y="1793"/>
                    </a:cubicBezTo>
                    <a:moveTo>
                      <a:pt x="289" y="924"/>
                    </a:moveTo>
                    <a:cubicBezTo>
                      <a:pt x="281" y="1215"/>
                      <a:pt x="244" y="1506"/>
                      <a:pt x="179" y="1789"/>
                    </a:cubicBezTo>
                    <a:cubicBezTo>
                      <a:pt x="179" y="1789"/>
                      <a:pt x="180" y="1789"/>
                      <a:pt x="180" y="1789"/>
                    </a:cubicBezTo>
                    <a:cubicBezTo>
                      <a:pt x="180" y="1789"/>
                      <a:pt x="181" y="1789"/>
                      <a:pt x="181" y="1789"/>
                    </a:cubicBezTo>
                    <a:cubicBezTo>
                      <a:pt x="181" y="1789"/>
                      <a:pt x="182" y="1789"/>
                      <a:pt x="182" y="1790"/>
                    </a:cubicBezTo>
                    <a:cubicBezTo>
                      <a:pt x="248" y="1506"/>
                      <a:pt x="284" y="1215"/>
                      <a:pt x="292" y="925"/>
                    </a:cubicBezTo>
                    <a:cubicBezTo>
                      <a:pt x="292" y="925"/>
                      <a:pt x="292" y="925"/>
                      <a:pt x="291" y="925"/>
                    </a:cubicBezTo>
                    <a:cubicBezTo>
                      <a:pt x="291" y="925"/>
                      <a:pt x="290" y="924"/>
                      <a:pt x="289" y="924"/>
                    </a:cubicBezTo>
                    <a:moveTo>
                      <a:pt x="283" y="883"/>
                    </a:moveTo>
                    <a:cubicBezTo>
                      <a:pt x="244" y="883"/>
                      <a:pt x="205" y="883"/>
                      <a:pt x="166" y="883"/>
                    </a:cubicBezTo>
                    <a:cubicBezTo>
                      <a:pt x="166" y="884"/>
                      <a:pt x="166" y="886"/>
                      <a:pt x="166" y="887"/>
                    </a:cubicBezTo>
                    <a:cubicBezTo>
                      <a:pt x="166" y="891"/>
                      <a:pt x="165" y="894"/>
                      <a:pt x="165" y="898"/>
                    </a:cubicBezTo>
                    <a:cubicBezTo>
                      <a:pt x="177" y="898"/>
                      <a:pt x="188" y="898"/>
                      <a:pt x="200" y="898"/>
                    </a:cubicBezTo>
                    <a:cubicBezTo>
                      <a:pt x="228" y="898"/>
                      <a:pt x="255" y="898"/>
                      <a:pt x="283" y="898"/>
                    </a:cubicBezTo>
                    <a:cubicBezTo>
                      <a:pt x="283" y="894"/>
                      <a:pt x="283" y="890"/>
                      <a:pt x="283" y="886"/>
                    </a:cubicBezTo>
                    <a:cubicBezTo>
                      <a:pt x="283" y="885"/>
                      <a:pt x="283" y="884"/>
                      <a:pt x="283" y="883"/>
                    </a:cubicBezTo>
                    <a:moveTo>
                      <a:pt x="77" y="0"/>
                    </a:moveTo>
                    <a:cubicBezTo>
                      <a:pt x="77" y="1"/>
                      <a:pt x="76" y="2"/>
                      <a:pt x="75" y="2"/>
                    </a:cubicBezTo>
                    <a:cubicBezTo>
                      <a:pt x="75" y="2"/>
                      <a:pt x="75" y="2"/>
                      <a:pt x="75" y="2"/>
                    </a:cubicBezTo>
                    <a:cubicBezTo>
                      <a:pt x="75" y="2"/>
                      <a:pt x="75" y="2"/>
                      <a:pt x="74" y="2"/>
                    </a:cubicBezTo>
                    <a:cubicBezTo>
                      <a:pt x="131" y="280"/>
                      <a:pt x="158" y="565"/>
                      <a:pt x="156" y="850"/>
                    </a:cubicBezTo>
                    <a:cubicBezTo>
                      <a:pt x="156" y="849"/>
                      <a:pt x="157" y="849"/>
                      <a:pt x="157" y="849"/>
                    </a:cubicBezTo>
                    <a:cubicBezTo>
                      <a:pt x="158" y="849"/>
                      <a:pt x="158" y="849"/>
                      <a:pt x="159" y="850"/>
                    </a:cubicBezTo>
                    <a:cubicBezTo>
                      <a:pt x="161" y="564"/>
                      <a:pt x="134" y="279"/>
                      <a:pt x="77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4" name="Freeform 125">
                <a:extLst>
                  <a:ext uri="{FF2B5EF4-FFF2-40B4-BE49-F238E27FC236}">
                    <a16:creationId xmlns:a16="http://schemas.microsoft.com/office/drawing/2014/main" xmlns="" id="{5C65F833-09CB-4D78-ADA4-EA1D6761D8F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63" y="2061"/>
                <a:ext cx="19" cy="57"/>
              </a:xfrm>
              <a:custGeom>
                <a:avLst/>
                <a:gdLst>
                  <a:gd name="T0" fmla="*/ 5 w 25"/>
                  <a:gd name="T1" fmla="*/ 0 h 73"/>
                  <a:gd name="T2" fmla="*/ 5 w 25"/>
                  <a:gd name="T3" fmla="*/ 0 h 73"/>
                  <a:gd name="T4" fmla="*/ 4 w 25"/>
                  <a:gd name="T5" fmla="*/ 38 h 73"/>
                  <a:gd name="T6" fmla="*/ 18 w 25"/>
                  <a:gd name="T7" fmla="*/ 73 h 73"/>
                  <a:gd name="T8" fmla="*/ 19 w 25"/>
                  <a:gd name="T9" fmla="*/ 73 h 73"/>
                  <a:gd name="T10" fmla="*/ 19 w 25"/>
                  <a:gd name="T11" fmla="*/ 73 h 73"/>
                  <a:gd name="T12" fmla="*/ 21 w 25"/>
                  <a:gd name="T13" fmla="*/ 71 h 73"/>
                  <a:gd name="T14" fmla="*/ 21 w 25"/>
                  <a:gd name="T15" fmla="*/ 34 h 73"/>
                  <a:gd name="T16" fmla="*/ 5 w 25"/>
                  <a:gd name="T17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" h="73">
                    <a:moveTo>
                      <a:pt x="5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0" y="1"/>
                      <a:pt x="0" y="19"/>
                      <a:pt x="4" y="38"/>
                    </a:cubicBezTo>
                    <a:cubicBezTo>
                      <a:pt x="7" y="57"/>
                      <a:pt x="14" y="71"/>
                      <a:pt x="18" y="73"/>
                    </a:cubicBezTo>
                    <a:cubicBezTo>
                      <a:pt x="19" y="73"/>
                      <a:pt x="19" y="73"/>
                      <a:pt x="19" y="73"/>
                    </a:cubicBezTo>
                    <a:cubicBezTo>
                      <a:pt x="19" y="73"/>
                      <a:pt x="19" y="73"/>
                      <a:pt x="19" y="73"/>
                    </a:cubicBezTo>
                    <a:cubicBezTo>
                      <a:pt x="20" y="73"/>
                      <a:pt x="21" y="72"/>
                      <a:pt x="21" y="71"/>
                    </a:cubicBezTo>
                    <a:cubicBezTo>
                      <a:pt x="25" y="66"/>
                      <a:pt x="25" y="51"/>
                      <a:pt x="21" y="34"/>
                    </a:cubicBezTo>
                    <a:cubicBezTo>
                      <a:pt x="16" y="15"/>
                      <a:pt x="10" y="0"/>
                      <a:pt x="5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5" name="Freeform 126">
                <a:extLst>
                  <a:ext uri="{FF2B5EF4-FFF2-40B4-BE49-F238E27FC236}">
                    <a16:creationId xmlns:a16="http://schemas.microsoft.com/office/drawing/2014/main" xmlns="" id="{CB56E942-ECF6-4535-8F78-F33FA065E9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33" y="2772"/>
                <a:ext cx="15" cy="57"/>
              </a:xfrm>
              <a:custGeom>
                <a:avLst/>
                <a:gdLst>
                  <a:gd name="T0" fmla="*/ 10 w 19"/>
                  <a:gd name="T1" fmla="*/ 0 h 74"/>
                  <a:gd name="T2" fmla="*/ 9 w 19"/>
                  <a:gd name="T3" fmla="*/ 1 h 74"/>
                  <a:gd name="T4" fmla="*/ 1 w 19"/>
                  <a:gd name="T5" fmla="*/ 37 h 74"/>
                  <a:gd name="T6" fmla="*/ 9 w 19"/>
                  <a:gd name="T7" fmla="*/ 74 h 74"/>
                  <a:gd name="T8" fmla="*/ 18 w 19"/>
                  <a:gd name="T9" fmla="*/ 49 h 74"/>
                  <a:gd name="T10" fmla="*/ 19 w 19"/>
                  <a:gd name="T11" fmla="*/ 38 h 74"/>
                  <a:gd name="T12" fmla="*/ 19 w 19"/>
                  <a:gd name="T13" fmla="*/ 34 h 74"/>
                  <a:gd name="T14" fmla="*/ 12 w 19"/>
                  <a:gd name="T15" fmla="*/ 1 h 74"/>
                  <a:gd name="T16" fmla="*/ 10 w 19"/>
                  <a:gd name="T17" fmla="*/ 0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" h="74">
                    <a:moveTo>
                      <a:pt x="10" y="0"/>
                    </a:moveTo>
                    <a:cubicBezTo>
                      <a:pt x="10" y="0"/>
                      <a:pt x="9" y="0"/>
                      <a:pt x="9" y="1"/>
                    </a:cubicBezTo>
                    <a:cubicBezTo>
                      <a:pt x="4" y="4"/>
                      <a:pt x="1" y="19"/>
                      <a:pt x="1" y="37"/>
                    </a:cubicBezTo>
                    <a:cubicBezTo>
                      <a:pt x="0" y="57"/>
                      <a:pt x="4" y="74"/>
                      <a:pt x="9" y="74"/>
                    </a:cubicBezTo>
                    <a:cubicBezTo>
                      <a:pt x="13" y="74"/>
                      <a:pt x="16" y="63"/>
                      <a:pt x="18" y="49"/>
                    </a:cubicBezTo>
                    <a:cubicBezTo>
                      <a:pt x="18" y="45"/>
                      <a:pt x="19" y="42"/>
                      <a:pt x="19" y="38"/>
                    </a:cubicBezTo>
                    <a:cubicBezTo>
                      <a:pt x="19" y="37"/>
                      <a:pt x="19" y="35"/>
                      <a:pt x="19" y="34"/>
                    </a:cubicBezTo>
                    <a:cubicBezTo>
                      <a:pt x="19" y="17"/>
                      <a:pt x="15" y="3"/>
                      <a:pt x="12" y="1"/>
                    </a:cubicBezTo>
                    <a:cubicBezTo>
                      <a:pt x="11" y="0"/>
                      <a:pt x="11" y="0"/>
                      <a:pt x="10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6" name="Freeform 127">
                <a:extLst>
                  <a:ext uri="{FF2B5EF4-FFF2-40B4-BE49-F238E27FC236}">
                    <a16:creationId xmlns:a16="http://schemas.microsoft.com/office/drawing/2014/main" xmlns="" id="{D6B0DAAE-8CBD-431D-909A-59B072A5844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03" y="3729"/>
                <a:ext cx="20" cy="47"/>
              </a:xfrm>
              <a:custGeom>
                <a:avLst/>
                <a:gdLst>
                  <a:gd name="T0" fmla="*/ 22 w 26"/>
                  <a:gd name="T1" fmla="*/ 0 h 60"/>
                  <a:gd name="T2" fmla="*/ 21 w 26"/>
                  <a:gd name="T3" fmla="*/ 1 h 60"/>
                  <a:gd name="T4" fmla="*/ 6 w 26"/>
                  <a:gd name="T5" fmla="*/ 29 h 60"/>
                  <a:gd name="T6" fmla="*/ 4 w 26"/>
                  <a:gd name="T7" fmla="*/ 60 h 60"/>
                  <a:gd name="T8" fmla="*/ 4 w 26"/>
                  <a:gd name="T9" fmla="*/ 60 h 60"/>
                  <a:gd name="T10" fmla="*/ 20 w 26"/>
                  <a:gd name="T11" fmla="*/ 32 h 60"/>
                  <a:gd name="T12" fmla="*/ 24 w 26"/>
                  <a:gd name="T13" fmla="*/ 2 h 60"/>
                  <a:gd name="T14" fmla="*/ 23 w 26"/>
                  <a:gd name="T15" fmla="*/ 0 h 60"/>
                  <a:gd name="T16" fmla="*/ 22 w 26"/>
                  <a:gd name="T17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" h="60">
                    <a:moveTo>
                      <a:pt x="22" y="0"/>
                    </a:moveTo>
                    <a:cubicBezTo>
                      <a:pt x="22" y="0"/>
                      <a:pt x="22" y="1"/>
                      <a:pt x="21" y="1"/>
                    </a:cubicBezTo>
                    <a:cubicBezTo>
                      <a:pt x="17" y="3"/>
                      <a:pt x="11" y="14"/>
                      <a:pt x="6" y="29"/>
                    </a:cubicBezTo>
                    <a:cubicBezTo>
                      <a:pt x="2" y="44"/>
                      <a:pt x="0" y="59"/>
                      <a:pt x="4" y="60"/>
                    </a:cubicBezTo>
                    <a:cubicBezTo>
                      <a:pt x="4" y="60"/>
                      <a:pt x="4" y="60"/>
                      <a:pt x="4" y="60"/>
                    </a:cubicBezTo>
                    <a:cubicBezTo>
                      <a:pt x="8" y="60"/>
                      <a:pt x="16" y="48"/>
                      <a:pt x="20" y="32"/>
                    </a:cubicBezTo>
                    <a:cubicBezTo>
                      <a:pt x="24" y="20"/>
                      <a:pt x="26" y="6"/>
                      <a:pt x="24" y="2"/>
                    </a:cubicBezTo>
                    <a:cubicBezTo>
                      <a:pt x="24" y="1"/>
                      <a:pt x="23" y="1"/>
                      <a:pt x="23" y="0"/>
                    </a:cubicBezTo>
                    <a:cubicBezTo>
                      <a:pt x="23" y="0"/>
                      <a:pt x="22" y="0"/>
                      <a:pt x="22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7" name="Freeform 128">
                <a:extLst>
                  <a:ext uri="{FF2B5EF4-FFF2-40B4-BE49-F238E27FC236}">
                    <a16:creationId xmlns:a16="http://schemas.microsoft.com/office/drawing/2014/main" xmlns="" id="{D00AEA5B-6438-45DD-83A7-32B74C4532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38" y="2771"/>
                <a:ext cx="14" cy="59"/>
              </a:xfrm>
              <a:custGeom>
                <a:avLst/>
                <a:gdLst>
                  <a:gd name="T0" fmla="*/ 9 w 18"/>
                  <a:gd name="T1" fmla="*/ 0 h 77"/>
                  <a:gd name="T2" fmla="*/ 0 w 18"/>
                  <a:gd name="T3" fmla="*/ 35 h 77"/>
                  <a:gd name="T4" fmla="*/ 0 w 18"/>
                  <a:gd name="T5" fmla="*/ 38 h 77"/>
                  <a:gd name="T6" fmla="*/ 0 w 18"/>
                  <a:gd name="T7" fmla="*/ 50 h 77"/>
                  <a:gd name="T8" fmla="*/ 6 w 18"/>
                  <a:gd name="T9" fmla="*/ 76 h 77"/>
                  <a:gd name="T10" fmla="*/ 8 w 18"/>
                  <a:gd name="T11" fmla="*/ 77 h 77"/>
                  <a:gd name="T12" fmla="*/ 9 w 18"/>
                  <a:gd name="T13" fmla="*/ 77 h 77"/>
                  <a:gd name="T14" fmla="*/ 18 w 18"/>
                  <a:gd name="T15" fmla="*/ 38 h 77"/>
                  <a:gd name="T16" fmla="*/ 9 w 18"/>
                  <a:gd name="T17" fmla="*/ 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" h="77">
                    <a:moveTo>
                      <a:pt x="9" y="0"/>
                    </a:moveTo>
                    <a:cubicBezTo>
                      <a:pt x="5" y="0"/>
                      <a:pt x="0" y="15"/>
                      <a:pt x="0" y="35"/>
                    </a:cubicBezTo>
                    <a:cubicBezTo>
                      <a:pt x="0" y="36"/>
                      <a:pt x="0" y="37"/>
                      <a:pt x="0" y="38"/>
                    </a:cubicBezTo>
                    <a:cubicBezTo>
                      <a:pt x="0" y="42"/>
                      <a:pt x="0" y="46"/>
                      <a:pt x="0" y="50"/>
                    </a:cubicBezTo>
                    <a:cubicBezTo>
                      <a:pt x="0" y="63"/>
                      <a:pt x="3" y="73"/>
                      <a:pt x="6" y="76"/>
                    </a:cubicBezTo>
                    <a:cubicBezTo>
                      <a:pt x="7" y="76"/>
                      <a:pt x="8" y="77"/>
                      <a:pt x="8" y="77"/>
                    </a:cubicBezTo>
                    <a:cubicBezTo>
                      <a:pt x="9" y="77"/>
                      <a:pt x="9" y="77"/>
                      <a:pt x="9" y="77"/>
                    </a:cubicBezTo>
                    <a:cubicBezTo>
                      <a:pt x="13" y="75"/>
                      <a:pt x="17" y="58"/>
                      <a:pt x="18" y="38"/>
                    </a:cubicBezTo>
                    <a:cubicBezTo>
                      <a:pt x="18" y="17"/>
                      <a:pt x="14" y="0"/>
                      <a:pt x="9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8" name="Freeform 129">
                <a:extLst>
                  <a:ext uri="{FF2B5EF4-FFF2-40B4-BE49-F238E27FC236}">
                    <a16:creationId xmlns:a16="http://schemas.microsoft.com/office/drawing/2014/main" xmlns="" id="{E9F14224-291F-4D9B-A154-AFD36D76C6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41" y="3498"/>
                <a:ext cx="21" cy="57"/>
              </a:xfrm>
              <a:custGeom>
                <a:avLst/>
                <a:gdLst>
                  <a:gd name="T0" fmla="*/ 22 w 27"/>
                  <a:gd name="T1" fmla="*/ 0 h 75"/>
                  <a:gd name="T2" fmla="*/ 21 w 27"/>
                  <a:gd name="T3" fmla="*/ 0 h 75"/>
                  <a:gd name="T4" fmla="*/ 9 w 27"/>
                  <a:gd name="T5" fmla="*/ 23 h 75"/>
                  <a:gd name="T6" fmla="*/ 5 w 27"/>
                  <a:gd name="T7" fmla="*/ 35 h 75"/>
                  <a:gd name="T8" fmla="*/ 5 w 27"/>
                  <a:gd name="T9" fmla="*/ 38 h 75"/>
                  <a:gd name="T10" fmla="*/ 5 w 27"/>
                  <a:gd name="T11" fmla="*/ 75 h 75"/>
                  <a:gd name="T12" fmla="*/ 6 w 27"/>
                  <a:gd name="T13" fmla="*/ 75 h 75"/>
                  <a:gd name="T14" fmla="*/ 22 w 27"/>
                  <a:gd name="T15" fmla="*/ 39 h 75"/>
                  <a:gd name="T16" fmla="*/ 24 w 27"/>
                  <a:gd name="T17" fmla="*/ 1 h 75"/>
                  <a:gd name="T18" fmla="*/ 23 w 27"/>
                  <a:gd name="T19" fmla="*/ 0 h 75"/>
                  <a:gd name="T20" fmla="*/ 22 w 27"/>
                  <a:gd name="T21" fmla="*/ 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7" h="75">
                    <a:moveTo>
                      <a:pt x="22" y="0"/>
                    </a:moveTo>
                    <a:cubicBezTo>
                      <a:pt x="22" y="0"/>
                      <a:pt x="21" y="0"/>
                      <a:pt x="21" y="0"/>
                    </a:cubicBezTo>
                    <a:cubicBezTo>
                      <a:pt x="17" y="2"/>
                      <a:pt x="13" y="11"/>
                      <a:pt x="9" y="23"/>
                    </a:cubicBezTo>
                    <a:cubicBezTo>
                      <a:pt x="8" y="26"/>
                      <a:pt x="6" y="30"/>
                      <a:pt x="5" y="35"/>
                    </a:cubicBezTo>
                    <a:cubicBezTo>
                      <a:pt x="5" y="36"/>
                      <a:pt x="5" y="37"/>
                      <a:pt x="5" y="38"/>
                    </a:cubicBezTo>
                    <a:cubicBezTo>
                      <a:pt x="0" y="57"/>
                      <a:pt x="0" y="73"/>
                      <a:pt x="5" y="75"/>
                    </a:cubicBezTo>
                    <a:cubicBezTo>
                      <a:pt x="6" y="75"/>
                      <a:pt x="6" y="75"/>
                      <a:pt x="6" y="75"/>
                    </a:cubicBezTo>
                    <a:cubicBezTo>
                      <a:pt x="10" y="75"/>
                      <a:pt x="17" y="59"/>
                      <a:pt x="22" y="39"/>
                    </a:cubicBezTo>
                    <a:cubicBezTo>
                      <a:pt x="27" y="21"/>
                      <a:pt x="27" y="5"/>
                      <a:pt x="24" y="1"/>
                    </a:cubicBezTo>
                    <a:cubicBezTo>
                      <a:pt x="24" y="0"/>
                      <a:pt x="23" y="0"/>
                      <a:pt x="23" y="0"/>
                    </a:cubicBezTo>
                    <a:cubicBezTo>
                      <a:pt x="23" y="0"/>
                      <a:pt x="22" y="0"/>
                      <a:pt x="22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9" name="Freeform 130">
                <a:extLst>
                  <a:ext uri="{FF2B5EF4-FFF2-40B4-BE49-F238E27FC236}">
                    <a16:creationId xmlns:a16="http://schemas.microsoft.com/office/drawing/2014/main" xmlns="" id="{FCEB0757-8D39-4772-8DF2-DC2B8AF1E6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77" y="3491"/>
                <a:ext cx="13" cy="35"/>
              </a:xfrm>
              <a:custGeom>
                <a:avLst/>
                <a:gdLst>
                  <a:gd name="T0" fmla="*/ 13 w 16"/>
                  <a:gd name="T1" fmla="*/ 0 h 45"/>
                  <a:gd name="T2" fmla="*/ 2 w 16"/>
                  <a:gd name="T3" fmla="*/ 21 h 45"/>
                  <a:gd name="T4" fmla="*/ 0 w 16"/>
                  <a:gd name="T5" fmla="*/ 40 h 45"/>
                  <a:gd name="T6" fmla="*/ 2 w 16"/>
                  <a:gd name="T7" fmla="*/ 45 h 45"/>
                  <a:gd name="T8" fmla="*/ 3 w 16"/>
                  <a:gd name="T9" fmla="*/ 45 h 45"/>
                  <a:gd name="T10" fmla="*/ 12 w 16"/>
                  <a:gd name="T11" fmla="*/ 26 h 45"/>
                  <a:gd name="T12" fmla="*/ 13 w 16"/>
                  <a:gd name="T13" fmla="*/ 23 h 45"/>
                  <a:gd name="T14" fmla="*/ 15 w 16"/>
                  <a:gd name="T15" fmla="*/ 12 h 45"/>
                  <a:gd name="T16" fmla="*/ 13 w 16"/>
                  <a:gd name="T17" fmla="*/ 0 h 45"/>
                  <a:gd name="T18" fmla="*/ 13 w 16"/>
                  <a:gd name="T19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" h="45">
                    <a:moveTo>
                      <a:pt x="13" y="0"/>
                    </a:moveTo>
                    <a:cubicBezTo>
                      <a:pt x="10" y="0"/>
                      <a:pt x="5" y="8"/>
                      <a:pt x="2" y="21"/>
                    </a:cubicBezTo>
                    <a:cubicBezTo>
                      <a:pt x="0" y="28"/>
                      <a:pt x="0" y="35"/>
                      <a:pt x="0" y="40"/>
                    </a:cubicBezTo>
                    <a:cubicBezTo>
                      <a:pt x="0" y="43"/>
                      <a:pt x="1" y="45"/>
                      <a:pt x="2" y="45"/>
                    </a:cubicBezTo>
                    <a:cubicBezTo>
                      <a:pt x="2" y="45"/>
                      <a:pt x="2" y="45"/>
                      <a:pt x="3" y="45"/>
                    </a:cubicBezTo>
                    <a:cubicBezTo>
                      <a:pt x="5" y="44"/>
                      <a:pt x="9" y="37"/>
                      <a:pt x="12" y="26"/>
                    </a:cubicBezTo>
                    <a:cubicBezTo>
                      <a:pt x="12" y="25"/>
                      <a:pt x="13" y="24"/>
                      <a:pt x="13" y="23"/>
                    </a:cubicBezTo>
                    <a:cubicBezTo>
                      <a:pt x="14" y="19"/>
                      <a:pt x="15" y="16"/>
                      <a:pt x="15" y="12"/>
                    </a:cubicBezTo>
                    <a:cubicBezTo>
                      <a:pt x="16" y="5"/>
                      <a:pt x="15" y="0"/>
                      <a:pt x="13" y="0"/>
                    </a:cubicBezTo>
                    <a:cubicBezTo>
                      <a:pt x="13" y="0"/>
                      <a:pt x="13" y="0"/>
                      <a:pt x="13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0" name="Freeform 131">
                <a:extLst>
                  <a:ext uri="{FF2B5EF4-FFF2-40B4-BE49-F238E27FC236}">
                    <a16:creationId xmlns:a16="http://schemas.microsoft.com/office/drawing/2014/main" xmlns="" id="{FA79FEB4-2E86-4BED-A362-3BA3FE09700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068" y="3363"/>
                <a:ext cx="551" cy="1008"/>
              </a:xfrm>
              <a:custGeom>
                <a:avLst/>
                <a:gdLst>
                  <a:gd name="T0" fmla="*/ 390 w 714"/>
                  <a:gd name="T1" fmla="*/ 830 h 1305"/>
                  <a:gd name="T2" fmla="*/ 0 w 714"/>
                  <a:gd name="T3" fmla="*/ 1303 h 1305"/>
                  <a:gd name="T4" fmla="*/ 2 w 714"/>
                  <a:gd name="T5" fmla="*/ 1304 h 1305"/>
                  <a:gd name="T6" fmla="*/ 2 w 714"/>
                  <a:gd name="T7" fmla="*/ 1305 h 1305"/>
                  <a:gd name="T8" fmla="*/ 392 w 714"/>
                  <a:gd name="T9" fmla="*/ 831 h 1305"/>
                  <a:gd name="T10" fmla="*/ 391 w 714"/>
                  <a:gd name="T11" fmla="*/ 830 h 1305"/>
                  <a:gd name="T12" fmla="*/ 390 w 714"/>
                  <a:gd name="T13" fmla="*/ 830 h 1305"/>
                  <a:gd name="T14" fmla="*/ 304 w 714"/>
                  <a:gd name="T15" fmla="*/ 729 h 1305"/>
                  <a:gd name="T16" fmla="*/ 300 w 714"/>
                  <a:gd name="T17" fmla="*/ 737 h 1305"/>
                  <a:gd name="T18" fmla="*/ 299 w 714"/>
                  <a:gd name="T19" fmla="*/ 738 h 1305"/>
                  <a:gd name="T20" fmla="*/ 397 w 714"/>
                  <a:gd name="T21" fmla="*/ 804 h 1305"/>
                  <a:gd name="T22" fmla="*/ 397 w 714"/>
                  <a:gd name="T23" fmla="*/ 803 h 1305"/>
                  <a:gd name="T24" fmla="*/ 403 w 714"/>
                  <a:gd name="T25" fmla="*/ 796 h 1305"/>
                  <a:gd name="T26" fmla="*/ 304 w 714"/>
                  <a:gd name="T27" fmla="*/ 729 h 1305"/>
                  <a:gd name="T28" fmla="*/ 554 w 714"/>
                  <a:gd name="T29" fmla="*/ 191 h 1305"/>
                  <a:gd name="T30" fmla="*/ 304 w 714"/>
                  <a:gd name="T31" fmla="*/ 709 h 1305"/>
                  <a:gd name="T32" fmla="*/ 306 w 714"/>
                  <a:gd name="T33" fmla="*/ 710 h 1305"/>
                  <a:gd name="T34" fmla="*/ 307 w 714"/>
                  <a:gd name="T35" fmla="*/ 712 h 1305"/>
                  <a:gd name="T36" fmla="*/ 557 w 714"/>
                  <a:gd name="T37" fmla="*/ 192 h 1305"/>
                  <a:gd name="T38" fmla="*/ 557 w 714"/>
                  <a:gd name="T39" fmla="*/ 192 h 1305"/>
                  <a:gd name="T40" fmla="*/ 555 w 714"/>
                  <a:gd name="T41" fmla="*/ 192 h 1305"/>
                  <a:gd name="T42" fmla="*/ 554 w 714"/>
                  <a:gd name="T43" fmla="*/ 191 h 1305"/>
                  <a:gd name="T44" fmla="*/ 572 w 714"/>
                  <a:gd name="T45" fmla="*/ 170 h 1305"/>
                  <a:gd name="T46" fmla="*/ 572 w 714"/>
                  <a:gd name="T47" fmla="*/ 171 h 1305"/>
                  <a:gd name="T48" fmla="*/ 568 w 714"/>
                  <a:gd name="T49" fmla="*/ 179 h 1305"/>
                  <a:gd name="T50" fmla="*/ 642 w 714"/>
                  <a:gd name="T51" fmla="*/ 207 h 1305"/>
                  <a:gd name="T52" fmla="*/ 645 w 714"/>
                  <a:gd name="T53" fmla="*/ 199 h 1305"/>
                  <a:gd name="T54" fmla="*/ 645 w 714"/>
                  <a:gd name="T55" fmla="*/ 197 h 1305"/>
                  <a:gd name="T56" fmla="*/ 572 w 714"/>
                  <a:gd name="T57" fmla="*/ 170 h 1305"/>
                  <a:gd name="T58" fmla="*/ 711 w 714"/>
                  <a:gd name="T59" fmla="*/ 0 h 1305"/>
                  <a:gd name="T60" fmla="*/ 654 w 714"/>
                  <a:gd name="T61" fmla="*/ 185 h 1305"/>
                  <a:gd name="T62" fmla="*/ 655 w 714"/>
                  <a:gd name="T63" fmla="*/ 185 h 1305"/>
                  <a:gd name="T64" fmla="*/ 655 w 714"/>
                  <a:gd name="T65" fmla="*/ 185 h 1305"/>
                  <a:gd name="T66" fmla="*/ 657 w 714"/>
                  <a:gd name="T67" fmla="*/ 188 h 1305"/>
                  <a:gd name="T68" fmla="*/ 714 w 714"/>
                  <a:gd name="T69" fmla="*/ 1 h 1305"/>
                  <a:gd name="T70" fmla="*/ 713 w 714"/>
                  <a:gd name="T71" fmla="*/ 1 h 1305"/>
                  <a:gd name="T72" fmla="*/ 712 w 714"/>
                  <a:gd name="T73" fmla="*/ 1 h 1305"/>
                  <a:gd name="T74" fmla="*/ 711 w 714"/>
                  <a:gd name="T75" fmla="*/ 0 h 1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714" h="1305">
                    <a:moveTo>
                      <a:pt x="390" y="830"/>
                    </a:moveTo>
                    <a:cubicBezTo>
                      <a:pt x="278" y="1001"/>
                      <a:pt x="148" y="1161"/>
                      <a:pt x="0" y="1303"/>
                    </a:cubicBezTo>
                    <a:cubicBezTo>
                      <a:pt x="1" y="1303"/>
                      <a:pt x="1" y="1303"/>
                      <a:pt x="2" y="1304"/>
                    </a:cubicBezTo>
                    <a:cubicBezTo>
                      <a:pt x="2" y="1304"/>
                      <a:pt x="2" y="1304"/>
                      <a:pt x="2" y="1305"/>
                    </a:cubicBezTo>
                    <a:cubicBezTo>
                      <a:pt x="151" y="1163"/>
                      <a:pt x="281" y="1003"/>
                      <a:pt x="392" y="831"/>
                    </a:cubicBezTo>
                    <a:cubicBezTo>
                      <a:pt x="392" y="831"/>
                      <a:pt x="391" y="831"/>
                      <a:pt x="391" y="830"/>
                    </a:cubicBezTo>
                    <a:cubicBezTo>
                      <a:pt x="390" y="830"/>
                      <a:pt x="390" y="830"/>
                      <a:pt x="390" y="830"/>
                    </a:cubicBezTo>
                    <a:moveTo>
                      <a:pt x="304" y="729"/>
                    </a:moveTo>
                    <a:cubicBezTo>
                      <a:pt x="303" y="732"/>
                      <a:pt x="301" y="734"/>
                      <a:pt x="300" y="737"/>
                    </a:cubicBezTo>
                    <a:cubicBezTo>
                      <a:pt x="299" y="737"/>
                      <a:pt x="299" y="738"/>
                      <a:pt x="299" y="738"/>
                    </a:cubicBezTo>
                    <a:cubicBezTo>
                      <a:pt x="332" y="760"/>
                      <a:pt x="364" y="782"/>
                      <a:pt x="397" y="804"/>
                    </a:cubicBezTo>
                    <a:cubicBezTo>
                      <a:pt x="397" y="804"/>
                      <a:pt x="397" y="803"/>
                      <a:pt x="397" y="803"/>
                    </a:cubicBezTo>
                    <a:cubicBezTo>
                      <a:pt x="399" y="800"/>
                      <a:pt x="401" y="798"/>
                      <a:pt x="403" y="796"/>
                    </a:cubicBezTo>
                    <a:cubicBezTo>
                      <a:pt x="370" y="774"/>
                      <a:pt x="337" y="751"/>
                      <a:pt x="304" y="729"/>
                    </a:cubicBezTo>
                    <a:moveTo>
                      <a:pt x="554" y="191"/>
                    </a:moveTo>
                    <a:cubicBezTo>
                      <a:pt x="488" y="372"/>
                      <a:pt x="405" y="546"/>
                      <a:pt x="304" y="709"/>
                    </a:cubicBezTo>
                    <a:cubicBezTo>
                      <a:pt x="305" y="709"/>
                      <a:pt x="306" y="710"/>
                      <a:pt x="306" y="710"/>
                    </a:cubicBezTo>
                    <a:cubicBezTo>
                      <a:pt x="307" y="710"/>
                      <a:pt x="307" y="711"/>
                      <a:pt x="307" y="712"/>
                    </a:cubicBezTo>
                    <a:cubicBezTo>
                      <a:pt x="408" y="548"/>
                      <a:pt x="492" y="374"/>
                      <a:pt x="557" y="192"/>
                    </a:cubicBezTo>
                    <a:cubicBezTo>
                      <a:pt x="557" y="192"/>
                      <a:pt x="557" y="192"/>
                      <a:pt x="557" y="192"/>
                    </a:cubicBezTo>
                    <a:cubicBezTo>
                      <a:pt x="556" y="192"/>
                      <a:pt x="556" y="192"/>
                      <a:pt x="555" y="192"/>
                    </a:cubicBezTo>
                    <a:cubicBezTo>
                      <a:pt x="555" y="192"/>
                      <a:pt x="554" y="191"/>
                      <a:pt x="554" y="191"/>
                    </a:cubicBezTo>
                    <a:moveTo>
                      <a:pt x="572" y="170"/>
                    </a:moveTo>
                    <a:cubicBezTo>
                      <a:pt x="572" y="170"/>
                      <a:pt x="572" y="171"/>
                      <a:pt x="572" y="171"/>
                    </a:cubicBezTo>
                    <a:cubicBezTo>
                      <a:pt x="571" y="174"/>
                      <a:pt x="570" y="176"/>
                      <a:pt x="568" y="179"/>
                    </a:cubicBezTo>
                    <a:cubicBezTo>
                      <a:pt x="593" y="188"/>
                      <a:pt x="618" y="198"/>
                      <a:pt x="642" y="207"/>
                    </a:cubicBezTo>
                    <a:cubicBezTo>
                      <a:pt x="643" y="204"/>
                      <a:pt x="643" y="201"/>
                      <a:pt x="645" y="199"/>
                    </a:cubicBezTo>
                    <a:cubicBezTo>
                      <a:pt x="645" y="198"/>
                      <a:pt x="645" y="197"/>
                      <a:pt x="645" y="197"/>
                    </a:cubicBezTo>
                    <a:cubicBezTo>
                      <a:pt x="621" y="188"/>
                      <a:pt x="597" y="178"/>
                      <a:pt x="572" y="170"/>
                    </a:cubicBezTo>
                    <a:moveTo>
                      <a:pt x="711" y="0"/>
                    </a:moveTo>
                    <a:cubicBezTo>
                      <a:pt x="694" y="63"/>
                      <a:pt x="675" y="124"/>
                      <a:pt x="654" y="185"/>
                    </a:cubicBezTo>
                    <a:cubicBezTo>
                      <a:pt x="654" y="185"/>
                      <a:pt x="655" y="185"/>
                      <a:pt x="655" y="185"/>
                    </a:cubicBezTo>
                    <a:cubicBezTo>
                      <a:pt x="655" y="185"/>
                      <a:pt x="655" y="185"/>
                      <a:pt x="655" y="185"/>
                    </a:cubicBezTo>
                    <a:cubicBezTo>
                      <a:pt x="656" y="185"/>
                      <a:pt x="657" y="187"/>
                      <a:pt x="657" y="188"/>
                    </a:cubicBezTo>
                    <a:cubicBezTo>
                      <a:pt x="678" y="127"/>
                      <a:pt x="697" y="64"/>
                      <a:pt x="714" y="1"/>
                    </a:cubicBezTo>
                    <a:cubicBezTo>
                      <a:pt x="714" y="1"/>
                      <a:pt x="713" y="1"/>
                      <a:pt x="713" y="1"/>
                    </a:cubicBezTo>
                    <a:cubicBezTo>
                      <a:pt x="713" y="1"/>
                      <a:pt x="713" y="1"/>
                      <a:pt x="712" y="1"/>
                    </a:cubicBezTo>
                    <a:cubicBezTo>
                      <a:pt x="712" y="1"/>
                      <a:pt x="712" y="1"/>
                      <a:pt x="711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1" name="Freeform 132">
                <a:extLst>
                  <a:ext uri="{FF2B5EF4-FFF2-40B4-BE49-F238E27FC236}">
                    <a16:creationId xmlns:a16="http://schemas.microsoft.com/office/drawing/2014/main" xmlns="" id="{AF3534B6-D937-4FC1-AA42-A544520B46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36" y="4368"/>
                <a:ext cx="34" cy="31"/>
              </a:xfrm>
              <a:custGeom>
                <a:avLst/>
                <a:gdLst>
                  <a:gd name="T0" fmla="*/ 39 w 44"/>
                  <a:gd name="T1" fmla="*/ 0 h 39"/>
                  <a:gd name="T2" fmla="*/ 16 w 44"/>
                  <a:gd name="T3" fmla="*/ 13 h 39"/>
                  <a:gd name="T4" fmla="*/ 3 w 44"/>
                  <a:gd name="T5" fmla="*/ 37 h 39"/>
                  <a:gd name="T6" fmla="*/ 7 w 44"/>
                  <a:gd name="T7" fmla="*/ 39 h 39"/>
                  <a:gd name="T8" fmla="*/ 29 w 44"/>
                  <a:gd name="T9" fmla="*/ 27 h 39"/>
                  <a:gd name="T10" fmla="*/ 43 w 44"/>
                  <a:gd name="T11" fmla="*/ 3 h 39"/>
                  <a:gd name="T12" fmla="*/ 43 w 44"/>
                  <a:gd name="T13" fmla="*/ 2 h 39"/>
                  <a:gd name="T14" fmla="*/ 41 w 44"/>
                  <a:gd name="T15" fmla="*/ 1 h 39"/>
                  <a:gd name="T16" fmla="*/ 39 w 44"/>
                  <a:gd name="T1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4" h="39">
                    <a:moveTo>
                      <a:pt x="39" y="0"/>
                    </a:moveTo>
                    <a:cubicBezTo>
                      <a:pt x="34" y="0"/>
                      <a:pt x="25" y="6"/>
                      <a:pt x="16" y="13"/>
                    </a:cubicBezTo>
                    <a:cubicBezTo>
                      <a:pt x="6" y="24"/>
                      <a:pt x="0" y="35"/>
                      <a:pt x="3" y="37"/>
                    </a:cubicBezTo>
                    <a:cubicBezTo>
                      <a:pt x="4" y="39"/>
                      <a:pt x="6" y="39"/>
                      <a:pt x="7" y="39"/>
                    </a:cubicBezTo>
                    <a:cubicBezTo>
                      <a:pt x="12" y="39"/>
                      <a:pt x="21" y="34"/>
                      <a:pt x="29" y="27"/>
                    </a:cubicBezTo>
                    <a:cubicBezTo>
                      <a:pt x="39" y="18"/>
                      <a:pt x="44" y="7"/>
                      <a:pt x="43" y="3"/>
                    </a:cubicBezTo>
                    <a:cubicBezTo>
                      <a:pt x="43" y="2"/>
                      <a:pt x="43" y="2"/>
                      <a:pt x="43" y="2"/>
                    </a:cubicBezTo>
                    <a:cubicBezTo>
                      <a:pt x="42" y="1"/>
                      <a:pt x="42" y="1"/>
                      <a:pt x="41" y="1"/>
                    </a:cubicBezTo>
                    <a:cubicBezTo>
                      <a:pt x="40" y="0"/>
                      <a:pt x="40" y="0"/>
                      <a:pt x="39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2" name="Freeform 133">
                <a:extLst>
                  <a:ext uri="{FF2B5EF4-FFF2-40B4-BE49-F238E27FC236}">
                    <a16:creationId xmlns:a16="http://schemas.microsoft.com/office/drawing/2014/main" xmlns="" id="{2E0190F7-6153-41BE-9EEB-6053BE6F83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67" y="3969"/>
                <a:ext cx="28" cy="36"/>
              </a:xfrm>
              <a:custGeom>
                <a:avLst/>
                <a:gdLst>
                  <a:gd name="T0" fmla="*/ 30 w 36"/>
                  <a:gd name="T1" fmla="*/ 0 h 46"/>
                  <a:gd name="T2" fmla="*/ 16 w 36"/>
                  <a:gd name="T3" fmla="*/ 11 h 46"/>
                  <a:gd name="T4" fmla="*/ 10 w 36"/>
                  <a:gd name="T5" fmla="*/ 18 h 46"/>
                  <a:gd name="T6" fmla="*/ 10 w 36"/>
                  <a:gd name="T7" fmla="*/ 19 h 46"/>
                  <a:gd name="T8" fmla="*/ 3 w 36"/>
                  <a:gd name="T9" fmla="*/ 45 h 46"/>
                  <a:gd name="T10" fmla="*/ 4 w 36"/>
                  <a:gd name="T11" fmla="*/ 45 h 46"/>
                  <a:gd name="T12" fmla="*/ 5 w 36"/>
                  <a:gd name="T13" fmla="*/ 46 h 46"/>
                  <a:gd name="T14" fmla="*/ 6 w 36"/>
                  <a:gd name="T15" fmla="*/ 46 h 46"/>
                  <a:gd name="T16" fmla="*/ 25 w 36"/>
                  <a:gd name="T17" fmla="*/ 28 h 46"/>
                  <a:gd name="T18" fmla="*/ 33 w 36"/>
                  <a:gd name="T19" fmla="*/ 0 h 46"/>
                  <a:gd name="T20" fmla="*/ 30 w 36"/>
                  <a:gd name="T21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6" h="46">
                    <a:moveTo>
                      <a:pt x="30" y="0"/>
                    </a:moveTo>
                    <a:cubicBezTo>
                      <a:pt x="26" y="0"/>
                      <a:pt x="21" y="4"/>
                      <a:pt x="16" y="11"/>
                    </a:cubicBezTo>
                    <a:cubicBezTo>
                      <a:pt x="14" y="13"/>
                      <a:pt x="12" y="15"/>
                      <a:pt x="10" y="18"/>
                    </a:cubicBezTo>
                    <a:cubicBezTo>
                      <a:pt x="10" y="18"/>
                      <a:pt x="10" y="19"/>
                      <a:pt x="10" y="19"/>
                    </a:cubicBezTo>
                    <a:cubicBezTo>
                      <a:pt x="4" y="30"/>
                      <a:pt x="0" y="41"/>
                      <a:pt x="3" y="45"/>
                    </a:cubicBezTo>
                    <a:cubicBezTo>
                      <a:pt x="3" y="45"/>
                      <a:pt x="3" y="45"/>
                      <a:pt x="4" y="45"/>
                    </a:cubicBezTo>
                    <a:cubicBezTo>
                      <a:pt x="4" y="46"/>
                      <a:pt x="5" y="46"/>
                      <a:pt x="5" y="46"/>
                    </a:cubicBezTo>
                    <a:cubicBezTo>
                      <a:pt x="5" y="46"/>
                      <a:pt x="5" y="46"/>
                      <a:pt x="6" y="46"/>
                    </a:cubicBezTo>
                    <a:cubicBezTo>
                      <a:pt x="10" y="46"/>
                      <a:pt x="19" y="39"/>
                      <a:pt x="25" y="28"/>
                    </a:cubicBezTo>
                    <a:cubicBezTo>
                      <a:pt x="33" y="15"/>
                      <a:pt x="36" y="2"/>
                      <a:pt x="33" y="0"/>
                    </a:cubicBezTo>
                    <a:cubicBezTo>
                      <a:pt x="32" y="0"/>
                      <a:pt x="31" y="0"/>
                      <a:pt x="30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3" name="Freeform 134">
                <a:extLst>
                  <a:ext uri="{FF2B5EF4-FFF2-40B4-BE49-F238E27FC236}">
                    <a16:creationId xmlns:a16="http://schemas.microsoft.com/office/drawing/2014/main" xmlns="" id="{6C5D907D-4D43-4099-BC34-415DF4FC084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15" y="3331"/>
                <a:ext cx="15" cy="33"/>
              </a:xfrm>
              <a:custGeom>
                <a:avLst/>
                <a:gdLst>
                  <a:gd name="T0" fmla="*/ 14 w 19"/>
                  <a:gd name="T1" fmla="*/ 0 h 43"/>
                  <a:gd name="T2" fmla="*/ 3 w 19"/>
                  <a:gd name="T3" fmla="*/ 20 h 43"/>
                  <a:gd name="T4" fmla="*/ 2 w 19"/>
                  <a:gd name="T5" fmla="*/ 21 h 43"/>
                  <a:gd name="T6" fmla="*/ 9 w 19"/>
                  <a:gd name="T7" fmla="*/ 23 h 43"/>
                  <a:gd name="T8" fmla="*/ 6 w 19"/>
                  <a:gd name="T9" fmla="*/ 37 h 43"/>
                  <a:gd name="T10" fmla="*/ 0 w 19"/>
                  <a:gd name="T11" fmla="*/ 35 h 43"/>
                  <a:gd name="T12" fmla="*/ 2 w 19"/>
                  <a:gd name="T13" fmla="*/ 42 h 43"/>
                  <a:gd name="T14" fmla="*/ 3 w 19"/>
                  <a:gd name="T15" fmla="*/ 43 h 43"/>
                  <a:gd name="T16" fmla="*/ 4 w 19"/>
                  <a:gd name="T17" fmla="*/ 43 h 43"/>
                  <a:gd name="T18" fmla="*/ 5 w 19"/>
                  <a:gd name="T19" fmla="*/ 43 h 43"/>
                  <a:gd name="T20" fmla="*/ 17 w 19"/>
                  <a:gd name="T21" fmla="*/ 24 h 43"/>
                  <a:gd name="T22" fmla="*/ 15 w 19"/>
                  <a:gd name="T23" fmla="*/ 1 h 43"/>
                  <a:gd name="T24" fmla="*/ 14 w 19"/>
                  <a:gd name="T25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9" h="43">
                    <a:moveTo>
                      <a:pt x="14" y="0"/>
                    </a:moveTo>
                    <a:cubicBezTo>
                      <a:pt x="10" y="0"/>
                      <a:pt x="5" y="8"/>
                      <a:pt x="3" y="20"/>
                    </a:cubicBezTo>
                    <a:cubicBezTo>
                      <a:pt x="2" y="21"/>
                      <a:pt x="2" y="21"/>
                      <a:pt x="2" y="21"/>
                    </a:cubicBezTo>
                    <a:cubicBezTo>
                      <a:pt x="5" y="22"/>
                      <a:pt x="7" y="23"/>
                      <a:pt x="9" y="23"/>
                    </a:cubicBezTo>
                    <a:cubicBezTo>
                      <a:pt x="8" y="28"/>
                      <a:pt x="6" y="33"/>
                      <a:pt x="6" y="37"/>
                    </a:cubicBezTo>
                    <a:cubicBezTo>
                      <a:pt x="4" y="36"/>
                      <a:pt x="2" y="36"/>
                      <a:pt x="0" y="35"/>
                    </a:cubicBezTo>
                    <a:cubicBezTo>
                      <a:pt x="1" y="39"/>
                      <a:pt x="1" y="41"/>
                      <a:pt x="2" y="42"/>
                    </a:cubicBezTo>
                    <a:cubicBezTo>
                      <a:pt x="3" y="43"/>
                      <a:pt x="3" y="43"/>
                      <a:pt x="3" y="43"/>
                    </a:cubicBezTo>
                    <a:cubicBezTo>
                      <a:pt x="4" y="43"/>
                      <a:pt x="4" y="43"/>
                      <a:pt x="4" y="43"/>
                    </a:cubicBezTo>
                    <a:cubicBezTo>
                      <a:pt x="4" y="43"/>
                      <a:pt x="5" y="43"/>
                      <a:pt x="5" y="43"/>
                    </a:cubicBezTo>
                    <a:cubicBezTo>
                      <a:pt x="9" y="42"/>
                      <a:pt x="14" y="34"/>
                      <a:pt x="17" y="24"/>
                    </a:cubicBezTo>
                    <a:cubicBezTo>
                      <a:pt x="19" y="12"/>
                      <a:pt x="19" y="2"/>
                      <a:pt x="15" y="1"/>
                    </a:cubicBezTo>
                    <a:cubicBezTo>
                      <a:pt x="15" y="1"/>
                      <a:pt x="14" y="0"/>
                      <a:pt x="14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4" name="Freeform 135">
                <a:extLst>
                  <a:ext uri="{FF2B5EF4-FFF2-40B4-BE49-F238E27FC236}">
                    <a16:creationId xmlns:a16="http://schemas.microsoft.com/office/drawing/2014/main" xmlns="" id="{A27DC9D6-BA6B-419A-AC28-289AC95AF56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79" y="3911"/>
                <a:ext cx="28" cy="34"/>
              </a:xfrm>
              <a:custGeom>
                <a:avLst/>
                <a:gdLst>
                  <a:gd name="T0" fmla="*/ 30 w 35"/>
                  <a:gd name="T1" fmla="*/ 0 h 44"/>
                  <a:gd name="T2" fmla="*/ 11 w 35"/>
                  <a:gd name="T3" fmla="*/ 17 h 44"/>
                  <a:gd name="T4" fmla="*/ 5 w 35"/>
                  <a:gd name="T5" fmla="*/ 44 h 44"/>
                  <a:gd name="T6" fmla="*/ 7 w 35"/>
                  <a:gd name="T7" fmla="*/ 44 h 44"/>
                  <a:gd name="T8" fmla="*/ 25 w 35"/>
                  <a:gd name="T9" fmla="*/ 29 h 44"/>
                  <a:gd name="T10" fmla="*/ 26 w 35"/>
                  <a:gd name="T11" fmla="*/ 28 h 44"/>
                  <a:gd name="T12" fmla="*/ 30 w 35"/>
                  <a:gd name="T13" fmla="*/ 20 h 44"/>
                  <a:gd name="T14" fmla="*/ 33 w 35"/>
                  <a:gd name="T15" fmla="*/ 3 h 44"/>
                  <a:gd name="T16" fmla="*/ 32 w 35"/>
                  <a:gd name="T17" fmla="*/ 1 h 44"/>
                  <a:gd name="T18" fmla="*/ 30 w 35"/>
                  <a:gd name="T19" fmla="*/ 0 h 44"/>
                  <a:gd name="T20" fmla="*/ 30 w 35"/>
                  <a:gd name="T21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5" h="44">
                    <a:moveTo>
                      <a:pt x="30" y="0"/>
                    </a:moveTo>
                    <a:cubicBezTo>
                      <a:pt x="25" y="0"/>
                      <a:pt x="18" y="7"/>
                      <a:pt x="11" y="17"/>
                    </a:cubicBezTo>
                    <a:cubicBezTo>
                      <a:pt x="4" y="29"/>
                      <a:pt x="0" y="41"/>
                      <a:pt x="5" y="44"/>
                    </a:cubicBezTo>
                    <a:cubicBezTo>
                      <a:pt x="6" y="44"/>
                      <a:pt x="6" y="44"/>
                      <a:pt x="7" y="44"/>
                    </a:cubicBezTo>
                    <a:cubicBezTo>
                      <a:pt x="12" y="44"/>
                      <a:pt x="19" y="38"/>
                      <a:pt x="25" y="29"/>
                    </a:cubicBezTo>
                    <a:cubicBezTo>
                      <a:pt x="25" y="29"/>
                      <a:pt x="25" y="28"/>
                      <a:pt x="26" y="28"/>
                    </a:cubicBezTo>
                    <a:cubicBezTo>
                      <a:pt x="27" y="25"/>
                      <a:pt x="29" y="23"/>
                      <a:pt x="30" y="20"/>
                    </a:cubicBezTo>
                    <a:cubicBezTo>
                      <a:pt x="34" y="13"/>
                      <a:pt x="35" y="7"/>
                      <a:pt x="33" y="3"/>
                    </a:cubicBezTo>
                    <a:cubicBezTo>
                      <a:pt x="33" y="2"/>
                      <a:pt x="33" y="1"/>
                      <a:pt x="32" y="1"/>
                    </a:cubicBezTo>
                    <a:cubicBezTo>
                      <a:pt x="32" y="1"/>
                      <a:pt x="31" y="0"/>
                      <a:pt x="30" y="0"/>
                    </a:cubicBezTo>
                    <a:cubicBezTo>
                      <a:pt x="30" y="0"/>
                      <a:pt x="30" y="0"/>
                      <a:pt x="30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" name="Freeform 136">
                <a:extLst>
                  <a:ext uri="{FF2B5EF4-FFF2-40B4-BE49-F238E27FC236}">
                    <a16:creationId xmlns:a16="http://schemas.microsoft.com/office/drawing/2014/main" xmlns="" id="{58AE134A-CE79-4A61-8EC7-42C132EE11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93" y="3474"/>
                <a:ext cx="20" cy="37"/>
              </a:xfrm>
              <a:custGeom>
                <a:avLst/>
                <a:gdLst>
                  <a:gd name="T0" fmla="*/ 20 w 25"/>
                  <a:gd name="T1" fmla="*/ 0 h 48"/>
                  <a:gd name="T2" fmla="*/ 4 w 25"/>
                  <a:gd name="T3" fmla="*/ 21 h 48"/>
                  <a:gd name="T4" fmla="*/ 3 w 25"/>
                  <a:gd name="T5" fmla="*/ 47 h 48"/>
                  <a:gd name="T6" fmla="*/ 4 w 25"/>
                  <a:gd name="T7" fmla="*/ 48 h 48"/>
                  <a:gd name="T8" fmla="*/ 6 w 25"/>
                  <a:gd name="T9" fmla="*/ 48 h 48"/>
                  <a:gd name="T10" fmla="*/ 6 w 25"/>
                  <a:gd name="T11" fmla="*/ 48 h 48"/>
                  <a:gd name="T12" fmla="*/ 17 w 25"/>
                  <a:gd name="T13" fmla="*/ 35 h 48"/>
                  <a:gd name="T14" fmla="*/ 21 w 25"/>
                  <a:gd name="T15" fmla="*/ 27 h 48"/>
                  <a:gd name="T16" fmla="*/ 21 w 25"/>
                  <a:gd name="T17" fmla="*/ 26 h 48"/>
                  <a:gd name="T18" fmla="*/ 21 w 25"/>
                  <a:gd name="T19" fmla="*/ 1 h 48"/>
                  <a:gd name="T20" fmla="*/ 20 w 25"/>
                  <a:gd name="T21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5" h="48">
                    <a:moveTo>
                      <a:pt x="20" y="0"/>
                    </a:moveTo>
                    <a:cubicBezTo>
                      <a:pt x="15" y="0"/>
                      <a:pt x="8" y="9"/>
                      <a:pt x="4" y="21"/>
                    </a:cubicBezTo>
                    <a:cubicBezTo>
                      <a:pt x="0" y="33"/>
                      <a:pt x="0" y="43"/>
                      <a:pt x="3" y="47"/>
                    </a:cubicBezTo>
                    <a:cubicBezTo>
                      <a:pt x="3" y="47"/>
                      <a:pt x="4" y="48"/>
                      <a:pt x="4" y="48"/>
                    </a:cubicBezTo>
                    <a:cubicBezTo>
                      <a:pt x="5" y="48"/>
                      <a:pt x="5" y="48"/>
                      <a:pt x="6" y="48"/>
                    </a:cubicBezTo>
                    <a:cubicBezTo>
                      <a:pt x="6" y="48"/>
                      <a:pt x="6" y="48"/>
                      <a:pt x="6" y="48"/>
                    </a:cubicBezTo>
                    <a:cubicBezTo>
                      <a:pt x="9" y="48"/>
                      <a:pt x="14" y="42"/>
                      <a:pt x="17" y="35"/>
                    </a:cubicBezTo>
                    <a:cubicBezTo>
                      <a:pt x="19" y="32"/>
                      <a:pt x="20" y="30"/>
                      <a:pt x="21" y="27"/>
                    </a:cubicBezTo>
                    <a:cubicBezTo>
                      <a:pt x="21" y="27"/>
                      <a:pt x="21" y="26"/>
                      <a:pt x="21" y="26"/>
                    </a:cubicBezTo>
                    <a:cubicBezTo>
                      <a:pt x="25" y="13"/>
                      <a:pt x="25" y="2"/>
                      <a:pt x="21" y="1"/>
                    </a:cubicBezTo>
                    <a:cubicBezTo>
                      <a:pt x="21" y="1"/>
                      <a:pt x="20" y="0"/>
                      <a:pt x="20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" name="Freeform 137">
                <a:extLst>
                  <a:ext uri="{FF2B5EF4-FFF2-40B4-BE49-F238E27FC236}">
                    <a16:creationId xmlns:a16="http://schemas.microsoft.com/office/drawing/2014/main" xmlns="" id="{543C8D79-2902-4E2F-B1FF-23BA67C113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64" y="3506"/>
                <a:ext cx="12" cy="24"/>
              </a:xfrm>
              <a:custGeom>
                <a:avLst/>
                <a:gdLst>
                  <a:gd name="T0" fmla="*/ 13 w 16"/>
                  <a:gd name="T1" fmla="*/ 0 h 31"/>
                  <a:gd name="T2" fmla="*/ 12 w 16"/>
                  <a:gd name="T3" fmla="*/ 0 h 31"/>
                  <a:gd name="T4" fmla="*/ 3 w 16"/>
                  <a:gd name="T5" fmla="*/ 12 h 31"/>
                  <a:gd name="T6" fmla="*/ 3 w 16"/>
                  <a:gd name="T7" fmla="*/ 14 h 31"/>
                  <a:gd name="T8" fmla="*/ 0 w 16"/>
                  <a:gd name="T9" fmla="*/ 22 h 31"/>
                  <a:gd name="T10" fmla="*/ 3 w 16"/>
                  <a:gd name="T11" fmla="*/ 31 h 31"/>
                  <a:gd name="T12" fmla="*/ 3 w 16"/>
                  <a:gd name="T13" fmla="*/ 31 h 31"/>
                  <a:gd name="T14" fmla="*/ 13 w 16"/>
                  <a:gd name="T15" fmla="*/ 18 h 31"/>
                  <a:gd name="T16" fmla="*/ 15 w 16"/>
                  <a:gd name="T17" fmla="*/ 3 h 31"/>
                  <a:gd name="T18" fmla="*/ 13 w 16"/>
                  <a:gd name="T19" fmla="*/ 0 h 31"/>
                  <a:gd name="T20" fmla="*/ 13 w 16"/>
                  <a:gd name="T21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" h="31">
                    <a:moveTo>
                      <a:pt x="13" y="0"/>
                    </a:moveTo>
                    <a:cubicBezTo>
                      <a:pt x="13" y="0"/>
                      <a:pt x="12" y="0"/>
                      <a:pt x="12" y="0"/>
                    </a:cubicBezTo>
                    <a:cubicBezTo>
                      <a:pt x="10" y="1"/>
                      <a:pt x="6" y="5"/>
                      <a:pt x="3" y="12"/>
                    </a:cubicBezTo>
                    <a:cubicBezTo>
                      <a:pt x="3" y="12"/>
                      <a:pt x="3" y="13"/>
                      <a:pt x="3" y="14"/>
                    </a:cubicBezTo>
                    <a:cubicBezTo>
                      <a:pt x="1" y="16"/>
                      <a:pt x="1" y="19"/>
                      <a:pt x="0" y="22"/>
                    </a:cubicBezTo>
                    <a:cubicBezTo>
                      <a:pt x="0" y="27"/>
                      <a:pt x="1" y="31"/>
                      <a:pt x="3" y="31"/>
                    </a:cubicBezTo>
                    <a:cubicBezTo>
                      <a:pt x="3" y="31"/>
                      <a:pt x="3" y="31"/>
                      <a:pt x="3" y="31"/>
                    </a:cubicBezTo>
                    <a:cubicBezTo>
                      <a:pt x="6" y="31"/>
                      <a:pt x="10" y="25"/>
                      <a:pt x="13" y="18"/>
                    </a:cubicBezTo>
                    <a:cubicBezTo>
                      <a:pt x="15" y="12"/>
                      <a:pt x="16" y="7"/>
                      <a:pt x="15" y="3"/>
                    </a:cubicBezTo>
                    <a:cubicBezTo>
                      <a:pt x="15" y="2"/>
                      <a:pt x="14" y="0"/>
                      <a:pt x="13" y="0"/>
                    </a:cubicBezTo>
                    <a:cubicBezTo>
                      <a:pt x="13" y="0"/>
                      <a:pt x="13" y="0"/>
                      <a:pt x="13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7" name="Freeform 138">
                <a:extLst>
                  <a:ext uri="{FF2B5EF4-FFF2-40B4-BE49-F238E27FC236}">
                    <a16:creationId xmlns:a16="http://schemas.microsoft.com/office/drawing/2014/main" xmlns="" id="{3653ACF7-460A-44A0-8B9D-C81855A18CD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629" y="1749"/>
                <a:ext cx="369" cy="511"/>
              </a:xfrm>
              <a:custGeom>
                <a:avLst/>
                <a:gdLst>
                  <a:gd name="T0" fmla="*/ 335 w 477"/>
                  <a:gd name="T1" fmla="*/ 360 h 662"/>
                  <a:gd name="T2" fmla="*/ 335 w 477"/>
                  <a:gd name="T3" fmla="*/ 361 h 662"/>
                  <a:gd name="T4" fmla="*/ 333 w 477"/>
                  <a:gd name="T5" fmla="*/ 361 h 662"/>
                  <a:gd name="T6" fmla="*/ 474 w 477"/>
                  <a:gd name="T7" fmla="*/ 662 h 662"/>
                  <a:gd name="T8" fmla="*/ 475 w 477"/>
                  <a:gd name="T9" fmla="*/ 662 h 662"/>
                  <a:gd name="T10" fmla="*/ 476 w 477"/>
                  <a:gd name="T11" fmla="*/ 661 h 662"/>
                  <a:gd name="T12" fmla="*/ 477 w 477"/>
                  <a:gd name="T13" fmla="*/ 661 h 662"/>
                  <a:gd name="T14" fmla="*/ 335 w 477"/>
                  <a:gd name="T15" fmla="*/ 360 h 662"/>
                  <a:gd name="T16" fmla="*/ 319 w 477"/>
                  <a:gd name="T17" fmla="*/ 348 h 662"/>
                  <a:gd name="T18" fmla="*/ 240 w 477"/>
                  <a:gd name="T19" fmla="*/ 398 h 662"/>
                  <a:gd name="T20" fmla="*/ 243 w 477"/>
                  <a:gd name="T21" fmla="*/ 402 h 662"/>
                  <a:gd name="T22" fmla="*/ 243 w 477"/>
                  <a:gd name="T23" fmla="*/ 402 h 662"/>
                  <a:gd name="T24" fmla="*/ 322 w 477"/>
                  <a:gd name="T25" fmla="*/ 353 h 662"/>
                  <a:gd name="T26" fmla="*/ 321 w 477"/>
                  <a:gd name="T27" fmla="*/ 352 h 662"/>
                  <a:gd name="T28" fmla="*/ 319 w 477"/>
                  <a:gd name="T29" fmla="*/ 348 h 662"/>
                  <a:gd name="T30" fmla="*/ 41 w 477"/>
                  <a:gd name="T31" fmla="*/ 143 h 662"/>
                  <a:gd name="T32" fmla="*/ 40 w 477"/>
                  <a:gd name="T33" fmla="*/ 144 h 662"/>
                  <a:gd name="T34" fmla="*/ 39 w 477"/>
                  <a:gd name="T35" fmla="*/ 145 h 662"/>
                  <a:gd name="T36" fmla="*/ 228 w 477"/>
                  <a:gd name="T37" fmla="*/ 395 h 662"/>
                  <a:gd name="T38" fmla="*/ 230 w 477"/>
                  <a:gd name="T39" fmla="*/ 393 h 662"/>
                  <a:gd name="T40" fmla="*/ 230 w 477"/>
                  <a:gd name="T41" fmla="*/ 393 h 662"/>
                  <a:gd name="T42" fmla="*/ 41 w 477"/>
                  <a:gd name="T43" fmla="*/ 143 h 662"/>
                  <a:gd name="T44" fmla="*/ 80 w 477"/>
                  <a:gd name="T45" fmla="*/ 87 h 662"/>
                  <a:gd name="T46" fmla="*/ 35 w 477"/>
                  <a:gd name="T47" fmla="*/ 128 h 662"/>
                  <a:gd name="T48" fmla="*/ 36 w 477"/>
                  <a:gd name="T49" fmla="*/ 129 h 662"/>
                  <a:gd name="T50" fmla="*/ 38 w 477"/>
                  <a:gd name="T51" fmla="*/ 132 h 662"/>
                  <a:gd name="T52" fmla="*/ 84 w 477"/>
                  <a:gd name="T53" fmla="*/ 90 h 662"/>
                  <a:gd name="T54" fmla="*/ 80 w 477"/>
                  <a:gd name="T55" fmla="*/ 87 h 662"/>
                  <a:gd name="T56" fmla="*/ 80 w 477"/>
                  <a:gd name="T57" fmla="*/ 87 h 662"/>
                  <a:gd name="T58" fmla="*/ 2 w 477"/>
                  <a:gd name="T59" fmla="*/ 0 h 662"/>
                  <a:gd name="T60" fmla="*/ 1 w 477"/>
                  <a:gd name="T61" fmla="*/ 1 h 662"/>
                  <a:gd name="T62" fmla="*/ 0 w 477"/>
                  <a:gd name="T63" fmla="*/ 2 h 662"/>
                  <a:gd name="T64" fmla="*/ 78 w 477"/>
                  <a:gd name="T65" fmla="*/ 78 h 662"/>
                  <a:gd name="T66" fmla="*/ 78 w 477"/>
                  <a:gd name="T67" fmla="*/ 78 h 662"/>
                  <a:gd name="T68" fmla="*/ 80 w 477"/>
                  <a:gd name="T69" fmla="*/ 77 h 662"/>
                  <a:gd name="T70" fmla="*/ 80 w 477"/>
                  <a:gd name="T71" fmla="*/ 77 h 662"/>
                  <a:gd name="T72" fmla="*/ 2 w 477"/>
                  <a:gd name="T73" fmla="*/ 0 h 6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477" h="662">
                    <a:moveTo>
                      <a:pt x="335" y="360"/>
                    </a:moveTo>
                    <a:cubicBezTo>
                      <a:pt x="335" y="360"/>
                      <a:pt x="335" y="360"/>
                      <a:pt x="335" y="361"/>
                    </a:cubicBezTo>
                    <a:cubicBezTo>
                      <a:pt x="334" y="361"/>
                      <a:pt x="334" y="361"/>
                      <a:pt x="333" y="361"/>
                    </a:cubicBezTo>
                    <a:cubicBezTo>
                      <a:pt x="390" y="457"/>
                      <a:pt x="437" y="558"/>
                      <a:pt x="474" y="662"/>
                    </a:cubicBezTo>
                    <a:cubicBezTo>
                      <a:pt x="474" y="662"/>
                      <a:pt x="475" y="662"/>
                      <a:pt x="475" y="662"/>
                    </a:cubicBezTo>
                    <a:cubicBezTo>
                      <a:pt x="475" y="662"/>
                      <a:pt x="476" y="661"/>
                      <a:pt x="476" y="661"/>
                    </a:cubicBezTo>
                    <a:cubicBezTo>
                      <a:pt x="476" y="661"/>
                      <a:pt x="477" y="661"/>
                      <a:pt x="477" y="661"/>
                    </a:cubicBezTo>
                    <a:cubicBezTo>
                      <a:pt x="439" y="557"/>
                      <a:pt x="392" y="456"/>
                      <a:pt x="335" y="360"/>
                    </a:cubicBezTo>
                    <a:moveTo>
                      <a:pt x="319" y="348"/>
                    </a:moveTo>
                    <a:cubicBezTo>
                      <a:pt x="293" y="365"/>
                      <a:pt x="266" y="381"/>
                      <a:pt x="240" y="398"/>
                    </a:cubicBezTo>
                    <a:cubicBezTo>
                      <a:pt x="241" y="399"/>
                      <a:pt x="242" y="400"/>
                      <a:pt x="243" y="402"/>
                    </a:cubicBezTo>
                    <a:cubicBezTo>
                      <a:pt x="243" y="402"/>
                      <a:pt x="243" y="402"/>
                      <a:pt x="243" y="402"/>
                    </a:cubicBezTo>
                    <a:cubicBezTo>
                      <a:pt x="269" y="386"/>
                      <a:pt x="295" y="369"/>
                      <a:pt x="322" y="353"/>
                    </a:cubicBezTo>
                    <a:cubicBezTo>
                      <a:pt x="322" y="353"/>
                      <a:pt x="321" y="353"/>
                      <a:pt x="321" y="352"/>
                    </a:cubicBezTo>
                    <a:cubicBezTo>
                      <a:pt x="320" y="351"/>
                      <a:pt x="320" y="350"/>
                      <a:pt x="319" y="348"/>
                    </a:cubicBezTo>
                    <a:moveTo>
                      <a:pt x="41" y="143"/>
                    </a:moveTo>
                    <a:cubicBezTo>
                      <a:pt x="41" y="143"/>
                      <a:pt x="40" y="143"/>
                      <a:pt x="40" y="144"/>
                    </a:cubicBezTo>
                    <a:cubicBezTo>
                      <a:pt x="40" y="144"/>
                      <a:pt x="39" y="144"/>
                      <a:pt x="39" y="145"/>
                    </a:cubicBezTo>
                    <a:cubicBezTo>
                      <a:pt x="112" y="222"/>
                      <a:pt x="174" y="306"/>
                      <a:pt x="228" y="395"/>
                    </a:cubicBezTo>
                    <a:cubicBezTo>
                      <a:pt x="228" y="394"/>
                      <a:pt x="229" y="394"/>
                      <a:pt x="230" y="393"/>
                    </a:cubicBezTo>
                    <a:cubicBezTo>
                      <a:pt x="230" y="393"/>
                      <a:pt x="230" y="393"/>
                      <a:pt x="230" y="393"/>
                    </a:cubicBezTo>
                    <a:cubicBezTo>
                      <a:pt x="176" y="304"/>
                      <a:pt x="113" y="221"/>
                      <a:pt x="41" y="143"/>
                    </a:cubicBezTo>
                    <a:moveTo>
                      <a:pt x="80" y="87"/>
                    </a:moveTo>
                    <a:cubicBezTo>
                      <a:pt x="65" y="100"/>
                      <a:pt x="50" y="114"/>
                      <a:pt x="35" y="128"/>
                    </a:cubicBezTo>
                    <a:cubicBezTo>
                      <a:pt x="35" y="129"/>
                      <a:pt x="35" y="129"/>
                      <a:pt x="36" y="129"/>
                    </a:cubicBezTo>
                    <a:cubicBezTo>
                      <a:pt x="37" y="130"/>
                      <a:pt x="38" y="131"/>
                      <a:pt x="38" y="132"/>
                    </a:cubicBezTo>
                    <a:cubicBezTo>
                      <a:pt x="54" y="118"/>
                      <a:pt x="69" y="104"/>
                      <a:pt x="84" y="90"/>
                    </a:cubicBezTo>
                    <a:cubicBezTo>
                      <a:pt x="83" y="89"/>
                      <a:pt x="82" y="88"/>
                      <a:pt x="80" y="87"/>
                    </a:cubicBezTo>
                    <a:cubicBezTo>
                      <a:pt x="80" y="87"/>
                      <a:pt x="80" y="87"/>
                      <a:pt x="80" y="87"/>
                    </a:cubicBezTo>
                    <a:moveTo>
                      <a:pt x="2" y="0"/>
                    </a:moveTo>
                    <a:cubicBezTo>
                      <a:pt x="2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0" y="2"/>
                    </a:cubicBezTo>
                    <a:cubicBezTo>
                      <a:pt x="27" y="26"/>
                      <a:pt x="53" y="52"/>
                      <a:pt x="78" y="78"/>
                    </a:cubicBezTo>
                    <a:cubicBezTo>
                      <a:pt x="78" y="78"/>
                      <a:pt x="78" y="78"/>
                      <a:pt x="78" y="78"/>
                    </a:cubicBezTo>
                    <a:cubicBezTo>
                      <a:pt x="78" y="77"/>
                      <a:pt x="79" y="77"/>
                      <a:pt x="80" y="77"/>
                    </a:cubicBezTo>
                    <a:cubicBezTo>
                      <a:pt x="80" y="77"/>
                      <a:pt x="80" y="77"/>
                      <a:pt x="80" y="77"/>
                    </a:cubicBezTo>
                    <a:cubicBezTo>
                      <a:pt x="55" y="50"/>
                      <a:pt x="29" y="24"/>
                      <a:pt x="2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8" name="Freeform 139">
                <a:extLst>
                  <a:ext uri="{FF2B5EF4-FFF2-40B4-BE49-F238E27FC236}">
                    <a16:creationId xmlns:a16="http://schemas.microsoft.com/office/drawing/2014/main" xmlns="" id="{32908360-F989-47C7-9EF9-9A73702AD0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93" y="2259"/>
                <a:ext cx="14" cy="22"/>
              </a:xfrm>
              <a:custGeom>
                <a:avLst/>
                <a:gdLst>
                  <a:gd name="T0" fmla="*/ 5 w 18"/>
                  <a:gd name="T1" fmla="*/ 0 h 28"/>
                  <a:gd name="T2" fmla="*/ 4 w 18"/>
                  <a:gd name="T3" fmla="*/ 1 h 28"/>
                  <a:gd name="T4" fmla="*/ 3 w 18"/>
                  <a:gd name="T5" fmla="*/ 1 h 28"/>
                  <a:gd name="T6" fmla="*/ 3 w 18"/>
                  <a:gd name="T7" fmla="*/ 17 h 28"/>
                  <a:gd name="T8" fmla="*/ 12 w 18"/>
                  <a:gd name="T9" fmla="*/ 28 h 28"/>
                  <a:gd name="T10" fmla="*/ 14 w 18"/>
                  <a:gd name="T11" fmla="*/ 27 h 28"/>
                  <a:gd name="T12" fmla="*/ 15 w 18"/>
                  <a:gd name="T13" fmla="*/ 12 h 28"/>
                  <a:gd name="T14" fmla="*/ 6 w 18"/>
                  <a:gd name="T15" fmla="*/ 0 h 28"/>
                  <a:gd name="T16" fmla="*/ 5 w 18"/>
                  <a:gd name="T17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" h="28">
                    <a:moveTo>
                      <a:pt x="5" y="0"/>
                    </a:moveTo>
                    <a:cubicBezTo>
                      <a:pt x="5" y="0"/>
                      <a:pt x="4" y="1"/>
                      <a:pt x="4" y="1"/>
                    </a:cubicBezTo>
                    <a:cubicBezTo>
                      <a:pt x="4" y="1"/>
                      <a:pt x="3" y="1"/>
                      <a:pt x="3" y="1"/>
                    </a:cubicBezTo>
                    <a:cubicBezTo>
                      <a:pt x="1" y="3"/>
                      <a:pt x="0" y="10"/>
                      <a:pt x="3" y="17"/>
                    </a:cubicBezTo>
                    <a:cubicBezTo>
                      <a:pt x="5" y="23"/>
                      <a:pt x="9" y="28"/>
                      <a:pt x="12" y="28"/>
                    </a:cubicBezTo>
                    <a:cubicBezTo>
                      <a:pt x="13" y="28"/>
                      <a:pt x="13" y="28"/>
                      <a:pt x="14" y="27"/>
                    </a:cubicBezTo>
                    <a:cubicBezTo>
                      <a:pt x="18" y="27"/>
                      <a:pt x="18" y="19"/>
                      <a:pt x="15" y="12"/>
                    </a:cubicBezTo>
                    <a:cubicBezTo>
                      <a:pt x="13" y="5"/>
                      <a:pt x="9" y="1"/>
                      <a:pt x="6" y="0"/>
                    </a:cubicBezTo>
                    <a:cubicBezTo>
                      <a:pt x="6" y="0"/>
                      <a:pt x="5" y="0"/>
                      <a:pt x="5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9" name="Freeform 140">
                <a:extLst>
                  <a:ext uri="{FF2B5EF4-FFF2-40B4-BE49-F238E27FC236}">
                    <a16:creationId xmlns:a16="http://schemas.microsoft.com/office/drawing/2014/main" xmlns="" id="{91704142-8D3B-45B1-BDD0-2D518461C6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74" y="2008"/>
                <a:ext cx="15" cy="20"/>
              </a:xfrm>
              <a:custGeom>
                <a:avLst/>
                <a:gdLst>
                  <a:gd name="T0" fmla="*/ 5 w 20"/>
                  <a:gd name="T1" fmla="*/ 0 h 25"/>
                  <a:gd name="T2" fmla="*/ 2 w 20"/>
                  <a:gd name="T3" fmla="*/ 0 h 25"/>
                  <a:gd name="T4" fmla="*/ 2 w 20"/>
                  <a:gd name="T5" fmla="*/ 12 h 25"/>
                  <a:gd name="T6" fmla="*/ 4 w 20"/>
                  <a:gd name="T7" fmla="*/ 16 h 25"/>
                  <a:gd name="T8" fmla="*/ 5 w 20"/>
                  <a:gd name="T9" fmla="*/ 17 h 25"/>
                  <a:gd name="T10" fmla="*/ 15 w 20"/>
                  <a:gd name="T11" fmla="*/ 25 h 25"/>
                  <a:gd name="T12" fmla="*/ 16 w 20"/>
                  <a:gd name="T13" fmla="*/ 25 h 25"/>
                  <a:gd name="T14" fmla="*/ 18 w 20"/>
                  <a:gd name="T15" fmla="*/ 25 h 25"/>
                  <a:gd name="T16" fmla="*/ 18 w 20"/>
                  <a:gd name="T17" fmla="*/ 24 h 25"/>
                  <a:gd name="T18" fmla="*/ 16 w 20"/>
                  <a:gd name="T19" fmla="*/ 9 h 25"/>
                  <a:gd name="T20" fmla="*/ 5 w 20"/>
                  <a:gd name="T21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" h="25">
                    <a:moveTo>
                      <a:pt x="5" y="0"/>
                    </a:moveTo>
                    <a:cubicBezTo>
                      <a:pt x="4" y="0"/>
                      <a:pt x="3" y="0"/>
                      <a:pt x="2" y="0"/>
                    </a:cubicBezTo>
                    <a:cubicBezTo>
                      <a:pt x="0" y="2"/>
                      <a:pt x="0" y="7"/>
                      <a:pt x="2" y="12"/>
                    </a:cubicBezTo>
                    <a:cubicBezTo>
                      <a:pt x="3" y="14"/>
                      <a:pt x="3" y="15"/>
                      <a:pt x="4" y="16"/>
                    </a:cubicBezTo>
                    <a:cubicBezTo>
                      <a:pt x="4" y="17"/>
                      <a:pt x="5" y="17"/>
                      <a:pt x="5" y="17"/>
                    </a:cubicBezTo>
                    <a:cubicBezTo>
                      <a:pt x="8" y="22"/>
                      <a:pt x="12" y="25"/>
                      <a:pt x="15" y="25"/>
                    </a:cubicBezTo>
                    <a:cubicBezTo>
                      <a:pt x="16" y="25"/>
                      <a:pt x="16" y="25"/>
                      <a:pt x="16" y="25"/>
                    </a:cubicBezTo>
                    <a:cubicBezTo>
                      <a:pt x="17" y="25"/>
                      <a:pt x="17" y="25"/>
                      <a:pt x="18" y="25"/>
                    </a:cubicBezTo>
                    <a:cubicBezTo>
                      <a:pt x="18" y="24"/>
                      <a:pt x="18" y="24"/>
                      <a:pt x="18" y="24"/>
                    </a:cubicBezTo>
                    <a:cubicBezTo>
                      <a:pt x="20" y="21"/>
                      <a:pt x="20" y="15"/>
                      <a:pt x="16" y="9"/>
                    </a:cubicBezTo>
                    <a:cubicBezTo>
                      <a:pt x="12" y="3"/>
                      <a:pt x="8" y="0"/>
                      <a:pt x="5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0" name="Freeform 141">
                <a:extLst>
                  <a:ext uri="{FF2B5EF4-FFF2-40B4-BE49-F238E27FC236}">
                    <a16:creationId xmlns:a16="http://schemas.microsoft.com/office/drawing/2014/main" xmlns="" id="{23F1BC56-8A89-40DA-959E-4C565CB01A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15" y="1736"/>
                <a:ext cx="17" cy="14"/>
              </a:xfrm>
              <a:custGeom>
                <a:avLst/>
                <a:gdLst>
                  <a:gd name="T0" fmla="*/ 5 w 22"/>
                  <a:gd name="T1" fmla="*/ 0 h 18"/>
                  <a:gd name="T2" fmla="*/ 2 w 22"/>
                  <a:gd name="T3" fmla="*/ 1 h 18"/>
                  <a:gd name="T4" fmla="*/ 7 w 22"/>
                  <a:gd name="T5" fmla="*/ 13 h 18"/>
                  <a:gd name="T6" fmla="*/ 17 w 22"/>
                  <a:gd name="T7" fmla="*/ 18 h 18"/>
                  <a:gd name="T8" fmla="*/ 19 w 22"/>
                  <a:gd name="T9" fmla="*/ 18 h 18"/>
                  <a:gd name="T10" fmla="*/ 20 w 22"/>
                  <a:gd name="T11" fmla="*/ 17 h 18"/>
                  <a:gd name="T12" fmla="*/ 21 w 22"/>
                  <a:gd name="T13" fmla="*/ 16 h 18"/>
                  <a:gd name="T14" fmla="*/ 15 w 22"/>
                  <a:gd name="T15" fmla="*/ 5 h 18"/>
                  <a:gd name="T16" fmla="*/ 5 w 22"/>
                  <a:gd name="T17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" h="18">
                    <a:moveTo>
                      <a:pt x="5" y="0"/>
                    </a:moveTo>
                    <a:cubicBezTo>
                      <a:pt x="4" y="0"/>
                      <a:pt x="3" y="0"/>
                      <a:pt x="2" y="1"/>
                    </a:cubicBezTo>
                    <a:cubicBezTo>
                      <a:pt x="0" y="3"/>
                      <a:pt x="2" y="8"/>
                      <a:pt x="7" y="13"/>
                    </a:cubicBezTo>
                    <a:cubicBezTo>
                      <a:pt x="11" y="16"/>
                      <a:pt x="15" y="18"/>
                      <a:pt x="17" y="18"/>
                    </a:cubicBezTo>
                    <a:cubicBezTo>
                      <a:pt x="18" y="18"/>
                      <a:pt x="19" y="18"/>
                      <a:pt x="19" y="18"/>
                    </a:cubicBezTo>
                    <a:cubicBezTo>
                      <a:pt x="20" y="17"/>
                      <a:pt x="20" y="17"/>
                      <a:pt x="20" y="17"/>
                    </a:cubicBezTo>
                    <a:cubicBezTo>
                      <a:pt x="20" y="17"/>
                      <a:pt x="21" y="16"/>
                      <a:pt x="21" y="16"/>
                    </a:cubicBezTo>
                    <a:cubicBezTo>
                      <a:pt x="22" y="14"/>
                      <a:pt x="19" y="9"/>
                      <a:pt x="15" y="5"/>
                    </a:cubicBezTo>
                    <a:cubicBezTo>
                      <a:pt x="12" y="2"/>
                      <a:pt x="8" y="0"/>
                      <a:pt x="5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1" name="Freeform 142">
                <a:extLst>
                  <a:ext uri="{FF2B5EF4-FFF2-40B4-BE49-F238E27FC236}">
                    <a16:creationId xmlns:a16="http://schemas.microsoft.com/office/drawing/2014/main" xmlns="" id="{21E077B2-3D80-49FD-8B02-0CC825F2C2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04" y="2052"/>
                <a:ext cx="16" cy="20"/>
              </a:xfrm>
              <a:custGeom>
                <a:avLst/>
                <a:gdLst>
                  <a:gd name="T0" fmla="*/ 6 w 21"/>
                  <a:gd name="T1" fmla="*/ 0 h 25"/>
                  <a:gd name="T2" fmla="*/ 4 w 21"/>
                  <a:gd name="T3" fmla="*/ 0 h 25"/>
                  <a:gd name="T4" fmla="*/ 4 w 21"/>
                  <a:gd name="T5" fmla="*/ 0 h 25"/>
                  <a:gd name="T6" fmla="*/ 2 w 21"/>
                  <a:gd name="T7" fmla="*/ 2 h 25"/>
                  <a:gd name="T8" fmla="*/ 5 w 21"/>
                  <a:gd name="T9" fmla="*/ 16 h 25"/>
                  <a:gd name="T10" fmla="*/ 15 w 21"/>
                  <a:gd name="T11" fmla="*/ 25 h 25"/>
                  <a:gd name="T12" fmla="*/ 17 w 21"/>
                  <a:gd name="T13" fmla="*/ 24 h 25"/>
                  <a:gd name="T14" fmla="*/ 17 w 21"/>
                  <a:gd name="T15" fmla="*/ 9 h 25"/>
                  <a:gd name="T16" fmla="*/ 17 w 21"/>
                  <a:gd name="T17" fmla="*/ 9 h 25"/>
                  <a:gd name="T18" fmla="*/ 14 w 21"/>
                  <a:gd name="T19" fmla="*/ 5 h 25"/>
                  <a:gd name="T20" fmla="*/ 6 w 21"/>
                  <a:gd name="T21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1" h="25">
                    <a:moveTo>
                      <a:pt x="6" y="0"/>
                    </a:moveTo>
                    <a:cubicBezTo>
                      <a:pt x="5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1"/>
                      <a:pt x="2" y="1"/>
                      <a:pt x="2" y="2"/>
                    </a:cubicBezTo>
                    <a:cubicBezTo>
                      <a:pt x="0" y="5"/>
                      <a:pt x="1" y="11"/>
                      <a:pt x="5" y="16"/>
                    </a:cubicBezTo>
                    <a:cubicBezTo>
                      <a:pt x="7" y="21"/>
                      <a:pt x="12" y="25"/>
                      <a:pt x="15" y="25"/>
                    </a:cubicBezTo>
                    <a:cubicBezTo>
                      <a:pt x="16" y="25"/>
                      <a:pt x="16" y="24"/>
                      <a:pt x="17" y="24"/>
                    </a:cubicBezTo>
                    <a:cubicBezTo>
                      <a:pt x="21" y="22"/>
                      <a:pt x="20" y="15"/>
                      <a:pt x="17" y="9"/>
                    </a:cubicBezTo>
                    <a:cubicBezTo>
                      <a:pt x="17" y="9"/>
                      <a:pt x="17" y="9"/>
                      <a:pt x="17" y="9"/>
                    </a:cubicBezTo>
                    <a:cubicBezTo>
                      <a:pt x="16" y="7"/>
                      <a:pt x="15" y="6"/>
                      <a:pt x="14" y="5"/>
                    </a:cubicBezTo>
                    <a:cubicBezTo>
                      <a:pt x="11" y="1"/>
                      <a:pt x="8" y="0"/>
                      <a:pt x="6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2" name="Freeform 143">
                <a:extLst>
                  <a:ext uri="{FF2B5EF4-FFF2-40B4-BE49-F238E27FC236}">
                    <a16:creationId xmlns:a16="http://schemas.microsoft.com/office/drawing/2014/main" xmlns="" id="{E5BEBEC0-71E6-4645-BD8C-AB3B4B3AEB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43" y="1843"/>
                <a:ext cx="19" cy="18"/>
              </a:xfrm>
              <a:custGeom>
                <a:avLst/>
                <a:gdLst>
                  <a:gd name="T0" fmla="*/ 6 w 24"/>
                  <a:gd name="T1" fmla="*/ 0 h 23"/>
                  <a:gd name="T2" fmla="*/ 3 w 24"/>
                  <a:gd name="T3" fmla="*/ 1 h 23"/>
                  <a:gd name="T4" fmla="*/ 7 w 24"/>
                  <a:gd name="T5" fmla="*/ 17 h 23"/>
                  <a:gd name="T6" fmla="*/ 19 w 24"/>
                  <a:gd name="T7" fmla="*/ 23 h 23"/>
                  <a:gd name="T8" fmla="*/ 21 w 24"/>
                  <a:gd name="T9" fmla="*/ 23 h 23"/>
                  <a:gd name="T10" fmla="*/ 22 w 24"/>
                  <a:gd name="T11" fmla="*/ 22 h 23"/>
                  <a:gd name="T12" fmla="*/ 23 w 24"/>
                  <a:gd name="T13" fmla="*/ 21 h 23"/>
                  <a:gd name="T14" fmla="*/ 20 w 24"/>
                  <a:gd name="T15" fmla="*/ 10 h 23"/>
                  <a:gd name="T16" fmla="*/ 18 w 24"/>
                  <a:gd name="T17" fmla="*/ 7 h 23"/>
                  <a:gd name="T18" fmla="*/ 17 w 24"/>
                  <a:gd name="T19" fmla="*/ 6 h 23"/>
                  <a:gd name="T20" fmla="*/ 6 w 24"/>
                  <a:gd name="T21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" h="23">
                    <a:moveTo>
                      <a:pt x="6" y="0"/>
                    </a:moveTo>
                    <a:cubicBezTo>
                      <a:pt x="5" y="0"/>
                      <a:pt x="4" y="0"/>
                      <a:pt x="3" y="1"/>
                    </a:cubicBezTo>
                    <a:cubicBezTo>
                      <a:pt x="0" y="4"/>
                      <a:pt x="2" y="10"/>
                      <a:pt x="7" y="17"/>
                    </a:cubicBezTo>
                    <a:cubicBezTo>
                      <a:pt x="11" y="21"/>
                      <a:pt x="15" y="23"/>
                      <a:pt x="19" y="23"/>
                    </a:cubicBezTo>
                    <a:cubicBezTo>
                      <a:pt x="19" y="23"/>
                      <a:pt x="20" y="23"/>
                      <a:pt x="21" y="23"/>
                    </a:cubicBezTo>
                    <a:cubicBezTo>
                      <a:pt x="21" y="22"/>
                      <a:pt x="22" y="22"/>
                      <a:pt x="22" y="22"/>
                    </a:cubicBezTo>
                    <a:cubicBezTo>
                      <a:pt x="22" y="21"/>
                      <a:pt x="23" y="21"/>
                      <a:pt x="23" y="21"/>
                    </a:cubicBezTo>
                    <a:cubicBezTo>
                      <a:pt x="24" y="19"/>
                      <a:pt x="23" y="14"/>
                      <a:pt x="20" y="10"/>
                    </a:cubicBezTo>
                    <a:cubicBezTo>
                      <a:pt x="20" y="9"/>
                      <a:pt x="19" y="8"/>
                      <a:pt x="18" y="7"/>
                    </a:cubicBezTo>
                    <a:cubicBezTo>
                      <a:pt x="17" y="7"/>
                      <a:pt x="17" y="7"/>
                      <a:pt x="17" y="6"/>
                    </a:cubicBezTo>
                    <a:cubicBezTo>
                      <a:pt x="13" y="2"/>
                      <a:pt x="9" y="0"/>
                      <a:pt x="6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3" name="Freeform 144">
                <a:extLst>
                  <a:ext uri="{FF2B5EF4-FFF2-40B4-BE49-F238E27FC236}">
                    <a16:creationId xmlns:a16="http://schemas.microsoft.com/office/drawing/2014/main" xmlns="" id="{19263EE8-3555-4261-A0B9-481E535E13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88" y="1808"/>
                <a:ext cx="12" cy="11"/>
              </a:xfrm>
              <a:custGeom>
                <a:avLst/>
                <a:gdLst>
                  <a:gd name="T0" fmla="*/ 4 w 16"/>
                  <a:gd name="T1" fmla="*/ 0 h 14"/>
                  <a:gd name="T2" fmla="*/ 2 w 16"/>
                  <a:gd name="T3" fmla="*/ 1 h 14"/>
                  <a:gd name="T4" fmla="*/ 2 w 16"/>
                  <a:gd name="T5" fmla="*/ 1 h 14"/>
                  <a:gd name="T6" fmla="*/ 4 w 16"/>
                  <a:gd name="T7" fmla="*/ 10 h 14"/>
                  <a:gd name="T8" fmla="*/ 4 w 16"/>
                  <a:gd name="T9" fmla="*/ 10 h 14"/>
                  <a:gd name="T10" fmla="*/ 8 w 16"/>
                  <a:gd name="T11" fmla="*/ 13 h 14"/>
                  <a:gd name="T12" fmla="*/ 12 w 16"/>
                  <a:gd name="T13" fmla="*/ 14 h 14"/>
                  <a:gd name="T14" fmla="*/ 14 w 16"/>
                  <a:gd name="T15" fmla="*/ 14 h 14"/>
                  <a:gd name="T16" fmla="*/ 11 w 16"/>
                  <a:gd name="T17" fmla="*/ 4 h 14"/>
                  <a:gd name="T18" fmla="*/ 4 w 16"/>
                  <a:gd name="T19" fmla="*/ 0 h 14"/>
                  <a:gd name="T20" fmla="*/ 4 w 16"/>
                  <a:gd name="T21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" h="14">
                    <a:moveTo>
                      <a:pt x="4" y="0"/>
                    </a:moveTo>
                    <a:cubicBezTo>
                      <a:pt x="3" y="0"/>
                      <a:pt x="2" y="0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0" y="2"/>
                      <a:pt x="1" y="6"/>
                      <a:pt x="4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6" y="11"/>
                      <a:pt x="7" y="12"/>
                      <a:pt x="8" y="13"/>
                    </a:cubicBezTo>
                    <a:cubicBezTo>
                      <a:pt x="10" y="14"/>
                      <a:pt x="11" y="14"/>
                      <a:pt x="12" y="14"/>
                    </a:cubicBezTo>
                    <a:cubicBezTo>
                      <a:pt x="13" y="14"/>
                      <a:pt x="14" y="14"/>
                      <a:pt x="14" y="14"/>
                    </a:cubicBezTo>
                    <a:cubicBezTo>
                      <a:pt x="16" y="12"/>
                      <a:pt x="14" y="8"/>
                      <a:pt x="11" y="4"/>
                    </a:cubicBezTo>
                    <a:cubicBezTo>
                      <a:pt x="9" y="1"/>
                      <a:pt x="6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4" name="Freeform 145">
                <a:extLst>
                  <a:ext uri="{FF2B5EF4-FFF2-40B4-BE49-F238E27FC236}">
                    <a16:creationId xmlns:a16="http://schemas.microsoft.com/office/drawing/2014/main" xmlns="" id="{90D05687-F027-43D5-ACD4-911B6AC4EEE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120" y="794"/>
                <a:ext cx="741" cy="817"/>
              </a:xfrm>
              <a:custGeom>
                <a:avLst/>
                <a:gdLst>
                  <a:gd name="T0" fmla="*/ 653 w 960"/>
                  <a:gd name="T1" fmla="*/ 570 h 1057"/>
                  <a:gd name="T2" fmla="*/ 652 w 960"/>
                  <a:gd name="T3" fmla="*/ 571 h 1057"/>
                  <a:gd name="T4" fmla="*/ 651 w 960"/>
                  <a:gd name="T5" fmla="*/ 571 h 1057"/>
                  <a:gd name="T6" fmla="*/ 919 w 960"/>
                  <a:gd name="T7" fmla="*/ 981 h 1057"/>
                  <a:gd name="T8" fmla="*/ 935 w 960"/>
                  <a:gd name="T9" fmla="*/ 1011 h 1057"/>
                  <a:gd name="T10" fmla="*/ 958 w 960"/>
                  <a:gd name="T11" fmla="*/ 1057 h 1057"/>
                  <a:gd name="T12" fmla="*/ 959 w 960"/>
                  <a:gd name="T13" fmla="*/ 1056 h 1057"/>
                  <a:gd name="T14" fmla="*/ 960 w 960"/>
                  <a:gd name="T15" fmla="*/ 1056 h 1057"/>
                  <a:gd name="T16" fmla="*/ 937 w 960"/>
                  <a:gd name="T17" fmla="*/ 1011 h 1057"/>
                  <a:gd name="T18" fmla="*/ 920 w 960"/>
                  <a:gd name="T19" fmla="*/ 980 h 1057"/>
                  <a:gd name="T20" fmla="*/ 653 w 960"/>
                  <a:gd name="T21" fmla="*/ 570 h 1057"/>
                  <a:gd name="T22" fmla="*/ 626 w 960"/>
                  <a:gd name="T23" fmla="*/ 549 h 1057"/>
                  <a:gd name="T24" fmla="*/ 553 w 960"/>
                  <a:gd name="T25" fmla="*/ 607 h 1057"/>
                  <a:gd name="T26" fmla="*/ 559 w 960"/>
                  <a:gd name="T27" fmla="*/ 613 h 1057"/>
                  <a:gd name="T28" fmla="*/ 559 w 960"/>
                  <a:gd name="T29" fmla="*/ 614 h 1057"/>
                  <a:gd name="T30" fmla="*/ 631 w 960"/>
                  <a:gd name="T31" fmla="*/ 557 h 1057"/>
                  <a:gd name="T32" fmla="*/ 630 w 960"/>
                  <a:gd name="T33" fmla="*/ 555 h 1057"/>
                  <a:gd name="T34" fmla="*/ 626 w 960"/>
                  <a:gd name="T35" fmla="*/ 549 h 1057"/>
                  <a:gd name="T36" fmla="*/ 142 w 960"/>
                  <a:gd name="T37" fmla="*/ 199 h 1057"/>
                  <a:gd name="T38" fmla="*/ 141 w 960"/>
                  <a:gd name="T39" fmla="*/ 199 h 1057"/>
                  <a:gd name="T40" fmla="*/ 140 w 960"/>
                  <a:gd name="T41" fmla="*/ 200 h 1057"/>
                  <a:gd name="T42" fmla="*/ 537 w 960"/>
                  <a:gd name="T43" fmla="*/ 600 h 1057"/>
                  <a:gd name="T44" fmla="*/ 538 w 960"/>
                  <a:gd name="T45" fmla="*/ 599 h 1057"/>
                  <a:gd name="T46" fmla="*/ 539 w 960"/>
                  <a:gd name="T47" fmla="*/ 598 h 1057"/>
                  <a:gd name="T48" fmla="*/ 142 w 960"/>
                  <a:gd name="T49" fmla="*/ 199 h 1057"/>
                  <a:gd name="T50" fmla="*/ 165 w 960"/>
                  <a:gd name="T51" fmla="*/ 130 h 1057"/>
                  <a:gd name="T52" fmla="*/ 124 w 960"/>
                  <a:gd name="T53" fmla="*/ 176 h 1057"/>
                  <a:gd name="T54" fmla="*/ 125 w 960"/>
                  <a:gd name="T55" fmla="*/ 178 h 1057"/>
                  <a:gd name="T56" fmla="*/ 132 w 960"/>
                  <a:gd name="T57" fmla="*/ 183 h 1057"/>
                  <a:gd name="T58" fmla="*/ 173 w 960"/>
                  <a:gd name="T59" fmla="*/ 136 h 1057"/>
                  <a:gd name="T60" fmla="*/ 167 w 960"/>
                  <a:gd name="T61" fmla="*/ 131 h 1057"/>
                  <a:gd name="T62" fmla="*/ 165 w 960"/>
                  <a:gd name="T63" fmla="*/ 130 h 1057"/>
                  <a:gd name="T64" fmla="*/ 2 w 960"/>
                  <a:gd name="T65" fmla="*/ 0 h 1057"/>
                  <a:gd name="T66" fmla="*/ 2 w 960"/>
                  <a:gd name="T67" fmla="*/ 1 h 1057"/>
                  <a:gd name="T68" fmla="*/ 0 w 960"/>
                  <a:gd name="T69" fmla="*/ 2 h 1057"/>
                  <a:gd name="T70" fmla="*/ 156 w 960"/>
                  <a:gd name="T71" fmla="*/ 118 h 1057"/>
                  <a:gd name="T72" fmla="*/ 156 w 960"/>
                  <a:gd name="T73" fmla="*/ 117 h 1057"/>
                  <a:gd name="T74" fmla="*/ 157 w 960"/>
                  <a:gd name="T75" fmla="*/ 117 h 1057"/>
                  <a:gd name="T76" fmla="*/ 159 w 960"/>
                  <a:gd name="T77" fmla="*/ 117 h 1057"/>
                  <a:gd name="T78" fmla="*/ 2 w 960"/>
                  <a:gd name="T79" fmla="*/ 0 h 10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960" h="1057">
                    <a:moveTo>
                      <a:pt x="653" y="570"/>
                    </a:moveTo>
                    <a:cubicBezTo>
                      <a:pt x="653" y="570"/>
                      <a:pt x="652" y="571"/>
                      <a:pt x="652" y="571"/>
                    </a:cubicBezTo>
                    <a:cubicBezTo>
                      <a:pt x="652" y="571"/>
                      <a:pt x="651" y="571"/>
                      <a:pt x="651" y="571"/>
                    </a:cubicBezTo>
                    <a:cubicBezTo>
                      <a:pt x="752" y="701"/>
                      <a:pt x="841" y="838"/>
                      <a:pt x="919" y="981"/>
                    </a:cubicBezTo>
                    <a:cubicBezTo>
                      <a:pt x="924" y="991"/>
                      <a:pt x="930" y="1001"/>
                      <a:pt x="935" y="1011"/>
                    </a:cubicBezTo>
                    <a:cubicBezTo>
                      <a:pt x="943" y="1027"/>
                      <a:pt x="951" y="1042"/>
                      <a:pt x="958" y="1057"/>
                    </a:cubicBezTo>
                    <a:cubicBezTo>
                      <a:pt x="959" y="1057"/>
                      <a:pt x="959" y="1056"/>
                      <a:pt x="959" y="1056"/>
                    </a:cubicBezTo>
                    <a:cubicBezTo>
                      <a:pt x="959" y="1056"/>
                      <a:pt x="960" y="1056"/>
                      <a:pt x="960" y="1056"/>
                    </a:cubicBezTo>
                    <a:cubicBezTo>
                      <a:pt x="952" y="1041"/>
                      <a:pt x="945" y="1026"/>
                      <a:pt x="937" y="1011"/>
                    </a:cubicBezTo>
                    <a:cubicBezTo>
                      <a:pt x="931" y="1000"/>
                      <a:pt x="926" y="990"/>
                      <a:pt x="920" y="980"/>
                    </a:cubicBezTo>
                    <a:cubicBezTo>
                      <a:pt x="843" y="837"/>
                      <a:pt x="755" y="700"/>
                      <a:pt x="653" y="570"/>
                    </a:cubicBezTo>
                    <a:moveTo>
                      <a:pt x="626" y="549"/>
                    </a:moveTo>
                    <a:cubicBezTo>
                      <a:pt x="602" y="568"/>
                      <a:pt x="578" y="587"/>
                      <a:pt x="553" y="607"/>
                    </a:cubicBezTo>
                    <a:cubicBezTo>
                      <a:pt x="555" y="609"/>
                      <a:pt x="557" y="611"/>
                      <a:pt x="559" y="613"/>
                    </a:cubicBezTo>
                    <a:cubicBezTo>
                      <a:pt x="559" y="614"/>
                      <a:pt x="559" y="614"/>
                      <a:pt x="559" y="614"/>
                    </a:cubicBezTo>
                    <a:cubicBezTo>
                      <a:pt x="583" y="595"/>
                      <a:pt x="607" y="576"/>
                      <a:pt x="631" y="557"/>
                    </a:cubicBezTo>
                    <a:cubicBezTo>
                      <a:pt x="631" y="556"/>
                      <a:pt x="631" y="556"/>
                      <a:pt x="630" y="555"/>
                    </a:cubicBezTo>
                    <a:cubicBezTo>
                      <a:pt x="629" y="553"/>
                      <a:pt x="627" y="551"/>
                      <a:pt x="626" y="549"/>
                    </a:cubicBezTo>
                    <a:moveTo>
                      <a:pt x="142" y="199"/>
                    </a:moveTo>
                    <a:cubicBezTo>
                      <a:pt x="142" y="199"/>
                      <a:pt x="142" y="199"/>
                      <a:pt x="141" y="199"/>
                    </a:cubicBezTo>
                    <a:cubicBezTo>
                      <a:pt x="141" y="200"/>
                      <a:pt x="140" y="200"/>
                      <a:pt x="140" y="200"/>
                    </a:cubicBezTo>
                    <a:cubicBezTo>
                      <a:pt x="289" y="322"/>
                      <a:pt x="421" y="457"/>
                      <a:pt x="537" y="600"/>
                    </a:cubicBezTo>
                    <a:cubicBezTo>
                      <a:pt x="537" y="599"/>
                      <a:pt x="537" y="599"/>
                      <a:pt x="538" y="599"/>
                    </a:cubicBezTo>
                    <a:cubicBezTo>
                      <a:pt x="538" y="599"/>
                      <a:pt x="538" y="598"/>
                      <a:pt x="539" y="598"/>
                    </a:cubicBezTo>
                    <a:cubicBezTo>
                      <a:pt x="422" y="454"/>
                      <a:pt x="291" y="320"/>
                      <a:pt x="142" y="199"/>
                    </a:cubicBezTo>
                    <a:moveTo>
                      <a:pt x="165" y="130"/>
                    </a:moveTo>
                    <a:cubicBezTo>
                      <a:pt x="151" y="145"/>
                      <a:pt x="138" y="161"/>
                      <a:pt x="124" y="176"/>
                    </a:cubicBezTo>
                    <a:cubicBezTo>
                      <a:pt x="125" y="177"/>
                      <a:pt x="125" y="177"/>
                      <a:pt x="125" y="178"/>
                    </a:cubicBezTo>
                    <a:cubicBezTo>
                      <a:pt x="128" y="179"/>
                      <a:pt x="130" y="181"/>
                      <a:pt x="132" y="183"/>
                    </a:cubicBezTo>
                    <a:cubicBezTo>
                      <a:pt x="146" y="167"/>
                      <a:pt x="159" y="151"/>
                      <a:pt x="173" y="136"/>
                    </a:cubicBezTo>
                    <a:cubicBezTo>
                      <a:pt x="171" y="134"/>
                      <a:pt x="169" y="133"/>
                      <a:pt x="167" y="131"/>
                    </a:cubicBezTo>
                    <a:cubicBezTo>
                      <a:pt x="166" y="130"/>
                      <a:pt x="165" y="130"/>
                      <a:pt x="165" y="130"/>
                    </a:cubicBezTo>
                    <a:moveTo>
                      <a:pt x="2" y="0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2"/>
                      <a:pt x="1" y="2"/>
                      <a:pt x="0" y="2"/>
                    </a:cubicBezTo>
                    <a:cubicBezTo>
                      <a:pt x="54" y="40"/>
                      <a:pt x="105" y="78"/>
                      <a:pt x="156" y="118"/>
                    </a:cubicBezTo>
                    <a:cubicBezTo>
                      <a:pt x="156" y="117"/>
                      <a:pt x="156" y="117"/>
                      <a:pt x="156" y="117"/>
                    </a:cubicBezTo>
                    <a:cubicBezTo>
                      <a:pt x="156" y="117"/>
                      <a:pt x="157" y="117"/>
                      <a:pt x="157" y="117"/>
                    </a:cubicBezTo>
                    <a:cubicBezTo>
                      <a:pt x="158" y="117"/>
                      <a:pt x="158" y="117"/>
                      <a:pt x="159" y="117"/>
                    </a:cubicBezTo>
                    <a:cubicBezTo>
                      <a:pt x="108" y="77"/>
                      <a:pt x="56" y="38"/>
                      <a:pt x="2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5" name="Freeform 146">
                <a:extLst>
                  <a:ext uri="{FF2B5EF4-FFF2-40B4-BE49-F238E27FC236}">
                    <a16:creationId xmlns:a16="http://schemas.microsoft.com/office/drawing/2014/main" xmlns="" id="{7CDE6A45-BA6C-4AF4-81F1-EFE89A4BF7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58" y="1610"/>
                <a:ext cx="22" cy="34"/>
              </a:xfrm>
              <a:custGeom>
                <a:avLst/>
                <a:gdLst>
                  <a:gd name="T0" fmla="*/ 4 w 29"/>
                  <a:gd name="T1" fmla="*/ 0 h 44"/>
                  <a:gd name="T2" fmla="*/ 4 w 29"/>
                  <a:gd name="T3" fmla="*/ 0 h 44"/>
                  <a:gd name="T4" fmla="*/ 3 w 29"/>
                  <a:gd name="T5" fmla="*/ 0 h 44"/>
                  <a:gd name="T6" fmla="*/ 2 w 29"/>
                  <a:gd name="T7" fmla="*/ 1 h 44"/>
                  <a:gd name="T8" fmla="*/ 8 w 29"/>
                  <a:gd name="T9" fmla="*/ 25 h 44"/>
                  <a:gd name="T10" fmla="*/ 24 w 29"/>
                  <a:gd name="T11" fmla="*/ 44 h 44"/>
                  <a:gd name="T12" fmla="*/ 24 w 29"/>
                  <a:gd name="T13" fmla="*/ 44 h 44"/>
                  <a:gd name="T14" fmla="*/ 20 w 29"/>
                  <a:gd name="T15" fmla="*/ 19 h 44"/>
                  <a:gd name="T16" fmla="*/ 4 w 29"/>
                  <a:gd name="T17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9" h="44">
                    <a:moveTo>
                      <a:pt x="4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3" y="0"/>
                      <a:pt x="3" y="0"/>
                    </a:cubicBezTo>
                    <a:cubicBezTo>
                      <a:pt x="3" y="0"/>
                      <a:pt x="3" y="1"/>
                      <a:pt x="2" y="1"/>
                    </a:cubicBezTo>
                    <a:cubicBezTo>
                      <a:pt x="0" y="4"/>
                      <a:pt x="2" y="14"/>
                      <a:pt x="8" y="25"/>
                    </a:cubicBezTo>
                    <a:cubicBezTo>
                      <a:pt x="13" y="37"/>
                      <a:pt x="20" y="44"/>
                      <a:pt x="24" y="44"/>
                    </a:cubicBezTo>
                    <a:cubicBezTo>
                      <a:pt x="24" y="44"/>
                      <a:pt x="24" y="44"/>
                      <a:pt x="24" y="44"/>
                    </a:cubicBezTo>
                    <a:cubicBezTo>
                      <a:pt x="29" y="42"/>
                      <a:pt x="26" y="31"/>
                      <a:pt x="20" y="19"/>
                    </a:cubicBezTo>
                    <a:cubicBezTo>
                      <a:pt x="15" y="8"/>
                      <a:pt x="8" y="0"/>
                      <a:pt x="4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6" name="Freeform 147">
                <a:extLst>
                  <a:ext uri="{FF2B5EF4-FFF2-40B4-BE49-F238E27FC236}">
                    <a16:creationId xmlns:a16="http://schemas.microsoft.com/office/drawing/2014/main" xmlns="" id="{F87CE1A5-698F-4F7B-ADAF-0B7E7FC3DE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97" y="1204"/>
                <a:ext cx="28" cy="31"/>
              </a:xfrm>
              <a:custGeom>
                <a:avLst/>
                <a:gdLst>
                  <a:gd name="T0" fmla="*/ 4 w 36"/>
                  <a:gd name="T1" fmla="*/ 0 h 41"/>
                  <a:gd name="T2" fmla="*/ 3 w 36"/>
                  <a:gd name="T3" fmla="*/ 1 h 41"/>
                  <a:gd name="T4" fmla="*/ 8 w 36"/>
                  <a:gd name="T5" fmla="*/ 19 h 41"/>
                  <a:gd name="T6" fmla="*/ 12 w 36"/>
                  <a:gd name="T7" fmla="*/ 25 h 41"/>
                  <a:gd name="T8" fmla="*/ 13 w 36"/>
                  <a:gd name="T9" fmla="*/ 27 h 41"/>
                  <a:gd name="T10" fmla="*/ 32 w 36"/>
                  <a:gd name="T11" fmla="*/ 41 h 41"/>
                  <a:gd name="T12" fmla="*/ 33 w 36"/>
                  <a:gd name="T13" fmla="*/ 41 h 41"/>
                  <a:gd name="T14" fmla="*/ 34 w 36"/>
                  <a:gd name="T15" fmla="*/ 41 h 41"/>
                  <a:gd name="T16" fmla="*/ 35 w 36"/>
                  <a:gd name="T17" fmla="*/ 40 h 41"/>
                  <a:gd name="T18" fmla="*/ 24 w 36"/>
                  <a:gd name="T19" fmla="*/ 16 h 41"/>
                  <a:gd name="T20" fmla="*/ 4 w 36"/>
                  <a:gd name="T21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6" h="41">
                    <a:moveTo>
                      <a:pt x="4" y="0"/>
                    </a:moveTo>
                    <a:cubicBezTo>
                      <a:pt x="4" y="0"/>
                      <a:pt x="3" y="1"/>
                      <a:pt x="3" y="1"/>
                    </a:cubicBezTo>
                    <a:cubicBezTo>
                      <a:pt x="0" y="3"/>
                      <a:pt x="3" y="10"/>
                      <a:pt x="8" y="19"/>
                    </a:cubicBezTo>
                    <a:cubicBezTo>
                      <a:pt x="9" y="21"/>
                      <a:pt x="11" y="23"/>
                      <a:pt x="12" y="25"/>
                    </a:cubicBezTo>
                    <a:cubicBezTo>
                      <a:pt x="13" y="26"/>
                      <a:pt x="13" y="26"/>
                      <a:pt x="13" y="27"/>
                    </a:cubicBezTo>
                    <a:cubicBezTo>
                      <a:pt x="21" y="35"/>
                      <a:pt x="29" y="41"/>
                      <a:pt x="32" y="41"/>
                    </a:cubicBezTo>
                    <a:cubicBezTo>
                      <a:pt x="33" y="41"/>
                      <a:pt x="33" y="41"/>
                      <a:pt x="33" y="41"/>
                    </a:cubicBezTo>
                    <a:cubicBezTo>
                      <a:pt x="33" y="41"/>
                      <a:pt x="34" y="41"/>
                      <a:pt x="34" y="41"/>
                    </a:cubicBezTo>
                    <a:cubicBezTo>
                      <a:pt x="34" y="41"/>
                      <a:pt x="35" y="40"/>
                      <a:pt x="35" y="40"/>
                    </a:cubicBezTo>
                    <a:cubicBezTo>
                      <a:pt x="36" y="36"/>
                      <a:pt x="31" y="26"/>
                      <a:pt x="24" y="16"/>
                    </a:cubicBezTo>
                    <a:cubicBezTo>
                      <a:pt x="16" y="7"/>
                      <a:pt x="8" y="0"/>
                      <a:pt x="4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7" name="Freeform 148">
                <a:extLst>
                  <a:ext uri="{FF2B5EF4-FFF2-40B4-BE49-F238E27FC236}">
                    <a16:creationId xmlns:a16="http://schemas.microsoft.com/office/drawing/2014/main" xmlns="" id="{11D67861-9AA6-4B08-8C31-D5143CD720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92" y="776"/>
                <a:ext cx="29" cy="20"/>
              </a:xfrm>
              <a:custGeom>
                <a:avLst/>
                <a:gdLst>
                  <a:gd name="T0" fmla="*/ 4 w 38"/>
                  <a:gd name="T1" fmla="*/ 0 h 26"/>
                  <a:gd name="T2" fmla="*/ 2 w 38"/>
                  <a:gd name="T3" fmla="*/ 1 h 26"/>
                  <a:gd name="T4" fmla="*/ 17 w 38"/>
                  <a:gd name="T5" fmla="*/ 18 h 26"/>
                  <a:gd name="T6" fmla="*/ 35 w 38"/>
                  <a:gd name="T7" fmla="*/ 26 h 26"/>
                  <a:gd name="T8" fmla="*/ 36 w 38"/>
                  <a:gd name="T9" fmla="*/ 26 h 26"/>
                  <a:gd name="T10" fmla="*/ 38 w 38"/>
                  <a:gd name="T11" fmla="*/ 25 h 26"/>
                  <a:gd name="T12" fmla="*/ 38 w 38"/>
                  <a:gd name="T13" fmla="*/ 24 h 26"/>
                  <a:gd name="T14" fmla="*/ 24 w 38"/>
                  <a:gd name="T15" fmla="*/ 8 h 26"/>
                  <a:gd name="T16" fmla="*/ 4 w 38"/>
                  <a:gd name="T17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26">
                    <a:moveTo>
                      <a:pt x="4" y="0"/>
                    </a:moveTo>
                    <a:cubicBezTo>
                      <a:pt x="3" y="0"/>
                      <a:pt x="2" y="0"/>
                      <a:pt x="2" y="1"/>
                    </a:cubicBezTo>
                    <a:cubicBezTo>
                      <a:pt x="0" y="3"/>
                      <a:pt x="7" y="11"/>
                      <a:pt x="17" y="18"/>
                    </a:cubicBezTo>
                    <a:cubicBezTo>
                      <a:pt x="24" y="23"/>
                      <a:pt x="31" y="26"/>
                      <a:pt x="35" y="26"/>
                    </a:cubicBezTo>
                    <a:cubicBezTo>
                      <a:pt x="36" y="26"/>
                      <a:pt x="36" y="26"/>
                      <a:pt x="36" y="26"/>
                    </a:cubicBezTo>
                    <a:cubicBezTo>
                      <a:pt x="37" y="26"/>
                      <a:pt x="38" y="26"/>
                      <a:pt x="38" y="25"/>
                    </a:cubicBezTo>
                    <a:cubicBezTo>
                      <a:pt x="38" y="25"/>
                      <a:pt x="38" y="25"/>
                      <a:pt x="38" y="24"/>
                    </a:cubicBezTo>
                    <a:cubicBezTo>
                      <a:pt x="38" y="21"/>
                      <a:pt x="32" y="15"/>
                      <a:pt x="24" y="8"/>
                    </a:cubicBezTo>
                    <a:cubicBezTo>
                      <a:pt x="16" y="3"/>
                      <a:pt x="8" y="0"/>
                      <a:pt x="4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8" name="Freeform 149">
                <a:extLst>
                  <a:ext uri="{FF2B5EF4-FFF2-40B4-BE49-F238E27FC236}">
                    <a16:creationId xmlns:a16="http://schemas.microsoft.com/office/drawing/2014/main" xmlns="" id="{5A3CA86B-A5A0-4349-8AB5-2655744CB3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34" y="1256"/>
                <a:ext cx="27" cy="30"/>
              </a:xfrm>
              <a:custGeom>
                <a:avLst/>
                <a:gdLst>
                  <a:gd name="T0" fmla="*/ 3 w 35"/>
                  <a:gd name="T1" fmla="*/ 0 h 39"/>
                  <a:gd name="T2" fmla="*/ 3 w 35"/>
                  <a:gd name="T3" fmla="*/ 0 h 39"/>
                  <a:gd name="T4" fmla="*/ 2 w 35"/>
                  <a:gd name="T5" fmla="*/ 1 h 39"/>
                  <a:gd name="T6" fmla="*/ 1 w 35"/>
                  <a:gd name="T7" fmla="*/ 2 h 39"/>
                  <a:gd name="T8" fmla="*/ 11 w 35"/>
                  <a:gd name="T9" fmla="*/ 24 h 39"/>
                  <a:gd name="T10" fmla="*/ 30 w 35"/>
                  <a:gd name="T11" fmla="*/ 39 h 39"/>
                  <a:gd name="T12" fmla="*/ 32 w 35"/>
                  <a:gd name="T13" fmla="*/ 39 h 39"/>
                  <a:gd name="T14" fmla="*/ 23 w 35"/>
                  <a:gd name="T15" fmla="*/ 16 h 39"/>
                  <a:gd name="T16" fmla="*/ 23 w 35"/>
                  <a:gd name="T17" fmla="*/ 15 h 39"/>
                  <a:gd name="T18" fmla="*/ 17 w 35"/>
                  <a:gd name="T19" fmla="*/ 9 h 39"/>
                  <a:gd name="T20" fmla="*/ 3 w 35"/>
                  <a:gd name="T21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5" h="39">
                    <a:moveTo>
                      <a:pt x="3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0" y="6"/>
                      <a:pt x="4" y="15"/>
                      <a:pt x="11" y="24"/>
                    </a:cubicBezTo>
                    <a:cubicBezTo>
                      <a:pt x="18" y="33"/>
                      <a:pt x="26" y="39"/>
                      <a:pt x="30" y="39"/>
                    </a:cubicBezTo>
                    <a:cubicBezTo>
                      <a:pt x="31" y="39"/>
                      <a:pt x="31" y="39"/>
                      <a:pt x="32" y="39"/>
                    </a:cubicBezTo>
                    <a:cubicBezTo>
                      <a:pt x="35" y="36"/>
                      <a:pt x="31" y="26"/>
                      <a:pt x="23" y="16"/>
                    </a:cubicBezTo>
                    <a:cubicBezTo>
                      <a:pt x="23" y="16"/>
                      <a:pt x="23" y="16"/>
                      <a:pt x="23" y="15"/>
                    </a:cubicBezTo>
                    <a:cubicBezTo>
                      <a:pt x="21" y="13"/>
                      <a:pt x="19" y="11"/>
                      <a:pt x="17" y="9"/>
                    </a:cubicBezTo>
                    <a:cubicBezTo>
                      <a:pt x="12" y="3"/>
                      <a:pt x="6" y="0"/>
                      <a:pt x="3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9" name="Freeform 150">
                <a:extLst>
                  <a:ext uri="{FF2B5EF4-FFF2-40B4-BE49-F238E27FC236}">
                    <a16:creationId xmlns:a16="http://schemas.microsoft.com/office/drawing/2014/main" xmlns="" id="{9ABA49AF-3C41-4A44-B863-B0EAACDFDD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96" y="923"/>
                <a:ext cx="34" cy="26"/>
              </a:xfrm>
              <a:custGeom>
                <a:avLst/>
                <a:gdLst>
                  <a:gd name="T0" fmla="*/ 6 w 44"/>
                  <a:gd name="T1" fmla="*/ 0 h 34"/>
                  <a:gd name="T2" fmla="*/ 3 w 44"/>
                  <a:gd name="T3" fmla="*/ 1 h 34"/>
                  <a:gd name="T4" fmla="*/ 18 w 44"/>
                  <a:gd name="T5" fmla="*/ 23 h 34"/>
                  <a:gd name="T6" fmla="*/ 40 w 44"/>
                  <a:gd name="T7" fmla="*/ 34 h 34"/>
                  <a:gd name="T8" fmla="*/ 41 w 44"/>
                  <a:gd name="T9" fmla="*/ 34 h 34"/>
                  <a:gd name="T10" fmla="*/ 42 w 44"/>
                  <a:gd name="T11" fmla="*/ 33 h 34"/>
                  <a:gd name="T12" fmla="*/ 43 w 44"/>
                  <a:gd name="T13" fmla="*/ 33 h 34"/>
                  <a:gd name="T14" fmla="*/ 33 w 44"/>
                  <a:gd name="T15" fmla="*/ 17 h 34"/>
                  <a:gd name="T16" fmla="*/ 26 w 44"/>
                  <a:gd name="T17" fmla="*/ 12 h 34"/>
                  <a:gd name="T18" fmla="*/ 25 w 44"/>
                  <a:gd name="T19" fmla="*/ 10 h 34"/>
                  <a:gd name="T20" fmla="*/ 6 w 44"/>
                  <a:gd name="T21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4" h="34">
                    <a:moveTo>
                      <a:pt x="6" y="0"/>
                    </a:moveTo>
                    <a:cubicBezTo>
                      <a:pt x="4" y="0"/>
                      <a:pt x="3" y="0"/>
                      <a:pt x="3" y="1"/>
                    </a:cubicBezTo>
                    <a:cubicBezTo>
                      <a:pt x="0" y="5"/>
                      <a:pt x="7" y="14"/>
                      <a:pt x="18" y="23"/>
                    </a:cubicBezTo>
                    <a:cubicBezTo>
                      <a:pt x="26" y="29"/>
                      <a:pt x="35" y="34"/>
                      <a:pt x="40" y="34"/>
                    </a:cubicBezTo>
                    <a:cubicBezTo>
                      <a:pt x="40" y="34"/>
                      <a:pt x="40" y="34"/>
                      <a:pt x="41" y="34"/>
                    </a:cubicBezTo>
                    <a:cubicBezTo>
                      <a:pt x="41" y="34"/>
                      <a:pt x="42" y="34"/>
                      <a:pt x="42" y="33"/>
                    </a:cubicBezTo>
                    <a:cubicBezTo>
                      <a:pt x="43" y="33"/>
                      <a:pt x="43" y="33"/>
                      <a:pt x="43" y="33"/>
                    </a:cubicBezTo>
                    <a:cubicBezTo>
                      <a:pt x="44" y="30"/>
                      <a:pt x="40" y="24"/>
                      <a:pt x="33" y="17"/>
                    </a:cubicBezTo>
                    <a:cubicBezTo>
                      <a:pt x="31" y="15"/>
                      <a:pt x="29" y="13"/>
                      <a:pt x="26" y="12"/>
                    </a:cubicBezTo>
                    <a:cubicBezTo>
                      <a:pt x="26" y="11"/>
                      <a:pt x="26" y="11"/>
                      <a:pt x="25" y="10"/>
                    </a:cubicBezTo>
                    <a:cubicBezTo>
                      <a:pt x="17" y="4"/>
                      <a:pt x="10" y="0"/>
                      <a:pt x="6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0" name="Freeform 151">
                <a:extLst>
                  <a:ext uri="{FF2B5EF4-FFF2-40B4-BE49-F238E27FC236}">
                    <a16:creationId xmlns:a16="http://schemas.microsoft.com/office/drawing/2014/main" xmlns="" id="{9179FBEB-3F4E-4C8C-96D0-269CF465C8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39" y="885"/>
                <a:ext cx="22" cy="17"/>
              </a:xfrm>
              <a:custGeom>
                <a:avLst/>
                <a:gdLst>
                  <a:gd name="T0" fmla="*/ 2 w 28"/>
                  <a:gd name="T1" fmla="*/ 0 h 22"/>
                  <a:gd name="T2" fmla="*/ 1 w 28"/>
                  <a:gd name="T3" fmla="*/ 0 h 22"/>
                  <a:gd name="T4" fmla="*/ 1 w 28"/>
                  <a:gd name="T5" fmla="*/ 1 h 22"/>
                  <a:gd name="T6" fmla="*/ 10 w 28"/>
                  <a:gd name="T7" fmla="*/ 13 h 22"/>
                  <a:gd name="T8" fmla="*/ 12 w 28"/>
                  <a:gd name="T9" fmla="*/ 14 h 22"/>
                  <a:gd name="T10" fmla="*/ 18 w 28"/>
                  <a:gd name="T11" fmla="*/ 19 h 22"/>
                  <a:gd name="T12" fmla="*/ 25 w 28"/>
                  <a:gd name="T13" fmla="*/ 22 h 22"/>
                  <a:gd name="T14" fmla="*/ 26 w 28"/>
                  <a:gd name="T15" fmla="*/ 21 h 22"/>
                  <a:gd name="T16" fmla="*/ 17 w 28"/>
                  <a:gd name="T17" fmla="*/ 7 h 22"/>
                  <a:gd name="T18" fmla="*/ 4 w 28"/>
                  <a:gd name="T19" fmla="*/ 0 h 22"/>
                  <a:gd name="T20" fmla="*/ 2 w 28"/>
                  <a:gd name="T21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" h="22">
                    <a:moveTo>
                      <a:pt x="2" y="0"/>
                    </a:move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0" y="3"/>
                      <a:pt x="3" y="8"/>
                      <a:pt x="10" y="13"/>
                    </a:cubicBezTo>
                    <a:cubicBezTo>
                      <a:pt x="10" y="13"/>
                      <a:pt x="11" y="13"/>
                      <a:pt x="12" y="14"/>
                    </a:cubicBezTo>
                    <a:cubicBezTo>
                      <a:pt x="14" y="16"/>
                      <a:pt x="16" y="17"/>
                      <a:pt x="18" y="19"/>
                    </a:cubicBezTo>
                    <a:cubicBezTo>
                      <a:pt x="21" y="21"/>
                      <a:pt x="24" y="22"/>
                      <a:pt x="25" y="22"/>
                    </a:cubicBezTo>
                    <a:cubicBezTo>
                      <a:pt x="26" y="22"/>
                      <a:pt x="26" y="21"/>
                      <a:pt x="26" y="21"/>
                    </a:cubicBezTo>
                    <a:cubicBezTo>
                      <a:pt x="28" y="19"/>
                      <a:pt x="23" y="13"/>
                      <a:pt x="17" y="7"/>
                    </a:cubicBezTo>
                    <a:cubicBezTo>
                      <a:pt x="12" y="3"/>
                      <a:pt x="7" y="0"/>
                      <a:pt x="4" y="0"/>
                    </a:cubicBezTo>
                    <a:cubicBezTo>
                      <a:pt x="3" y="0"/>
                      <a:pt x="3" y="0"/>
                      <a:pt x="2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1" name="Freeform 152">
                <a:extLst>
                  <a:ext uri="{FF2B5EF4-FFF2-40B4-BE49-F238E27FC236}">
                    <a16:creationId xmlns:a16="http://schemas.microsoft.com/office/drawing/2014/main" xmlns="" id="{55E1539C-7378-4B2D-9CAF-8119FA67DEF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293" y="2326"/>
                <a:ext cx="123" cy="978"/>
              </a:xfrm>
              <a:custGeom>
                <a:avLst/>
                <a:gdLst>
                  <a:gd name="T0" fmla="*/ 156 w 159"/>
                  <a:gd name="T1" fmla="*/ 748 h 1267"/>
                  <a:gd name="T2" fmla="*/ 66 w 159"/>
                  <a:gd name="T3" fmla="*/ 1266 h 1267"/>
                  <a:gd name="T4" fmla="*/ 67 w 159"/>
                  <a:gd name="T5" fmla="*/ 1266 h 1267"/>
                  <a:gd name="T6" fmla="*/ 68 w 159"/>
                  <a:gd name="T7" fmla="*/ 1266 h 1267"/>
                  <a:gd name="T8" fmla="*/ 70 w 159"/>
                  <a:gd name="T9" fmla="*/ 1267 h 1267"/>
                  <a:gd name="T10" fmla="*/ 159 w 159"/>
                  <a:gd name="T11" fmla="*/ 749 h 1267"/>
                  <a:gd name="T12" fmla="*/ 159 w 159"/>
                  <a:gd name="T13" fmla="*/ 749 h 1267"/>
                  <a:gd name="T14" fmla="*/ 158 w 159"/>
                  <a:gd name="T15" fmla="*/ 749 h 1267"/>
                  <a:gd name="T16" fmla="*/ 156 w 159"/>
                  <a:gd name="T17" fmla="*/ 748 h 1267"/>
                  <a:gd name="T18" fmla="*/ 33 w 159"/>
                  <a:gd name="T19" fmla="*/ 713 h 1267"/>
                  <a:gd name="T20" fmla="*/ 33 w 159"/>
                  <a:gd name="T21" fmla="*/ 719 h 1267"/>
                  <a:gd name="T22" fmla="*/ 33 w 159"/>
                  <a:gd name="T23" fmla="*/ 721 h 1267"/>
                  <a:gd name="T24" fmla="*/ 150 w 159"/>
                  <a:gd name="T25" fmla="*/ 727 h 1267"/>
                  <a:gd name="T26" fmla="*/ 150 w 159"/>
                  <a:gd name="T27" fmla="*/ 725 h 1267"/>
                  <a:gd name="T28" fmla="*/ 151 w 159"/>
                  <a:gd name="T29" fmla="*/ 718 h 1267"/>
                  <a:gd name="T30" fmla="*/ 33 w 159"/>
                  <a:gd name="T31" fmla="*/ 713 h 1267"/>
                  <a:gd name="T32" fmla="*/ 4 w 159"/>
                  <a:gd name="T33" fmla="*/ 212 h 1267"/>
                  <a:gd name="T34" fmla="*/ 2 w 159"/>
                  <a:gd name="T35" fmla="*/ 213 h 1267"/>
                  <a:gd name="T36" fmla="*/ 1 w 159"/>
                  <a:gd name="T37" fmla="*/ 213 h 1267"/>
                  <a:gd name="T38" fmla="*/ 0 w 159"/>
                  <a:gd name="T39" fmla="*/ 213 h 1267"/>
                  <a:gd name="T40" fmla="*/ 24 w 159"/>
                  <a:gd name="T41" fmla="*/ 698 h 1267"/>
                  <a:gd name="T42" fmla="*/ 25 w 159"/>
                  <a:gd name="T43" fmla="*/ 697 h 1267"/>
                  <a:gd name="T44" fmla="*/ 25 w 159"/>
                  <a:gd name="T45" fmla="*/ 697 h 1267"/>
                  <a:gd name="T46" fmla="*/ 28 w 159"/>
                  <a:gd name="T47" fmla="*/ 699 h 1267"/>
                  <a:gd name="T48" fmla="*/ 4 w 159"/>
                  <a:gd name="T49" fmla="*/ 212 h 1267"/>
                  <a:gd name="T50" fmla="*/ 83 w 159"/>
                  <a:gd name="T51" fmla="*/ 174 h 1267"/>
                  <a:gd name="T52" fmla="*/ 7 w 159"/>
                  <a:gd name="T53" fmla="*/ 189 h 1267"/>
                  <a:gd name="T54" fmla="*/ 7 w 159"/>
                  <a:gd name="T55" fmla="*/ 191 h 1267"/>
                  <a:gd name="T56" fmla="*/ 8 w 159"/>
                  <a:gd name="T57" fmla="*/ 197 h 1267"/>
                  <a:gd name="T58" fmla="*/ 85 w 159"/>
                  <a:gd name="T59" fmla="*/ 182 h 1267"/>
                  <a:gd name="T60" fmla="*/ 83 w 159"/>
                  <a:gd name="T61" fmla="*/ 176 h 1267"/>
                  <a:gd name="T62" fmla="*/ 83 w 159"/>
                  <a:gd name="T63" fmla="*/ 174 h 1267"/>
                  <a:gd name="T64" fmla="*/ 57 w 159"/>
                  <a:gd name="T65" fmla="*/ 0 h 1267"/>
                  <a:gd name="T66" fmla="*/ 56 w 159"/>
                  <a:gd name="T67" fmla="*/ 0 h 1267"/>
                  <a:gd name="T68" fmla="*/ 55 w 159"/>
                  <a:gd name="T69" fmla="*/ 0 h 1267"/>
                  <a:gd name="T70" fmla="*/ 54 w 159"/>
                  <a:gd name="T71" fmla="*/ 0 h 1267"/>
                  <a:gd name="T72" fmla="*/ 87 w 159"/>
                  <a:gd name="T73" fmla="*/ 161 h 1267"/>
                  <a:gd name="T74" fmla="*/ 87 w 159"/>
                  <a:gd name="T75" fmla="*/ 161 h 1267"/>
                  <a:gd name="T76" fmla="*/ 88 w 159"/>
                  <a:gd name="T77" fmla="*/ 161 h 1267"/>
                  <a:gd name="T78" fmla="*/ 88 w 159"/>
                  <a:gd name="T79" fmla="*/ 161 h 1267"/>
                  <a:gd name="T80" fmla="*/ 90 w 159"/>
                  <a:gd name="T81" fmla="*/ 162 h 1267"/>
                  <a:gd name="T82" fmla="*/ 57 w 159"/>
                  <a:gd name="T83" fmla="*/ 0 h 12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59" h="1267">
                    <a:moveTo>
                      <a:pt x="156" y="748"/>
                    </a:moveTo>
                    <a:cubicBezTo>
                      <a:pt x="144" y="923"/>
                      <a:pt x="113" y="1098"/>
                      <a:pt x="66" y="1266"/>
                    </a:cubicBezTo>
                    <a:cubicBezTo>
                      <a:pt x="67" y="1266"/>
                      <a:pt x="67" y="1266"/>
                      <a:pt x="67" y="1266"/>
                    </a:cubicBezTo>
                    <a:cubicBezTo>
                      <a:pt x="68" y="1266"/>
                      <a:pt x="68" y="1266"/>
                      <a:pt x="68" y="1266"/>
                    </a:cubicBezTo>
                    <a:cubicBezTo>
                      <a:pt x="69" y="1266"/>
                      <a:pt x="69" y="1266"/>
                      <a:pt x="70" y="1267"/>
                    </a:cubicBezTo>
                    <a:cubicBezTo>
                      <a:pt x="116" y="1097"/>
                      <a:pt x="147" y="923"/>
                      <a:pt x="159" y="749"/>
                    </a:cubicBezTo>
                    <a:cubicBezTo>
                      <a:pt x="159" y="749"/>
                      <a:pt x="159" y="749"/>
                      <a:pt x="159" y="749"/>
                    </a:cubicBezTo>
                    <a:cubicBezTo>
                      <a:pt x="158" y="749"/>
                      <a:pt x="158" y="749"/>
                      <a:pt x="158" y="749"/>
                    </a:cubicBezTo>
                    <a:cubicBezTo>
                      <a:pt x="157" y="749"/>
                      <a:pt x="157" y="748"/>
                      <a:pt x="156" y="748"/>
                    </a:cubicBezTo>
                    <a:moveTo>
                      <a:pt x="33" y="713"/>
                    </a:moveTo>
                    <a:cubicBezTo>
                      <a:pt x="33" y="715"/>
                      <a:pt x="33" y="717"/>
                      <a:pt x="33" y="719"/>
                    </a:cubicBezTo>
                    <a:cubicBezTo>
                      <a:pt x="33" y="720"/>
                      <a:pt x="33" y="721"/>
                      <a:pt x="33" y="721"/>
                    </a:cubicBezTo>
                    <a:cubicBezTo>
                      <a:pt x="72" y="723"/>
                      <a:pt x="111" y="725"/>
                      <a:pt x="150" y="727"/>
                    </a:cubicBezTo>
                    <a:cubicBezTo>
                      <a:pt x="150" y="726"/>
                      <a:pt x="150" y="726"/>
                      <a:pt x="150" y="725"/>
                    </a:cubicBezTo>
                    <a:cubicBezTo>
                      <a:pt x="151" y="723"/>
                      <a:pt x="151" y="721"/>
                      <a:pt x="151" y="718"/>
                    </a:cubicBezTo>
                    <a:cubicBezTo>
                      <a:pt x="112" y="716"/>
                      <a:pt x="72" y="715"/>
                      <a:pt x="33" y="713"/>
                    </a:cubicBezTo>
                    <a:moveTo>
                      <a:pt x="4" y="212"/>
                    </a:moveTo>
                    <a:cubicBezTo>
                      <a:pt x="3" y="213"/>
                      <a:pt x="2" y="213"/>
                      <a:pt x="2" y="213"/>
                    </a:cubicBezTo>
                    <a:cubicBezTo>
                      <a:pt x="1" y="213"/>
                      <a:pt x="1" y="213"/>
                      <a:pt x="1" y="213"/>
                    </a:cubicBezTo>
                    <a:cubicBezTo>
                      <a:pt x="1" y="213"/>
                      <a:pt x="0" y="213"/>
                      <a:pt x="0" y="213"/>
                    </a:cubicBezTo>
                    <a:cubicBezTo>
                      <a:pt x="25" y="373"/>
                      <a:pt x="33" y="536"/>
                      <a:pt x="24" y="698"/>
                    </a:cubicBezTo>
                    <a:cubicBezTo>
                      <a:pt x="25" y="697"/>
                      <a:pt x="25" y="697"/>
                      <a:pt x="25" y="697"/>
                    </a:cubicBezTo>
                    <a:cubicBezTo>
                      <a:pt x="25" y="697"/>
                      <a:pt x="25" y="697"/>
                      <a:pt x="25" y="697"/>
                    </a:cubicBezTo>
                    <a:cubicBezTo>
                      <a:pt x="26" y="697"/>
                      <a:pt x="27" y="698"/>
                      <a:pt x="28" y="699"/>
                    </a:cubicBezTo>
                    <a:cubicBezTo>
                      <a:pt x="36" y="536"/>
                      <a:pt x="28" y="373"/>
                      <a:pt x="4" y="212"/>
                    </a:cubicBezTo>
                    <a:moveTo>
                      <a:pt x="83" y="174"/>
                    </a:moveTo>
                    <a:cubicBezTo>
                      <a:pt x="58" y="179"/>
                      <a:pt x="32" y="184"/>
                      <a:pt x="7" y="189"/>
                    </a:cubicBezTo>
                    <a:cubicBezTo>
                      <a:pt x="7" y="190"/>
                      <a:pt x="7" y="190"/>
                      <a:pt x="7" y="191"/>
                    </a:cubicBezTo>
                    <a:cubicBezTo>
                      <a:pt x="8" y="193"/>
                      <a:pt x="8" y="195"/>
                      <a:pt x="8" y="197"/>
                    </a:cubicBezTo>
                    <a:cubicBezTo>
                      <a:pt x="33" y="192"/>
                      <a:pt x="59" y="188"/>
                      <a:pt x="85" y="182"/>
                    </a:cubicBezTo>
                    <a:cubicBezTo>
                      <a:pt x="84" y="180"/>
                      <a:pt x="84" y="178"/>
                      <a:pt x="83" y="176"/>
                    </a:cubicBezTo>
                    <a:cubicBezTo>
                      <a:pt x="83" y="175"/>
                      <a:pt x="83" y="175"/>
                      <a:pt x="83" y="174"/>
                    </a:cubicBezTo>
                    <a:moveTo>
                      <a:pt x="57" y="0"/>
                    </a:moveTo>
                    <a:cubicBezTo>
                      <a:pt x="56" y="0"/>
                      <a:pt x="56" y="0"/>
                      <a:pt x="56" y="0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54" y="0"/>
                      <a:pt x="54" y="0"/>
                      <a:pt x="54" y="0"/>
                    </a:cubicBezTo>
                    <a:cubicBezTo>
                      <a:pt x="67" y="54"/>
                      <a:pt x="77" y="107"/>
                      <a:pt x="87" y="161"/>
                    </a:cubicBezTo>
                    <a:cubicBezTo>
                      <a:pt x="87" y="161"/>
                      <a:pt x="87" y="161"/>
                      <a:pt x="87" y="161"/>
                    </a:cubicBezTo>
                    <a:cubicBezTo>
                      <a:pt x="87" y="161"/>
                      <a:pt x="87" y="161"/>
                      <a:pt x="88" y="161"/>
                    </a:cubicBezTo>
                    <a:cubicBezTo>
                      <a:pt x="88" y="161"/>
                      <a:pt x="88" y="161"/>
                      <a:pt x="88" y="161"/>
                    </a:cubicBezTo>
                    <a:cubicBezTo>
                      <a:pt x="88" y="161"/>
                      <a:pt x="89" y="162"/>
                      <a:pt x="90" y="162"/>
                    </a:cubicBezTo>
                    <a:cubicBezTo>
                      <a:pt x="81" y="108"/>
                      <a:pt x="70" y="54"/>
                      <a:pt x="57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2" name="Freeform 153">
                <a:extLst>
                  <a:ext uri="{FF2B5EF4-FFF2-40B4-BE49-F238E27FC236}">
                    <a16:creationId xmlns:a16="http://schemas.microsoft.com/office/drawing/2014/main" xmlns="" id="{7EE475C8-7AE1-4930-9560-D61235D404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31" y="3303"/>
                <a:ext cx="20" cy="35"/>
              </a:xfrm>
              <a:custGeom>
                <a:avLst/>
                <a:gdLst>
                  <a:gd name="T0" fmla="*/ 18 w 25"/>
                  <a:gd name="T1" fmla="*/ 0 h 45"/>
                  <a:gd name="T2" fmla="*/ 17 w 25"/>
                  <a:gd name="T3" fmla="*/ 0 h 45"/>
                  <a:gd name="T4" fmla="*/ 4 w 25"/>
                  <a:gd name="T5" fmla="*/ 19 h 45"/>
                  <a:gd name="T6" fmla="*/ 6 w 25"/>
                  <a:gd name="T7" fmla="*/ 44 h 45"/>
                  <a:gd name="T8" fmla="*/ 7 w 25"/>
                  <a:gd name="T9" fmla="*/ 45 h 45"/>
                  <a:gd name="T10" fmla="*/ 21 w 25"/>
                  <a:gd name="T11" fmla="*/ 25 h 45"/>
                  <a:gd name="T12" fmla="*/ 21 w 25"/>
                  <a:gd name="T13" fmla="*/ 1 h 45"/>
                  <a:gd name="T14" fmla="*/ 19 w 25"/>
                  <a:gd name="T15" fmla="*/ 0 h 45"/>
                  <a:gd name="T16" fmla="*/ 18 w 25"/>
                  <a:gd name="T17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" h="45">
                    <a:moveTo>
                      <a:pt x="18" y="0"/>
                    </a:moveTo>
                    <a:cubicBezTo>
                      <a:pt x="18" y="0"/>
                      <a:pt x="18" y="0"/>
                      <a:pt x="17" y="0"/>
                    </a:cubicBezTo>
                    <a:cubicBezTo>
                      <a:pt x="12" y="1"/>
                      <a:pt x="7" y="10"/>
                      <a:pt x="4" y="19"/>
                    </a:cubicBezTo>
                    <a:cubicBezTo>
                      <a:pt x="0" y="31"/>
                      <a:pt x="1" y="43"/>
                      <a:pt x="6" y="44"/>
                    </a:cubicBezTo>
                    <a:cubicBezTo>
                      <a:pt x="7" y="45"/>
                      <a:pt x="7" y="45"/>
                      <a:pt x="7" y="45"/>
                    </a:cubicBezTo>
                    <a:cubicBezTo>
                      <a:pt x="11" y="45"/>
                      <a:pt x="17" y="36"/>
                      <a:pt x="21" y="25"/>
                    </a:cubicBezTo>
                    <a:cubicBezTo>
                      <a:pt x="25" y="14"/>
                      <a:pt x="24" y="4"/>
                      <a:pt x="21" y="1"/>
                    </a:cubicBezTo>
                    <a:cubicBezTo>
                      <a:pt x="20" y="0"/>
                      <a:pt x="20" y="0"/>
                      <a:pt x="19" y="0"/>
                    </a:cubicBezTo>
                    <a:cubicBezTo>
                      <a:pt x="19" y="0"/>
                      <a:pt x="19" y="0"/>
                      <a:pt x="18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3" name="Freeform 154">
                <a:extLst>
                  <a:ext uri="{FF2B5EF4-FFF2-40B4-BE49-F238E27FC236}">
                    <a16:creationId xmlns:a16="http://schemas.microsoft.com/office/drawing/2014/main" xmlns="" id="{8BD0CCF0-B459-4F4F-A4CF-DAE8A70BCD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09" y="2868"/>
                <a:ext cx="15" cy="36"/>
              </a:xfrm>
              <a:custGeom>
                <a:avLst/>
                <a:gdLst>
                  <a:gd name="T0" fmla="*/ 10 w 19"/>
                  <a:gd name="T1" fmla="*/ 0 h 46"/>
                  <a:gd name="T2" fmla="*/ 1 w 19"/>
                  <a:gd name="T3" fmla="*/ 15 h 46"/>
                  <a:gd name="T4" fmla="*/ 0 w 19"/>
                  <a:gd name="T5" fmla="*/ 22 h 46"/>
                  <a:gd name="T6" fmla="*/ 0 w 19"/>
                  <a:gd name="T7" fmla="*/ 24 h 46"/>
                  <a:gd name="T8" fmla="*/ 6 w 19"/>
                  <a:gd name="T9" fmla="*/ 45 h 46"/>
                  <a:gd name="T10" fmla="*/ 8 w 19"/>
                  <a:gd name="T11" fmla="*/ 46 h 46"/>
                  <a:gd name="T12" fmla="*/ 9 w 19"/>
                  <a:gd name="T13" fmla="*/ 46 h 46"/>
                  <a:gd name="T14" fmla="*/ 9 w 19"/>
                  <a:gd name="T15" fmla="*/ 46 h 46"/>
                  <a:gd name="T16" fmla="*/ 18 w 19"/>
                  <a:gd name="T17" fmla="*/ 23 h 46"/>
                  <a:gd name="T18" fmla="*/ 10 w 19"/>
                  <a:gd name="T19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9" h="46">
                    <a:moveTo>
                      <a:pt x="10" y="0"/>
                    </a:moveTo>
                    <a:cubicBezTo>
                      <a:pt x="6" y="0"/>
                      <a:pt x="3" y="7"/>
                      <a:pt x="1" y="15"/>
                    </a:cubicBezTo>
                    <a:cubicBezTo>
                      <a:pt x="1" y="18"/>
                      <a:pt x="1" y="20"/>
                      <a:pt x="0" y="22"/>
                    </a:cubicBezTo>
                    <a:cubicBezTo>
                      <a:pt x="0" y="23"/>
                      <a:pt x="0" y="23"/>
                      <a:pt x="0" y="24"/>
                    </a:cubicBezTo>
                    <a:cubicBezTo>
                      <a:pt x="0" y="34"/>
                      <a:pt x="2" y="43"/>
                      <a:pt x="6" y="45"/>
                    </a:cubicBezTo>
                    <a:cubicBezTo>
                      <a:pt x="7" y="45"/>
                      <a:pt x="7" y="46"/>
                      <a:pt x="8" y="46"/>
                    </a:cubicBezTo>
                    <a:cubicBezTo>
                      <a:pt x="8" y="46"/>
                      <a:pt x="8" y="46"/>
                      <a:pt x="9" y="46"/>
                    </a:cubicBezTo>
                    <a:cubicBezTo>
                      <a:pt x="9" y="46"/>
                      <a:pt x="9" y="46"/>
                      <a:pt x="9" y="46"/>
                    </a:cubicBezTo>
                    <a:cubicBezTo>
                      <a:pt x="13" y="45"/>
                      <a:pt x="17" y="34"/>
                      <a:pt x="18" y="23"/>
                    </a:cubicBezTo>
                    <a:cubicBezTo>
                      <a:pt x="19" y="12"/>
                      <a:pt x="16" y="0"/>
                      <a:pt x="10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4" name="Freeform 155">
                <a:extLst>
                  <a:ext uri="{FF2B5EF4-FFF2-40B4-BE49-F238E27FC236}">
                    <a16:creationId xmlns:a16="http://schemas.microsoft.com/office/drawing/2014/main" xmlns="" id="{36DB7300-402C-4F3F-B73E-EB568D2D0A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25" y="2299"/>
                <a:ext cx="15" cy="27"/>
              </a:xfrm>
              <a:custGeom>
                <a:avLst/>
                <a:gdLst>
                  <a:gd name="T0" fmla="*/ 6 w 19"/>
                  <a:gd name="T1" fmla="*/ 0 h 34"/>
                  <a:gd name="T2" fmla="*/ 6 w 19"/>
                  <a:gd name="T3" fmla="*/ 0 h 34"/>
                  <a:gd name="T4" fmla="*/ 3 w 19"/>
                  <a:gd name="T5" fmla="*/ 19 h 34"/>
                  <a:gd name="T6" fmla="*/ 13 w 19"/>
                  <a:gd name="T7" fmla="*/ 34 h 34"/>
                  <a:gd name="T8" fmla="*/ 14 w 19"/>
                  <a:gd name="T9" fmla="*/ 34 h 34"/>
                  <a:gd name="T10" fmla="*/ 15 w 19"/>
                  <a:gd name="T11" fmla="*/ 34 h 34"/>
                  <a:gd name="T12" fmla="*/ 16 w 19"/>
                  <a:gd name="T13" fmla="*/ 34 h 34"/>
                  <a:gd name="T14" fmla="*/ 17 w 19"/>
                  <a:gd name="T15" fmla="*/ 15 h 34"/>
                  <a:gd name="T16" fmla="*/ 6 w 19"/>
                  <a:gd name="T17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" h="34">
                    <a:moveTo>
                      <a:pt x="6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2" y="1"/>
                      <a:pt x="0" y="9"/>
                      <a:pt x="3" y="19"/>
                    </a:cubicBezTo>
                    <a:cubicBezTo>
                      <a:pt x="5" y="27"/>
                      <a:pt x="9" y="33"/>
                      <a:pt x="13" y="34"/>
                    </a:cubicBezTo>
                    <a:cubicBezTo>
                      <a:pt x="13" y="34"/>
                      <a:pt x="13" y="34"/>
                      <a:pt x="14" y="34"/>
                    </a:cubicBezTo>
                    <a:cubicBezTo>
                      <a:pt x="14" y="34"/>
                      <a:pt x="14" y="34"/>
                      <a:pt x="15" y="34"/>
                    </a:cubicBezTo>
                    <a:cubicBezTo>
                      <a:pt x="15" y="34"/>
                      <a:pt x="15" y="34"/>
                      <a:pt x="16" y="34"/>
                    </a:cubicBezTo>
                    <a:cubicBezTo>
                      <a:pt x="19" y="32"/>
                      <a:pt x="19" y="24"/>
                      <a:pt x="17" y="15"/>
                    </a:cubicBezTo>
                    <a:cubicBezTo>
                      <a:pt x="15" y="6"/>
                      <a:pt x="10" y="0"/>
                      <a:pt x="6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5" name="Freeform 156">
                <a:extLst>
                  <a:ext uri="{FF2B5EF4-FFF2-40B4-BE49-F238E27FC236}">
                    <a16:creationId xmlns:a16="http://schemas.microsoft.com/office/drawing/2014/main" xmlns="" id="{453030A1-AB29-431B-A534-4BB68E4F9B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05" y="2864"/>
                <a:ext cx="14" cy="34"/>
              </a:xfrm>
              <a:custGeom>
                <a:avLst/>
                <a:gdLst>
                  <a:gd name="T0" fmla="*/ 10 w 18"/>
                  <a:gd name="T1" fmla="*/ 0 h 44"/>
                  <a:gd name="T2" fmla="*/ 9 w 18"/>
                  <a:gd name="T3" fmla="*/ 1 h 44"/>
                  <a:gd name="T4" fmla="*/ 0 w 18"/>
                  <a:gd name="T5" fmla="*/ 21 h 44"/>
                  <a:gd name="T6" fmla="*/ 8 w 18"/>
                  <a:gd name="T7" fmla="*/ 44 h 44"/>
                  <a:gd name="T8" fmla="*/ 8 w 18"/>
                  <a:gd name="T9" fmla="*/ 44 h 44"/>
                  <a:gd name="T10" fmla="*/ 18 w 18"/>
                  <a:gd name="T11" fmla="*/ 24 h 44"/>
                  <a:gd name="T12" fmla="*/ 18 w 18"/>
                  <a:gd name="T13" fmla="*/ 22 h 44"/>
                  <a:gd name="T14" fmla="*/ 18 w 18"/>
                  <a:gd name="T15" fmla="*/ 16 h 44"/>
                  <a:gd name="T16" fmla="*/ 13 w 18"/>
                  <a:gd name="T17" fmla="*/ 2 h 44"/>
                  <a:gd name="T18" fmla="*/ 10 w 18"/>
                  <a:gd name="T19" fmla="*/ 0 h 44"/>
                  <a:gd name="T20" fmla="*/ 10 w 18"/>
                  <a:gd name="T21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8" h="44">
                    <a:moveTo>
                      <a:pt x="10" y="0"/>
                    </a:moveTo>
                    <a:cubicBezTo>
                      <a:pt x="10" y="0"/>
                      <a:pt x="10" y="0"/>
                      <a:pt x="9" y="1"/>
                    </a:cubicBezTo>
                    <a:cubicBezTo>
                      <a:pt x="5" y="1"/>
                      <a:pt x="1" y="11"/>
                      <a:pt x="0" y="21"/>
                    </a:cubicBezTo>
                    <a:cubicBezTo>
                      <a:pt x="0" y="34"/>
                      <a:pt x="3" y="44"/>
                      <a:pt x="8" y="44"/>
                    </a:cubicBezTo>
                    <a:cubicBezTo>
                      <a:pt x="8" y="44"/>
                      <a:pt x="8" y="44"/>
                      <a:pt x="8" y="44"/>
                    </a:cubicBezTo>
                    <a:cubicBezTo>
                      <a:pt x="13" y="44"/>
                      <a:pt x="17" y="35"/>
                      <a:pt x="18" y="24"/>
                    </a:cubicBezTo>
                    <a:cubicBezTo>
                      <a:pt x="18" y="24"/>
                      <a:pt x="18" y="23"/>
                      <a:pt x="18" y="22"/>
                    </a:cubicBezTo>
                    <a:cubicBezTo>
                      <a:pt x="18" y="20"/>
                      <a:pt x="18" y="18"/>
                      <a:pt x="18" y="16"/>
                    </a:cubicBezTo>
                    <a:cubicBezTo>
                      <a:pt x="18" y="10"/>
                      <a:pt x="16" y="4"/>
                      <a:pt x="13" y="2"/>
                    </a:cubicBezTo>
                    <a:cubicBezTo>
                      <a:pt x="12" y="1"/>
                      <a:pt x="11" y="0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6" name="Freeform 157">
                <a:extLst>
                  <a:ext uri="{FF2B5EF4-FFF2-40B4-BE49-F238E27FC236}">
                    <a16:creationId xmlns:a16="http://schemas.microsoft.com/office/drawing/2014/main" xmlns="" id="{637B5B16-1F40-4ACC-BCED-E30B02C3B2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84" y="2458"/>
                <a:ext cx="16" cy="32"/>
              </a:xfrm>
              <a:custGeom>
                <a:avLst/>
                <a:gdLst>
                  <a:gd name="T0" fmla="*/ 8 w 20"/>
                  <a:gd name="T1" fmla="*/ 0 h 42"/>
                  <a:gd name="T2" fmla="*/ 7 w 20"/>
                  <a:gd name="T3" fmla="*/ 0 h 42"/>
                  <a:gd name="T4" fmla="*/ 2 w 20"/>
                  <a:gd name="T5" fmla="*/ 23 h 42"/>
                  <a:gd name="T6" fmla="*/ 12 w 20"/>
                  <a:gd name="T7" fmla="*/ 42 h 42"/>
                  <a:gd name="T8" fmla="*/ 13 w 20"/>
                  <a:gd name="T9" fmla="*/ 42 h 42"/>
                  <a:gd name="T10" fmla="*/ 14 w 20"/>
                  <a:gd name="T11" fmla="*/ 42 h 42"/>
                  <a:gd name="T12" fmla="*/ 16 w 20"/>
                  <a:gd name="T13" fmla="*/ 41 h 42"/>
                  <a:gd name="T14" fmla="*/ 20 w 20"/>
                  <a:gd name="T15" fmla="*/ 26 h 42"/>
                  <a:gd name="T16" fmla="*/ 19 w 20"/>
                  <a:gd name="T17" fmla="*/ 20 h 42"/>
                  <a:gd name="T18" fmla="*/ 19 w 20"/>
                  <a:gd name="T19" fmla="*/ 18 h 42"/>
                  <a:gd name="T20" fmla="*/ 8 w 20"/>
                  <a:gd name="T21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" h="42">
                    <a:moveTo>
                      <a:pt x="8" y="0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2" y="1"/>
                      <a:pt x="0" y="11"/>
                      <a:pt x="2" y="23"/>
                    </a:cubicBezTo>
                    <a:cubicBezTo>
                      <a:pt x="4" y="34"/>
                      <a:pt x="8" y="42"/>
                      <a:pt x="12" y="42"/>
                    </a:cubicBezTo>
                    <a:cubicBezTo>
                      <a:pt x="12" y="42"/>
                      <a:pt x="13" y="42"/>
                      <a:pt x="13" y="42"/>
                    </a:cubicBezTo>
                    <a:cubicBezTo>
                      <a:pt x="13" y="42"/>
                      <a:pt x="13" y="42"/>
                      <a:pt x="14" y="42"/>
                    </a:cubicBezTo>
                    <a:cubicBezTo>
                      <a:pt x="14" y="42"/>
                      <a:pt x="15" y="42"/>
                      <a:pt x="16" y="41"/>
                    </a:cubicBezTo>
                    <a:cubicBezTo>
                      <a:pt x="18" y="39"/>
                      <a:pt x="20" y="33"/>
                      <a:pt x="20" y="26"/>
                    </a:cubicBezTo>
                    <a:cubicBezTo>
                      <a:pt x="20" y="24"/>
                      <a:pt x="20" y="22"/>
                      <a:pt x="19" y="20"/>
                    </a:cubicBezTo>
                    <a:cubicBezTo>
                      <a:pt x="19" y="19"/>
                      <a:pt x="19" y="19"/>
                      <a:pt x="19" y="18"/>
                    </a:cubicBezTo>
                    <a:cubicBezTo>
                      <a:pt x="17" y="8"/>
                      <a:pt x="13" y="0"/>
                      <a:pt x="8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7" name="Freeform 158">
                <a:extLst>
                  <a:ext uri="{FF2B5EF4-FFF2-40B4-BE49-F238E27FC236}">
                    <a16:creationId xmlns:a16="http://schemas.microsoft.com/office/drawing/2014/main" xmlns="" id="{4BB60850-00DA-4EED-B649-E14088AFF4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57" y="2450"/>
                <a:ext cx="11" cy="21"/>
              </a:xfrm>
              <a:custGeom>
                <a:avLst/>
                <a:gdLst>
                  <a:gd name="T0" fmla="*/ 5 w 13"/>
                  <a:gd name="T1" fmla="*/ 0 h 27"/>
                  <a:gd name="T2" fmla="*/ 5 w 13"/>
                  <a:gd name="T3" fmla="*/ 0 h 27"/>
                  <a:gd name="T4" fmla="*/ 4 w 13"/>
                  <a:gd name="T5" fmla="*/ 0 h 27"/>
                  <a:gd name="T6" fmla="*/ 4 w 13"/>
                  <a:gd name="T7" fmla="*/ 0 h 27"/>
                  <a:gd name="T8" fmla="*/ 0 w 13"/>
                  <a:gd name="T9" fmla="*/ 13 h 27"/>
                  <a:gd name="T10" fmla="*/ 0 w 13"/>
                  <a:gd name="T11" fmla="*/ 15 h 27"/>
                  <a:gd name="T12" fmla="*/ 2 w 13"/>
                  <a:gd name="T13" fmla="*/ 21 h 27"/>
                  <a:gd name="T14" fmla="*/ 8 w 13"/>
                  <a:gd name="T15" fmla="*/ 27 h 27"/>
                  <a:gd name="T16" fmla="*/ 9 w 13"/>
                  <a:gd name="T17" fmla="*/ 27 h 27"/>
                  <a:gd name="T18" fmla="*/ 12 w 13"/>
                  <a:gd name="T19" fmla="*/ 12 h 27"/>
                  <a:gd name="T20" fmla="*/ 7 w 13"/>
                  <a:gd name="T21" fmla="*/ 1 h 27"/>
                  <a:gd name="T22" fmla="*/ 5 w 13"/>
                  <a:gd name="T23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3" h="27">
                    <a:moveTo>
                      <a:pt x="5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1" y="1"/>
                      <a:pt x="0" y="7"/>
                      <a:pt x="0" y="13"/>
                    </a:cubicBezTo>
                    <a:cubicBezTo>
                      <a:pt x="0" y="14"/>
                      <a:pt x="0" y="14"/>
                      <a:pt x="0" y="15"/>
                    </a:cubicBezTo>
                    <a:cubicBezTo>
                      <a:pt x="1" y="17"/>
                      <a:pt x="1" y="19"/>
                      <a:pt x="2" y="21"/>
                    </a:cubicBezTo>
                    <a:cubicBezTo>
                      <a:pt x="4" y="25"/>
                      <a:pt x="6" y="27"/>
                      <a:pt x="8" y="27"/>
                    </a:cubicBezTo>
                    <a:cubicBezTo>
                      <a:pt x="8" y="27"/>
                      <a:pt x="9" y="27"/>
                      <a:pt x="9" y="27"/>
                    </a:cubicBezTo>
                    <a:cubicBezTo>
                      <a:pt x="12" y="27"/>
                      <a:pt x="13" y="20"/>
                      <a:pt x="12" y="12"/>
                    </a:cubicBezTo>
                    <a:cubicBezTo>
                      <a:pt x="11" y="7"/>
                      <a:pt x="9" y="3"/>
                      <a:pt x="7" y="1"/>
                    </a:cubicBezTo>
                    <a:cubicBezTo>
                      <a:pt x="6" y="1"/>
                      <a:pt x="5" y="0"/>
                      <a:pt x="5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8" name="Freeform 159">
                <a:extLst>
                  <a:ext uri="{FF2B5EF4-FFF2-40B4-BE49-F238E27FC236}">
                    <a16:creationId xmlns:a16="http://schemas.microsoft.com/office/drawing/2014/main" xmlns="" id="{3631BC02-4C72-4168-97A2-95C0FA0364A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357" y="1538"/>
                <a:ext cx="253" cy="392"/>
              </a:xfrm>
              <a:custGeom>
                <a:avLst/>
                <a:gdLst>
                  <a:gd name="T0" fmla="*/ 57 w 328"/>
                  <a:gd name="T1" fmla="*/ 406 h 508"/>
                  <a:gd name="T2" fmla="*/ 57 w 328"/>
                  <a:gd name="T3" fmla="*/ 409 h 508"/>
                  <a:gd name="T4" fmla="*/ 56 w 328"/>
                  <a:gd name="T5" fmla="*/ 410 h 508"/>
                  <a:gd name="T6" fmla="*/ 164 w 328"/>
                  <a:gd name="T7" fmla="*/ 501 h 508"/>
                  <a:gd name="T8" fmla="*/ 164 w 328"/>
                  <a:gd name="T9" fmla="*/ 501 h 508"/>
                  <a:gd name="T10" fmla="*/ 167 w 328"/>
                  <a:gd name="T11" fmla="*/ 499 h 508"/>
                  <a:gd name="T12" fmla="*/ 57 w 328"/>
                  <a:gd name="T13" fmla="*/ 406 h 508"/>
                  <a:gd name="T14" fmla="*/ 41 w 328"/>
                  <a:gd name="T15" fmla="*/ 404 h 508"/>
                  <a:gd name="T16" fmla="*/ 0 w 328"/>
                  <a:gd name="T17" fmla="*/ 456 h 508"/>
                  <a:gd name="T18" fmla="*/ 2 w 328"/>
                  <a:gd name="T19" fmla="*/ 457 h 508"/>
                  <a:gd name="T20" fmla="*/ 4 w 328"/>
                  <a:gd name="T21" fmla="*/ 459 h 508"/>
                  <a:gd name="T22" fmla="*/ 46 w 328"/>
                  <a:gd name="T23" fmla="*/ 408 h 508"/>
                  <a:gd name="T24" fmla="*/ 44 w 328"/>
                  <a:gd name="T25" fmla="*/ 407 h 508"/>
                  <a:gd name="T26" fmla="*/ 41 w 328"/>
                  <a:gd name="T27" fmla="*/ 404 h 508"/>
                  <a:gd name="T28" fmla="*/ 323 w 328"/>
                  <a:gd name="T29" fmla="*/ 358 h 508"/>
                  <a:gd name="T30" fmla="*/ 180 w 328"/>
                  <a:gd name="T31" fmla="*/ 503 h 508"/>
                  <a:gd name="T32" fmla="*/ 182 w 328"/>
                  <a:gd name="T33" fmla="*/ 506 h 508"/>
                  <a:gd name="T34" fmla="*/ 184 w 328"/>
                  <a:gd name="T35" fmla="*/ 508 h 508"/>
                  <a:gd name="T36" fmla="*/ 328 w 328"/>
                  <a:gd name="T37" fmla="*/ 363 h 508"/>
                  <a:gd name="T38" fmla="*/ 326 w 328"/>
                  <a:gd name="T39" fmla="*/ 361 h 508"/>
                  <a:gd name="T40" fmla="*/ 323 w 328"/>
                  <a:gd name="T41" fmla="*/ 358 h 508"/>
                  <a:gd name="T42" fmla="*/ 129 w 328"/>
                  <a:gd name="T43" fmla="*/ 188 h 508"/>
                  <a:gd name="T44" fmla="*/ 129 w 328"/>
                  <a:gd name="T45" fmla="*/ 188 h 508"/>
                  <a:gd name="T46" fmla="*/ 126 w 328"/>
                  <a:gd name="T47" fmla="*/ 190 h 508"/>
                  <a:gd name="T48" fmla="*/ 318 w 328"/>
                  <a:gd name="T49" fmla="*/ 344 h 508"/>
                  <a:gd name="T50" fmla="*/ 319 w 328"/>
                  <a:gd name="T51" fmla="*/ 342 h 508"/>
                  <a:gd name="T52" fmla="*/ 319 w 328"/>
                  <a:gd name="T53" fmla="*/ 342 h 508"/>
                  <a:gd name="T54" fmla="*/ 129 w 328"/>
                  <a:gd name="T55" fmla="*/ 188 h 508"/>
                  <a:gd name="T56" fmla="*/ 236 w 328"/>
                  <a:gd name="T57" fmla="*/ 0 h 508"/>
                  <a:gd name="T58" fmla="*/ 179 w 328"/>
                  <a:gd name="T59" fmla="*/ 80 h 508"/>
                  <a:gd name="T60" fmla="*/ 174 w 328"/>
                  <a:gd name="T61" fmla="*/ 85 h 508"/>
                  <a:gd name="T62" fmla="*/ 115 w 328"/>
                  <a:gd name="T63" fmla="*/ 168 h 508"/>
                  <a:gd name="T64" fmla="*/ 119 w 328"/>
                  <a:gd name="T65" fmla="*/ 170 h 508"/>
                  <a:gd name="T66" fmla="*/ 121 w 328"/>
                  <a:gd name="T67" fmla="*/ 172 h 508"/>
                  <a:gd name="T68" fmla="*/ 181 w 328"/>
                  <a:gd name="T69" fmla="*/ 90 h 508"/>
                  <a:gd name="T70" fmla="*/ 185 w 328"/>
                  <a:gd name="T71" fmla="*/ 84 h 508"/>
                  <a:gd name="T72" fmla="*/ 243 w 328"/>
                  <a:gd name="T73" fmla="*/ 4 h 508"/>
                  <a:gd name="T74" fmla="*/ 239 w 328"/>
                  <a:gd name="T75" fmla="*/ 2 h 508"/>
                  <a:gd name="T76" fmla="*/ 236 w 328"/>
                  <a:gd name="T77" fmla="*/ 0 h 5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328" h="508">
                    <a:moveTo>
                      <a:pt x="57" y="406"/>
                    </a:moveTo>
                    <a:cubicBezTo>
                      <a:pt x="58" y="407"/>
                      <a:pt x="58" y="408"/>
                      <a:pt x="57" y="409"/>
                    </a:cubicBezTo>
                    <a:cubicBezTo>
                      <a:pt x="57" y="409"/>
                      <a:pt x="57" y="410"/>
                      <a:pt x="56" y="410"/>
                    </a:cubicBezTo>
                    <a:cubicBezTo>
                      <a:pt x="94" y="439"/>
                      <a:pt x="130" y="469"/>
                      <a:pt x="164" y="501"/>
                    </a:cubicBezTo>
                    <a:cubicBezTo>
                      <a:pt x="164" y="501"/>
                      <a:pt x="164" y="501"/>
                      <a:pt x="164" y="501"/>
                    </a:cubicBezTo>
                    <a:cubicBezTo>
                      <a:pt x="165" y="500"/>
                      <a:pt x="166" y="499"/>
                      <a:pt x="167" y="499"/>
                    </a:cubicBezTo>
                    <a:cubicBezTo>
                      <a:pt x="133" y="467"/>
                      <a:pt x="96" y="435"/>
                      <a:pt x="57" y="406"/>
                    </a:cubicBezTo>
                    <a:moveTo>
                      <a:pt x="41" y="404"/>
                    </a:moveTo>
                    <a:cubicBezTo>
                      <a:pt x="27" y="421"/>
                      <a:pt x="13" y="438"/>
                      <a:pt x="0" y="456"/>
                    </a:cubicBezTo>
                    <a:cubicBezTo>
                      <a:pt x="0" y="456"/>
                      <a:pt x="1" y="457"/>
                      <a:pt x="2" y="457"/>
                    </a:cubicBezTo>
                    <a:cubicBezTo>
                      <a:pt x="3" y="458"/>
                      <a:pt x="4" y="459"/>
                      <a:pt x="4" y="459"/>
                    </a:cubicBezTo>
                    <a:cubicBezTo>
                      <a:pt x="18" y="442"/>
                      <a:pt x="32" y="425"/>
                      <a:pt x="46" y="408"/>
                    </a:cubicBezTo>
                    <a:cubicBezTo>
                      <a:pt x="45" y="408"/>
                      <a:pt x="45" y="407"/>
                      <a:pt x="44" y="407"/>
                    </a:cubicBezTo>
                    <a:cubicBezTo>
                      <a:pt x="43" y="406"/>
                      <a:pt x="42" y="405"/>
                      <a:pt x="41" y="404"/>
                    </a:cubicBezTo>
                    <a:moveTo>
                      <a:pt x="323" y="358"/>
                    </a:moveTo>
                    <a:cubicBezTo>
                      <a:pt x="275" y="407"/>
                      <a:pt x="228" y="455"/>
                      <a:pt x="180" y="503"/>
                    </a:cubicBezTo>
                    <a:cubicBezTo>
                      <a:pt x="181" y="504"/>
                      <a:pt x="181" y="505"/>
                      <a:pt x="182" y="506"/>
                    </a:cubicBezTo>
                    <a:cubicBezTo>
                      <a:pt x="183" y="506"/>
                      <a:pt x="183" y="507"/>
                      <a:pt x="184" y="508"/>
                    </a:cubicBezTo>
                    <a:cubicBezTo>
                      <a:pt x="232" y="459"/>
                      <a:pt x="280" y="411"/>
                      <a:pt x="328" y="363"/>
                    </a:cubicBezTo>
                    <a:cubicBezTo>
                      <a:pt x="328" y="362"/>
                      <a:pt x="327" y="362"/>
                      <a:pt x="326" y="361"/>
                    </a:cubicBezTo>
                    <a:cubicBezTo>
                      <a:pt x="325" y="360"/>
                      <a:pt x="324" y="359"/>
                      <a:pt x="323" y="358"/>
                    </a:cubicBezTo>
                    <a:moveTo>
                      <a:pt x="129" y="188"/>
                    </a:moveTo>
                    <a:cubicBezTo>
                      <a:pt x="129" y="188"/>
                      <a:pt x="129" y="188"/>
                      <a:pt x="129" y="188"/>
                    </a:cubicBezTo>
                    <a:cubicBezTo>
                      <a:pt x="128" y="189"/>
                      <a:pt x="127" y="189"/>
                      <a:pt x="126" y="190"/>
                    </a:cubicBezTo>
                    <a:cubicBezTo>
                      <a:pt x="195" y="237"/>
                      <a:pt x="259" y="289"/>
                      <a:pt x="318" y="344"/>
                    </a:cubicBezTo>
                    <a:cubicBezTo>
                      <a:pt x="318" y="343"/>
                      <a:pt x="319" y="343"/>
                      <a:pt x="319" y="342"/>
                    </a:cubicBezTo>
                    <a:cubicBezTo>
                      <a:pt x="319" y="342"/>
                      <a:pt x="319" y="342"/>
                      <a:pt x="319" y="342"/>
                    </a:cubicBezTo>
                    <a:cubicBezTo>
                      <a:pt x="261" y="286"/>
                      <a:pt x="198" y="235"/>
                      <a:pt x="129" y="188"/>
                    </a:cubicBezTo>
                    <a:moveTo>
                      <a:pt x="236" y="0"/>
                    </a:moveTo>
                    <a:cubicBezTo>
                      <a:pt x="217" y="26"/>
                      <a:pt x="198" y="53"/>
                      <a:pt x="179" y="80"/>
                    </a:cubicBezTo>
                    <a:cubicBezTo>
                      <a:pt x="177" y="81"/>
                      <a:pt x="176" y="83"/>
                      <a:pt x="174" y="85"/>
                    </a:cubicBezTo>
                    <a:cubicBezTo>
                      <a:pt x="155" y="113"/>
                      <a:pt x="135" y="141"/>
                      <a:pt x="115" y="168"/>
                    </a:cubicBezTo>
                    <a:cubicBezTo>
                      <a:pt x="116" y="169"/>
                      <a:pt x="117" y="170"/>
                      <a:pt x="119" y="170"/>
                    </a:cubicBezTo>
                    <a:cubicBezTo>
                      <a:pt x="119" y="171"/>
                      <a:pt x="120" y="171"/>
                      <a:pt x="121" y="172"/>
                    </a:cubicBezTo>
                    <a:cubicBezTo>
                      <a:pt x="141" y="145"/>
                      <a:pt x="161" y="117"/>
                      <a:pt x="181" y="90"/>
                    </a:cubicBezTo>
                    <a:cubicBezTo>
                      <a:pt x="182" y="88"/>
                      <a:pt x="184" y="86"/>
                      <a:pt x="185" y="84"/>
                    </a:cubicBezTo>
                    <a:cubicBezTo>
                      <a:pt x="204" y="57"/>
                      <a:pt x="223" y="31"/>
                      <a:pt x="243" y="4"/>
                    </a:cubicBezTo>
                    <a:cubicBezTo>
                      <a:pt x="241" y="4"/>
                      <a:pt x="240" y="3"/>
                      <a:pt x="239" y="2"/>
                    </a:cubicBezTo>
                    <a:cubicBezTo>
                      <a:pt x="238" y="1"/>
                      <a:pt x="237" y="1"/>
                      <a:pt x="236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9" name="Freeform 160">
                <a:extLst>
                  <a:ext uri="{FF2B5EF4-FFF2-40B4-BE49-F238E27FC236}">
                    <a16:creationId xmlns:a16="http://schemas.microsoft.com/office/drawing/2014/main" xmlns="" id="{45EDF59C-06A4-4B68-9475-BED2C43BD9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30" y="1523"/>
                <a:ext cx="31" cy="22"/>
              </a:xfrm>
              <a:custGeom>
                <a:avLst/>
                <a:gdLst>
                  <a:gd name="T0" fmla="*/ 8 w 41"/>
                  <a:gd name="T1" fmla="*/ 0 h 28"/>
                  <a:gd name="T2" fmla="*/ 3 w 41"/>
                  <a:gd name="T3" fmla="*/ 2 h 28"/>
                  <a:gd name="T4" fmla="*/ 12 w 41"/>
                  <a:gd name="T5" fmla="*/ 19 h 28"/>
                  <a:gd name="T6" fmla="*/ 15 w 41"/>
                  <a:gd name="T7" fmla="*/ 21 h 28"/>
                  <a:gd name="T8" fmla="*/ 19 w 41"/>
                  <a:gd name="T9" fmla="*/ 23 h 28"/>
                  <a:gd name="T10" fmla="*/ 33 w 41"/>
                  <a:gd name="T11" fmla="*/ 28 h 28"/>
                  <a:gd name="T12" fmla="*/ 38 w 41"/>
                  <a:gd name="T13" fmla="*/ 26 h 28"/>
                  <a:gd name="T14" fmla="*/ 26 w 41"/>
                  <a:gd name="T15" fmla="*/ 7 h 28"/>
                  <a:gd name="T16" fmla="*/ 8 w 41"/>
                  <a:gd name="T17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1" h="28">
                    <a:moveTo>
                      <a:pt x="8" y="0"/>
                    </a:moveTo>
                    <a:cubicBezTo>
                      <a:pt x="5" y="0"/>
                      <a:pt x="3" y="0"/>
                      <a:pt x="3" y="2"/>
                    </a:cubicBezTo>
                    <a:cubicBezTo>
                      <a:pt x="0" y="5"/>
                      <a:pt x="4" y="13"/>
                      <a:pt x="12" y="19"/>
                    </a:cubicBezTo>
                    <a:cubicBezTo>
                      <a:pt x="13" y="20"/>
                      <a:pt x="14" y="20"/>
                      <a:pt x="15" y="21"/>
                    </a:cubicBezTo>
                    <a:cubicBezTo>
                      <a:pt x="16" y="22"/>
                      <a:pt x="17" y="23"/>
                      <a:pt x="19" y="23"/>
                    </a:cubicBezTo>
                    <a:cubicBezTo>
                      <a:pt x="24" y="26"/>
                      <a:pt x="29" y="28"/>
                      <a:pt x="33" y="28"/>
                    </a:cubicBezTo>
                    <a:cubicBezTo>
                      <a:pt x="35" y="28"/>
                      <a:pt x="37" y="27"/>
                      <a:pt x="38" y="26"/>
                    </a:cubicBezTo>
                    <a:cubicBezTo>
                      <a:pt x="41" y="22"/>
                      <a:pt x="36" y="13"/>
                      <a:pt x="26" y="7"/>
                    </a:cubicBezTo>
                    <a:cubicBezTo>
                      <a:pt x="19" y="2"/>
                      <a:pt x="12" y="0"/>
                      <a:pt x="8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0" name="Freeform 161">
                <a:extLst>
                  <a:ext uri="{FF2B5EF4-FFF2-40B4-BE49-F238E27FC236}">
                    <a16:creationId xmlns:a16="http://schemas.microsoft.com/office/drawing/2014/main" xmlns="" id="{1CE0E2D7-2E67-44C6-95EB-7C727237FA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9" y="1665"/>
                <a:ext cx="29" cy="20"/>
              </a:xfrm>
              <a:custGeom>
                <a:avLst/>
                <a:gdLst>
                  <a:gd name="T0" fmla="*/ 9 w 37"/>
                  <a:gd name="T1" fmla="*/ 0 h 26"/>
                  <a:gd name="T2" fmla="*/ 3 w 37"/>
                  <a:gd name="T3" fmla="*/ 3 h 26"/>
                  <a:gd name="T4" fmla="*/ 13 w 37"/>
                  <a:gd name="T5" fmla="*/ 20 h 26"/>
                  <a:gd name="T6" fmla="*/ 29 w 37"/>
                  <a:gd name="T7" fmla="*/ 26 h 26"/>
                  <a:gd name="T8" fmla="*/ 32 w 37"/>
                  <a:gd name="T9" fmla="*/ 26 h 26"/>
                  <a:gd name="T10" fmla="*/ 35 w 37"/>
                  <a:gd name="T11" fmla="*/ 24 h 26"/>
                  <a:gd name="T12" fmla="*/ 35 w 37"/>
                  <a:gd name="T13" fmla="*/ 24 h 26"/>
                  <a:gd name="T14" fmla="*/ 27 w 37"/>
                  <a:gd name="T15" fmla="*/ 8 h 26"/>
                  <a:gd name="T16" fmla="*/ 25 w 37"/>
                  <a:gd name="T17" fmla="*/ 6 h 26"/>
                  <a:gd name="T18" fmla="*/ 21 w 37"/>
                  <a:gd name="T19" fmla="*/ 4 h 26"/>
                  <a:gd name="T20" fmla="*/ 9 w 37"/>
                  <a:gd name="T21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26">
                    <a:moveTo>
                      <a:pt x="9" y="0"/>
                    </a:moveTo>
                    <a:cubicBezTo>
                      <a:pt x="6" y="0"/>
                      <a:pt x="4" y="1"/>
                      <a:pt x="3" y="3"/>
                    </a:cubicBezTo>
                    <a:cubicBezTo>
                      <a:pt x="0" y="7"/>
                      <a:pt x="5" y="15"/>
                      <a:pt x="13" y="20"/>
                    </a:cubicBezTo>
                    <a:cubicBezTo>
                      <a:pt x="19" y="24"/>
                      <a:pt x="25" y="26"/>
                      <a:pt x="29" y="26"/>
                    </a:cubicBezTo>
                    <a:cubicBezTo>
                      <a:pt x="30" y="26"/>
                      <a:pt x="31" y="26"/>
                      <a:pt x="32" y="26"/>
                    </a:cubicBezTo>
                    <a:cubicBezTo>
                      <a:pt x="33" y="25"/>
                      <a:pt x="34" y="25"/>
                      <a:pt x="35" y="24"/>
                    </a:cubicBezTo>
                    <a:cubicBezTo>
                      <a:pt x="35" y="24"/>
                      <a:pt x="35" y="24"/>
                      <a:pt x="35" y="24"/>
                    </a:cubicBezTo>
                    <a:cubicBezTo>
                      <a:pt x="37" y="20"/>
                      <a:pt x="34" y="14"/>
                      <a:pt x="27" y="8"/>
                    </a:cubicBezTo>
                    <a:cubicBezTo>
                      <a:pt x="26" y="7"/>
                      <a:pt x="25" y="7"/>
                      <a:pt x="25" y="6"/>
                    </a:cubicBezTo>
                    <a:cubicBezTo>
                      <a:pt x="23" y="6"/>
                      <a:pt x="22" y="5"/>
                      <a:pt x="21" y="4"/>
                    </a:cubicBezTo>
                    <a:cubicBezTo>
                      <a:pt x="16" y="2"/>
                      <a:pt x="12" y="0"/>
                      <a:pt x="9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1" name="Freeform 162">
                <a:extLst>
                  <a:ext uri="{FF2B5EF4-FFF2-40B4-BE49-F238E27FC236}">
                    <a16:creationId xmlns:a16="http://schemas.microsoft.com/office/drawing/2014/main" xmlns="" id="{2816BF9A-70E4-46F3-AD29-791D607CA1F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45" y="1889"/>
                <a:ext cx="19" cy="14"/>
              </a:xfrm>
              <a:custGeom>
                <a:avLst/>
                <a:gdLst>
                  <a:gd name="T0" fmla="*/ 6 w 25"/>
                  <a:gd name="T1" fmla="*/ 0 h 19"/>
                  <a:gd name="T2" fmla="*/ 2 w 25"/>
                  <a:gd name="T3" fmla="*/ 1 h 19"/>
                  <a:gd name="T4" fmla="*/ 8 w 25"/>
                  <a:gd name="T5" fmla="*/ 15 h 19"/>
                  <a:gd name="T6" fmla="*/ 18 w 25"/>
                  <a:gd name="T7" fmla="*/ 19 h 19"/>
                  <a:gd name="T8" fmla="*/ 23 w 25"/>
                  <a:gd name="T9" fmla="*/ 17 h 19"/>
                  <a:gd name="T10" fmla="*/ 19 w 25"/>
                  <a:gd name="T11" fmla="*/ 5 h 19"/>
                  <a:gd name="T12" fmla="*/ 17 w 25"/>
                  <a:gd name="T13" fmla="*/ 3 h 19"/>
                  <a:gd name="T14" fmla="*/ 15 w 25"/>
                  <a:gd name="T15" fmla="*/ 2 h 19"/>
                  <a:gd name="T16" fmla="*/ 6 w 25"/>
                  <a:gd name="T17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" h="19">
                    <a:moveTo>
                      <a:pt x="6" y="0"/>
                    </a:moveTo>
                    <a:cubicBezTo>
                      <a:pt x="5" y="0"/>
                      <a:pt x="3" y="0"/>
                      <a:pt x="2" y="1"/>
                    </a:cubicBezTo>
                    <a:cubicBezTo>
                      <a:pt x="0" y="4"/>
                      <a:pt x="3" y="11"/>
                      <a:pt x="8" y="15"/>
                    </a:cubicBezTo>
                    <a:cubicBezTo>
                      <a:pt x="11" y="17"/>
                      <a:pt x="15" y="19"/>
                      <a:pt x="18" y="19"/>
                    </a:cubicBezTo>
                    <a:cubicBezTo>
                      <a:pt x="20" y="19"/>
                      <a:pt x="22" y="18"/>
                      <a:pt x="23" y="17"/>
                    </a:cubicBezTo>
                    <a:cubicBezTo>
                      <a:pt x="25" y="14"/>
                      <a:pt x="23" y="9"/>
                      <a:pt x="19" y="5"/>
                    </a:cubicBezTo>
                    <a:cubicBezTo>
                      <a:pt x="19" y="5"/>
                      <a:pt x="18" y="4"/>
                      <a:pt x="17" y="3"/>
                    </a:cubicBezTo>
                    <a:cubicBezTo>
                      <a:pt x="16" y="3"/>
                      <a:pt x="15" y="2"/>
                      <a:pt x="15" y="2"/>
                    </a:cubicBezTo>
                    <a:cubicBezTo>
                      <a:pt x="12" y="1"/>
                      <a:pt x="9" y="0"/>
                      <a:pt x="6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2" name="Freeform 163">
                <a:extLst>
                  <a:ext uri="{FF2B5EF4-FFF2-40B4-BE49-F238E27FC236}">
                    <a16:creationId xmlns:a16="http://schemas.microsoft.com/office/drawing/2014/main" xmlns="" id="{F8710C16-6F51-495C-95A1-CA8707CFAB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01" y="1801"/>
                <a:ext cx="25" cy="22"/>
              </a:xfrm>
              <a:custGeom>
                <a:avLst/>
                <a:gdLst>
                  <a:gd name="T0" fmla="*/ 7 w 32"/>
                  <a:gd name="T1" fmla="*/ 0 h 29"/>
                  <a:gd name="T2" fmla="*/ 2 w 32"/>
                  <a:gd name="T3" fmla="*/ 2 h 29"/>
                  <a:gd name="T4" fmla="*/ 2 w 32"/>
                  <a:gd name="T5" fmla="*/ 2 h 29"/>
                  <a:gd name="T6" fmla="*/ 1 w 32"/>
                  <a:gd name="T7" fmla="*/ 4 h 29"/>
                  <a:gd name="T8" fmla="*/ 6 w 32"/>
                  <a:gd name="T9" fmla="*/ 18 h 29"/>
                  <a:gd name="T10" fmla="*/ 9 w 32"/>
                  <a:gd name="T11" fmla="*/ 21 h 29"/>
                  <a:gd name="T12" fmla="*/ 11 w 32"/>
                  <a:gd name="T13" fmla="*/ 23 h 29"/>
                  <a:gd name="T14" fmla="*/ 24 w 32"/>
                  <a:gd name="T15" fmla="*/ 29 h 29"/>
                  <a:gd name="T16" fmla="*/ 28 w 32"/>
                  <a:gd name="T17" fmla="*/ 27 h 29"/>
                  <a:gd name="T18" fmla="*/ 22 w 32"/>
                  <a:gd name="T19" fmla="*/ 8 h 29"/>
                  <a:gd name="T20" fmla="*/ 7 w 32"/>
                  <a:gd name="T21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2" h="29">
                    <a:moveTo>
                      <a:pt x="7" y="0"/>
                    </a:moveTo>
                    <a:cubicBezTo>
                      <a:pt x="5" y="0"/>
                      <a:pt x="4" y="1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3"/>
                      <a:pt x="1" y="3"/>
                      <a:pt x="1" y="4"/>
                    </a:cubicBezTo>
                    <a:cubicBezTo>
                      <a:pt x="0" y="8"/>
                      <a:pt x="2" y="13"/>
                      <a:pt x="6" y="18"/>
                    </a:cubicBezTo>
                    <a:cubicBezTo>
                      <a:pt x="7" y="19"/>
                      <a:pt x="8" y="20"/>
                      <a:pt x="9" y="21"/>
                    </a:cubicBezTo>
                    <a:cubicBezTo>
                      <a:pt x="10" y="22"/>
                      <a:pt x="11" y="22"/>
                      <a:pt x="11" y="23"/>
                    </a:cubicBezTo>
                    <a:cubicBezTo>
                      <a:pt x="16" y="27"/>
                      <a:pt x="20" y="29"/>
                      <a:pt x="24" y="29"/>
                    </a:cubicBezTo>
                    <a:cubicBezTo>
                      <a:pt x="26" y="29"/>
                      <a:pt x="27" y="28"/>
                      <a:pt x="28" y="27"/>
                    </a:cubicBezTo>
                    <a:cubicBezTo>
                      <a:pt x="32" y="23"/>
                      <a:pt x="29" y="15"/>
                      <a:pt x="22" y="8"/>
                    </a:cubicBezTo>
                    <a:cubicBezTo>
                      <a:pt x="17" y="3"/>
                      <a:pt x="11" y="0"/>
                      <a:pt x="7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3" name="Freeform 164">
                <a:extLst>
                  <a:ext uri="{FF2B5EF4-FFF2-40B4-BE49-F238E27FC236}">
                    <a16:creationId xmlns:a16="http://schemas.microsoft.com/office/drawing/2014/main" xmlns="" id="{CE5C1DCD-5DCF-459C-8CD5-39CA7E2DA6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80" y="1923"/>
                <a:ext cx="23" cy="20"/>
              </a:xfrm>
              <a:custGeom>
                <a:avLst/>
                <a:gdLst>
                  <a:gd name="T0" fmla="*/ 9 w 30"/>
                  <a:gd name="T1" fmla="*/ 0 h 26"/>
                  <a:gd name="T2" fmla="*/ 7 w 30"/>
                  <a:gd name="T3" fmla="*/ 0 h 26"/>
                  <a:gd name="T4" fmla="*/ 4 w 30"/>
                  <a:gd name="T5" fmla="*/ 2 h 26"/>
                  <a:gd name="T6" fmla="*/ 4 w 30"/>
                  <a:gd name="T7" fmla="*/ 2 h 26"/>
                  <a:gd name="T8" fmla="*/ 9 w 30"/>
                  <a:gd name="T9" fmla="*/ 20 h 26"/>
                  <a:gd name="T10" fmla="*/ 22 w 30"/>
                  <a:gd name="T11" fmla="*/ 26 h 26"/>
                  <a:gd name="T12" fmla="*/ 27 w 30"/>
                  <a:gd name="T13" fmla="*/ 24 h 26"/>
                  <a:gd name="T14" fmla="*/ 24 w 30"/>
                  <a:gd name="T15" fmla="*/ 9 h 26"/>
                  <a:gd name="T16" fmla="*/ 22 w 30"/>
                  <a:gd name="T17" fmla="*/ 7 h 26"/>
                  <a:gd name="T18" fmla="*/ 20 w 30"/>
                  <a:gd name="T19" fmla="*/ 4 h 26"/>
                  <a:gd name="T20" fmla="*/ 9 w 30"/>
                  <a:gd name="T21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0" h="26">
                    <a:moveTo>
                      <a:pt x="9" y="0"/>
                    </a:moveTo>
                    <a:cubicBezTo>
                      <a:pt x="8" y="0"/>
                      <a:pt x="8" y="0"/>
                      <a:pt x="7" y="0"/>
                    </a:cubicBezTo>
                    <a:cubicBezTo>
                      <a:pt x="6" y="0"/>
                      <a:pt x="5" y="1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0" y="6"/>
                      <a:pt x="3" y="13"/>
                      <a:pt x="9" y="20"/>
                    </a:cubicBezTo>
                    <a:cubicBezTo>
                      <a:pt x="13" y="24"/>
                      <a:pt x="18" y="26"/>
                      <a:pt x="22" y="26"/>
                    </a:cubicBezTo>
                    <a:cubicBezTo>
                      <a:pt x="24" y="26"/>
                      <a:pt x="26" y="25"/>
                      <a:pt x="27" y="24"/>
                    </a:cubicBezTo>
                    <a:cubicBezTo>
                      <a:pt x="30" y="21"/>
                      <a:pt x="29" y="14"/>
                      <a:pt x="24" y="9"/>
                    </a:cubicBezTo>
                    <a:cubicBezTo>
                      <a:pt x="23" y="8"/>
                      <a:pt x="23" y="7"/>
                      <a:pt x="22" y="7"/>
                    </a:cubicBezTo>
                    <a:cubicBezTo>
                      <a:pt x="21" y="6"/>
                      <a:pt x="21" y="5"/>
                      <a:pt x="20" y="4"/>
                    </a:cubicBezTo>
                    <a:cubicBezTo>
                      <a:pt x="16" y="2"/>
                      <a:pt x="12" y="0"/>
                      <a:pt x="9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4" name="Freeform 165">
                <a:extLst>
                  <a:ext uri="{FF2B5EF4-FFF2-40B4-BE49-F238E27FC236}">
                    <a16:creationId xmlns:a16="http://schemas.microsoft.com/office/drawing/2014/main" xmlns="" id="{4730E098-CBA2-4B02-9084-EC770FADA7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86" y="1843"/>
                <a:ext cx="15" cy="12"/>
              </a:xfrm>
              <a:custGeom>
                <a:avLst/>
                <a:gdLst>
                  <a:gd name="T0" fmla="*/ 6 w 20"/>
                  <a:gd name="T1" fmla="*/ 0 h 15"/>
                  <a:gd name="T2" fmla="*/ 2 w 20"/>
                  <a:gd name="T3" fmla="*/ 2 h 15"/>
                  <a:gd name="T4" fmla="*/ 3 w 20"/>
                  <a:gd name="T5" fmla="*/ 9 h 15"/>
                  <a:gd name="T6" fmla="*/ 6 w 20"/>
                  <a:gd name="T7" fmla="*/ 12 h 15"/>
                  <a:gd name="T8" fmla="*/ 8 w 20"/>
                  <a:gd name="T9" fmla="*/ 13 h 15"/>
                  <a:gd name="T10" fmla="*/ 15 w 20"/>
                  <a:gd name="T11" fmla="*/ 15 h 15"/>
                  <a:gd name="T12" fmla="*/ 18 w 20"/>
                  <a:gd name="T13" fmla="*/ 15 h 15"/>
                  <a:gd name="T14" fmla="*/ 19 w 20"/>
                  <a:gd name="T15" fmla="*/ 14 h 15"/>
                  <a:gd name="T16" fmla="*/ 19 w 20"/>
                  <a:gd name="T17" fmla="*/ 11 h 15"/>
                  <a:gd name="T18" fmla="*/ 14 w 20"/>
                  <a:gd name="T19" fmla="*/ 3 h 15"/>
                  <a:gd name="T20" fmla="*/ 6 w 20"/>
                  <a:gd name="T21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" h="15">
                    <a:moveTo>
                      <a:pt x="6" y="0"/>
                    </a:moveTo>
                    <a:cubicBezTo>
                      <a:pt x="4" y="0"/>
                      <a:pt x="3" y="1"/>
                      <a:pt x="2" y="2"/>
                    </a:cubicBezTo>
                    <a:cubicBezTo>
                      <a:pt x="0" y="3"/>
                      <a:pt x="1" y="6"/>
                      <a:pt x="3" y="9"/>
                    </a:cubicBezTo>
                    <a:cubicBezTo>
                      <a:pt x="4" y="10"/>
                      <a:pt x="5" y="11"/>
                      <a:pt x="6" y="12"/>
                    </a:cubicBezTo>
                    <a:cubicBezTo>
                      <a:pt x="7" y="12"/>
                      <a:pt x="7" y="13"/>
                      <a:pt x="8" y="13"/>
                    </a:cubicBezTo>
                    <a:cubicBezTo>
                      <a:pt x="10" y="15"/>
                      <a:pt x="13" y="15"/>
                      <a:pt x="15" y="15"/>
                    </a:cubicBezTo>
                    <a:cubicBezTo>
                      <a:pt x="16" y="15"/>
                      <a:pt x="17" y="15"/>
                      <a:pt x="18" y="15"/>
                    </a:cubicBezTo>
                    <a:cubicBezTo>
                      <a:pt x="19" y="15"/>
                      <a:pt x="19" y="14"/>
                      <a:pt x="19" y="14"/>
                    </a:cubicBezTo>
                    <a:cubicBezTo>
                      <a:pt x="20" y="13"/>
                      <a:pt x="20" y="12"/>
                      <a:pt x="19" y="11"/>
                    </a:cubicBezTo>
                    <a:cubicBezTo>
                      <a:pt x="19" y="8"/>
                      <a:pt x="17" y="5"/>
                      <a:pt x="14" y="3"/>
                    </a:cubicBezTo>
                    <a:cubicBezTo>
                      <a:pt x="11" y="1"/>
                      <a:pt x="8" y="0"/>
                      <a:pt x="6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5" name="Freeform 166">
                <a:extLst>
                  <a:ext uri="{FF2B5EF4-FFF2-40B4-BE49-F238E27FC236}">
                    <a16:creationId xmlns:a16="http://schemas.microsoft.com/office/drawing/2014/main" xmlns="" id="{E135600A-8F4E-4299-8D58-74F1751D561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246" y="117"/>
                <a:ext cx="2295" cy="3663"/>
              </a:xfrm>
              <a:custGeom>
                <a:avLst/>
                <a:gdLst>
                  <a:gd name="T0" fmla="*/ 2747 w 2972"/>
                  <a:gd name="T1" fmla="*/ 2328 h 4744"/>
                  <a:gd name="T2" fmla="*/ 2742 w 2972"/>
                  <a:gd name="T3" fmla="*/ 2332 h 4744"/>
                  <a:gd name="T4" fmla="*/ 2740 w 2972"/>
                  <a:gd name="T5" fmla="*/ 2332 h 4744"/>
                  <a:gd name="T6" fmla="*/ 2737 w 2972"/>
                  <a:gd name="T7" fmla="*/ 2332 h 4744"/>
                  <a:gd name="T8" fmla="*/ 2661 w 2972"/>
                  <a:gd name="T9" fmla="*/ 4741 h 4744"/>
                  <a:gd name="T10" fmla="*/ 2664 w 2972"/>
                  <a:gd name="T11" fmla="*/ 4741 h 4744"/>
                  <a:gd name="T12" fmla="*/ 2667 w 2972"/>
                  <a:gd name="T13" fmla="*/ 4741 h 4744"/>
                  <a:gd name="T14" fmla="*/ 2671 w 2972"/>
                  <a:gd name="T15" fmla="*/ 4744 h 4744"/>
                  <a:gd name="T16" fmla="*/ 2747 w 2972"/>
                  <a:gd name="T17" fmla="*/ 2328 h 4744"/>
                  <a:gd name="T18" fmla="*/ 2679 w 2972"/>
                  <a:gd name="T19" fmla="*/ 2208 h 4744"/>
                  <a:gd name="T20" fmla="*/ 2350 w 2972"/>
                  <a:gd name="T21" fmla="*/ 2327 h 4744"/>
                  <a:gd name="T22" fmla="*/ 2361 w 2972"/>
                  <a:gd name="T23" fmla="*/ 2355 h 4744"/>
                  <a:gd name="T24" fmla="*/ 2362 w 2972"/>
                  <a:gd name="T25" fmla="*/ 2360 h 4744"/>
                  <a:gd name="T26" fmla="*/ 2689 w 2972"/>
                  <a:gd name="T27" fmla="*/ 2245 h 4744"/>
                  <a:gd name="T28" fmla="*/ 2687 w 2972"/>
                  <a:gd name="T29" fmla="*/ 2239 h 4744"/>
                  <a:gd name="T30" fmla="*/ 2679 w 2972"/>
                  <a:gd name="T31" fmla="*/ 2208 h 4744"/>
                  <a:gd name="T32" fmla="*/ 901 w 2972"/>
                  <a:gd name="T33" fmla="*/ 614 h 4744"/>
                  <a:gd name="T34" fmla="*/ 900 w 2972"/>
                  <a:gd name="T35" fmla="*/ 619 h 4744"/>
                  <a:gd name="T36" fmla="*/ 896 w 2972"/>
                  <a:gd name="T37" fmla="*/ 622 h 4744"/>
                  <a:gd name="T38" fmla="*/ 2104 w 2972"/>
                  <a:gd name="T39" fmla="*/ 1827 h 4744"/>
                  <a:gd name="T40" fmla="*/ 2120 w 2972"/>
                  <a:gd name="T41" fmla="*/ 1858 h 4744"/>
                  <a:gd name="T42" fmla="*/ 2215 w 2972"/>
                  <a:gd name="T43" fmla="*/ 2056 h 4744"/>
                  <a:gd name="T44" fmla="*/ 2229 w 2972"/>
                  <a:gd name="T45" fmla="*/ 2088 h 4744"/>
                  <a:gd name="T46" fmla="*/ 2302 w 2972"/>
                  <a:gd name="T47" fmla="*/ 2277 h 4744"/>
                  <a:gd name="T48" fmla="*/ 2306 w 2972"/>
                  <a:gd name="T49" fmla="*/ 2274 h 4744"/>
                  <a:gd name="T50" fmla="*/ 2309 w 2972"/>
                  <a:gd name="T51" fmla="*/ 2273 h 4744"/>
                  <a:gd name="T52" fmla="*/ 2311 w 2972"/>
                  <a:gd name="T53" fmla="*/ 2274 h 4744"/>
                  <a:gd name="T54" fmla="*/ 2238 w 2972"/>
                  <a:gd name="T55" fmla="*/ 2084 h 4744"/>
                  <a:gd name="T56" fmla="*/ 2224 w 2972"/>
                  <a:gd name="T57" fmla="*/ 2052 h 4744"/>
                  <a:gd name="T58" fmla="*/ 2129 w 2972"/>
                  <a:gd name="T59" fmla="*/ 1854 h 4744"/>
                  <a:gd name="T60" fmla="*/ 2112 w 2972"/>
                  <a:gd name="T61" fmla="*/ 1822 h 4744"/>
                  <a:gd name="T62" fmla="*/ 901 w 2972"/>
                  <a:gd name="T63" fmla="*/ 614 h 4744"/>
                  <a:gd name="T64" fmla="*/ 921 w 2972"/>
                  <a:gd name="T65" fmla="*/ 342 h 4744"/>
                  <a:gd name="T66" fmla="*/ 811 w 2972"/>
                  <a:gd name="T67" fmla="*/ 544 h 4744"/>
                  <a:gd name="T68" fmla="*/ 817 w 2972"/>
                  <a:gd name="T69" fmla="*/ 547 h 4744"/>
                  <a:gd name="T70" fmla="*/ 847 w 2972"/>
                  <a:gd name="T71" fmla="*/ 563 h 4744"/>
                  <a:gd name="T72" fmla="*/ 962 w 2972"/>
                  <a:gd name="T73" fmla="*/ 360 h 4744"/>
                  <a:gd name="T74" fmla="*/ 928 w 2972"/>
                  <a:gd name="T75" fmla="*/ 345 h 4744"/>
                  <a:gd name="T76" fmla="*/ 921 w 2972"/>
                  <a:gd name="T77" fmla="*/ 342 h 4744"/>
                  <a:gd name="T78" fmla="*/ 2 w 2972"/>
                  <a:gd name="T79" fmla="*/ 0 h 4744"/>
                  <a:gd name="T80" fmla="*/ 4 w 2972"/>
                  <a:gd name="T81" fmla="*/ 5 h 4744"/>
                  <a:gd name="T82" fmla="*/ 0 w 2972"/>
                  <a:gd name="T83" fmla="*/ 10 h 4744"/>
                  <a:gd name="T84" fmla="*/ 869 w 2972"/>
                  <a:gd name="T85" fmla="*/ 301 h 4744"/>
                  <a:gd name="T86" fmla="*/ 869 w 2972"/>
                  <a:gd name="T87" fmla="*/ 299 h 4744"/>
                  <a:gd name="T88" fmla="*/ 879 w 2972"/>
                  <a:gd name="T89" fmla="*/ 296 h 4744"/>
                  <a:gd name="T90" fmla="*/ 883 w 2972"/>
                  <a:gd name="T91" fmla="*/ 296 h 4744"/>
                  <a:gd name="T92" fmla="*/ 2 w 2972"/>
                  <a:gd name="T93" fmla="*/ 0 h 47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972" h="4744">
                    <a:moveTo>
                      <a:pt x="2747" y="2328"/>
                    </a:moveTo>
                    <a:cubicBezTo>
                      <a:pt x="2746" y="2330"/>
                      <a:pt x="2744" y="2331"/>
                      <a:pt x="2742" y="2332"/>
                    </a:cubicBezTo>
                    <a:cubicBezTo>
                      <a:pt x="2742" y="2332"/>
                      <a:pt x="2741" y="2332"/>
                      <a:pt x="2740" y="2332"/>
                    </a:cubicBezTo>
                    <a:cubicBezTo>
                      <a:pt x="2739" y="2332"/>
                      <a:pt x="2738" y="2332"/>
                      <a:pt x="2737" y="2332"/>
                    </a:cubicBezTo>
                    <a:cubicBezTo>
                      <a:pt x="2961" y="3113"/>
                      <a:pt x="2928" y="3969"/>
                      <a:pt x="2661" y="4741"/>
                    </a:cubicBezTo>
                    <a:cubicBezTo>
                      <a:pt x="2662" y="4741"/>
                      <a:pt x="2663" y="4741"/>
                      <a:pt x="2664" y="4741"/>
                    </a:cubicBezTo>
                    <a:cubicBezTo>
                      <a:pt x="2665" y="4741"/>
                      <a:pt x="2666" y="4741"/>
                      <a:pt x="2667" y="4741"/>
                    </a:cubicBezTo>
                    <a:cubicBezTo>
                      <a:pt x="2668" y="4741"/>
                      <a:pt x="2670" y="4743"/>
                      <a:pt x="2671" y="4744"/>
                    </a:cubicBezTo>
                    <a:cubicBezTo>
                      <a:pt x="2937" y="3971"/>
                      <a:pt x="2972" y="3112"/>
                      <a:pt x="2747" y="2328"/>
                    </a:cubicBezTo>
                    <a:moveTo>
                      <a:pt x="2679" y="2208"/>
                    </a:moveTo>
                    <a:cubicBezTo>
                      <a:pt x="2569" y="2248"/>
                      <a:pt x="2460" y="2288"/>
                      <a:pt x="2350" y="2327"/>
                    </a:cubicBezTo>
                    <a:cubicBezTo>
                      <a:pt x="2354" y="2336"/>
                      <a:pt x="2358" y="2345"/>
                      <a:pt x="2361" y="2355"/>
                    </a:cubicBezTo>
                    <a:cubicBezTo>
                      <a:pt x="2361" y="2357"/>
                      <a:pt x="2362" y="2358"/>
                      <a:pt x="2362" y="2360"/>
                    </a:cubicBezTo>
                    <a:cubicBezTo>
                      <a:pt x="2471" y="2322"/>
                      <a:pt x="2580" y="2283"/>
                      <a:pt x="2689" y="2245"/>
                    </a:cubicBezTo>
                    <a:cubicBezTo>
                      <a:pt x="2689" y="2243"/>
                      <a:pt x="2688" y="2241"/>
                      <a:pt x="2687" y="2239"/>
                    </a:cubicBezTo>
                    <a:cubicBezTo>
                      <a:pt x="2684" y="2228"/>
                      <a:pt x="2681" y="2218"/>
                      <a:pt x="2679" y="2208"/>
                    </a:cubicBezTo>
                    <a:moveTo>
                      <a:pt x="901" y="614"/>
                    </a:moveTo>
                    <a:cubicBezTo>
                      <a:pt x="901" y="616"/>
                      <a:pt x="901" y="618"/>
                      <a:pt x="900" y="619"/>
                    </a:cubicBezTo>
                    <a:cubicBezTo>
                      <a:pt x="899" y="621"/>
                      <a:pt x="898" y="622"/>
                      <a:pt x="896" y="622"/>
                    </a:cubicBezTo>
                    <a:cubicBezTo>
                      <a:pt x="1442" y="919"/>
                      <a:pt x="1841" y="1341"/>
                      <a:pt x="2104" y="1827"/>
                    </a:cubicBezTo>
                    <a:cubicBezTo>
                      <a:pt x="2109" y="1837"/>
                      <a:pt x="2115" y="1848"/>
                      <a:pt x="2120" y="1858"/>
                    </a:cubicBezTo>
                    <a:cubicBezTo>
                      <a:pt x="2154" y="1923"/>
                      <a:pt x="2186" y="1989"/>
                      <a:pt x="2215" y="2056"/>
                    </a:cubicBezTo>
                    <a:cubicBezTo>
                      <a:pt x="2220" y="2067"/>
                      <a:pt x="2225" y="2077"/>
                      <a:pt x="2229" y="2088"/>
                    </a:cubicBezTo>
                    <a:cubicBezTo>
                      <a:pt x="2255" y="2150"/>
                      <a:pt x="2280" y="2213"/>
                      <a:pt x="2302" y="2277"/>
                    </a:cubicBezTo>
                    <a:cubicBezTo>
                      <a:pt x="2303" y="2275"/>
                      <a:pt x="2304" y="2274"/>
                      <a:pt x="2306" y="2274"/>
                    </a:cubicBezTo>
                    <a:cubicBezTo>
                      <a:pt x="2307" y="2273"/>
                      <a:pt x="2308" y="2273"/>
                      <a:pt x="2309" y="2273"/>
                    </a:cubicBezTo>
                    <a:cubicBezTo>
                      <a:pt x="2309" y="2273"/>
                      <a:pt x="2310" y="2273"/>
                      <a:pt x="2311" y="2274"/>
                    </a:cubicBezTo>
                    <a:cubicBezTo>
                      <a:pt x="2289" y="2210"/>
                      <a:pt x="2264" y="2147"/>
                      <a:pt x="2238" y="2084"/>
                    </a:cubicBezTo>
                    <a:cubicBezTo>
                      <a:pt x="2233" y="2073"/>
                      <a:pt x="2229" y="2063"/>
                      <a:pt x="2224" y="2052"/>
                    </a:cubicBezTo>
                    <a:cubicBezTo>
                      <a:pt x="2195" y="1985"/>
                      <a:pt x="2163" y="1919"/>
                      <a:pt x="2129" y="1854"/>
                    </a:cubicBezTo>
                    <a:cubicBezTo>
                      <a:pt x="2123" y="1843"/>
                      <a:pt x="2118" y="1833"/>
                      <a:pt x="2112" y="1822"/>
                    </a:cubicBezTo>
                    <a:cubicBezTo>
                      <a:pt x="1849" y="1334"/>
                      <a:pt x="1448" y="911"/>
                      <a:pt x="901" y="614"/>
                    </a:cubicBezTo>
                    <a:moveTo>
                      <a:pt x="921" y="342"/>
                    </a:moveTo>
                    <a:cubicBezTo>
                      <a:pt x="885" y="409"/>
                      <a:pt x="848" y="477"/>
                      <a:pt x="811" y="544"/>
                    </a:cubicBezTo>
                    <a:cubicBezTo>
                      <a:pt x="813" y="545"/>
                      <a:pt x="815" y="546"/>
                      <a:pt x="817" y="547"/>
                    </a:cubicBezTo>
                    <a:cubicBezTo>
                      <a:pt x="828" y="552"/>
                      <a:pt x="838" y="558"/>
                      <a:pt x="847" y="563"/>
                    </a:cubicBezTo>
                    <a:cubicBezTo>
                      <a:pt x="885" y="496"/>
                      <a:pt x="923" y="428"/>
                      <a:pt x="962" y="360"/>
                    </a:cubicBezTo>
                    <a:cubicBezTo>
                      <a:pt x="951" y="357"/>
                      <a:pt x="940" y="352"/>
                      <a:pt x="928" y="345"/>
                    </a:cubicBezTo>
                    <a:cubicBezTo>
                      <a:pt x="926" y="344"/>
                      <a:pt x="924" y="343"/>
                      <a:pt x="921" y="342"/>
                    </a:cubicBezTo>
                    <a:moveTo>
                      <a:pt x="2" y="0"/>
                    </a:moveTo>
                    <a:cubicBezTo>
                      <a:pt x="4" y="2"/>
                      <a:pt x="5" y="4"/>
                      <a:pt x="4" y="5"/>
                    </a:cubicBezTo>
                    <a:cubicBezTo>
                      <a:pt x="4" y="7"/>
                      <a:pt x="3" y="9"/>
                      <a:pt x="0" y="10"/>
                    </a:cubicBezTo>
                    <a:cubicBezTo>
                      <a:pt x="319" y="78"/>
                      <a:pt x="608" y="176"/>
                      <a:pt x="869" y="301"/>
                    </a:cubicBezTo>
                    <a:cubicBezTo>
                      <a:pt x="869" y="300"/>
                      <a:pt x="869" y="300"/>
                      <a:pt x="869" y="299"/>
                    </a:cubicBezTo>
                    <a:cubicBezTo>
                      <a:pt x="871" y="297"/>
                      <a:pt x="874" y="296"/>
                      <a:pt x="879" y="296"/>
                    </a:cubicBezTo>
                    <a:cubicBezTo>
                      <a:pt x="880" y="296"/>
                      <a:pt x="881" y="296"/>
                      <a:pt x="883" y="296"/>
                    </a:cubicBezTo>
                    <a:cubicBezTo>
                      <a:pt x="618" y="170"/>
                      <a:pt x="325" y="69"/>
                      <a:pt x="2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6" name="Freeform 167">
                <a:extLst>
                  <a:ext uri="{FF2B5EF4-FFF2-40B4-BE49-F238E27FC236}">
                    <a16:creationId xmlns:a16="http://schemas.microsoft.com/office/drawing/2014/main" xmlns="" id="{107E3B8F-D685-49AF-B9E6-44F0CC11FE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39" y="3778"/>
                <a:ext cx="75" cy="154"/>
              </a:xfrm>
              <a:custGeom>
                <a:avLst/>
                <a:gdLst>
                  <a:gd name="T0" fmla="*/ 84 w 98"/>
                  <a:gd name="T1" fmla="*/ 0 h 200"/>
                  <a:gd name="T2" fmla="*/ 81 w 98"/>
                  <a:gd name="T3" fmla="*/ 0 h 200"/>
                  <a:gd name="T4" fmla="*/ 30 w 98"/>
                  <a:gd name="T5" fmla="*/ 81 h 200"/>
                  <a:gd name="T6" fmla="*/ 26 w 98"/>
                  <a:gd name="T7" fmla="*/ 90 h 200"/>
                  <a:gd name="T8" fmla="*/ 20 w 98"/>
                  <a:gd name="T9" fmla="*/ 107 h 200"/>
                  <a:gd name="T10" fmla="*/ 12 w 98"/>
                  <a:gd name="T11" fmla="*/ 199 h 200"/>
                  <a:gd name="T12" fmla="*/ 15 w 98"/>
                  <a:gd name="T13" fmla="*/ 200 h 200"/>
                  <a:gd name="T14" fmla="*/ 68 w 98"/>
                  <a:gd name="T15" fmla="*/ 127 h 200"/>
                  <a:gd name="T16" fmla="*/ 75 w 98"/>
                  <a:gd name="T17" fmla="*/ 109 h 200"/>
                  <a:gd name="T18" fmla="*/ 78 w 98"/>
                  <a:gd name="T19" fmla="*/ 100 h 200"/>
                  <a:gd name="T20" fmla="*/ 91 w 98"/>
                  <a:gd name="T21" fmla="*/ 3 h 200"/>
                  <a:gd name="T22" fmla="*/ 87 w 98"/>
                  <a:gd name="T23" fmla="*/ 0 h 200"/>
                  <a:gd name="T24" fmla="*/ 84 w 98"/>
                  <a:gd name="T25" fmla="*/ 0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8" h="200">
                    <a:moveTo>
                      <a:pt x="84" y="0"/>
                    </a:moveTo>
                    <a:cubicBezTo>
                      <a:pt x="83" y="0"/>
                      <a:pt x="82" y="0"/>
                      <a:pt x="81" y="0"/>
                    </a:cubicBezTo>
                    <a:cubicBezTo>
                      <a:pt x="68" y="5"/>
                      <a:pt x="47" y="38"/>
                      <a:pt x="30" y="81"/>
                    </a:cubicBezTo>
                    <a:cubicBezTo>
                      <a:pt x="29" y="84"/>
                      <a:pt x="28" y="87"/>
                      <a:pt x="26" y="90"/>
                    </a:cubicBezTo>
                    <a:cubicBezTo>
                      <a:pt x="24" y="96"/>
                      <a:pt x="22" y="102"/>
                      <a:pt x="20" y="107"/>
                    </a:cubicBezTo>
                    <a:cubicBezTo>
                      <a:pt x="5" y="154"/>
                      <a:pt x="0" y="194"/>
                      <a:pt x="12" y="199"/>
                    </a:cubicBezTo>
                    <a:cubicBezTo>
                      <a:pt x="13" y="199"/>
                      <a:pt x="14" y="200"/>
                      <a:pt x="15" y="200"/>
                    </a:cubicBezTo>
                    <a:cubicBezTo>
                      <a:pt x="27" y="200"/>
                      <a:pt x="49" y="169"/>
                      <a:pt x="68" y="127"/>
                    </a:cubicBezTo>
                    <a:cubicBezTo>
                      <a:pt x="70" y="121"/>
                      <a:pt x="73" y="115"/>
                      <a:pt x="75" y="109"/>
                    </a:cubicBezTo>
                    <a:cubicBezTo>
                      <a:pt x="76" y="106"/>
                      <a:pt x="77" y="103"/>
                      <a:pt x="78" y="100"/>
                    </a:cubicBezTo>
                    <a:cubicBezTo>
                      <a:pt x="93" y="55"/>
                      <a:pt x="98" y="16"/>
                      <a:pt x="91" y="3"/>
                    </a:cubicBezTo>
                    <a:cubicBezTo>
                      <a:pt x="90" y="2"/>
                      <a:pt x="88" y="0"/>
                      <a:pt x="87" y="0"/>
                    </a:cubicBezTo>
                    <a:cubicBezTo>
                      <a:pt x="86" y="0"/>
                      <a:pt x="85" y="0"/>
                      <a:pt x="84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7" name="Freeform 168">
                <a:extLst>
                  <a:ext uri="{FF2B5EF4-FFF2-40B4-BE49-F238E27FC236}">
                    <a16:creationId xmlns:a16="http://schemas.microsoft.com/office/drawing/2014/main" xmlns="" id="{8AEF27D6-F82F-4E12-90B5-40252016C9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06" y="1761"/>
                <a:ext cx="68" cy="157"/>
              </a:xfrm>
              <a:custGeom>
                <a:avLst/>
                <a:gdLst>
                  <a:gd name="T0" fmla="*/ 14 w 88"/>
                  <a:gd name="T1" fmla="*/ 0 h 203"/>
                  <a:gd name="T2" fmla="*/ 11 w 88"/>
                  <a:gd name="T3" fmla="*/ 1 h 203"/>
                  <a:gd name="T4" fmla="*/ 12 w 88"/>
                  <a:gd name="T5" fmla="*/ 79 h 203"/>
                  <a:gd name="T6" fmla="*/ 20 w 88"/>
                  <a:gd name="T7" fmla="*/ 110 h 203"/>
                  <a:gd name="T8" fmla="*/ 22 w 88"/>
                  <a:gd name="T9" fmla="*/ 116 h 203"/>
                  <a:gd name="T10" fmla="*/ 70 w 88"/>
                  <a:gd name="T11" fmla="*/ 203 h 203"/>
                  <a:gd name="T12" fmla="*/ 73 w 88"/>
                  <a:gd name="T13" fmla="*/ 203 h 203"/>
                  <a:gd name="T14" fmla="*/ 75 w 88"/>
                  <a:gd name="T15" fmla="*/ 203 h 203"/>
                  <a:gd name="T16" fmla="*/ 80 w 88"/>
                  <a:gd name="T17" fmla="*/ 199 h 203"/>
                  <a:gd name="T18" fmla="*/ 69 w 88"/>
                  <a:gd name="T19" fmla="*/ 92 h 203"/>
                  <a:gd name="T20" fmla="*/ 14 w 88"/>
                  <a:gd name="T21" fmla="*/ 0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8" h="203">
                    <a:moveTo>
                      <a:pt x="14" y="0"/>
                    </a:moveTo>
                    <a:cubicBezTo>
                      <a:pt x="13" y="0"/>
                      <a:pt x="12" y="1"/>
                      <a:pt x="11" y="1"/>
                    </a:cubicBezTo>
                    <a:cubicBezTo>
                      <a:pt x="0" y="5"/>
                      <a:pt x="1" y="37"/>
                      <a:pt x="12" y="79"/>
                    </a:cubicBezTo>
                    <a:cubicBezTo>
                      <a:pt x="14" y="89"/>
                      <a:pt x="17" y="99"/>
                      <a:pt x="20" y="110"/>
                    </a:cubicBezTo>
                    <a:cubicBezTo>
                      <a:pt x="21" y="112"/>
                      <a:pt x="22" y="114"/>
                      <a:pt x="22" y="116"/>
                    </a:cubicBezTo>
                    <a:cubicBezTo>
                      <a:pt x="37" y="162"/>
                      <a:pt x="57" y="198"/>
                      <a:pt x="70" y="203"/>
                    </a:cubicBezTo>
                    <a:cubicBezTo>
                      <a:pt x="71" y="203"/>
                      <a:pt x="72" y="203"/>
                      <a:pt x="73" y="203"/>
                    </a:cubicBezTo>
                    <a:cubicBezTo>
                      <a:pt x="74" y="203"/>
                      <a:pt x="75" y="203"/>
                      <a:pt x="75" y="203"/>
                    </a:cubicBezTo>
                    <a:cubicBezTo>
                      <a:pt x="77" y="202"/>
                      <a:pt x="79" y="201"/>
                      <a:pt x="80" y="199"/>
                    </a:cubicBezTo>
                    <a:cubicBezTo>
                      <a:pt x="88" y="186"/>
                      <a:pt x="86" y="141"/>
                      <a:pt x="69" y="92"/>
                    </a:cubicBezTo>
                    <a:cubicBezTo>
                      <a:pt x="53" y="40"/>
                      <a:pt x="28" y="0"/>
                      <a:pt x="14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8" name="Freeform 169">
                <a:extLst>
                  <a:ext uri="{FF2B5EF4-FFF2-40B4-BE49-F238E27FC236}">
                    <a16:creationId xmlns:a16="http://schemas.microsoft.com/office/drawing/2014/main" xmlns="" id="{072E3A8C-7D05-4C73-B3CC-04B5EA87B2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82" y="83"/>
                <a:ext cx="168" cy="45"/>
              </a:xfrm>
              <a:custGeom>
                <a:avLst/>
                <a:gdLst>
                  <a:gd name="T0" fmla="*/ 39 w 218"/>
                  <a:gd name="T1" fmla="*/ 0 h 59"/>
                  <a:gd name="T2" fmla="*/ 2 w 218"/>
                  <a:gd name="T3" fmla="*/ 10 h 59"/>
                  <a:gd name="T4" fmla="*/ 107 w 218"/>
                  <a:gd name="T5" fmla="*/ 50 h 59"/>
                  <a:gd name="T6" fmla="*/ 185 w 218"/>
                  <a:gd name="T7" fmla="*/ 59 h 59"/>
                  <a:gd name="T8" fmla="*/ 213 w 218"/>
                  <a:gd name="T9" fmla="*/ 55 h 59"/>
                  <a:gd name="T10" fmla="*/ 217 w 218"/>
                  <a:gd name="T11" fmla="*/ 50 h 59"/>
                  <a:gd name="T12" fmla="*/ 215 w 218"/>
                  <a:gd name="T13" fmla="*/ 45 h 59"/>
                  <a:gd name="T14" fmla="*/ 136 w 218"/>
                  <a:gd name="T15" fmla="*/ 13 h 59"/>
                  <a:gd name="T16" fmla="*/ 132 w 218"/>
                  <a:gd name="T17" fmla="*/ 33 h 59"/>
                  <a:gd name="T18" fmla="*/ 106 w 218"/>
                  <a:gd name="T19" fmla="*/ 28 h 59"/>
                  <a:gd name="T20" fmla="*/ 110 w 218"/>
                  <a:gd name="T21" fmla="*/ 8 h 59"/>
                  <a:gd name="T22" fmla="*/ 39 w 218"/>
                  <a:gd name="T23" fmla="*/ 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18" h="59">
                    <a:moveTo>
                      <a:pt x="39" y="0"/>
                    </a:moveTo>
                    <a:cubicBezTo>
                      <a:pt x="17" y="0"/>
                      <a:pt x="3" y="4"/>
                      <a:pt x="2" y="10"/>
                    </a:cubicBezTo>
                    <a:cubicBezTo>
                      <a:pt x="0" y="21"/>
                      <a:pt x="47" y="38"/>
                      <a:pt x="107" y="50"/>
                    </a:cubicBezTo>
                    <a:cubicBezTo>
                      <a:pt x="137" y="56"/>
                      <a:pt x="165" y="59"/>
                      <a:pt x="185" y="59"/>
                    </a:cubicBezTo>
                    <a:cubicBezTo>
                      <a:pt x="198" y="59"/>
                      <a:pt x="208" y="58"/>
                      <a:pt x="213" y="55"/>
                    </a:cubicBezTo>
                    <a:cubicBezTo>
                      <a:pt x="216" y="54"/>
                      <a:pt x="217" y="52"/>
                      <a:pt x="217" y="50"/>
                    </a:cubicBezTo>
                    <a:cubicBezTo>
                      <a:pt x="218" y="49"/>
                      <a:pt x="217" y="47"/>
                      <a:pt x="215" y="45"/>
                    </a:cubicBezTo>
                    <a:cubicBezTo>
                      <a:pt x="207" y="35"/>
                      <a:pt x="176" y="22"/>
                      <a:pt x="136" y="13"/>
                    </a:cubicBezTo>
                    <a:cubicBezTo>
                      <a:pt x="134" y="19"/>
                      <a:pt x="133" y="26"/>
                      <a:pt x="132" y="33"/>
                    </a:cubicBezTo>
                    <a:cubicBezTo>
                      <a:pt x="123" y="31"/>
                      <a:pt x="115" y="30"/>
                      <a:pt x="106" y="28"/>
                    </a:cubicBezTo>
                    <a:cubicBezTo>
                      <a:pt x="108" y="21"/>
                      <a:pt x="109" y="14"/>
                      <a:pt x="110" y="8"/>
                    </a:cubicBezTo>
                    <a:cubicBezTo>
                      <a:pt x="83" y="3"/>
                      <a:pt x="59" y="0"/>
                      <a:pt x="39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9" name="Freeform 170">
                <a:extLst>
                  <a:ext uri="{FF2B5EF4-FFF2-40B4-BE49-F238E27FC236}">
                    <a16:creationId xmlns:a16="http://schemas.microsoft.com/office/drawing/2014/main" xmlns="" id="{90DF9E3A-5B5B-4AF3-AC37-C2BE4B6409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17" y="1872"/>
                <a:ext cx="65" cy="140"/>
              </a:xfrm>
              <a:custGeom>
                <a:avLst/>
                <a:gdLst>
                  <a:gd name="T0" fmla="*/ 16 w 84"/>
                  <a:gd name="T1" fmla="*/ 0 h 181"/>
                  <a:gd name="T2" fmla="*/ 13 w 84"/>
                  <a:gd name="T3" fmla="*/ 1 h 181"/>
                  <a:gd name="T4" fmla="*/ 9 w 84"/>
                  <a:gd name="T5" fmla="*/ 4 h 181"/>
                  <a:gd name="T6" fmla="*/ 18 w 84"/>
                  <a:gd name="T7" fmla="*/ 100 h 181"/>
                  <a:gd name="T8" fmla="*/ 68 w 84"/>
                  <a:gd name="T9" fmla="*/ 181 h 181"/>
                  <a:gd name="T10" fmla="*/ 71 w 84"/>
                  <a:gd name="T11" fmla="*/ 181 h 181"/>
                  <a:gd name="T12" fmla="*/ 69 w 84"/>
                  <a:gd name="T13" fmla="*/ 87 h 181"/>
                  <a:gd name="T14" fmla="*/ 68 w 84"/>
                  <a:gd name="T15" fmla="*/ 82 h 181"/>
                  <a:gd name="T16" fmla="*/ 57 w 84"/>
                  <a:gd name="T17" fmla="*/ 54 h 181"/>
                  <a:gd name="T18" fmla="*/ 18 w 84"/>
                  <a:gd name="T19" fmla="*/ 1 h 181"/>
                  <a:gd name="T20" fmla="*/ 16 w 84"/>
                  <a:gd name="T21" fmla="*/ 0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" h="181">
                    <a:moveTo>
                      <a:pt x="16" y="0"/>
                    </a:moveTo>
                    <a:cubicBezTo>
                      <a:pt x="15" y="0"/>
                      <a:pt x="14" y="0"/>
                      <a:pt x="13" y="1"/>
                    </a:cubicBezTo>
                    <a:cubicBezTo>
                      <a:pt x="11" y="1"/>
                      <a:pt x="10" y="2"/>
                      <a:pt x="9" y="4"/>
                    </a:cubicBezTo>
                    <a:cubicBezTo>
                      <a:pt x="0" y="16"/>
                      <a:pt x="4" y="56"/>
                      <a:pt x="18" y="100"/>
                    </a:cubicBezTo>
                    <a:cubicBezTo>
                      <a:pt x="32" y="146"/>
                      <a:pt x="54" y="181"/>
                      <a:pt x="68" y="181"/>
                    </a:cubicBezTo>
                    <a:cubicBezTo>
                      <a:pt x="69" y="181"/>
                      <a:pt x="70" y="181"/>
                      <a:pt x="71" y="181"/>
                    </a:cubicBezTo>
                    <a:cubicBezTo>
                      <a:pt x="84" y="177"/>
                      <a:pt x="84" y="135"/>
                      <a:pt x="69" y="87"/>
                    </a:cubicBezTo>
                    <a:cubicBezTo>
                      <a:pt x="69" y="85"/>
                      <a:pt x="68" y="84"/>
                      <a:pt x="68" y="82"/>
                    </a:cubicBezTo>
                    <a:cubicBezTo>
                      <a:pt x="65" y="72"/>
                      <a:pt x="61" y="63"/>
                      <a:pt x="57" y="54"/>
                    </a:cubicBezTo>
                    <a:cubicBezTo>
                      <a:pt x="44" y="24"/>
                      <a:pt x="29" y="3"/>
                      <a:pt x="18" y="1"/>
                    </a:cubicBezTo>
                    <a:cubicBezTo>
                      <a:pt x="17" y="0"/>
                      <a:pt x="16" y="0"/>
                      <a:pt x="16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0" name="Freeform 171">
                <a:extLst>
                  <a:ext uri="{FF2B5EF4-FFF2-40B4-BE49-F238E27FC236}">
                    <a16:creationId xmlns:a16="http://schemas.microsoft.com/office/drawing/2014/main" xmlns="" id="{6ED8041E-6309-4C5D-BEE2-F5A4BCFBD4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88" y="517"/>
                <a:ext cx="154" cy="82"/>
              </a:xfrm>
              <a:custGeom>
                <a:avLst/>
                <a:gdLst>
                  <a:gd name="T0" fmla="*/ 21 w 200"/>
                  <a:gd name="T1" fmla="*/ 0 h 107"/>
                  <a:gd name="T2" fmla="*/ 5 w 200"/>
                  <a:gd name="T3" fmla="*/ 5 h 107"/>
                  <a:gd name="T4" fmla="*/ 79 w 200"/>
                  <a:gd name="T5" fmla="*/ 69 h 107"/>
                  <a:gd name="T6" fmla="*/ 86 w 200"/>
                  <a:gd name="T7" fmla="*/ 55 h 107"/>
                  <a:gd name="T8" fmla="*/ 105 w 200"/>
                  <a:gd name="T9" fmla="*/ 64 h 107"/>
                  <a:gd name="T10" fmla="*/ 97 w 200"/>
                  <a:gd name="T11" fmla="*/ 78 h 107"/>
                  <a:gd name="T12" fmla="*/ 185 w 200"/>
                  <a:gd name="T13" fmla="*/ 107 h 107"/>
                  <a:gd name="T14" fmla="*/ 195 w 200"/>
                  <a:gd name="T15" fmla="*/ 105 h 107"/>
                  <a:gd name="T16" fmla="*/ 199 w 200"/>
                  <a:gd name="T17" fmla="*/ 102 h 107"/>
                  <a:gd name="T18" fmla="*/ 200 w 200"/>
                  <a:gd name="T19" fmla="*/ 97 h 107"/>
                  <a:gd name="T20" fmla="*/ 146 w 200"/>
                  <a:gd name="T21" fmla="*/ 46 h 107"/>
                  <a:gd name="T22" fmla="*/ 116 w 200"/>
                  <a:gd name="T23" fmla="*/ 30 h 107"/>
                  <a:gd name="T24" fmla="*/ 110 w 200"/>
                  <a:gd name="T25" fmla="*/ 27 h 107"/>
                  <a:gd name="T26" fmla="*/ 21 w 200"/>
                  <a:gd name="T27" fmla="*/ 0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00" h="107">
                    <a:moveTo>
                      <a:pt x="21" y="0"/>
                    </a:moveTo>
                    <a:cubicBezTo>
                      <a:pt x="13" y="0"/>
                      <a:pt x="7" y="1"/>
                      <a:pt x="5" y="5"/>
                    </a:cubicBezTo>
                    <a:cubicBezTo>
                      <a:pt x="0" y="18"/>
                      <a:pt x="32" y="45"/>
                      <a:pt x="79" y="69"/>
                    </a:cubicBezTo>
                    <a:cubicBezTo>
                      <a:pt x="81" y="65"/>
                      <a:pt x="84" y="60"/>
                      <a:pt x="86" y="55"/>
                    </a:cubicBezTo>
                    <a:cubicBezTo>
                      <a:pt x="93" y="58"/>
                      <a:pt x="99" y="61"/>
                      <a:pt x="105" y="64"/>
                    </a:cubicBezTo>
                    <a:cubicBezTo>
                      <a:pt x="102" y="69"/>
                      <a:pt x="100" y="74"/>
                      <a:pt x="97" y="78"/>
                    </a:cubicBezTo>
                    <a:cubicBezTo>
                      <a:pt x="134" y="96"/>
                      <a:pt x="167" y="107"/>
                      <a:pt x="185" y="107"/>
                    </a:cubicBezTo>
                    <a:cubicBezTo>
                      <a:pt x="189" y="107"/>
                      <a:pt x="193" y="107"/>
                      <a:pt x="195" y="105"/>
                    </a:cubicBezTo>
                    <a:cubicBezTo>
                      <a:pt x="197" y="105"/>
                      <a:pt x="198" y="104"/>
                      <a:pt x="199" y="102"/>
                    </a:cubicBezTo>
                    <a:cubicBezTo>
                      <a:pt x="200" y="101"/>
                      <a:pt x="200" y="99"/>
                      <a:pt x="200" y="97"/>
                    </a:cubicBezTo>
                    <a:cubicBezTo>
                      <a:pt x="198" y="85"/>
                      <a:pt x="178" y="66"/>
                      <a:pt x="146" y="46"/>
                    </a:cubicBezTo>
                    <a:cubicBezTo>
                      <a:pt x="137" y="41"/>
                      <a:pt x="127" y="35"/>
                      <a:pt x="116" y="30"/>
                    </a:cubicBezTo>
                    <a:cubicBezTo>
                      <a:pt x="114" y="29"/>
                      <a:pt x="112" y="28"/>
                      <a:pt x="110" y="27"/>
                    </a:cubicBezTo>
                    <a:cubicBezTo>
                      <a:pt x="74" y="9"/>
                      <a:pt x="41" y="0"/>
                      <a:pt x="21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1" name="Freeform 172">
                <a:extLst>
                  <a:ext uri="{FF2B5EF4-FFF2-40B4-BE49-F238E27FC236}">
                    <a16:creationId xmlns:a16="http://schemas.microsoft.com/office/drawing/2014/main" xmlns="" id="{ACEAE219-0963-478C-8004-7B46FC2C33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17" y="346"/>
                <a:ext cx="105" cy="55"/>
              </a:xfrm>
              <a:custGeom>
                <a:avLst/>
                <a:gdLst>
                  <a:gd name="T0" fmla="*/ 11 w 137"/>
                  <a:gd name="T1" fmla="*/ 0 h 72"/>
                  <a:gd name="T2" fmla="*/ 1 w 137"/>
                  <a:gd name="T3" fmla="*/ 3 h 72"/>
                  <a:gd name="T4" fmla="*/ 1 w 137"/>
                  <a:gd name="T5" fmla="*/ 5 h 72"/>
                  <a:gd name="T6" fmla="*/ 53 w 137"/>
                  <a:gd name="T7" fmla="*/ 46 h 72"/>
                  <a:gd name="T8" fmla="*/ 60 w 137"/>
                  <a:gd name="T9" fmla="*/ 49 h 72"/>
                  <a:gd name="T10" fmla="*/ 94 w 137"/>
                  <a:gd name="T11" fmla="*/ 64 h 72"/>
                  <a:gd name="T12" fmla="*/ 124 w 137"/>
                  <a:gd name="T13" fmla="*/ 72 h 72"/>
                  <a:gd name="T14" fmla="*/ 133 w 137"/>
                  <a:gd name="T15" fmla="*/ 69 h 72"/>
                  <a:gd name="T16" fmla="*/ 76 w 137"/>
                  <a:gd name="T17" fmla="*/ 21 h 72"/>
                  <a:gd name="T18" fmla="*/ 15 w 137"/>
                  <a:gd name="T19" fmla="*/ 0 h 72"/>
                  <a:gd name="T20" fmla="*/ 11 w 137"/>
                  <a:gd name="T21" fmla="*/ 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7" h="72">
                    <a:moveTo>
                      <a:pt x="11" y="0"/>
                    </a:moveTo>
                    <a:cubicBezTo>
                      <a:pt x="6" y="0"/>
                      <a:pt x="3" y="1"/>
                      <a:pt x="1" y="3"/>
                    </a:cubicBezTo>
                    <a:cubicBezTo>
                      <a:pt x="1" y="4"/>
                      <a:pt x="1" y="4"/>
                      <a:pt x="1" y="5"/>
                    </a:cubicBezTo>
                    <a:cubicBezTo>
                      <a:pt x="0" y="13"/>
                      <a:pt x="23" y="30"/>
                      <a:pt x="53" y="46"/>
                    </a:cubicBezTo>
                    <a:cubicBezTo>
                      <a:pt x="56" y="47"/>
                      <a:pt x="58" y="48"/>
                      <a:pt x="60" y="49"/>
                    </a:cubicBezTo>
                    <a:cubicBezTo>
                      <a:pt x="72" y="56"/>
                      <a:pt x="83" y="61"/>
                      <a:pt x="94" y="64"/>
                    </a:cubicBezTo>
                    <a:cubicBezTo>
                      <a:pt x="106" y="69"/>
                      <a:pt x="117" y="72"/>
                      <a:pt x="124" y="72"/>
                    </a:cubicBezTo>
                    <a:cubicBezTo>
                      <a:pt x="129" y="72"/>
                      <a:pt x="131" y="71"/>
                      <a:pt x="133" y="69"/>
                    </a:cubicBezTo>
                    <a:cubicBezTo>
                      <a:pt x="137" y="61"/>
                      <a:pt x="113" y="39"/>
                      <a:pt x="76" y="21"/>
                    </a:cubicBezTo>
                    <a:cubicBezTo>
                      <a:pt x="52" y="9"/>
                      <a:pt x="29" y="2"/>
                      <a:pt x="15" y="0"/>
                    </a:cubicBezTo>
                    <a:cubicBezTo>
                      <a:pt x="13" y="0"/>
                      <a:pt x="12" y="0"/>
                      <a:pt x="11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2" name="Freeform 173">
                <a:extLst>
                  <a:ext uri="{FF2B5EF4-FFF2-40B4-BE49-F238E27FC236}">
                    <a16:creationId xmlns:a16="http://schemas.microsoft.com/office/drawing/2014/main" xmlns="" id="{28BCCA63-CE9F-4F66-AA53-1408CC824B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17" y="559"/>
                <a:ext cx="252" cy="441"/>
              </a:xfrm>
              <a:custGeom>
                <a:avLst/>
                <a:gdLst>
                  <a:gd name="T0" fmla="*/ 307 w 326"/>
                  <a:gd name="T1" fmla="*/ 0 h 571"/>
                  <a:gd name="T2" fmla="*/ 300 w 326"/>
                  <a:gd name="T3" fmla="*/ 14 h 571"/>
                  <a:gd name="T4" fmla="*/ 0 w 326"/>
                  <a:gd name="T5" fmla="*/ 564 h 571"/>
                  <a:gd name="T6" fmla="*/ 8 w 326"/>
                  <a:gd name="T7" fmla="*/ 568 h 571"/>
                  <a:gd name="T8" fmla="*/ 15 w 326"/>
                  <a:gd name="T9" fmla="*/ 571 h 571"/>
                  <a:gd name="T10" fmla="*/ 318 w 326"/>
                  <a:gd name="T11" fmla="*/ 23 h 571"/>
                  <a:gd name="T12" fmla="*/ 326 w 326"/>
                  <a:gd name="T13" fmla="*/ 9 h 571"/>
                  <a:gd name="T14" fmla="*/ 307 w 326"/>
                  <a:gd name="T15" fmla="*/ 0 h 5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26" h="571">
                    <a:moveTo>
                      <a:pt x="307" y="0"/>
                    </a:moveTo>
                    <a:cubicBezTo>
                      <a:pt x="305" y="5"/>
                      <a:pt x="302" y="10"/>
                      <a:pt x="300" y="14"/>
                    </a:cubicBezTo>
                    <a:cubicBezTo>
                      <a:pt x="200" y="197"/>
                      <a:pt x="101" y="381"/>
                      <a:pt x="0" y="564"/>
                    </a:cubicBezTo>
                    <a:cubicBezTo>
                      <a:pt x="3" y="565"/>
                      <a:pt x="5" y="566"/>
                      <a:pt x="8" y="568"/>
                    </a:cubicBezTo>
                    <a:cubicBezTo>
                      <a:pt x="10" y="569"/>
                      <a:pt x="12" y="570"/>
                      <a:pt x="15" y="571"/>
                    </a:cubicBezTo>
                    <a:cubicBezTo>
                      <a:pt x="116" y="389"/>
                      <a:pt x="217" y="206"/>
                      <a:pt x="318" y="23"/>
                    </a:cubicBezTo>
                    <a:cubicBezTo>
                      <a:pt x="321" y="19"/>
                      <a:pt x="323" y="14"/>
                      <a:pt x="326" y="9"/>
                    </a:cubicBezTo>
                    <a:cubicBezTo>
                      <a:pt x="320" y="6"/>
                      <a:pt x="314" y="3"/>
                      <a:pt x="307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3" name="Freeform 174">
                <a:extLst>
                  <a:ext uri="{FF2B5EF4-FFF2-40B4-BE49-F238E27FC236}">
                    <a16:creationId xmlns:a16="http://schemas.microsoft.com/office/drawing/2014/main" xmlns="" id="{ED7487B8-0A7D-461A-9E64-BE34E9EB61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2" y="980"/>
                <a:ext cx="140" cy="75"/>
              </a:xfrm>
              <a:custGeom>
                <a:avLst/>
                <a:gdLst>
                  <a:gd name="T0" fmla="*/ 26 w 181"/>
                  <a:gd name="T1" fmla="*/ 0 h 97"/>
                  <a:gd name="T2" fmla="*/ 6 w 181"/>
                  <a:gd name="T3" fmla="*/ 7 h 97"/>
                  <a:gd name="T4" fmla="*/ 77 w 181"/>
                  <a:gd name="T5" fmla="*/ 72 h 97"/>
                  <a:gd name="T6" fmla="*/ 77 w 181"/>
                  <a:gd name="T7" fmla="*/ 73 h 97"/>
                  <a:gd name="T8" fmla="*/ 87 w 181"/>
                  <a:gd name="T9" fmla="*/ 56 h 97"/>
                  <a:gd name="T10" fmla="*/ 101 w 181"/>
                  <a:gd name="T11" fmla="*/ 63 h 97"/>
                  <a:gd name="T12" fmla="*/ 92 w 181"/>
                  <a:gd name="T13" fmla="*/ 79 h 97"/>
                  <a:gd name="T14" fmla="*/ 156 w 181"/>
                  <a:gd name="T15" fmla="*/ 97 h 97"/>
                  <a:gd name="T16" fmla="*/ 173 w 181"/>
                  <a:gd name="T17" fmla="*/ 90 h 97"/>
                  <a:gd name="T18" fmla="*/ 112 w 181"/>
                  <a:gd name="T19" fmla="*/ 26 h 97"/>
                  <a:gd name="T20" fmla="*/ 105 w 181"/>
                  <a:gd name="T21" fmla="*/ 23 h 97"/>
                  <a:gd name="T22" fmla="*/ 97 w 181"/>
                  <a:gd name="T23" fmla="*/ 19 h 97"/>
                  <a:gd name="T24" fmla="*/ 26 w 181"/>
                  <a:gd name="T25" fmla="*/ 0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81" h="97">
                    <a:moveTo>
                      <a:pt x="26" y="0"/>
                    </a:moveTo>
                    <a:cubicBezTo>
                      <a:pt x="16" y="0"/>
                      <a:pt x="9" y="2"/>
                      <a:pt x="6" y="7"/>
                    </a:cubicBezTo>
                    <a:cubicBezTo>
                      <a:pt x="0" y="21"/>
                      <a:pt x="32" y="50"/>
                      <a:pt x="77" y="72"/>
                    </a:cubicBezTo>
                    <a:cubicBezTo>
                      <a:pt x="77" y="72"/>
                      <a:pt x="77" y="72"/>
                      <a:pt x="77" y="73"/>
                    </a:cubicBezTo>
                    <a:cubicBezTo>
                      <a:pt x="80" y="67"/>
                      <a:pt x="83" y="62"/>
                      <a:pt x="87" y="56"/>
                    </a:cubicBezTo>
                    <a:cubicBezTo>
                      <a:pt x="91" y="59"/>
                      <a:pt x="96" y="61"/>
                      <a:pt x="101" y="63"/>
                    </a:cubicBezTo>
                    <a:cubicBezTo>
                      <a:pt x="98" y="69"/>
                      <a:pt x="95" y="74"/>
                      <a:pt x="92" y="79"/>
                    </a:cubicBezTo>
                    <a:cubicBezTo>
                      <a:pt x="118" y="90"/>
                      <a:pt x="141" y="97"/>
                      <a:pt x="156" y="97"/>
                    </a:cubicBezTo>
                    <a:cubicBezTo>
                      <a:pt x="164" y="97"/>
                      <a:pt x="171" y="95"/>
                      <a:pt x="173" y="90"/>
                    </a:cubicBezTo>
                    <a:cubicBezTo>
                      <a:pt x="181" y="77"/>
                      <a:pt x="154" y="49"/>
                      <a:pt x="112" y="26"/>
                    </a:cubicBezTo>
                    <a:cubicBezTo>
                      <a:pt x="109" y="25"/>
                      <a:pt x="107" y="24"/>
                      <a:pt x="105" y="23"/>
                    </a:cubicBezTo>
                    <a:cubicBezTo>
                      <a:pt x="102" y="21"/>
                      <a:pt x="100" y="20"/>
                      <a:pt x="97" y="19"/>
                    </a:cubicBezTo>
                    <a:cubicBezTo>
                      <a:pt x="70" y="7"/>
                      <a:pt x="44" y="0"/>
                      <a:pt x="26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4" name="Freeform 175">
                <a:extLst>
                  <a:ext uri="{FF2B5EF4-FFF2-40B4-BE49-F238E27FC236}">
                    <a16:creationId xmlns:a16="http://schemas.microsoft.com/office/drawing/2014/main" xmlns="" id="{BBCE0F20-E3F8-488D-AFD0-87282447AF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44" y="2554"/>
                <a:ext cx="302" cy="1411"/>
              </a:xfrm>
              <a:custGeom>
                <a:avLst/>
                <a:gdLst>
                  <a:gd name="T0" fmla="*/ 388 w 392"/>
                  <a:gd name="T1" fmla="*/ 0 h 1828"/>
                  <a:gd name="T2" fmla="*/ 377 w 392"/>
                  <a:gd name="T3" fmla="*/ 61 h 1828"/>
                  <a:gd name="T4" fmla="*/ 281 w 392"/>
                  <a:gd name="T5" fmla="*/ 466 h 1828"/>
                  <a:gd name="T6" fmla="*/ 31 w 392"/>
                  <a:gd name="T7" fmla="*/ 1741 h 1828"/>
                  <a:gd name="T8" fmla="*/ 0 w 392"/>
                  <a:gd name="T9" fmla="*/ 1827 h 1828"/>
                  <a:gd name="T10" fmla="*/ 4 w 392"/>
                  <a:gd name="T11" fmla="*/ 1828 h 1828"/>
                  <a:gd name="T12" fmla="*/ 33 w 392"/>
                  <a:gd name="T13" fmla="*/ 1750 h 1828"/>
                  <a:gd name="T14" fmla="*/ 285 w 392"/>
                  <a:gd name="T15" fmla="*/ 476 h 1828"/>
                  <a:gd name="T16" fmla="*/ 381 w 392"/>
                  <a:gd name="T17" fmla="*/ 77 h 1828"/>
                  <a:gd name="T18" fmla="*/ 392 w 392"/>
                  <a:gd name="T19" fmla="*/ 17 h 1828"/>
                  <a:gd name="T20" fmla="*/ 388 w 392"/>
                  <a:gd name="T21" fmla="*/ 0 h 18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92" h="1828">
                    <a:moveTo>
                      <a:pt x="388" y="0"/>
                    </a:moveTo>
                    <a:cubicBezTo>
                      <a:pt x="385" y="20"/>
                      <a:pt x="381" y="41"/>
                      <a:pt x="377" y="61"/>
                    </a:cubicBezTo>
                    <a:cubicBezTo>
                      <a:pt x="351" y="199"/>
                      <a:pt x="319" y="334"/>
                      <a:pt x="281" y="466"/>
                    </a:cubicBezTo>
                    <a:cubicBezTo>
                      <a:pt x="259" y="900"/>
                      <a:pt x="175" y="1332"/>
                      <a:pt x="31" y="1741"/>
                    </a:cubicBezTo>
                    <a:cubicBezTo>
                      <a:pt x="21" y="1769"/>
                      <a:pt x="10" y="1798"/>
                      <a:pt x="0" y="1827"/>
                    </a:cubicBezTo>
                    <a:cubicBezTo>
                      <a:pt x="1" y="1827"/>
                      <a:pt x="2" y="1828"/>
                      <a:pt x="4" y="1828"/>
                    </a:cubicBezTo>
                    <a:cubicBezTo>
                      <a:pt x="14" y="1802"/>
                      <a:pt x="23" y="1776"/>
                      <a:pt x="33" y="1750"/>
                    </a:cubicBezTo>
                    <a:cubicBezTo>
                      <a:pt x="177" y="1342"/>
                      <a:pt x="263" y="910"/>
                      <a:pt x="285" y="476"/>
                    </a:cubicBezTo>
                    <a:cubicBezTo>
                      <a:pt x="323" y="346"/>
                      <a:pt x="355" y="213"/>
                      <a:pt x="381" y="77"/>
                    </a:cubicBezTo>
                    <a:cubicBezTo>
                      <a:pt x="385" y="57"/>
                      <a:pt x="389" y="37"/>
                      <a:pt x="392" y="17"/>
                    </a:cubicBezTo>
                    <a:cubicBezTo>
                      <a:pt x="390" y="11"/>
                      <a:pt x="389" y="6"/>
                      <a:pt x="388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5" name="Freeform 176">
                <a:extLst>
                  <a:ext uri="{FF2B5EF4-FFF2-40B4-BE49-F238E27FC236}">
                    <a16:creationId xmlns:a16="http://schemas.microsoft.com/office/drawing/2014/main" xmlns="" id="{C6702A5D-4A29-4A84-B802-5C89EADA25A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87" y="3438"/>
                <a:ext cx="346" cy="571"/>
              </a:xfrm>
              <a:custGeom>
                <a:avLst/>
                <a:gdLst>
                  <a:gd name="T0" fmla="*/ 443 w 448"/>
                  <a:gd name="T1" fmla="*/ 0 h 740"/>
                  <a:gd name="T2" fmla="*/ 430 w 448"/>
                  <a:gd name="T3" fmla="*/ 39 h 740"/>
                  <a:gd name="T4" fmla="*/ 68 w 448"/>
                  <a:gd name="T5" fmla="*/ 725 h 740"/>
                  <a:gd name="T6" fmla="*/ 28 w 448"/>
                  <a:gd name="T7" fmla="*/ 694 h 740"/>
                  <a:gd name="T8" fmla="*/ 8 w 448"/>
                  <a:gd name="T9" fmla="*/ 678 h 740"/>
                  <a:gd name="T10" fmla="*/ 0 w 448"/>
                  <a:gd name="T11" fmla="*/ 688 h 740"/>
                  <a:gd name="T12" fmla="*/ 19 w 448"/>
                  <a:gd name="T13" fmla="*/ 704 h 740"/>
                  <a:gd name="T14" fmla="*/ 63 w 448"/>
                  <a:gd name="T15" fmla="*/ 740 h 740"/>
                  <a:gd name="T16" fmla="*/ 436 w 448"/>
                  <a:gd name="T17" fmla="*/ 38 h 740"/>
                  <a:gd name="T18" fmla="*/ 448 w 448"/>
                  <a:gd name="T19" fmla="*/ 2 h 740"/>
                  <a:gd name="T20" fmla="*/ 443 w 448"/>
                  <a:gd name="T21" fmla="*/ 0 h 7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48" h="740">
                    <a:moveTo>
                      <a:pt x="443" y="0"/>
                    </a:moveTo>
                    <a:cubicBezTo>
                      <a:pt x="439" y="13"/>
                      <a:pt x="435" y="26"/>
                      <a:pt x="430" y="39"/>
                    </a:cubicBezTo>
                    <a:cubicBezTo>
                      <a:pt x="344" y="285"/>
                      <a:pt x="222" y="518"/>
                      <a:pt x="68" y="725"/>
                    </a:cubicBezTo>
                    <a:cubicBezTo>
                      <a:pt x="54" y="715"/>
                      <a:pt x="41" y="705"/>
                      <a:pt x="28" y="694"/>
                    </a:cubicBezTo>
                    <a:cubicBezTo>
                      <a:pt x="21" y="689"/>
                      <a:pt x="15" y="683"/>
                      <a:pt x="8" y="678"/>
                    </a:cubicBezTo>
                    <a:cubicBezTo>
                      <a:pt x="5" y="682"/>
                      <a:pt x="2" y="685"/>
                      <a:pt x="0" y="688"/>
                    </a:cubicBezTo>
                    <a:cubicBezTo>
                      <a:pt x="6" y="694"/>
                      <a:pt x="13" y="699"/>
                      <a:pt x="19" y="704"/>
                    </a:cubicBezTo>
                    <a:cubicBezTo>
                      <a:pt x="34" y="716"/>
                      <a:pt x="48" y="728"/>
                      <a:pt x="63" y="740"/>
                    </a:cubicBezTo>
                    <a:cubicBezTo>
                      <a:pt x="222" y="527"/>
                      <a:pt x="348" y="290"/>
                      <a:pt x="436" y="38"/>
                    </a:cubicBezTo>
                    <a:cubicBezTo>
                      <a:pt x="440" y="26"/>
                      <a:pt x="444" y="14"/>
                      <a:pt x="448" y="2"/>
                    </a:cubicBezTo>
                    <a:cubicBezTo>
                      <a:pt x="446" y="2"/>
                      <a:pt x="445" y="1"/>
                      <a:pt x="443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6" name="Freeform 177">
                <a:extLst>
                  <a:ext uri="{FF2B5EF4-FFF2-40B4-BE49-F238E27FC236}">
                    <a16:creationId xmlns:a16="http://schemas.microsoft.com/office/drawing/2014/main" xmlns="" id="{93490C46-7773-4A6A-9CB7-65DC2721F38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20" y="3037"/>
                <a:ext cx="267" cy="793"/>
              </a:xfrm>
              <a:custGeom>
                <a:avLst/>
                <a:gdLst>
                  <a:gd name="T0" fmla="*/ 3 w 346"/>
                  <a:gd name="T1" fmla="*/ 0 h 1026"/>
                  <a:gd name="T2" fmla="*/ 0 w 346"/>
                  <a:gd name="T3" fmla="*/ 25 h 1026"/>
                  <a:gd name="T4" fmla="*/ 26 w 346"/>
                  <a:gd name="T5" fmla="*/ 28 h 1026"/>
                  <a:gd name="T6" fmla="*/ 336 w 346"/>
                  <a:gd name="T7" fmla="*/ 61 h 1026"/>
                  <a:gd name="T8" fmla="*/ 130 w 346"/>
                  <a:gd name="T9" fmla="*/ 956 h 1026"/>
                  <a:gd name="T10" fmla="*/ 106 w 346"/>
                  <a:gd name="T11" fmla="*/ 1024 h 1026"/>
                  <a:gd name="T12" fmla="*/ 113 w 346"/>
                  <a:gd name="T13" fmla="*/ 1026 h 1026"/>
                  <a:gd name="T14" fmla="*/ 138 w 346"/>
                  <a:gd name="T15" fmla="*/ 958 h 1026"/>
                  <a:gd name="T16" fmla="*/ 346 w 346"/>
                  <a:gd name="T17" fmla="*/ 33 h 1026"/>
                  <a:gd name="T18" fmla="*/ 29 w 346"/>
                  <a:gd name="T19" fmla="*/ 2 h 1026"/>
                  <a:gd name="T20" fmla="*/ 3 w 346"/>
                  <a:gd name="T21" fmla="*/ 0 h 10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46" h="1026">
                    <a:moveTo>
                      <a:pt x="3" y="0"/>
                    </a:moveTo>
                    <a:cubicBezTo>
                      <a:pt x="2" y="8"/>
                      <a:pt x="1" y="17"/>
                      <a:pt x="0" y="25"/>
                    </a:cubicBezTo>
                    <a:cubicBezTo>
                      <a:pt x="9" y="26"/>
                      <a:pt x="18" y="27"/>
                      <a:pt x="26" y="28"/>
                    </a:cubicBezTo>
                    <a:cubicBezTo>
                      <a:pt x="130" y="39"/>
                      <a:pt x="233" y="50"/>
                      <a:pt x="336" y="61"/>
                    </a:cubicBezTo>
                    <a:cubicBezTo>
                      <a:pt x="302" y="366"/>
                      <a:pt x="233" y="667"/>
                      <a:pt x="130" y="956"/>
                    </a:cubicBezTo>
                    <a:cubicBezTo>
                      <a:pt x="122" y="979"/>
                      <a:pt x="114" y="1001"/>
                      <a:pt x="106" y="1024"/>
                    </a:cubicBezTo>
                    <a:cubicBezTo>
                      <a:pt x="109" y="1025"/>
                      <a:pt x="111" y="1026"/>
                      <a:pt x="113" y="1026"/>
                    </a:cubicBezTo>
                    <a:cubicBezTo>
                      <a:pt x="122" y="1004"/>
                      <a:pt x="130" y="981"/>
                      <a:pt x="138" y="958"/>
                    </a:cubicBezTo>
                    <a:cubicBezTo>
                      <a:pt x="243" y="659"/>
                      <a:pt x="314" y="347"/>
                      <a:pt x="346" y="33"/>
                    </a:cubicBezTo>
                    <a:cubicBezTo>
                      <a:pt x="241" y="22"/>
                      <a:pt x="135" y="12"/>
                      <a:pt x="29" y="2"/>
                    </a:cubicBezTo>
                    <a:cubicBezTo>
                      <a:pt x="20" y="1"/>
                      <a:pt x="12" y="0"/>
                      <a:pt x="3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7" name="Freeform 178">
                <a:extLst>
                  <a:ext uri="{FF2B5EF4-FFF2-40B4-BE49-F238E27FC236}">
                    <a16:creationId xmlns:a16="http://schemas.microsoft.com/office/drawing/2014/main" xmlns="" id="{2C4430E9-58E6-41DC-AECB-8AF292BF410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01" y="2418"/>
                <a:ext cx="246" cy="197"/>
              </a:xfrm>
              <a:custGeom>
                <a:avLst/>
                <a:gdLst>
                  <a:gd name="T0" fmla="*/ 7 w 318"/>
                  <a:gd name="T1" fmla="*/ 0 h 255"/>
                  <a:gd name="T2" fmla="*/ 0 w 318"/>
                  <a:gd name="T3" fmla="*/ 2 h 255"/>
                  <a:gd name="T4" fmla="*/ 9 w 318"/>
                  <a:gd name="T5" fmla="*/ 32 h 255"/>
                  <a:gd name="T6" fmla="*/ 30 w 318"/>
                  <a:gd name="T7" fmla="*/ 124 h 255"/>
                  <a:gd name="T8" fmla="*/ 282 w 318"/>
                  <a:gd name="T9" fmla="*/ 63 h 255"/>
                  <a:gd name="T10" fmla="*/ 305 w 318"/>
                  <a:gd name="T11" fmla="*/ 203 h 255"/>
                  <a:gd name="T12" fmla="*/ 311 w 318"/>
                  <a:gd name="T13" fmla="*/ 255 h 255"/>
                  <a:gd name="T14" fmla="*/ 318 w 318"/>
                  <a:gd name="T15" fmla="*/ 254 h 255"/>
                  <a:gd name="T16" fmla="*/ 312 w 318"/>
                  <a:gd name="T17" fmla="*/ 202 h 255"/>
                  <a:gd name="T18" fmla="*/ 286 w 318"/>
                  <a:gd name="T19" fmla="*/ 47 h 255"/>
                  <a:gd name="T20" fmla="*/ 35 w 318"/>
                  <a:gd name="T21" fmla="*/ 110 h 255"/>
                  <a:gd name="T22" fmla="*/ 18 w 318"/>
                  <a:gd name="T23" fmla="*/ 38 h 255"/>
                  <a:gd name="T24" fmla="*/ 7 w 318"/>
                  <a:gd name="T25" fmla="*/ 0 h 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18" h="255">
                    <a:moveTo>
                      <a:pt x="7" y="0"/>
                    </a:moveTo>
                    <a:cubicBezTo>
                      <a:pt x="5" y="1"/>
                      <a:pt x="3" y="1"/>
                      <a:pt x="0" y="2"/>
                    </a:cubicBezTo>
                    <a:cubicBezTo>
                      <a:pt x="3" y="12"/>
                      <a:pt x="6" y="22"/>
                      <a:pt x="9" y="32"/>
                    </a:cubicBezTo>
                    <a:cubicBezTo>
                      <a:pt x="17" y="62"/>
                      <a:pt x="24" y="93"/>
                      <a:pt x="30" y="124"/>
                    </a:cubicBezTo>
                    <a:cubicBezTo>
                      <a:pt x="114" y="103"/>
                      <a:pt x="198" y="84"/>
                      <a:pt x="282" y="63"/>
                    </a:cubicBezTo>
                    <a:cubicBezTo>
                      <a:pt x="291" y="109"/>
                      <a:pt x="299" y="156"/>
                      <a:pt x="305" y="203"/>
                    </a:cubicBezTo>
                    <a:cubicBezTo>
                      <a:pt x="307" y="220"/>
                      <a:pt x="309" y="238"/>
                      <a:pt x="311" y="255"/>
                    </a:cubicBezTo>
                    <a:cubicBezTo>
                      <a:pt x="314" y="255"/>
                      <a:pt x="316" y="255"/>
                      <a:pt x="318" y="254"/>
                    </a:cubicBezTo>
                    <a:cubicBezTo>
                      <a:pt x="316" y="237"/>
                      <a:pt x="314" y="219"/>
                      <a:pt x="312" y="202"/>
                    </a:cubicBezTo>
                    <a:cubicBezTo>
                      <a:pt x="306" y="150"/>
                      <a:pt x="297" y="98"/>
                      <a:pt x="286" y="47"/>
                    </a:cubicBezTo>
                    <a:cubicBezTo>
                      <a:pt x="202" y="68"/>
                      <a:pt x="118" y="89"/>
                      <a:pt x="35" y="110"/>
                    </a:cubicBezTo>
                    <a:cubicBezTo>
                      <a:pt x="30" y="85"/>
                      <a:pt x="24" y="61"/>
                      <a:pt x="18" y="38"/>
                    </a:cubicBezTo>
                    <a:cubicBezTo>
                      <a:pt x="14" y="25"/>
                      <a:pt x="11" y="12"/>
                      <a:pt x="7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8" name="Freeform 179">
                <a:extLst>
                  <a:ext uri="{FF2B5EF4-FFF2-40B4-BE49-F238E27FC236}">
                    <a16:creationId xmlns:a16="http://schemas.microsoft.com/office/drawing/2014/main" xmlns="" id="{14E0F074-7E49-4E3C-90CA-F34077F70F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76" y="2709"/>
                <a:ext cx="116" cy="648"/>
              </a:xfrm>
              <a:custGeom>
                <a:avLst/>
                <a:gdLst>
                  <a:gd name="T0" fmla="*/ 141 w 150"/>
                  <a:gd name="T1" fmla="*/ 0 h 839"/>
                  <a:gd name="T2" fmla="*/ 25 w 150"/>
                  <a:gd name="T3" fmla="*/ 6 h 839"/>
                  <a:gd name="T4" fmla="*/ 0 w 150"/>
                  <a:gd name="T5" fmla="*/ 7 h 839"/>
                  <a:gd name="T6" fmla="*/ 0 w 150"/>
                  <a:gd name="T7" fmla="*/ 23 h 839"/>
                  <a:gd name="T8" fmla="*/ 26 w 150"/>
                  <a:gd name="T9" fmla="*/ 22 h 839"/>
                  <a:gd name="T10" fmla="*/ 135 w 150"/>
                  <a:gd name="T11" fmla="*/ 17 h 839"/>
                  <a:gd name="T12" fmla="*/ 17 w 150"/>
                  <a:gd name="T13" fmla="*/ 818 h 839"/>
                  <a:gd name="T14" fmla="*/ 62 w 150"/>
                  <a:gd name="T15" fmla="*/ 834 h 839"/>
                  <a:gd name="T16" fmla="*/ 77 w 150"/>
                  <a:gd name="T17" fmla="*/ 839 h 839"/>
                  <a:gd name="T18" fmla="*/ 82 w 150"/>
                  <a:gd name="T19" fmla="*/ 822 h 839"/>
                  <a:gd name="T20" fmla="*/ 67 w 150"/>
                  <a:gd name="T21" fmla="*/ 817 h 839"/>
                  <a:gd name="T22" fmla="*/ 29 w 150"/>
                  <a:gd name="T23" fmla="*/ 804 h 839"/>
                  <a:gd name="T24" fmla="*/ 141 w 150"/>
                  <a:gd name="T25" fmla="*/ 0 h 8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0" h="839">
                    <a:moveTo>
                      <a:pt x="141" y="0"/>
                    </a:moveTo>
                    <a:cubicBezTo>
                      <a:pt x="103" y="1"/>
                      <a:pt x="64" y="4"/>
                      <a:pt x="25" y="6"/>
                    </a:cubicBezTo>
                    <a:cubicBezTo>
                      <a:pt x="17" y="6"/>
                      <a:pt x="8" y="7"/>
                      <a:pt x="0" y="7"/>
                    </a:cubicBezTo>
                    <a:cubicBezTo>
                      <a:pt x="0" y="12"/>
                      <a:pt x="0" y="18"/>
                      <a:pt x="0" y="23"/>
                    </a:cubicBezTo>
                    <a:cubicBezTo>
                      <a:pt x="9" y="23"/>
                      <a:pt x="17" y="23"/>
                      <a:pt x="26" y="22"/>
                    </a:cubicBezTo>
                    <a:cubicBezTo>
                      <a:pt x="62" y="20"/>
                      <a:pt x="98" y="19"/>
                      <a:pt x="135" y="17"/>
                    </a:cubicBezTo>
                    <a:cubicBezTo>
                      <a:pt x="142" y="287"/>
                      <a:pt x="101" y="561"/>
                      <a:pt x="17" y="818"/>
                    </a:cubicBezTo>
                    <a:cubicBezTo>
                      <a:pt x="32" y="824"/>
                      <a:pt x="47" y="829"/>
                      <a:pt x="62" y="834"/>
                    </a:cubicBezTo>
                    <a:cubicBezTo>
                      <a:pt x="67" y="836"/>
                      <a:pt x="72" y="837"/>
                      <a:pt x="77" y="839"/>
                    </a:cubicBezTo>
                    <a:cubicBezTo>
                      <a:pt x="79" y="834"/>
                      <a:pt x="81" y="828"/>
                      <a:pt x="82" y="822"/>
                    </a:cubicBezTo>
                    <a:cubicBezTo>
                      <a:pt x="77" y="820"/>
                      <a:pt x="72" y="819"/>
                      <a:pt x="67" y="817"/>
                    </a:cubicBezTo>
                    <a:cubicBezTo>
                      <a:pt x="54" y="813"/>
                      <a:pt x="42" y="809"/>
                      <a:pt x="29" y="804"/>
                    </a:cubicBezTo>
                    <a:cubicBezTo>
                      <a:pt x="112" y="546"/>
                      <a:pt x="150" y="271"/>
                      <a:pt x="141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9" name="Freeform 180">
                <a:extLst>
                  <a:ext uri="{FF2B5EF4-FFF2-40B4-BE49-F238E27FC236}">
                    <a16:creationId xmlns:a16="http://schemas.microsoft.com/office/drawing/2014/main" xmlns="" id="{191ED961-E22D-4B42-9996-BC18A57BD7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58" y="3016"/>
                <a:ext cx="228" cy="903"/>
              </a:xfrm>
              <a:custGeom>
                <a:avLst/>
                <a:gdLst>
                  <a:gd name="T0" fmla="*/ 63 w 296"/>
                  <a:gd name="T1" fmla="*/ 0 h 1170"/>
                  <a:gd name="T2" fmla="*/ 54 w 296"/>
                  <a:gd name="T3" fmla="*/ 78 h 1170"/>
                  <a:gd name="T4" fmla="*/ 0 w 296"/>
                  <a:gd name="T5" fmla="*/ 375 h 1170"/>
                  <a:gd name="T6" fmla="*/ 283 w 296"/>
                  <a:gd name="T7" fmla="*/ 443 h 1170"/>
                  <a:gd name="T8" fmla="*/ 46 w 296"/>
                  <a:gd name="T9" fmla="*/ 1132 h 1170"/>
                  <a:gd name="T10" fmla="*/ 30 w 296"/>
                  <a:gd name="T11" fmla="*/ 1166 h 1170"/>
                  <a:gd name="T12" fmla="*/ 36 w 296"/>
                  <a:gd name="T13" fmla="*/ 1170 h 1170"/>
                  <a:gd name="T14" fmla="*/ 53 w 296"/>
                  <a:gd name="T15" fmla="*/ 1135 h 1170"/>
                  <a:gd name="T16" fmla="*/ 296 w 296"/>
                  <a:gd name="T17" fmla="*/ 419 h 1170"/>
                  <a:gd name="T18" fmla="*/ 12 w 296"/>
                  <a:gd name="T19" fmla="*/ 354 h 1170"/>
                  <a:gd name="T20" fmla="*/ 61 w 296"/>
                  <a:gd name="T21" fmla="*/ 83 h 1170"/>
                  <a:gd name="T22" fmla="*/ 71 w 296"/>
                  <a:gd name="T23" fmla="*/ 0 h 1170"/>
                  <a:gd name="T24" fmla="*/ 63 w 296"/>
                  <a:gd name="T25" fmla="*/ 0 h 1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96" h="1170">
                    <a:moveTo>
                      <a:pt x="63" y="0"/>
                    </a:moveTo>
                    <a:cubicBezTo>
                      <a:pt x="61" y="26"/>
                      <a:pt x="58" y="52"/>
                      <a:pt x="54" y="78"/>
                    </a:cubicBezTo>
                    <a:cubicBezTo>
                      <a:pt x="41" y="178"/>
                      <a:pt x="23" y="277"/>
                      <a:pt x="0" y="375"/>
                    </a:cubicBezTo>
                    <a:cubicBezTo>
                      <a:pt x="95" y="398"/>
                      <a:pt x="189" y="420"/>
                      <a:pt x="283" y="443"/>
                    </a:cubicBezTo>
                    <a:cubicBezTo>
                      <a:pt x="229" y="681"/>
                      <a:pt x="149" y="912"/>
                      <a:pt x="46" y="1132"/>
                    </a:cubicBezTo>
                    <a:cubicBezTo>
                      <a:pt x="41" y="1143"/>
                      <a:pt x="35" y="1154"/>
                      <a:pt x="30" y="1166"/>
                    </a:cubicBezTo>
                    <a:cubicBezTo>
                      <a:pt x="31" y="1167"/>
                      <a:pt x="34" y="1169"/>
                      <a:pt x="36" y="1170"/>
                    </a:cubicBezTo>
                    <a:cubicBezTo>
                      <a:pt x="42" y="1158"/>
                      <a:pt x="47" y="1146"/>
                      <a:pt x="53" y="1135"/>
                    </a:cubicBezTo>
                    <a:cubicBezTo>
                      <a:pt x="160" y="906"/>
                      <a:pt x="242" y="666"/>
                      <a:pt x="296" y="419"/>
                    </a:cubicBezTo>
                    <a:cubicBezTo>
                      <a:pt x="202" y="397"/>
                      <a:pt x="108" y="376"/>
                      <a:pt x="12" y="354"/>
                    </a:cubicBezTo>
                    <a:cubicBezTo>
                      <a:pt x="32" y="264"/>
                      <a:pt x="49" y="174"/>
                      <a:pt x="61" y="83"/>
                    </a:cubicBezTo>
                    <a:cubicBezTo>
                      <a:pt x="64" y="55"/>
                      <a:pt x="68" y="28"/>
                      <a:pt x="71" y="0"/>
                    </a:cubicBezTo>
                    <a:cubicBezTo>
                      <a:pt x="68" y="0"/>
                      <a:pt x="65" y="0"/>
                      <a:pt x="63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0" name="Freeform 181">
                <a:extLst>
                  <a:ext uri="{FF2B5EF4-FFF2-40B4-BE49-F238E27FC236}">
                    <a16:creationId xmlns:a16="http://schemas.microsoft.com/office/drawing/2014/main" xmlns="" id="{B13BC05B-0E01-4B0E-90C6-56A9B4CDC6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76" y="2880"/>
                <a:ext cx="180" cy="479"/>
              </a:xfrm>
              <a:custGeom>
                <a:avLst/>
                <a:gdLst>
                  <a:gd name="T0" fmla="*/ 97 w 233"/>
                  <a:gd name="T1" fmla="*/ 0 h 621"/>
                  <a:gd name="T2" fmla="*/ 0 w 233"/>
                  <a:gd name="T3" fmla="*/ 605 h 621"/>
                  <a:gd name="T4" fmla="*/ 51 w 233"/>
                  <a:gd name="T5" fmla="*/ 619 h 621"/>
                  <a:gd name="T6" fmla="*/ 57 w 233"/>
                  <a:gd name="T7" fmla="*/ 621 h 621"/>
                  <a:gd name="T8" fmla="*/ 60 w 233"/>
                  <a:gd name="T9" fmla="*/ 607 h 621"/>
                  <a:gd name="T10" fmla="*/ 53 w 233"/>
                  <a:gd name="T11" fmla="*/ 605 h 621"/>
                  <a:gd name="T12" fmla="*/ 8 w 233"/>
                  <a:gd name="T13" fmla="*/ 592 h 621"/>
                  <a:gd name="T14" fmla="*/ 101 w 233"/>
                  <a:gd name="T15" fmla="*/ 15 h 621"/>
                  <a:gd name="T16" fmla="*/ 220 w 233"/>
                  <a:gd name="T17" fmla="*/ 20 h 621"/>
                  <a:gd name="T18" fmla="*/ 232 w 233"/>
                  <a:gd name="T19" fmla="*/ 20 h 621"/>
                  <a:gd name="T20" fmla="*/ 233 w 233"/>
                  <a:gd name="T21" fmla="*/ 6 h 621"/>
                  <a:gd name="T22" fmla="*/ 222 w 233"/>
                  <a:gd name="T23" fmla="*/ 5 h 621"/>
                  <a:gd name="T24" fmla="*/ 97 w 233"/>
                  <a:gd name="T25" fmla="*/ 0 h 6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33" h="621">
                    <a:moveTo>
                      <a:pt x="97" y="0"/>
                    </a:moveTo>
                    <a:cubicBezTo>
                      <a:pt x="85" y="204"/>
                      <a:pt x="53" y="408"/>
                      <a:pt x="0" y="605"/>
                    </a:cubicBezTo>
                    <a:cubicBezTo>
                      <a:pt x="17" y="610"/>
                      <a:pt x="34" y="615"/>
                      <a:pt x="51" y="619"/>
                    </a:cubicBezTo>
                    <a:cubicBezTo>
                      <a:pt x="53" y="620"/>
                      <a:pt x="55" y="620"/>
                      <a:pt x="57" y="621"/>
                    </a:cubicBezTo>
                    <a:cubicBezTo>
                      <a:pt x="57" y="617"/>
                      <a:pt x="59" y="612"/>
                      <a:pt x="60" y="607"/>
                    </a:cubicBezTo>
                    <a:cubicBezTo>
                      <a:pt x="58" y="607"/>
                      <a:pt x="56" y="606"/>
                      <a:pt x="53" y="605"/>
                    </a:cubicBezTo>
                    <a:cubicBezTo>
                      <a:pt x="38" y="601"/>
                      <a:pt x="23" y="597"/>
                      <a:pt x="8" y="592"/>
                    </a:cubicBezTo>
                    <a:cubicBezTo>
                      <a:pt x="58" y="404"/>
                      <a:pt x="89" y="210"/>
                      <a:pt x="101" y="15"/>
                    </a:cubicBezTo>
                    <a:cubicBezTo>
                      <a:pt x="141" y="16"/>
                      <a:pt x="181" y="19"/>
                      <a:pt x="220" y="20"/>
                    </a:cubicBezTo>
                    <a:cubicBezTo>
                      <a:pt x="224" y="20"/>
                      <a:pt x="228" y="20"/>
                      <a:pt x="232" y="20"/>
                    </a:cubicBezTo>
                    <a:cubicBezTo>
                      <a:pt x="232" y="15"/>
                      <a:pt x="233" y="11"/>
                      <a:pt x="233" y="6"/>
                    </a:cubicBezTo>
                    <a:cubicBezTo>
                      <a:pt x="229" y="5"/>
                      <a:pt x="226" y="5"/>
                      <a:pt x="222" y="5"/>
                    </a:cubicBezTo>
                    <a:cubicBezTo>
                      <a:pt x="180" y="4"/>
                      <a:pt x="138" y="2"/>
                      <a:pt x="97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1" name="Freeform 182">
                <a:extLst>
                  <a:ext uri="{FF2B5EF4-FFF2-40B4-BE49-F238E27FC236}">
                    <a16:creationId xmlns:a16="http://schemas.microsoft.com/office/drawing/2014/main" xmlns="" id="{7F392BC3-4829-49E5-AEF0-EBB6C1F698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42" y="81"/>
                <a:ext cx="1382" cy="1406"/>
              </a:xfrm>
              <a:custGeom>
                <a:avLst/>
                <a:gdLst>
                  <a:gd name="T0" fmla="*/ 3 w 1789"/>
                  <a:gd name="T1" fmla="*/ 0 h 1821"/>
                  <a:gd name="T2" fmla="*/ 0 w 1789"/>
                  <a:gd name="T3" fmla="*/ 5 h 1821"/>
                  <a:gd name="T4" fmla="*/ 111 w 1789"/>
                  <a:gd name="T5" fmla="*/ 80 h 1821"/>
                  <a:gd name="T6" fmla="*/ 1383 w 1789"/>
                  <a:gd name="T7" fmla="*/ 1607 h 1821"/>
                  <a:gd name="T8" fmla="*/ 1642 w 1789"/>
                  <a:gd name="T9" fmla="*/ 1478 h 1821"/>
                  <a:gd name="T10" fmla="*/ 1738 w 1789"/>
                  <a:gd name="T11" fmla="*/ 1699 h 1821"/>
                  <a:gd name="T12" fmla="*/ 1784 w 1789"/>
                  <a:gd name="T13" fmla="*/ 1821 h 1821"/>
                  <a:gd name="T14" fmla="*/ 1789 w 1789"/>
                  <a:gd name="T15" fmla="*/ 1820 h 1821"/>
                  <a:gd name="T16" fmla="*/ 1743 w 1789"/>
                  <a:gd name="T17" fmla="*/ 1698 h 1821"/>
                  <a:gd name="T18" fmla="*/ 1637 w 1789"/>
                  <a:gd name="T19" fmla="*/ 1453 h 1821"/>
                  <a:gd name="T20" fmla="*/ 1378 w 1789"/>
                  <a:gd name="T21" fmla="*/ 1584 h 1821"/>
                  <a:gd name="T22" fmla="*/ 113 w 1789"/>
                  <a:gd name="T23" fmla="*/ 75 h 1821"/>
                  <a:gd name="T24" fmla="*/ 3 w 1789"/>
                  <a:gd name="T25" fmla="*/ 0 h 18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789" h="1821">
                    <a:moveTo>
                      <a:pt x="3" y="0"/>
                    </a:moveTo>
                    <a:cubicBezTo>
                      <a:pt x="2" y="2"/>
                      <a:pt x="1" y="4"/>
                      <a:pt x="0" y="5"/>
                    </a:cubicBezTo>
                    <a:cubicBezTo>
                      <a:pt x="38" y="29"/>
                      <a:pt x="74" y="54"/>
                      <a:pt x="111" y="80"/>
                    </a:cubicBezTo>
                    <a:cubicBezTo>
                      <a:pt x="688" y="486"/>
                      <a:pt x="1109" y="1015"/>
                      <a:pt x="1383" y="1607"/>
                    </a:cubicBezTo>
                    <a:cubicBezTo>
                      <a:pt x="1469" y="1564"/>
                      <a:pt x="1556" y="1521"/>
                      <a:pt x="1642" y="1478"/>
                    </a:cubicBezTo>
                    <a:cubicBezTo>
                      <a:pt x="1677" y="1551"/>
                      <a:pt x="1708" y="1625"/>
                      <a:pt x="1738" y="1699"/>
                    </a:cubicBezTo>
                    <a:cubicBezTo>
                      <a:pt x="1754" y="1740"/>
                      <a:pt x="1769" y="1780"/>
                      <a:pt x="1784" y="1821"/>
                    </a:cubicBezTo>
                    <a:cubicBezTo>
                      <a:pt x="1786" y="1821"/>
                      <a:pt x="1787" y="1820"/>
                      <a:pt x="1789" y="1820"/>
                    </a:cubicBezTo>
                    <a:cubicBezTo>
                      <a:pt x="1774" y="1779"/>
                      <a:pt x="1759" y="1739"/>
                      <a:pt x="1743" y="1698"/>
                    </a:cubicBezTo>
                    <a:cubicBezTo>
                      <a:pt x="1710" y="1616"/>
                      <a:pt x="1675" y="1534"/>
                      <a:pt x="1637" y="1453"/>
                    </a:cubicBezTo>
                    <a:cubicBezTo>
                      <a:pt x="1551" y="1498"/>
                      <a:pt x="1464" y="1541"/>
                      <a:pt x="1378" y="1584"/>
                    </a:cubicBezTo>
                    <a:cubicBezTo>
                      <a:pt x="1103" y="1000"/>
                      <a:pt x="685" y="478"/>
                      <a:pt x="113" y="75"/>
                    </a:cubicBezTo>
                    <a:cubicBezTo>
                      <a:pt x="77" y="50"/>
                      <a:pt x="40" y="25"/>
                      <a:pt x="3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2" name="Freeform 183">
                <a:extLst>
                  <a:ext uri="{FF2B5EF4-FFF2-40B4-BE49-F238E27FC236}">
                    <a16:creationId xmlns:a16="http://schemas.microsoft.com/office/drawing/2014/main" xmlns="" id="{28C8FDFD-1395-478A-8F91-61D06E625C7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64" y="-88"/>
                <a:ext cx="908" cy="317"/>
              </a:xfrm>
              <a:custGeom>
                <a:avLst/>
                <a:gdLst>
                  <a:gd name="T0" fmla="*/ 1152 w 1176"/>
                  <a:gd name="T1" fmla="*/ 0 h 410"/>
                  <a:gd name="T2" fmla="*/ 1140 w 1176"/>
                  <a:gd name="T3" fmla="*/ 25 h 410"/>
                  <a:gd name="T4" fmla="*/ 956 w 1176"/>
                  <a:gd name="T5" fmla="*/ 397 h 410"/>
                  <a:gd name="T6" fmla="*/ 27 w 1176"/>
                  <a:gd name="T7" fmla="*/ 111 h 410"/>
                  <a:gd name="T8" fmla="*/ 4 w 1176"/>
                  <a:gd name="T9" fmla="*/ 229 h 410"/>
                  <a:gd name="T10" fmla="*/ 0 w 1176"/>
                  <a:gd name="T11" fmla="*/ 249 h 410"/>
                  <a:gd name="T12" fmla="*/ 26 w 1176"/>
                  <a:gd name="T13" fmla="*/ 254 h 410"/>
                  <a:gd name="T14" fmla="*/ 30 w 1176"/>
                  <a:gd name="T15" fmla="*/ 234 h 410"/>
                  <a:gd name="T16" fmla="*/ 52 w 1176"/>
                  <a:gd name="T17" fmla="*/ 121 h 410"/>
                  <a:gd name="T18" fmla="*/ 975 w 1176"/>
                  <a:gd name="T19" fmla="*/ 410 h 410"/>
                  <a:gd name="T20" fmla="*/ 1164 w 1176"/>
                  <a:gd name="T21" fmla="*/ 33 h 410"/>
                  <a:gd name="T22" fmla="*/ 1176 w 1176"/>
                  <a:gd name="T23" fmla="*/ 10 h 410"/>
                  <a:gd name="T24" fmla="*/ 1152 w 1176"/>
                  <a:gd name="T25" fmla="*/ 0 h 4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76" h="410">
                    <a:moveTo>
                      <a:pt x="1152" y="0"/>
                    </a:moveTo>
                    <a:cubicBezTo>
                      <a:pt x="1148" y="8"/>
                      <a:pt x="1144" y="17"/>
                      <a:pt x="1140" y="25"/>
                    </a:cubicBezTo>
                    <a:cubicBezTo>
                      <a:pt x="1078" y="149"/>
                      <a:pt x="1017" y="272"/>
                      <a:pt x="956" y="397"/>
                    </a:cubicBezTo>
                    <a:cubicBezTo>
                      <a:pt x="677" y="273"/>
                      <a:pt x="367" y="176"/>
                      <a:pt x="27" y="111"/>
                    </a:cubicBezTo>
                    <a:cubicBezTo>
                      <a:pt x="20" y="150"/>
                      <a:pt x="12" y="189"/>
                      <a:pt x="4" y="229"/>
                    </a:cubicBezTo>
                    <a:cubicBezTo>
                      <a:pt x="3" y="235"/>
                      <a:pt x="2" y="242"/>
                      <a:pt x="0" y="249"/>
                    </a:cubicBezTo>
                    <a:cubicBezTo>
                      <a:pt x="9" y="251"/>
                      <a:pt x="17" y="252"/>
                      <a:pt x="26" y="254"/>
                    </a:cubicBezTo>
                    <a:cubicBezTo>
                      <a:pt x="27" y="247"/>
                      <a:pt x="28" y="240"/>
                      <a:pt x="30" y="234"/>
                    </a:cubicBezTo>
                    <a:cubicBezTo>
                      <a:pt x="37" y="196"/>
                      <a:pt x="45" y="159"/>
                      <a:pt x="52" y="121"/>
                    </a:cubicBezTo>
                    <a:cubicBezTo>
                      <a:pt x="391" y="187"/>
                      <a:pt x="698" y="285"/>
                      <a:pt x="975" y="410"/>
                    </a:cubicBezTo>
                    <a:cubicBezTo>
                      <a:pt x="1038" y="285"/>
                      <a:pt x="1100" y="159"/>
                      <a:pt x="1164" y="33"/>
                    </a:cubicBezTo>
                    <a:cubicBezTo>
                      <a:pt x="1168" y="25"/>
                      <a:pt x="1172" y="18"/>
                      <a:pt x="1176" y="10"/>
                    </a:cubicBezTo>
                    <a:cubicBezTo>
                      <a:pt x="1167" y="7"/>
                      <a:pt x="1159" y="3"/>
                      <a:pt x="1152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3" name="Freeform 184">
                <a:extLst>
                  <a:ext uri="{FF2B5EF4-FFF2-40B4-BE49-F238E27FC236}">
                    <a16:creationId xmlns:a16="http://schemas.microsoft.com/office/drawing/2014/main" xmlns="" id="{60318383-5998-4E83-AD2F-D71D85A8B6B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50" y="1059"/>
                <a:ext cx="354" cy="389"/>
              </a:xfrm>
              <a:custGeom>
                <a:avLst/>
                <a:gdLst>
                  <a:gd name="T0" fmla="*/ 162 w 458"/>
                  <a:gd name="T1" fmla="*/ 0 h 503"/>
                  <a:gd name="T2" fmla="*/ 0 w 458"/>
                  <a:gd name="T3" fmla="*/ 229 h 503"/>
                  <a:gd name="T4" fmla="*/ 226 w 458"/>
                  <a:gd name="T5" fmla="*/ 401 h 503"/>
                  <a:gd name="T6" fmla="*/ 159 w 458"/>
                  <a:gd name="T7" fmla="*/ 475 h 503"/>
                  <a:gd name="T8" fmla="*/ 146 w 458"/>
                  <a:gd name="T9" fmla="*/ 490 h 503"/>
                  <a:gd name="T10" fmla="*/ 161 w 458"/>
                  <a:gd name="T11" fmla="*/ 503 h 503"/>
                  <a:gd name="T12" fmla="*/ 172 w 458"/>
                  <a:gd name="T13" fmla="*/ 491 h 503"/>
                  <a:gd name="T14" fmla="*/ 246 w 458"/>
                  <a:gd name="T15" fmla="*/ 410 h 503"/>
                  <a:gd name="T16" fmla="*/ 22 w 458"/>
                  <a:gd name="T17" fmla="*/ 235 h 503"/>
                  <a:gd name="T18" fmla="*/ 178 w 458"/>
                  <a:gd name="T19" fmla="*/ 20 h 503"/>
                  <a:gd name="T20" fmla="*/ 403 w 458"/>
                  <a:gd name="T21" fmla="*/ 193 h 503"/>
                  <a:gd name="T22" fmla="*/ 453 w 458"/>
                  <a:gd name="T23" fmla="*/ 237 h 503"/>
                  <a:gd name="T24" fmla="*/ 458 w 458"/>
                  <a:gd name="T25" fmla="*/ 231 h 503"/>
                  <a:gd name="T26" fmla="*/ 408 w 458"/>
                  <a:gd name="T27" fmla="*/ 187 h 503"/>
                  <a:gd name="T28" fmla="*/ 162 w 458"/>
                  <a:gd name="T29" fmla="*/ 0 h 5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58" h="503">
                    <a:moveTo>
                      <a:pt x="162" y="0"/>
                    </a:moveTo>
                    <a:cubicBezTo>
                      <a:pt x="108" y="77"/>
                      <a:pt x="54" y="153"/>
                      <a:pt x="0" y="229"/>
                    </a:cubicBezTo>
                    <a:cubicBezTo>
                      <a:pt x="80" y="282"/>
                      <a:pt x="155" y="340"/>
                      <a:pt x="226" y="401"/>
                    </a:cubicBezTo>
                    <a:cubicBezTo>
                      <a:pt x="203" y="425"/>
                      <a:pt x="181" y="450"/>
                      <a:pt x="159" y="475"/>
                    </a:cubicBezTo>
                    <a:cubicBezTo>
                      <a:pt x="154" y="480"/>
                      <a:pt x="150" y="485"/>
                      <a:pt x="146" y="490"/>
                    </a:cubicBezTo>
                    <a:cubicBezTo>
                      <a:pt x="151" y="494"/>
                      <a:pt x="156" y="498"/>
                      <a:pt x="161" y="503"/>
                    </a:cubicBezTo>
                    <a:cubicBezTo>
                      <a:pt x="165" y="499"/>
                      <a:pt x="168" y="495"/>
                      <a:pt x="172" y="491"/>
                    </a:cubicBezTo>
                    <a:cubicBezTo>
                      <a:pt x="196" y="464"/>
                      <a:pt x="221" y="437"/>
                      <a:pt x="246" y="410"/>
                    </a:cubicBezTo>
                    <a:cubicBezTo>
                      <a:pt x="177" y="347"/>
                      <a:pt x="102" y="289"/>
                      <a:pt x="22" y="235"/>
                    </a:cubicBezTo>
                    <a:cubicBezTo>
                      <a:pt x="74" y="163"/>
                      <a:pt x="126" y="91"/>
                      <a:pt x="178" y="20"/>
                    </a:cubicBezTo>
                    <a:cubicBezTo>
                      <a:pt x="258" y="74"/>
                      <a:pt x="333" y="132"/>
                      <a:pt x="403" y="193"/>
                    </a:cubicBezTo>
                    <a:cubicBezTo>
                      <a:pt x="420" y="207"/>
                      <a:pt x="437" y="222"/>
                      <a:pt x="453" y="237"/>
                    </a:cubicBezTo>
                    <a:cubicBezTo>
                      <a:pt x="455" y="234"/>
                      <a:pt x="457" y="233"/>
                      <a:pt x="458" y="231"/>
                    </a:cubicBezTo>
                    <a:cubicBezTo>
                      <a:pt x="442" y="216"/>
                      <a:pt x="425" y="201"/>
                      <a:pt x="408" y="187"/>
                    </a:cubicBezTo>
                    <a:cubicBezTo>
                      <a:pt x="331" y="120"/>
                      <a:pt x="249" y="58"/>
                      <a:pt x="162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4" name="Freeform 185">
                <a:extLst>
                  <a:ext uri="{FF2B5EF4-FFF2-40B4-BE49-F238E27FC236}">
                    <a16:creationId xmlns:a16="http://schemas.microsoft.com/office/drawing/2014/main" xmlns="" id="{F5689951-3700-4AB3-9D47-BDB4A48F50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05" y="1023"/>
                <a:ext cx="315" cy="153"/>
              </a:xfrm>
              <a:custGeom>
                <a:avLst/>
                <a:gdLst>
                  <a:gd name="T0" fmla="*/ 394 w 408"/>
                  <a:gd name="T1" fmla="*/ 0 h 198"/>
                  <a:gd name="T2" fmla="*/ 384 w 408"/>
                  <a:gd name="T3" fmla="*/ 17 h 198"/>
                  <a:gd name="T4" fmla="*/ 291 w 408"/>
                  <a:gd name="T5" fmla="*/ 187 h 198"/>
                  <a:gd name="T6" fmla="*/ 84 w 408"/>
                  <a:gd name="T7" fmla="*/ 96 h 198"/>
                  <a:gd name="T8" fmla="*/ 70 w 408"/>
                  <a:gd name="T9" fmla="*/ 128 h 198"/>
                  <a:gd name="T10" fmla="*/ 41 w 408"/>
                  <a:gd name="T11" fmla="*/ 123 h 198"/>
                  <a:gd name="T12" fmla="*/ 0 w 408"/>
                  <a:gd name="T13" fmla="*/ 116 h 198"/>
                  <a:gd name="T14" fmla="*/ 6 w 408"/>
                  <a:gd name="T15" fmla="*/ 123 h 198"/>
                  <a:gd name="T16" fmla="*/ 46 w 408"/>
                  <a:gd name="T17" fmla="*/ 129 h 198"/>
                  <a:gd name="T18" fmla="*/ 83 w 408"/>
                  <a:gd name="T19" fmla="*/ 136 h 198"/>
                  <a:gd name="T20" fmla="*/ 96 w 408"/>
                  <a:gd name="T21" fmla="*/ 106 h 198"/>
                  <a:gd name="T22" fmla="*/ 301 w 408"/>
                  <a:gd name="T23" fmla="*/ 198 h 198"/>
                  <a:gd name="T24" fmla="*/ 399 w 408"/>
                  <a:gd name="T25" fmla="*/ 23 h 198"/>
                  <a:gd name="T26" fmla="*/ 408 w 408"/>
                  <a:gd name="T27" fmla="*/ 7 h 198"/>
                  <a:gd name="T28" fmla="*/ 394 w 408"/>
                  <a:gd name="T29" fmla="*/ 0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08" h="198">
                    <a:moveTo>
                      <a:pt x="394" y="0"/>
                    </a:moveTo>
                    <a:cubicBezTo>
                      <a:pt x="390" y="6"/>
                      <a:pt x="387" y="11"/>
                      <a:pt x="384" y="17"/>
                    </a:cubicBezTo>
                    <a:cubicBezTo>
                      <a:pt x="353" y="73"/>
                      <a:pt x="322" y="131"/>
                      <a:pt x="291" y="187"/>
                    </a:cubicBezTo>
                    <a:cubicBezTo>
                      <a:pt x="224" y="154"/>
                      <a:pt x="155" y="124"/>
                      <a:pt x="84" y="96"/>
                    </a:cubicBezTo>
                    <a:cubicBezTo>
                      <a:pt x="79" y="106"/>
                      <a:pt x="75" y="117"/>
                      <a:pt x="70" y="128"/>
                    </a:cubicBezTo>
                    <a:cubicBezTo>
                      <a:pt x="60" y="126"/>
                      <a:pt x="51" y="124"/>
                      <a:pt x="41" y="123"/>
                    </a:cubicBezTo>
                    <a:cubicBezTo>
                      <a:pt x="27" y="120"/>
                      <a:pt x="14" y="118"/>
                      <a:pt x="0" y="116"/>
                    </a:cubicBezTo>
                    <a:cubicBezTo>
                      <a:pt x="2" y="119"/>
                      <a:pt x="4" y="121"/>
                      <a:pt x="6" y="123"/>
                    </a:cubicBezTo>
                    <a:cubicBezTo>
                      <a:pt x="19" y="125"/>
                      <a:pt x="33" y="127"/>
                      <a:pt x="46" y="129"/>
                    </a:cubicBezTo>
                    <a:cubicBezTo>
                      <a:pt x="58" y="131"/>
                      <a:pt x="71" y="134"/>
                      <a:pt x="83" y="136"/>
                    </a:cubicBezTo>
                    <a:cubicBezTo>
                      <a:pt x="88" y="126"/>
                      <a:pt x="91" y="116"/>
                      <a:pt x="96" y="106"/>
                    </a:cubicBezTo>
                    <a:cubicBezTo>
                      <a:pt x="168" y="134"/>
                      <a:pt x="235" y="165"/>
                      <a:pt x="301" y="198"/>
                    </a:cubicBezTo>
                    <a:cubicBezTo>
                      <a:pt x="334" y="140"/>
                      <a:pt x="367" y="82"/>
                      <a:pt x="399" y="23"/>
                    </a:cubicBezTo>
                    <a:cubicBezTo>
                      <a:pt x="402" y="18"/>
                      <a:pt x="405" y="13"/>
                      <a:pt x="408" y="7"/>
                    </a:cubicBezTo>
                    <a:cubicBezTo>
                      <a:pt x="403" y="5"/>
                      <a:pt x="398" y="3"/>
                      <a:pt x="394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5" name="Freeform 186">
                <a:extLst>
                  <a:ext uri="{FF2B5EF4-FFF2-40B4-BE49-F238E27FC236}">
                    <a16:creationId xmlns:a16="http://schemas.microsoft.com/office/drawing/2014/main" xmlns="" id="{A814224B-B98A-4816-80A0-E31B0EBFDF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36" y="589"/>
                <a:ext cx="352" cy="554"/>
              </a:xfrm>
              <a:custGeom>
                <a:avLst/>
                <a:gdLst>
                  <a:gd name="T0" fmla="*/ 149 w 456"/>
                  <a:gd name="T1" fmla="*/ 0 h 718"/>
                  <a:gd name="T2" fmla="*/ 136 w 456"/>
                  <a:gd name="T3" fmla="*/ 13 h 718"/>
                  <a:gd name="T4" fmla="*/ 0 w 456"/>
                  <a:gd name="T5" fmla="*/ 142 h 718"/>
                  <a:gd name="T6" fmla="*/ 409 w 456"/>
                  <a:gd name="T7" fmla="*/ 652 h 718"/>
                  <a:gd name="T8" fmla="*/ 451 w 456"/>
                  <a:gd name="T9" fmla="*/ 718 h 718"/>
                  <a:gd name="T10" fmla="*/ 456 w 456"/>
                  <a:gd name="T11" fmla="*/ 715 h 718"/>
                  <a:gd name="T12" fmla="*/ 412 w 456"/>
                  <a:gd name="T13" fmla="*/ 647 h 718"/>
                  <a:gd name="T14" fmla="*/ 19 w 456"/>
                  <a:gd name="T15" fmla="*/ 155 h 718"/>
                  <a:gd name="T16" fmla="*/ 151 w 456"/>
                  <a:gd name="T17" fmla="*/ 30 h 718"/>
                  <a:gd name="T18" fmla="*/ 165 w 456"/>
                  <a:gd name="T19" fmla="*/ 17 h 718"/>
                  <a:gd name="T20" fmla="*/ 149 w 456"/>
                  <a:gd name="T21" fmla="*/ 0 h 7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56" h="718">
                    <a:moveTo>
                      <a:pt x="149" y="0"/>
                    </a:moveTo>
                    <a:cubicBezTo>
                      <a:pt x="145" y="4"/>
                      <a:pt x="140" y="9"/>
                      <a:pt x="136" y="13"/>
                    </a:cubicBezTo>
                    <a:cubicBezTo>
                      <a:pt x="91" y="56"/>
                      <a:pt x="45" y="99"/>
                      <a:pt x="0" y="142"/>
                    </a:cubicBezTo>
                    <a:cubicBezTo>
                      <a:pt x="155" y="302"/>
                      <a:pt x="291" y="472"/>
                      <a:pt x="409" y="652"/>
                    </a:cubicBezTo>
                    <a:cubicBezTo>
                      <a:pt x="423" y="674"/>
                      <a:pt x="438" y="696"/>
                      <a:pt x="451" y="718"/>
                    </a:cubicBezTo>
                    <a:cubicBezTo>
                      <a:pt x="452" y="716"/>
                      <a:pt x="454" y="716"/>
                      <a:pt x="456" y="715"/>
                    </a:cubicBezTo>
                    <a:cubicBezTo>
                      <a:pt x="441" y="692"/>
                      <a:pt x="427" y="670"/>
                      <a:pt x="412" y="647"/>
                    </a:cubicBezTo>
                    <a:cubicBezTo>
                      <a:pt x="297" y="473"/>
                      <a:pt x="167" y="309"/>
                      <a:pt x="19" y="155"/>
                    </a:cubicBezTo>
                    <a:cubicBezTo>
                      <a:pt x="63" y="113"/>
                      <a:pt x="107" y="72"/>
                      <a:pt x="151" y="30"/>
                    </a:cubicBezTo>
                    <a:cubicBezTo>
                      <a:pt x="156" y="26"/>
                      <a:pt x="160" y="21"/>
                      <a:pt x="165" y="17"/>
                    </a:cubicBezTo>
                    <a:cubicBezTo>
                      <a:pt x="160" y="12"/>
                      <a:pt x="154" y="6"/>
                      <a:pt x="149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6" name="Freeform 187">
                <a:extLst>
                  <a:ext uri="{FF2B5EF4-FFF2-40B4-BE49-F238E27FC236}">
                    <a16:creationId xmlns:a16="http://schemas.microsoft.com/office/drawing/2014/main" xmlns="" id="{3A4C4FDC-126A-4B6E-B0AD-AAD5F7E9AF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51" y="1665"/>
                <a:ext cx="238" cy="167"/>
              </a:xfrm>
              <a:custGeom>
                <a:avLst/>
                <a:gdLst>
                  <a:gd name="T0" fmla="*/ 4 w 308"/>
                  <a:gd name="T1" fmla="*/ 0 h 217"/>
                  <a:gd name="T2" fmla="*/ 0 w 308"/>
                  <a:gd name="T3" fmla="*/ 2 h 217"/>
                  <a:gd name="T4" fmla="*/ 38 w 308"/>
                  <a:gd name="T5" fmla="*/ 77 h 217"/>
                  <a:gd name="T6" fmla="*/ 102 w 308"/>
                  <a:gd name="T7" fmla="*/ 217 h 217"/>
                  <a:gd name="T8" fmla="*/ 284 w 308"/>
                  <a:gd name="T9" fmla="*/ 133 h 217"/>
                  <a:gd name="T10" fmla="*/ 308 w 308"/>
                  <a:gd name="T11" fmla="*/ 121 h 217"/>
                  <a:gd name="T12" fmla="*/ 301 w 308"/>
                  <a:gd name="T13" fmla="*/ 106 h 217"/>
                  <a:gd name="T14" fmla="*/ 277 w 308"/>
                  <a:gd name="T15" fmla="*/ 117 h 217"/>
                  <a:gd name="T16" fmla="*/ 100 w 308"/>
                  <a:gd name="T17" fmla="*/ 200 h 217"/>
                  <a:gd name="T18" fmla="*/ 43 w 308"/>
                  <a:gd name="T19" fmla="*/ 76 h 217"/>
                  <a:gd name="T20" fmla="*/ 4 w 308"/>
                  <a:gd name="T21" fmla="*/ 0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08" h="217">
                    <a:moveTo>
                      <a:pt x="4" y="0"/>
                    </a:moveTo>
                    <a:cubicBezTo>
                      <a:pt x="3" y="1"/>
                      <a:pt x="2" y="2"/>
                      <a:pt x="0" y="2"/>
                    </a:cubicBezTo>
                    <a:cubicBezTo>
                      <a:pt x="13" y="27"/>
                      <a:pt x="26" y="52"/>
                      <a:pt x="38" y="77"/>
                    </a:cubicBezTo>
                    <a:cubicBezTo>
                      <a:pt x="61" y="123"/>
                      <a:pt x="82" y="170"/>
                      <a:pt x="102" y="217"/>
                    </a:cubicBezTo>
                    <a:cubicBezTo>
                      <a:pt x="163" y="189"/>
                      <a:pt x="223" y="161"/>
                      <a:pt x="284" y="133"/>
                    </a:cubicBezTo>
                    <a:cubicBezTo>
                      <a:pt x="292" y="129"/>
                      <a:pt x="300" y="125"/>
                      <a:pt x="308" y="121"/>
                    </a:cubicBezTo>
                    <a:cubicBezTo>
                      <a:pt x="306" y="116"/>
                      <a:pt x="304" y="111"/>
                      <a:pt x="301" y="106"/>
                    </a:cubicBezTo>
                    <a:cubicBezTo>
                      <a:pt x="293" y="109"/>
                      <a:pt x="285" y="113"/>
                      <a:pt x="277" y="117"/>
                    </a:cubicBezTo>
                    <a:cubicBezTo>
                      <a:pt x="218" y="145"/>
                      <a:pt x="159" y="172"/>
                      <a:pt x="100" y="200"/>
                    </a:cubicBezTo>
                    <a:cubicBezTo>
                      <a:pt x="82" y="158"/>
                      <a:pt x="63" y="117"/>
                      <a:pt x="43" y="76"/>
                    </a:cubicBezTo>
                    <a:cubicBezTo>
                      <a:pt x="31" y="51"/>
                      <a:pt x="18" y="25"/>
                      <a:pt x="4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7" name="Freeform 188">
                <a:extLst>
                  <a:ext uri="{FF2B5EF4-FFF2-40B4-BE49-F238E27FC236}">
                    <a16:creationId xmlns:a16="http://schemas.microsoft.com/office/drawing/2014/main" xmlns="" id="{21749261-FE49-4A20-BEE9-B9BC45B72F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44" y="1275"/>
                <a:ext cx="283" cy="344"/>
              </a:xfrm>
              <a:custGeom>
                <a:avLst/>
                <a:gdLst>
                  <a:gd name="T0" fmla="*/ 111 w 366"/>
                  <a:gd name="T1" fmla="*/ 0 h 446"/>
                  <a:gd name="T2" fmla="*/ 0 w 366"/>
                  <a:gd name="T3" fmla="*/ 339 h 446"/>
                  <a:gd name="T4" fmla="*/ 252 w 366"/>
                  <a:gd name="T5" fmla="*/ 432 h 446"/>
                  <a:gd name="T6" fmla="*/ 281 w 366"/>
                  <a:gd name="T7" fmla="*/ 446 h 446"/>
                  <a:gd name="T8" fmla="*/ 283 w 366"/>
                  <a:gd name="T9" fmla="*/ 442 h 446"/>
                  <a:gd name="T10" fmla="*/ 254 w 366"/>
                  <a:gd name="T11" fmla="*/ 428 h 446"/>
                  <a:gd name="T12" fmla="*/ 12 w 366"/>
                  <a:gd name="T13" fmla="*/ 337 h 446"/>
                  <a:gd name="T14" fmla="*/ 122 w 366"/>
                  <a:gd name="T15" fmla="*/ 8 h 446"/>
                  <a:gd name="T16" fmla="*/ 300 w 366"/>
                  <a:gd name="T17" fmla="*/ 70 h 446"/>
                  <a:gd name="T18" fmla="*/ 364 w 366"/>
                  <a:gd name="T19" fmla="*/ 97 h 446"/>
                  <a:gd name="T20" fmla="*/ 366 w 366"/>
                  <a:gd name="T21" fmla="*/ 92 h 446"/>
                  <a:gd name="T22" fmla="*/ 302 w 366"/>
                  <a:gd name="T23" fmla="*/ 65 h 446"/>
                  <a:gd name="T24" fmla="*/ 111 w 366"/>
                  <a:gd name="T25" fmla="*/ 0 h 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6" h="446">
                    <a:moveTo>
                      <a:pt x="111" y="0"/>
                    </a:moveTo>
                    <a:cubicBezTo>
                      <a:pt x="73" y="113"/>
                      <a:pt x="37" y="226"/>
                      <a:pt x="0" y="339"/>
                    </a:cubicBezTo>
                    <a:cubicBezTo>
                      <a:pt x="90" y="365"/>
                      <a:pt x="173" y="396"/>
                      <a:pt x="252" y="432"/>
                    </a:cubicBezTo>
                    <a:cubicBezTo>
                      <a:pt x="262" y="437"/>
                      <a:pt x="272" y="442"/>
                      <a:pt x="281" y="446"/>
                    </a:cubicBezTo>
                    <a:cubicBezTo>
                      <a:pt x="282" y="445"/>
                      <a:pt x="283" y="444"/>
                      <a:pt x="283" y="442"/>
                    </a:cubicBezTo>
                    <a:cubicBezTo>
                      <a:pt x="273" y="437"/>
                      <a:pt x="264" y="432"/>
                      <a:pt x="254" y="428"/>
                    </a:cubicBezTo>
                    <a:cubicBezTo>
                      <a:pt x="179" y="393"/>
                      <a:pt x="98" y="363"/>
                      <a:pt x="12" y="337"/>
                    </a:cubicBezTo>
                    <a:cubicBezTo>
                      <a:pt x="49" y="228"/>
                      <a:pt x="85" y="118"/>
                      <a:pt x="122" y="8"/>
                    </a:cubicBezTo>
                    <a:cubicBezTo>
                      <a:pt x="183" y="27"/>
                      <a:pt x="243" y="47"/>
                      <a:pt x="300" y="70"/>
                    </a:cubicBezTo>
                    <a:cubicBezTo>
                      <a:pt x="322" y="79"/>
                      <a:pt x="343" y="88"/>
                      <a:pt x="364" y="97"/>
                    </a:cubicBezTo>
                    <a:cubicBezTo>
                      <a:pt x="365" y="95"/>
                      <a:pt x="366" y="94"/>
                      <a:pt x="366" y="92"/>
                    </a:cubicBezTo>
                    <a:cubicBezTo>
                      <a:pt x="345" y="83"/>
                      <a:pt x="324" y="74"/>
                      <a:pt x="302" y="65"/>
                    </a:cubicBezTo>
                    <a:cubicBezTo>
                      <a:pt x="240" y="41"/>
                      <a:pt x="177" y="19"/>
                      <a:pt x="111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8" name="Freeform 189">
                <a:extLst>
                  <a:ext uri="{FF2B5EF4-FFF2-40B4-BE49-F238E27FC236}">
                    <a16:creationId xmlns:a16="http://schemas.microsoft.com/office/drawing/2014/main" xmlns="" id="{6D9672EA-EB4C-4CB7-B34F-22BCF86BF5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07" y="2180"/>
                <a:ext cx="236" cy="495"/>
              </a:xfrm>
              <a:custGeom>
                <a:avLst/>
                <a:gdLst>
                  <a:gd name="T0" fmla="*/ 5 w 305"/>
                  <a:gd name="T1" fmla="*/ 0 h 641"/>
                  <a:gd name="T2" fmla="*/ 0 w 305"/>
                  <a:gd name="T3" fmla="*/ 2 h 641"/>
                  <a:gd name="T4" fmla="*/ 18 w 305"/>
                  <a:gd name="T5" fmla="*/ 29 h 641"/>
                  <a:gd name="T6" fmla="*/ 227 w 305"/>
                  <a:gd name="T7" fmla="*/ 641 h 641"/>
                  <a:gd name="T8" fmla="*/ 281 w 305"/>
                  <a:gd name="T9" fmla="*/ 635 h 641"/>
                  <a:gd name="T10" fmla="*/ 305 w 305"/>
                  <a:gd name="T11" fmla="*/ 632 h 641"/>
                  <a:gd name="T12" fmla="*/ 303 w 305"/>
                  <a:gd name="T13" fmla="*/ 625 h 641"/>
                  <a:gd name="T14" fmla="*/ 279 w 305"/>
                  <a:gd name="T15" fmla="*/ 627 h 641"/>
                  <a:gd name="T16" fmla="*/ 231 w 305"/>
                  <a:gd name="T17" fmla="*/ 633 h 641"/>
                  <a:gd name="T18" fmla="*/ 22 w 305"/>
                  <a:gd name="T19" fmla="*/ 26 h 641"/>
                  <a:gd name="T20" fmla="*/ 5 w 305"/>
                  <a:gd name="T21" fmla="*/ 0 h 6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05" h="641">
                    <a:moveTo>
                      <a:pt x="5" y="0"/>
                    </a:moveTo>
                    <a:cubicBezTo>
                      <a:pt x="4" y="1"/>
                      <a:pt x="2" y="1"/>
                      <a:pt x="0" y="2"/>
                    </a:cubicBezTo>
                    <a:cubicBezTo>
                      <a:pt x="6" y="11"/>
                      <a:pt x="12" y="20"/>
                      <a:pt x="18" y="29"/>
                    </a:cubicBezTo>
                    <a:cubicBezTo>
                      <a:pt x="138" y="212"/>
                      <a:pt x="207" y="425"/>
                      <a:pt x="227" y="641"/>
                    </a:cubicBezTo>
                    <a:cubicBezTo>
                      <a:pt x="245" y="639"/>
                      <a:pt x="263" y="637"/>
                      <a:pt x="281" y="635"/>
                    </a:cubicBezTo>
                    <a:cubicBezTo>
                      <a:pt x="289" y="634"/>
                      <a:pt x="297" y="633"/>
                      <a:pt x="305" y="632"/>
                    </a:cubicBezTo>
                    <a:cubicBezTo>
                      <a:pt x="304" y="629"/>
                      <a:pt x="304" y="627"/>
                      <a:pt x="303" y="625"/>
                    </a:cubicBezTo>
                    <a:cubicBezTo>
                      <a:pt x="295" y="625"/>
                      <a:pt x="287" y="626"/>
                      <a:pt x="279" y="627"/>
                    </a:cubicBezTo>
                    <a:cubicBezTo>
                      <a:pt x="263" y="629"/>
                      <a:pt x="247" y="631"/>
                      <a:pt x="231" y="633"/>
                    </a:cubicBezTo>
                    <a:cubicBezTo>
                      <a:pt x="210" y="418"/>
                      <a:pt x="141" y="208"/>
                      <a:pt x="22" y="26"/>
                    </a:cubicBezTo>
                    <a:cubicBezTo>
                      <a:pt x="17" y="17"/>
                      <a:pt x="11" y="8"/>
                      <a:pt x="5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9" name="Freeform 190">
                <a:extLst>
                  <a:ext uri="{FF2B5EF4-FFF2-40B4-BE49-F238E27FC236}">
                    <a16:creationId xmlns:a16="http://schemas.microsoft.com/office/drawing/2014/main" xmlns="" id="{F88DB4CF-277B-4C56-93FC-C4071A8916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13" y="3765"/>
                <a:ext cx="344" cy="360"/>
              </a:xfrm>
              <a:custGeom>
                <a:avLst/>
                <a:gdLst>
                  <a:gd name="T0" fmla="*/ 440 w 445"/>
                  <a:gd name="T1" fmla="*/ 0 h 466"/>
                  <a:gd name="T2" fmla="*/ 405 w 445"/>
                  <a:gd name="T3" fmla="*/ 46 h 466"/>
                  <a:gd name="T4" fmla="*/ 103 w 445"/>
                  <a:gd name="T5" fmla="*/ 351 h 466"/>
                  <a:gd name="T6" fmla="*/ 120 w 445"/>
                  <a:gd name="T7" fmla="*/ 371 h 466"/>
                  <a:gd name="T8" fmla="*/ 32 w 445"/>
                  <a:gd name="T9" fmla="*/ 437 h 466"/>
                  <a:gd name="T10" fmla="*/ 0 w 445"/>
                  <a:gd name="T11" fmla="*/ 459 h 466"/>
                  <a:gd name="T12" fmla="*/ 4 w 445"/>
                  <a:gd name="T13" fmla="*/ 466 h 466"/>
                  <a:gd name="T14" fmla="*/ 35 w 445"/>
                  <a:gd name="T15" fmla="*/ 444 h 466"/>
                  <a:gd name="T16" fmla="*/ 137 w 445"/>
                  <a:gd name="T17" fmla="*/ 367 h 466"/>
                  <a:gd name="T18" fmla="*/ 120 w 445"/>
                  <a:gd name="T19" fmla="*/ 346 h 466"/>
                  <a:gd name="T20" fmla="*/ 410 w 445"/>
                  <a:gd name="T21" fmla="*/ 51 h 466"/>
                  <a:gd name="T22" fmla="*/ 445 w 445"/>
                  <a:gd name="T23" fmla="*/ 5 h 466"/>
                  <a:gd name="T24" fmla="*/ 440 w 445"/>
                  <a:gd name="T25" fmla="*/ 0 h 4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5" h="466">
                    <a:moveTo>
                      <a:pt x="440" y="0"/>
                    </a:moveTo>
                    <a:cubicBezTo>
                      <a:pt x="428" y="16"/>
                      <a:pt x="416" y="31"/>
                      <a:pt x="405" y="46"/>
                    </a:cubicBezTo>
                    <a:cubicBezTo>
                      <a:pt x="316" y="158"/>
                      <a:pt x="215" y="261"/>
                      <a:pt x="103" y="351"/>
                    </a:cubicBezTo>
                    <a:cubicBezTo>
                      <a:pt x="108" y="357"/>
                      <a:pt x="114" y="364"/>
                      <a:pt x="120" y="371"/>
                    </a:cubicBezTo>
                    <a:cubicBezTo>
                      <a:pt x="91" y="394"/>
                      <a:pt x="62" y="416"/>
                      <a:pt x="32" y="437"/>
                    </a:cubicBezTo>
                    <a:cubicBezTo>
                      <a:pt x="21" y="444"/>
                      <a:pt x="10" y="452"/>
                      <a:pt x="0" y="459"/>
                    </a:cubicBezTo>
                    <a:cubicBezTo>
                      <a:pt x="0" y="462"/>
                      <a:pt x="2" y="464"/>
                      <a:pt x="4" y="466"/>
                    </a:cubicBezTo>
                    <a:cubicBezTo>
                      <a:pt x="14" y="459"/>
                      <a:pt x="25" y="452"/>
                      <a:pt x="35" y="444"/>
                    </a:cubicBezTo>
                    <a:cubicBezTo>
                      <a:pt x="70" y="420"/>
                      <a:pt x="104" y="394"/>
                      <a:pt x="137" y="367"/>
                    </a:cubicBezTo>
                    <a:cubicBezTo>
                      <a:pt x="131" y="360"/>
                      <a:pt x="126" y="353"/>
                      <a:pt x="120" y="346"/>
                    </a:cubicBezTo>
                    <a:cubicBezTo>
                      <a:pt x="228" y="258"/>
                      <a:pt x="325" y="159"/>
                      <a:pt x="410" y="51"/>
                    </a:cubicBezTo>
                    <a:cubicBezTo>
                      <a:pt x="422" y="36"/>
                      <a:pt x="433" y="20"/>
                      <a:pt x="445" y="5"/>
                    </a:cubicBezTo>
                    <a:cubicBezTo>
                      <a:pt x="443" y="4"/>
                      <a:pt x="441" y="2"/>
                      <a:pt x="440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0" name="Freeform 191">
                <a:extLst>
                  <a:ext uri="{FF2B5EF4-FFF2-40B4-BE49-F238E27FC236}">
                    <a16:creationId xmlns:a16="http://schemas.microsoft.com/office/drawing/2014/main" xmlns="" id="{128FD95B-7C8E-4251-9B35-495D3A65FF1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79" y="4589"/>
                <a:ext cx="405" cy="339"/>
              </a:xfrm>
              <a:custGeom>
                <a:avLst/>
                <a:gdLst>
                  <a:gd name="T0" fmla="*/ 518 w 524"/>
                  <a:gd name="T1" fmla="*/ 0 h 439"/>
                  <a:gd name="T2" fmla="*/ 482 w 524"/>
                  <a:gd name="T3" fmla="*/ 46 h 439"/>
                  <a:gd name="T4" fmla="*/ 135 w 524"/>
                  <a:gd name="T5" fmla="*/ 414 h 439"/>
                  <a:gd name="T6" fmla="*/ 40 w 524"/>
                  <a:gd name="T7" fmla="*/ 305 h 439"/>
                  <a:gd name="T8" fmla="*/ 151 w 524"/>
                  <a:gd name="T9" fmla="*/ 199 h 439"/>
                  <a:gd name="T10" fmla="*/ 31 w 524"/>
                  <a:gd name="T11" fmla="*/ 74 h 439"/>
                  <a:gd name="T12" fmla="*/ 17 w 524"/>
                  <a:gd name="T13" fmla="*/ 59 h 439"/>
                  <a:gd name="T14" fmla="*/ 0 w 524"/>
                  <a:gd name="T15" fmla="*/ 77 h 439"/>
                  <a:gd name="T16" fmla="*/ 13 w 524"/>
                  <a:gd name="T17" fmla="*/ 91 h 439"/>
                  <a:gd name="T18" fmla="*/ 127 w 524"/>
                  <a:gd name="T19" fmla="*/ 212 h 439"/>
                  <a:gd name="T20" fmla="*/ 14 w 524"/>
                  <a:gd name="T21" fmla="*/ 319 h 439"/>
                  <a:gd name="T22" fmla="*/ 118 w 524"/>
                  <a:gd name="T23" fmla="*/ 439 h 439"/>
                  <a:gd name="T24" fmla="*/ 489 w 524"/>
                  <a:gd name="T25" fmla="*/ 49 h 439"/>
                  <a:gd name="T26" fmla="*/ 524 w 524"/>
                  <a:gd name="T27" fmla="*/ 5 h 439"/>
                  <a:gd name="T28" fmla="*/ 518 w 524"/>
                  <a:gd name="T29" fmla="*/ 0 h 4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24" h="439">
                    <a:moveTo>
                      <a:pt x="518" y="0"/>
                    </a:moveTo>
                    <a:cubicBezTo>
                      <a:pt x="506" y="15"/>
                      <a:pt x="494" y="31"/>
                      <a:pt x="482" y="46"/>
                    </a:cubicBezTo>
                    <a:cubicBezTo>
                      <a:pt x="376" y="177"/>
                      <a:pt x="260" y="300"/>
                      <a:pt x="135" y="414"/>
                    </a:cubicBezTo>
                    <a:cubicBezTo>
                      <a:pt x="104" y="377"/>
                      <a:pt x="72" y="342"/>
                      <a:pt x="40" y="305"/>
                    </a:cubicBezTo>
                    <a:cubicBezTo>
                      <a:pt x="78" y="271"/>
                      <a:pt x="115" y="235"/>
                      <a:pt x="151" y="199"/>
                    </a:cubicBezTo>
                    <a:cubicBezTo>
                      <a:pt x="111" y="156"/>
                      <a:pt x="71" y="115"/>
                      <a:pt x="31" y="74"/>
                    </a:cubicBezTo>
                    <a:cubicBezTo>
                      <a:pt x="27" y="69"/>
                      <a:pt x="22" y="64"/>
                      <a:pt x="17" y="59"/>
                    </a:cubicBezTo>
                    <a:cubicBezTo>
                      <a:pt x="12" y="65"/>
                      <a:pt x="6" y="70"/>
                      <a:pt x="0" y="77"/>
                    </a:cubicBezTo>
                    <a:cubicBezTo>
                      <a:pt x="4" y="82"/>
                      <a:pt x="8" y="86"/>
                      <a:pt x="13" y="91"/>
                    </a:cubicBezTo>
                    <a:cubicBezTo>
                      <a:pt x="50" y="131"/>
                      <a:pt x="89" y="172"/>
                      <a:pt x="127" y="212"/>
                    </a:cubicBezTo>
                    <a:cubicBezTo>
                      <a:pt x="90" y="249"/>
                      <a:pt x="53" y="284"/>
                      <a:pt x="14" y="319"/>
                    </a:cubicBezTo>
                    <a:cubicBezTo>
                      <a:pt x="49" y="359"/>
                      <a:pt x="84" y="399"/>
                      <a:pt x="118" y="439"/>
                    </a:cubicBezTo>
                    <a:cubicBezTo>
                      <a:pt x="252" y="319"/>
                      <a:pt x="376" y="188"/>
                      <a:pt x="489" y="49"/>
                    </a:cubicBezTo>
                    <a:cubicBezTo>
                      <a:pt x="501" y="34"/>
                      <a:pt x="512" y="19"/>
                      <a:pt x="524" y="5"/>
                    </a:cubicBezTo>
                    <a:cubicBezTo>
                      <a:pt x="522" y="3"/>
                      <a:pt x="520" y="1"/>
                      <a:pt x="518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1" name="Freeform 192">
                <a:extLst>
                  <a:ext uri="{FF2B5EF4-FFF2-40B4-BE49-F238E27FC236}">
                    <a16:creationId xmlns:a16="http://schemas.microsoft.com/office/drawing/2014/main" xmlns="" id="{4D6A84A5-8786-4323-B553-1018C90857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61" y="284"/>
                <a:ext cx="908" cy="1443"/>
              </a:xfrm>
              <a:custGeom>
                <a:avLst/>
                <a:gdLst>
                  <a:gd name="T0" fmla="*/ 661 w 1175"/>
                  <a:gd name="T1" fmla="*/ 1869 h 1869"/>
                  <a:gd name="T2" fmla="*/ 1175 w 1175"/>
                  <a:gd name="T3" fmla="*/ 1584 h 1869"/>
                  <a:gd name="T4" fmla="*/ 202 w 1175"/>
                  <a:gd name="T5" fmla="*/ 505 h 1869"/>
                  <a:gd name="T6" fmla="*/ 545 w 1175"/>
                  <a:gd name="T7" fmla="*/ 24 h 1869"/>
                  <a:gd name="T8" fmla="*/ 507 w 1175"/>
                  <a:gd name="T9" fmla="*/ 0 h 1869"/>
                  <a:gd name="T10" fmla="*/ 165 w 1175"/>
                  <a:gd name="T11" fmla="*/ 492 h 1869"/>
                  <a:gd name="T12" fmla="*/ 1151 w 1175"/>
                  <a:gd name="T13" fmla="*/ 1557 h 1869"/>
                  <a:gd name="T14" fmla="*/ 656 w 1175"/>
                  <a:gd name="T15" fmla="*/ 1839 h 1869"/>
                  <a:gd name="T16" fmla="*/ 149 w 1175"/>
                  <a:gd name="T17" fmla="*/ 1193 h 1869"/>
                  <a:gd name="T18" fmla="*/ 0 w 1175"/>
                  <a:gd name="T19" fmla="*/ 1353 h 1869"/>
                  <a:gd name="T20" fmla="*/ 20 w 1175"/>
                  <a:gd name="T21" fmla="*/ 1372 h 1869"/>
                  <a:gd name="T22" fmla="*/ 165 w 1175"/>
                  <a:gd name="T23" fmla="*/ 1219 h 1869"/>
                  <a:gd name="T24" fmla="*/ 661 w 1175"/>
                  <a:gd name="T25" fmla="*/ 1869 h 18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75" h="1869">
                    <a:moveTo>
                      <a:pt x="661" y="1869"/>
                    </a:moveTo>
                    <a:cubicBezTo>
                      <a:pt x="833" y="1773"/>
                      <a:pt x="1005" y="1679"/>
                      <a:pt x="1175" y="1584"/>
                    </a:cubicBezTo>
                    <a:cubicBezTo>
                      <a:pt x="955" y="1164"/>
                      <a:pt x="634" y="791"/>
                      <a:pt x="202" y="505"/>
                    </a:cubicBezTo>
                    <a:cubicBezTo>
                      <a:pt x="317" y="345"/>
                      <a:pt x="430" y="184"/>
                      <a:pt x="545" y="24"/>
                    </a:cubicBezTo>
                    <a:cubicBezTo>
                      <a:pt x="533" y="16"/>
                      <a:pt x="519" y="8"/>
                      <a:pt x="507" y="0"/>
                    </a:cubicBezTo>
                    <a:cubicBezTo>
                      <a:pt x="393" y="163"/>
                      <a:pt x="279" y="327"/>
                      <a:pt x="165" y="492"/>
                    </a:cubicBezTo>
                    <a:cubicBezTo>
                      <a:pt x="600" y="772"/>
                      <a:pt x="926" y="1141"/>
                      <a:pt x="1151" y="1557"/>
                    </a:cubicBezTo>
                    <a:cubicBezTo>
                      <a:pt x="987" y="1651"/>
                      <a:pt x="821" y="1745"/>
                      <a:pt x="656" y="1839"/>
                    </a:cubicBezTo>
                    <a:cubicBezTo>
                      <a:pt x="528" y="1601"/>
                      <a:pt x="359" y="1382"/>
                      <a:pt x="149" y="1193"/>
                    </a:cubicBezTo>
                    <a:cubicBezTo>
                      <a:pt x="99" y="1246"/>
                      <a:pt x="49" y="1299"/>
                      <a:pt x="0" y="1353"/>
                    </a:cubicBezTo>
                    <a:cubicBezTo>
                      <a:pt x="7" y="1359"/>
                      <a:pt x="13" y="1365"/>
                      <a:pt x="20" y="1372"/>
                    </a:cubicBezTo>
                    <a:cubicBezTo>
                      <a:pt x="69" y="1320"/>
                      <a:pt x="117" y="1271"/>
                      <a:pt x="165" y="1219"/>
                    </a:cubicBezTo>
                    <a:cubicBezTo>
                      <a:pt x="372" y="1411"/>
                      <a:pt x="537" y="1630"/>
                      <a:pt x="661" y="1869"/>
                    </a:cubicBezTo>
                    <a:close/>
                  </a:path>
                </a:pathLst>
              </a:cu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2" name="Freeform 193">
                <a:extLst>
                  <a:ext uri="{FF2B5EF4-FFF2-40B4-BE49-F238E27FC236}">
                    <a16:creationId xmlns:a16="http://schemas.microsoft.com/office/drawing/2014/main" xmlns="" id="{FC3F21AA-AD4C-4967-9E92-3A28F8CAA8F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83" y="235"/>
                <a:ext cx="167" cy="119"/>
              </a:xfrm>
              <a:custGeom>
                <a:avLst/>
                <a:gdLst>
                  <a:gd name="T0" fmla="*/ 96 w 217"/>
                  <a:gd name="T1" fmla="*/ 95 h 154"/>
                  <a:gd name="T2" fmla="*/ 210 w 217"/>
                  <a:gd name="T3" fmla="*/ 143 h 154"/>
                  <a:gd name="T4" fmla="*/ 123 w 217"/>
                  <a:gd name="T5" fmla="*/ 56 h 154"/>
                  <a:gd name="T6" fmla="*/ 7 w 217"/>
                  <a:gd name="T7" fmla="*/ 11 h 154"/>
                  <a:gd name="T8" fmla="*/ 96 w 217"/>
                  <a:gd name="T9" fmla="*/ 95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7" h="154">
                    <a:moveTo>
                      <a:pt x="96" y="95"/>
                    </a:moveTo>
                    <a:cubicBezTo>
                      <a:pt x="152" y="132"/>
                      <a:pt x="201" y="154"/>
                      <a:pt x="210" y="143"/>
                    </a:cubicBezTo>
                    <a:cubicBezTo>
                      <a:pt x="217" y="133"/>
                      <a:pt x="180" y="94"/>
                      <a:pt x="123" y="56"/>
                    </a:cubicBezTo>
                    <a:cubicBezTo>
                      <a:pt x="68" y="20"/>
                      <a:pt x="14" y="0"/>
                      <a:pt x="7" y="11"/>
                    </a:cubicBezTo>
                    <a:cubicBezTo>
                      <a:pt x="0" y="22"/>
                      <a:pt x="42" y="59"/>
                      <a:pt x="96" y="95"/>
                    </a:cubicBezTo>
                    <a:close/>
                  </a:path>
                </a:pathLst>
              </a:cu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3" name="Freeform 194">
                <a:extLst>
                  <a:ext uri="{FF2B5EF4-FFF2-40B4-BE49-F238E27FC236}">
                    <a16:creationId xmlns:a16="http://schemas.microsoft.com/office/drawing/2014/main" xmlns="" id="{3EA21890-E9F8-4F47-B70B-D033ED36CC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32" y="616"/>
                <a:ext cx="144" cy="104"/>
              </a:xfrm>
              <a:custGeom>
                <a:avLst/>
                <a:gdLst>
                  <a:gd name="T0" fmla="*/ 80 w 186"/>
                  <a:gd name="T1" fmla="*/ 85 h 134"/>
                  <a:gd name="T2" fmla="*/ 178 w 186"/>
                  <a:gd name="T3" fmla="*/ 123 h 134"/>
                  <a:gd name="T4" fmla="*/ 107 w 186"/>
                  <a:gd name="T5" fmla="*/ 47 h 134"/>
                  <a:gd name="T6" fmla="*/ 7 w 186"/>
                  <a:gd name="T7" fmla="*/ 11 h 134"/>
                  <a:gd name="T8" fmla="*/ 80 w 186"/>
                  <a:gd name="T9" fmla="*/ 85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6" h="134">
                    <a:moveTo>
                      <a:pt x="80" y="85"/>
                    </a:moveTo>
                    <a:cubicBezTo>
                      <a:pt x="127" y="116"/>
                      <a:pt x="170" y="134"/>
                      <a:pt x="178" y="123"/>
                    </a:cubicBezTo>
                    <a:cubicBezTo>
                      <a:pt x="186" y="113"/>
                      <a:pt x="155" y="78"/>
                      <a:pt x="107" y="47"/>
                    </a:cubicBezTo>
                    <a:cubicBezTo>
                      <a:pt x="60" y="15"/>
                      <a:pt x="14" y="0"/>
                      <a:pt x="7" y="11"/>
                    </a:cubicBezTo>
                    <a:cubicBezTo>
                      <a:pt x="0" y="22"/>
                      <a:pt x="34" y="55"/>
                      <a:pt x="80" y="85"/>
                    </a:cubicBezTo>
                    <a:close/>
                  </a:path>
                </a:pathLst>
              </a:cu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4" name="Freeform 195">
                <a:extLst>
                  <a:ext uri="{FF2B5EF4-FFF2-40B4-BE49-F238E27FC236}">
                    <a16:creationId xmlns:a16="http://schemas.microsoft.com/office/drawing/2014/main" xmlns="" id="{10F92883-2B7F-47E6-A4E0-398D25CA13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30" y="1297"/>
                <a:ext cx="81" cy="75"/>
              </a:xfrm>
              <a:custGeom>
                <a:avLst/>
                <a:gdLst>
                  <a:gd name="T0" fmla="*/ 39 w 104"/>
                  <a:gd name="T1" fmla="*/ 62 h 97"/>
                  <a:gd name="T2" fmla="*/ 96 w 104"/>
                  <a:gd name="T3" fmla="*/ 89 h 97"/>
                  <a:gd name="T4" fmla="*/ 65 w 104"/>
                  <a:gd name="T5" fmla="*/ 33 h 97"/>
                  <a:gd name="T6" fmla="*/ 6 w 104"/>
                  <a:gd name="T7" fmla="*/ 8 h 97"/>
                  <a:gd name="T8" fmla="*/ 39 w 104"/>
                  <a:gd name="T9" fmla="*/ 62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4" h="97">
                    <a:moveTo>
                      <a:pt x="39" y="62"/>
                    </a:moveTo>
                    <a:cubicBezTo>
                      <a:pt x="63" y="84"/>
                      <a:pt x="88" y="97"/>
                      <a:pt x="96" y="89"/>
                    </a:cubicBezTo>
                    <a:cubicBezTo>
                      <a:pt x="104" y="81"/>
                      <a:pt x="90" y="56"/>
                      <a:pt x="65" y="33"/>
                    </a:cubicBezTo>
                    <a:cubicBezTo>
                      <a:pt x="40" y="12"/>
                      <a:pt x="13" y="0"/>
                      <a:pt x="6" y="8"/>
                    </a:cubicBezTo>
                    <a:cubicBezTo>
                      <a:pt x="0" y="15"/>
                      <a:pt x="15" y="40"/>
                      <a:pt x="39" y="62"/>
                    </a:cubicBezTo>
                    <a:close/>
                  </a:path>
                </a:pathLst>
              </a:cu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5" name="Freeform 196">
                <a:extLst>
                  <a:ext uri="{FF2B5EF4-FFF2-40B4-BE49-F238E27FC236}">
                    <a16:creationId xmlns:a16="http://schemas.microsoft.com/office/drawing/2014/main" xmlns="" id="{5D9E1058-8289-4B15-83AF-36FC643C1D4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18" y="1427"/>
                <a:ext cx="85" cy="137"/>
              </a:xfrm>
              <a:custGeom>
                <a:avLst/>
                <a:gdLst>
                  <a:gd name="T0" fmla="*/ 37 w 111"/>
                  <a:gd name="T1" fmla="*/ 101 h 178"/>
                  <a:gd name="T2" fmla="*/ 100 w 111"/>
                  <a:gd name="T3" fmla="*/ 172 h 178"/>
                  <a:gd name="T4" fmla="*/ 78 w 111"/>
                  <a:gd name="T5" fmla="*/ 77 h 178"/>
                  <a:gd name="T6" fmla="*/ 12 w 111"/>
                  <a:gd name="T7" fmla="*/ 7 h 178"/>
                  <a:gd name="T8" fmla="*/ 37 w 111"/>
                  <a:gd name="T9" fmla="*/ 101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1" h="178">
                    <a:moveTo>
                      <a:pt x="37" y="101"/>
                    </a:moveTo>
                    <a:cubicBezTo>
                      <a:pt x="60" y="146"/>
                      <a:pt x="88" y="178"/>
                      <a:pt x="100" y="172"/>
                    </a:cubicBezTo>
                    <a:cubicBezTo>
                      <a:pt x="111" y="166"/>
                      <a:pt x="102" y="123"/>
                      <a:pt x="78" y="77"/>
                    </a:cubicBezTo>
                    <a:cubicBezTo>
                      <a:pt x="54" y="31"/>
                      <a:pt x="23" y="0"/>
                      <a:pt x="12" y="7"/>
                    </a:cubicBezTo>
                    <a:cubicBezTo>
                      <a:pt x="0" y="13"/>
                      <a:pt x="12" y="55"/>
                      <a:pt x="37" y="101"/>
                    </a:cubicBezTo>
                    <a:close/>
                  </a:path>
                </a:pathLst>
              </a:cu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6" name="Freeform 197">
                <a:extLst>
                  <a:ext uri="{FF2B5EF4-FFF2-40B4-BE49-F238E27FC236}">
                    <a16:creationId xmlns:a16="http://schemas.microsoft.com/office/drawing/2014/main" xmlns="" id="{B9E47C0E-6F4E-4351-A88E-401654A370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31" y="1659"/>
                <a:ext cx="73" cy="114"/>
              </a:xfrm>
              <a:custGeom>
                <a:avLst/>
                <a:gdLst>
                  <a:gd name="T0" fmla="*/ 27 w 95"/>
                  <a:gd name="T1" fmla="*/ 86 h 148"/>
                  <a:gd name="T2" fmla="*/ 83 w 95"/>
                  <a:gd name="T3" fmla="*/ 142 h 148"/>
                  <a:gd name="T4" fmla="*/ 69 w 95"/>
                  <a:gd name="T5" fmla="*/ 62 h 148"/>
                  <a:gd name="T6" fmla="*/ 11 w 95"/>
                  <a:gd name="T7" fmla="*/ 7 h 148"/>
                  <a:gd name="T8" fmla="*/ 27 w 95"/>
                  <a:gd name="T9" fmla="*/ 86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5" h="148">
                    <a:moveTo>
                      <a:pt x="27" y="86"/>
                    </a:moveTo>
                    <a:cubicBezTo>
                      <a:pt x="47" y="123"/>
                      <a:pt x="72" y="148"/>
                      <a:pt x="83" y="142"/>
                    </a:cubicBezTo>
                    <a:cubicBezTo>
                      <a:pt x="95" y="136"/>
                      <a:pt x="89" y="100"/>
                      <a:pt x="69" y="62"/>
                    </a:cubicBezTo>
                    <a:cubicBezTo>
                      <a:pt x="48" y="24"/>
                      <a:pt x="22" y="0"/>
                      <a:pt x="11" y="7"/>
                    </a:cubicBezTo>
                    <a:cubicBezTo>
                      <a:pt x="0" y="13"/>
                      <a:pt x="7" y="48"/>
                      <a:pt x="27" y="86"/>
                    </a:cubicBezTo>
                    <a:close/>
                  </a:path>
                </a:pathLst>
              </a:cu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7" name="Freeform 198">
                <a:extLst>
                  <a:ext uri="{FF2B5EF4-FFF2-40B4-BE49-F238E27FC236}">
                    <a16:creationId xmlns:a16="http://schemas.microsoft.com/office/drawing/2014/main" xmlns="" id="{B2B24D7E-F7E4-48DE-A275-4C0489A1CE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53" y="1192"/>
                <a:ext cx="66" cy="61"/>
              </a:xfrm>
              <a:custGeom>
                <a:avLst/>
                <a:gdLst>
                  <a:gd name="T0" fmla="*/ 32 w 85"/>
                  <a:gd name="T1" fmla="*/ 50 h 79"/>
                  <a:gd name="T2" fmla="*/ 80 w 85"/>
                  <a:gd name="T3" fmla="*/ 73 h 79"/>
                  <a:gd name="T4" fmla="*/ 53 w 85"/>
                  <a:gd name="T5" fmla="*/ 28 h 79"/>
                  <a:gd name="T6" fmla="*/ 5 w 85"/>
                  <a:gd name="T7" fmla="*/ 5 h 79"/>
                  <a:gd name="T8" fmla="*/ 32 w 85"/>
                  <a:gd name="T9" fmla="*/ 5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5" h="79">
                    <a:moveTo>
                      <a:pt x="32" y="50"/>
                    </a:moveTo>
                    <a:cubicBezTo>
                      <a:pt x="53" y="68"/>
                      <a:pt x="74" y="79"/>
                      <a:pt x="80" y="73"/>
                    </a:cubicBezTo>
                    <a:cubicBezTo>
                      <a:pt x="85" y="68"/>
                      <a:pt x="74" y="47"/>
                      <a:pt x="53" y="28"/>
                    </a:cubicBezTo>
                    <a:cubicBezTo>
                      <a:pt x="32" y="9"/>
                      <a:pt x="11" y="0"/>
                      <a:pt x="5" y="5"/>
                    </a:cubicBezTo>
                    <a:cubicBezTo>
                      <a:pt x="0" y="12"/>
                      <a:pt x="12" y="31"/>
                      <a:pt x="32" y="50"/>
                    </a:cubicBezTo>
                    <a:close/>
                  </a:path>
                </a:pathLst>
              </a:cu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8" name="Freeform 199">
                <a:extLst>
                  <a:ext uri="{FF2B5EF4-FFF2-40B4-BE49-F238E27FC236}">
                    <a16:creationId xmlns:a16="http://schemas.microsoft.com/office/drawing/2014/main" xmlns="" id="{D4B5693B-84EA-4585-9695-3771C9932E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32" y="1340"/>
                <a:ext cx="714" cy="1057"/>
              </a:xfrm>
              <a:custGeom>
                <a:avLst/>
                <a:gdLst>
                  <a:gd name="T0" fmla="*/ 362 w 925"/>
                  <a:gd name="T1" fmla="*/ 1369 h 1369"/>
                  <a:gd name="T2" fmla="*/ 919 w 925"/>
                  <a:gd name="T3" fmla="*/ 1190 h 1369"/>
                  <a:gd name="T4" fmla="*/ 489 w 925"/>
                  <a:gd name="T5" fmla="*/ 423 h 1369"/>
                  <a:gd name="T6" fmla="*/ 925 w 925"/>
                  <a:gd name="T7" fmla="*/ 21 h 1369"/>
                  <a:gd name="T8" fmla="*/ 906 w 925"/>
                  <a:gd name="T9" fmla="*/ 0 h 1369"/>
                  <a:gd name="T10" fmla="*/ 468 w 925"/>
                  <a:gd name="T11" fmla="*/ 413 h 1369"/>
                  <a:gd name="T12" fmla="*/ 904 w 925"/>
                  <a:gd name="T13" fmla="*/ 1172 h 1369"/>
                  <a:gd name="T14" fmla="*/ 366 w 925"/>
                  <a:gd name="T15" fmla="*/ 1351 h 1369"/>
                  <a:gd name="T16" fmla="*/ 178 w 925"/>
                  <a:gd name="T17" fmla="*/ 959 h 1369"/>
                  <a:gd name="T18" fmla="*/ 0 w 925"/>
                  <a:gd name="T19" fmla="*/ 1085 h 1369"/>
                  <a:gd name="T20" fmla="*/ 8 w 925"/>
                  <a:gd name="T21" fmla="*/ 1097 h 1369"/>
                  <a:gd name="T22" fmla="*/ 180 w 925"/>
                  <a:gd name="T23" fmla="*/ 977 h 1369"/>
                  <a:gd name="T24" fmla="*/ 362 w 925"/>
                  <a:gd name="T25" fmla="*/ 1369 h 13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25" h="1369">
                    <a:moveTo>
                      <a:pt x="362" y="1369"/>
                    </a:moveTo>
                    <a:cubicBezTo>
                      <a:pt x="547" y="1310"/>
                      <a:pt x="733" y="1250"/>
                      <a:pt x="919" y="1190"/>
                    </a:cubicBezTo>
                    <a:cubicBezTo>
                      <a:pt x="838" y="909"/>
                      <a:pt x="697" y="645"/>
                      <a:pt x="489" y="423"/>
                    </a:cubicBezTo>
                    <a:cubicBezTo>
                      <a:pt x="635" y="289"/>
                      <a:pt x="780" y="155"/>
                      <a:pt x="925" y="21"/>
                    </a:cubicBezTo>
                    <a:cubicBezTo>
                      <a:pt x="919" y="13"/>
                      <a:pt x="912" y="7"/>
                      <a:pt x="906" y="0"/>
                    </a:cubicBezTo>
                    <a:cubicBezTo>
                      <a:pt x="760" y="137"/>
                      <a:pt x="613" y="276"/>
                      <a:pt x="468" y="413"/>
                    </a:cubicBezTo>
                    <a:cubicBezTo>
                      <a:pt x="677" y="631"/>
                      <a:pt x="821" y="893"/>
                      <a:pt x="904" y="1172"/>
                    </a:cubicBezTo>
                    <a:cubicBezTo>
                      <a:pt x="725" y="1232"/>
                      <a:pt x="545" y="1291"/>
                      <a:pt x="366" y="1351"/>
                    </a:cubicBezTo>
                    <a:cubicBezTo>
                      <a:pt x="325" y="1212"/>
                      <a:pt x="263" y="1079"/>
                      <a:pt x="178" y="959"/>
                    </a:cubicBezTo>
                    <a:cubicBezTo>
                      <a:pt x="120" y="1001"/>
                      <a:pt x="60" y="1043"/>
                      <a:pt x="0" y="1085"/>
                    </a:cubicBezTo>
                    <a:cubicBezTo>
                      <a:pt x="3" y="1089"/>
                      <a:pt x="6" y="1093"/>
                      <a:pt x="8" y="1097"/>
                    </a:cubicBezTo>
                    <a:cubicBezTo>
                      <a:pt x="66" y="1057"/>
                      <a:pt x="123" y="1016"/>
                      <a:pt x="180" y="977"/>
                    </a:cubicBezTo>
                    <a:cubicBezTo>
                      <a:pt x="262" y="1097"/>
                      <a:pt x="323" y="1230"/>
                      <a:pt x="362" y="1369"/>
                    </a:cubicBezTo>
                    <a:close/>
                  </a:path>
                </a:pathLst>
              </a:cu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9" name="Freeform 200">
                <a:extLst>
                  <a:ext uri="{FF2B5EF4-FFF2-40B4-BE49-F238E27FC236}">
                    <a16:creationId xmlns:a16="http://schemas.microsoft.com/office/drawing/2014/main" xmlns="" id="{ADE41A5E-03D4-44BD-A9D0-F4FCAB4321B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90" y="1298"/>
                <a:ext cx="96" cy="100"/>
              </a:xfrm>
              <a:custGeom>
                <a:avLst/>
                <a:gdLst>
                  <a:gd name="T0" fmla="*/ 46 w 125"/>
                  <a:gd name="T1" fmla="*/ 80 h 130"/>
                  <a:gd name="T2" fmla="*/ 115 w 125"/>
                  <a:gd name="T3" fmla="*/ 121 h 130"/>
                  <a:gd name="T4" fmla="*/ 81 w 125"/>
                  <a:gd name="T5" fmla="*/ 48 h 130"/>
                  <a:gd name="T6" fmla="*/ 9 w 125"/>
                  <a:gd name="T7" fmla="*/ 9 h 130"/>
                  <a:gd name="T8" fmla="*/ 46 w 125"/>
                  <a:gd name="T9" fmla="*/ 8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5" h="130">
                    <a:moveTo>
                      <a:pt x="46" y="80"/>
                    </a:moveTo>
                    <a:cubicBezTo>
                      <a:pt x="75" y="111"/>
                      <a:pt x="105" y="130"/>
                      <a:pt x="115" y="121"/>
                    </a:cubicBezTo>
                    <a:cubicBezTo>
                      <a:pt x="125" y="113"/>
                      <a:pt x="110" y="79"/>
                      <a:pt x="81" y="48"/>
                    </a:cubicBezTo>
                    <a:cubicBezTo>
                      <a:pt x="52" y="17"/>
                      <a:pt x="19" y="0"/>
                      <a:pt x="9" y="9"/>
                    </a:cubicBezTo>
                    <a:cubicBezTo>
                      <a:pt x="0" y="18"/>
                      <a:pt x="17" y="50"/>
                      <a:pt x="46" y="80"/>
                    </a:cubicBezTo>
                    <a:close/>
                  </a:path>
                </a:pathLst>
              </a:cu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0" name="Freeform 201">
                <a:extLst>
                  <a:ext uri="{FF2B5EF4-FFF2-40B4-BE49-F238E27FC236}">
                    <a16:creationId xmlns:a16="http://schemas.microsoft.com/office/drawing/2014/main" xmlns="" id="{7985B701-9BDF-44BE-A911-422CC19896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63" y="1621"/>
                <a:ext cx="78" cy="81"/>
              </a:xfrm>
              <a:custGeom>
                <a:avLst/>
                <a:gdLst>
                  <a:gd name="T0" fmla="*/ 34 w 101"/>
                  <a:gd name="T1" fmla="*/ 68 h 105"/>
                  <a:gd name="T2" fmla="*/ 92 w 101"/>
                  <a:gd name="T3" fmla="*/ 96 h 105"/>
                  <a:gd name="T4" fmla="*/ 69 w 101"/>
                  <a:gd name="T5" fmla="*/ 36 h 105"/>
                  <a:gd name="T6" fmla="*/ 10 w 101"/>
                  <a:gd name="T7" fmla="*/ 9 h 105"/>
                  <a:gd name="T8" fmla="*/ 34 w 101"/>
                  <a:gd name="T9" fmla="*/ 68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1" h="105">
                    <a:moveTo>
                      <a:pt x="34" y="68"/>
                    </a:moveTo>
                    <a:cubicBezTo>
                      <a:pt x="57" y="91"/>
                      <a:pt x="82" y="105"/>
                      <a:pt x="92" y="96"/>
                    </a:cubicBezTo>
                    <a:cubicBezTo>
                      <a:pt x="101" y="88"/>
                      <a:pt x="92" y="60"/>
                      <a:pt x="69" y="36"/>
                    </a:cubicBezTo>
                    <a:cubicBezTo>
                      <a:pt x="46" y="11"/>
                      <a:pt x="19" y="0"/>
                      <a:pt x="10" y="9"/>
                    </a:cubicBezTo>
                    <a:cubicBezTo>
                      <a:pt x="0" y="18"/>
                      <a:pt x="12" y="44"/>
                      <a:pt x="34" y="68"/>
                    </a:cubicBezTo>
                    <a:close/>
                  </a:path>
                </a:pathLst>
              </a:cu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1" name="Freeform 202">
                <a:extLst>
                  <a:ext uri="{FF2B5EF4-FFF2-40B4-BE49-F238E27FC236}">
                    <a16:creationId xmlns:a16="http://schemas.microsoft.com/office/drawing/2014/main" xmlns="" id="{279BB368-487A-4BDE-9891-CD98ED32A57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18" y="2157"/>
                <a:ext cx="38" cy="47"/>
              </a:xfrm>
              <a:custGeom>
                <a:avLst/>
                <a:gdLst>
                  <a:gd name="T0" fmla="*/ 9 w 50"/>
                  <a:gd name="T1" fmla="*/ 41 h 60"/>
                  <a:gd name="T2" fmla="*/ 41 w 50"/>
                  <a:gd name="T3" fmla="*/ 54 h 60"/>
                  <a:gd name="T4" fmla="*/ 40 w 50"/>
                  <a:gd name="T5" fmla="*/ 19 h 60"/>
                  <a:gd name="T6" fmla="*/ 8 w 50"/>
                  <a:gd name="T7" fmla="*/ 7 h 60"/>
                  <a:gd name="T8" fmla="*/ 9 w 50"/>
                  <a:gd name="T9" fmla="*/ 41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" h="60">
                    <a:moveTo>
                      <a:pt x="9" y="41"/>
                    </a:moveTo>
                    <a:cubicBezTo>
                      <a:pt x="18" y="54"/>
                      <a:pt x="32" y="60"/>
                      <a:pt x="41" y="54"/>
                    </a:cubicBezTo>
                    <a:cubicBezTo>
                      <a:pt x="50" y="48"/>
                      <a:pt x="50" y="32"/>
                      <a:pt x="40" y="19"/>
                    </a:cubicBezTo>
                    <a:cubicBezTo>
                      <a:pt x="31" y="5"/>
                      <a:pt x="17" y="0"/>
                      <a:pt x="8" y="7"/>
                    </a:cubicBezTo>
                    <a:cubicBezTo>
                      <a:pt x="0" y="13"/>
                      <a:pt x="0" y="29"/>
                      <a:pt x="9" y="41"/>
                    </a:cubicBezTo>
                    <a:close/>
                  </a:path>
                </a:pathLst>
              </a:cu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2" name="Freeform 203">
                <a:extLst>
                  <a:ext uri="{FF2B5EF4-FFF2-40B4-BE49-F238E27FC236}">
                    <a16:creationId xmlns:a16="http://schemas.microsoft.com/office/drawing/2014/main" xmlns="" id="{4655E946-3623-4E87-8F91-AB5F5A865C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13" y="2205"/>
                <a:ext cx="49" cy="92"/>
              </a:xfrm>
              <a:custGeom>
                <a:avLst/>
                <a:gdLst>
                  <a:gd name="T0" fmla="*/ 8 w 63"/>
                  <a:gd name="T1" fmla="*/ 67 h 119"/>
                  <a:gd name="T2" fmla="*/ 46 w 63"/>
                  <a:gd name="T3" fmla="*/ 115 h 119"/>
                  <a:gd name="T4" fmla="*/ 53 w 63"/>
                  <a:gd name="T5" fmla="*/ 52 h 119"/>
                  <a:gd name="T6" fmla="*/ 14 w 63"/>
                  <a:gd name="T7" fmla="*/ 4 h 119"/>
                  <a:gd name="T8" fmla="*/ 8 w 63"/>
                  <a:gd name="T9" fmla="*/ 67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" h="119">
                    <a:moveTo>
                      <a:pt x="8" y="67"/>
                    </a:moveTo>
                    <a:cubicBezTo>
                      <a:pt x="18" y="97"/>
                      <a:pt x="34" y="119"/>
                      <a:pt x="46" y="115"/>
                    </a:cubicBezTo>
                    <a:cubicBezTo>
                      <a:pt x="59" y="111"/>
                      <a:pt x="63" y="83"/>
                      <a:pt x="53" y="52"/>
                    </a:cubicBezTo>
                    <a:cubicBezTo>
                      <a:pt x="44" y="21"/>
                      <a:pt x="26" y="0"/>
                      <a:pt x="14" y="4"/>
                    </a:cubicBezTo>
                    <a:cubicBezTo>
                      <a:pt x="2" y="9"/>
                      <a:pt x="0" y="37"/>
                      <a:pt x="8" y="67"/>
                    </a:cubicBezTo>
                    <a:close/>
                  </a:path>
                </a:pathLst>
              </a:cu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3" name="Freeform 204">
                <a:extLst>
                  <a:ext uri="{FF2B5EF4-FFF2-40B4-BE49-F238E27FC236}">
                    <a16:creationId xmlns:a16="http://schemas.microsoft.com/office/drawing/2014/main" xmlns="" id="{8F65DC73-3C69-4A1D-B09D-49DA7099DE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89" y="2356"/>
                <a:ext cx="44" cy="68"/>
              </a:xfrm>
              <a:custGeom>
                <a:avLst/>
                <a:gdLst>
                  <a:gd name="T0" fmla="*/ 6 w 57"/>
                  <a:gd name="T1" fmla="*/ 51 h 87"/>
                  <a:gd name="T2" fmla="*/ 40 w 57"/>
                  <a:gd name="T3" fmla="*/ 84 h 87"/>
                  <a:gd name="T4" fmla="*/ 51 w 57"/>
                  <a:gd name="T5" fmla="*/ 37 h 87"/>
                  <a:gd name="T6" fmla="*/ 17 w 57"/>
                  <a:gd name="T7" fmla="*/ 4 h 87"/>
                  <a:gd name="T8" fmla="*/ 6 w 57"/>
                  <a:gd name="T9" fmla="*/ 51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" h="87">
                    <a:moveTo>
                      <a:pt x="6" y="51"/>
                    </a:moveTo>
                    <a:cubicBezTo>
                      <a:pt x="13" y="72"/>
                      <a:pt x="27" y="87"/>
                      <a:pt x="40" y="84"/>
                    </a:cubicBezTo>
                    <a:cubicBezTo>
                      <a:pt x="52" y="80"/>
                      <a:pt x="57" y="59"/>
                      <a:pt x="51" y="37"/>
                    </a:cubicBezTo>
                    <a:cubicBezTo>
                      <a:pt x="44" y="14"/>
                      <a:pt x="29" y="0"/>
                      <a:pt x="17" y="4"/>
                    </a:cubicBezTo>
                    <a:cubicBezTo>
                      <a:pt x="4" y="9"/>
                      <a:pt x="0" y="30"/>
                      <a:pt x="6" y="51"/>
                    </a:cubicBezTo>
                    <a:close/>
                  </a:path>
                </a:pathLst>
              </a:cu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0" name="Freeform 206">
              <a:extLst>
                <a:ext uri="{FF2B5EF4-FFF2-40B4-BE49-F238E27FC236}">
                  <a16:creationId xmlns:a16="http://schemas.microsoft.com/office/drawing/2014/main" xmlns="" id="{30C5246A-BB7E-49A0-993B-D3AFA29F2B8A}"/>
                </a:ext>
              </a:extLst>
            </p:cNvPr>
            <p:cNvSpPr>
              <a:spLocks/>
            </p:cNvSpPr>
            <p:nvPr/>
          </p:nvSpPr>
          <p:spPr bwMode="auto">
            <a:xfrm>
              <a:off x="4554" y="2071"/>
              <a:ext cx="33" cy="41"/>
            </a:xfrm>
            <a:custGeom>
              <a:avLst/>
              <a:gdLst>
                <a:gd name="T0" fmla="*/ 9 w 43"/>
                <a:gd name="T1" fmla="*/ 35 h 53"/>
                <a:gd name="T2" fmla="*/ 36 w 43"/>
                <a:gd name="T3" fmla="*/ 48 h 53"/>
                <a:gd name="T4" fmla="*/ 34 w 43"/>
                <a:gd name="T5" fmla="*/ 17 h 53"/>
                <a:gd name="T6" fmla="*/ 7 w 43"/>
                <a:gd name="T7" fmla="*/ 5 h 53"/>
                <a:gd name="T8" fmla="*/ 9 w 43"/>
                <a:gd name="T9" fmla="*/ 35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53">
                  <a:moveTo>
                    <a:pt x="9" y="35"/>
                  </a:moveTo>
                  <a:cubicBezTo>
                    <a:pt x="18" y="47"/>
                    <a:pt x="30" y="53"/>
                    <a:pt x="36" y="48"/>
                  </a:cubicBezTo>
                  <a:cubicBezTo>
                    <a:pt x="43" y="43"/>
                    <a:pt x="42" y="30"/>
                    <a:pt x="34" y="17"/>
                  </a:cubicBezTo>
                  <a:cubicBezTo>
                    <a:pt x="26" y="6"/>
                    <a:pt x="14" y="0"/>
                    <a:pt x="7" y="5"/>
                  </a:cubicBezTo>
                  <a:cubicBezTo>
                    <a:pt x="0" y="9"/>
                    <a:pt x="2" y="23"/>
                    <a:pt x="9" y="35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207">
              <a:extLst>
                <a:ext uri="{FF2B5EF4-FFF2-40B4-BE49-F238E27FC236}">
                  <a16:creationId xmlns:a16="http://schemas.microsoft.com/office/drawing/2014/main" xmlns="" id="{7B10566F-1399-4DDD-A2F6-85DD7EEFA66F}"/>
                </a:ext>
              </a:extLst>
            </p:cNvPr>
            <p:cNvSpPr>
              <a:spLocks/>
            </p:cNvSpPr>
            <p:nvPr/>
          </p:nvSpPr>
          <p:spPr bwMode="auto">
            <a:xfrm>
              <a:off x="5189" y="1590"/>
              <a:ext cx="908" cy="1159"/>
            </a:xfrm>
            <a:custGeom>
              <a:avLst/>
              <a:gdLst>
                <a:gd name="T0" fmla="*/ 286 w 1175"/>
                <a:gd name="T1" fmla="*/ 1498 h 1502"/>
                <a:gd name="T2" fmla="*/ 865 w 1175"/>
                <a:gd name="T3" fmla="*/ 1502 h 1502"/>
                <a:gd name="T4" fmla="*/ 638 w 1175"/>
                <a:gd name="T5" fmla="*/ 280 h 1502"/>
                <a:gd name="T6" fmla="*/ 1175 w 1175"/>
                <a:gd name="T7" fmla="*/ 34 h 1502"/>
                <a:gd name="T8" fmla="*/ 1160 w 1175"/>
                <a:gd name="T9" fmla="*/ 0 h 1502"/>
                <a:gd name="T10" fmla="*/ 618 w 1175"/>
                <a:gd name="T11" fmla="*/ 256 h 1502"/>
                <a:gd name="T12" fmla="*/ 857 w 1175"/>
                <a:gd name="T13" fmla="*/ 1471 h 1502"/>
                <a:gd name="T14" fmla="*/ 295 w 1175"/>
                <a:gd name="T15" fmla="*/ 1473 h 1502"/>
                <a:gd name="T16" fmla="*/ 207 w 1175"/>
                <a:gd name="T17" fmla="*/ 789 h 1502"/>
                <a:gd name="T18" fmla="*/ 0 w 1175"/>
                <a:gd name="T19" fmla="*/ 854 h 1502"/>
                <a:gd name="T20" fmla="*/ 6 w 1175"/>
                <a:gd name="T21" fmla="*/ 876 h 1502"/>
                <a:gd name="T22" fmla="*/ 205 w 1175"/>
                <a:gd name="T23" fmla="*/ 815 h 1502"/>
                <a:gd name="T24" fmla="*/ 286 w 1175"/>
                <a:gd name="T25" fmla="*/ 1498 h 15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75" h="1502">
                  <a:moveTo>
                    <a:pt x="286" y="1498"/>
                  </a:moveTo>
                  <a:cubicBezTo>
                    <a:pt x="479" y="1499"/>
                    <a:pt x="672" y="1501"/>
                    <a:pt x="865" y="1502"/>
                  </a:cubicBezTo>
                  <a:cubicBezTo>
                    <a:pt x="874" y="1083"/>
                    <a:pt x="801" y="664"/>
                    <a:pt x="638" y="280"/>
                  </a:cubicBezTo>
                  <a:cubicBezTo>
                    <a:pt x="817" y="198"/>
                    <a:pt x="996" y="116"/>
                    <a:pt x="1175" y="34"/>
                  </a:cubicBezTo>
                  <a:cubicBezTo>
                    <a:pt x="1170" y="23"/>
                    <a:pt x="1165" y="11"/>
                    <a:pt x="1160" y="0"/>
                  </a:cubicBezTo>
                  <a:cubicBezTo>
                    <a:pt x="979" y="85"/>
                    <a:pt x="799" y="170"/>
                    <a:pt x="618" y="256"/>
                  </a:cubicBezTo>
                  <a:cubicBezTo>
                    <a:pt x="784" y="636"/>
                    <a:pt x="862" y="1053"/>
                    <a:pt x="857" y="1471"/>
                  </a:cubicBezTo>
                  <a:cubicBezTo>
                    <a:pt x="670" y="1471"/>
                    <a:pt x="483" y="1472"/>
                    <a:pt x="295" y="1473"/>
                  </a:cubicBezTo>
                  <a:cubicBezTo>
                    <a:pt x="298" y="1242"/>
                    <a:pt x="269" y="1010"/>
                    <a:pt x="207" y="789"/>
                  </a:cubicBezTo>
                  <a:cubicBezTo>
                    <a:pt x="138" y="810"/>
                    <a:pt x="68" y="832"/>
                    <a:pt x="0" y="854"/>
                  </a:cubicBezTo>
                  <a:cubicBezTo>
                    <a:pt x="2" y="861"/>
                    <a:pt x="4" y="868"/>
                    <a:pt x="6" y="876"/>
                  </a:cubicBezTo>
                  <a:cubicBezTo>
                    <a:pt x="72" y="855"/>
                    <a:pt x="138" y="835"/>
                    <a:pt x="205" y="815"/>
                  </a:cubicBezTo>
                  <a:cubicBezTo>
                    <a:pt x="265" y="1037"/>
                    <a:pt x="291" y="1268"/>
                    <a:pt x="286" y="1498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208">
              <a:extLst>
                <a:ext uri="{FF2B5EF4-FFF2-40B4-BE49-F238E27FC236}">
                  <a16:creationId xmlns:a16="http://schemas.microsoft.com/office/drawing/2014/main" xmlns="" id="{45FEF00A-E3FC-4093-A0EF-1364FEB244D8}"/>
                </a:ext>
              </a:extLst>
            </p:cNvPr>
            <p:cNvSpPr>
              <a:spLocks/>
            </p:cNvSpPr>
            <p:nvPr/>
          </p:nvSpPr>
          <p:spPr bwMode="auto">
            <a:xfrm>
              <a:off x="6050" y="1529"/>
              <a:ext cx="79" cy="149"/>
            </a:xfrm>
            <a:custGeom>
              <a:avLst/>
              <a:gdLst>
                <a:gd name="T0" fmla="*/ 31 w 102"/>
                <a:gd name="T1" fmla="*/ 106 h 193"/>
                <a:gd name="T2" fmla="*/ 90 w 102"/>
                <a:gd name="T3" fmla="*/ 187 h 193"/>
                <a:gd name="T4" fmla="*/ 74 w 102"/>
                <a:gd name="T5" fmla="*/ 86 h 193"/>
                <a:gd name="T6" fmla="*/ 12 w 102"/>
                <a:gd name="T7" fmla="*/ 6 h 193"/>
                <a:gd name="T8" fmla="*/ 31 w 102"/>
                <a:gd name="T9" fmla="*/ 106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" h="193">
                  <a:moveTo>
                    <a:pt x="31" y="106"/>
                  </a:moveTo>
                  <a:cubicBezTo>
                    <a:pt x="53" y="156"/>
                    <a:pt x="78" y="193"/>
                    <a:pt x="90" y="187"/>
                  </a:cubicBezTo>
                  <a:cubicBezTo>
                    <a:pt x="102" y="182"/>
                    <a:pt x="96" y="137"/>
                    <a:pt x="74" y="86"/>
                  </a:cubicBezTo>
                  <a:cubicBezTo>
                    <a:pt x="53" y="35"/>
                    <a:pt x="24" y="0"/>
                    <a:pt x="12" y="6"/>
                  </a:cubicBezTo>
                  <a:cubicBezTo>
                    <a:pt x="0" y="11"/>
                    <a:pt x="11" y="56"/>
                    <a:pt x="31" y="106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209">
              <a:extLst>
                <a:ext uri="{FF2B5EF4-FFF2-40B4-BE49-F238E27FC236}">
                  <a16:creationId xmlns:a16="http://schemas.microsoft.com/office/drawing/2014/main" xmlns="" id="{D963E6C2-AF70-4EA6-8151-D837350073F0}"/>
                </a:ext>
              </a:extLst>
            </p:cNvPr>
            <p:cNvSpPr>
              <a:spLocks/>
            </p:cNvSpPr>
            <p:nvPr/>
          </p:nvSpPr>
          <p:spPr bwMode="auto">
            <a:xfrm>
              <a:off x="5641" y="1733"/>
              <a:ext cx="69" cy="125"/>
            </a:xfrm>
            <a:custGeom>
              <a:avLst/>
              <a:gdLst>
                <a:gd name="T0" fmla="*/ 24 w 89"/>
                <a:gd name="T1" fmla="*/ 90 h 161"/>
                <a:gd name="T2" fmla="*/ 78 w 89"/>
                <a:gd name="T3" fmla="*/ 156 h 161"/>
                <a:gd name="T4" fmla="*/ 67 w 89"/>
                <a:gd name="T5" fmla="*/ 70 h 161"/>
                <a:gd name="T6" fmla="*/ 12 w 89"/>
                <a:gd name="T7" fmla="*/ 5 h 161"/>
                <a:gd name="T8" fmla="*/ 24 w 89"/>
                <a:gd name="T9" fmla="*/ 9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161">
                  <a:moveTo>
                    <a:pt x="24" y="90"/>
                  </a:moveTo>
                  <a:cubicBezTo>
                    <a:pt x="42" y="132"/>
                    <a:pt x="65" y="161"/>
                    <a:pt x="78" y="156"/>
                  </a:cubicBezTo>
                  <a:cubicBezTo>
                    <a:pt x="89" y="152"/>
                    <a:pt x="86" y="113"/>
                    <a:pt x="67" y="70"/>
                  </a:cubicBezTo>
                  <a:cubicBezTo>
                    <a:pt x="49" y="28"/>
                    <a:pt x="23" y="0"/>
                    <a:pt x="12" y="5"/>
                  </a:cubicBezTo>
                  <a:cubicBezTo>
                    <a:pt x="0" y="11"/>
                    <a:pt x="6" y="49"/>
                    <a:pt x="24" y="90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210">
              <a:extLst>
                <a:ext uri="{FF2B5EF4-FFF2-40B4-BE49-F238E27FC236}">
                  <a16:creationId xmlns:a16="http://schemas.microsoft.com/office/drawing/2014/main" xmlns="" id="{2FDCF2E6-6F6B-42D0-AE5C-3387EC39FF6E}"/>
                </a:ext>
              </a:extLst>
            </p:cNvPr>
            <p:cNvSpPr>
              <a:spLocks/>
            </p:cNvSpPr>
            <p:nvPr/>
          </p:nvSpPr>
          <p:spPr bwMode="auto">
            <a:xfrm>
              <a:off x="5174" y="2218"/>
              <a:ext cx="39" cy="77"/>
            </a:xfrm>
            <a:custGeom>
              <a:avLst/>
              <a:gdLst>
                <a:gd name="T0" fmla="*/ 7 w 50"/>
                <a:gd name="T1" fmla="*/ 55 h 100"/>
                <a:gd name="T2" fmla="*/ 37 w 50"/>
                <a:gd name="T3" fmla="*/ 97 h 100"/>
                <a:gd name="T4" fmla="*/ 43 w 50"/>
                <a:gd name="T5" fmla="*/ 44 h 100"/>
                <a:gd name="T6" fmla="*/ 12 w 50"/>
                <a:gd name="T7" fmla="*/ 3 h 100"/>
                <a:gd name="T8" fmla="*/ 7 w 50"/>
                <a:gd name="T9" fmla="*/ 55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100">
                  <a:moveTo>
                    <a:pt x="7" y="55"/>
                  </a:moveTo>
                  <a:cubicBezTo>
                    <a:pt x="13" y="82"/>
                    <a:pt x="27" y="100"/>
                    <a:pt x="37" y="97"/>
                  </a:cubicBezTo>
                  <a:cubicBezTo>
                    <a:pt x="47" y="94"/>
                    <a:pt x="50" y="71"/>
                    <a:pt x="43" y="44"/>
                  </a:cubicBezTo>
                  <a:cubicBezTo>
                    <a:pt x="35" y="18"/>
                    <a:pt x="21" y="0"/>
                    <a:pt x="12" y="3"/>
                  </a:cubicBezTo>
                  <a:cubicBezTo>
                    <a:pt x="2" y="7"/>
                    <a:pt x="0" y="30"/>
                    <a:pt x="7" y="55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211">
              <a:extLst>
                <a:ext uri="{FF2B5EF4-FFF2-40B4-BE49-F238E27FC236}">
                  <a16:creationId xmlns:a16="http://schemas.microsoft.com/office/drawing/2014/main" xmlns="" id="{30E3CAAF-ADE5-483F-8DA1-F3410FE92C19}"/>
                </a:ext>
              </a:extLst>
            </p:cNvPr>
            <p:cNvSpPr>
              <a:spLocks/>
            </p:cNvSpPr>
            <p:nvPr/>
          </p:nvSpPr>
          <p:spPr bwMode="auto">
            <a:xfrm>
              <a:off x="5837" y="2673"/>
              <a:ext cx="38" cy="128"/>
            </a:xfrm>
            <a:custGeom>
              <a:avLst/>
              <a:gdLst>
                <a:gd name="T0" fmla="*/ 1 w 49"/>
                <a:gd name="T1" fmla="*/ 84 h 166"/>
                <a:gd name="T2" fmla="*/ 23 w 49"/>
                <a:gd name="T3" fmla="*/ 165 h 166"/>
                <a:gd name="T4" fmla="*/ 48 w 49"/>
                <a:gd name="T5" fmla="*/ 83 h 166"/>
                <a:gd name="T6" fmla="*/ 25 w 49"/>
                <a:gd name="T7" fmla="*/ 0 h 166"/>
                <a:gd name="T8" fmla="*/ 1 w 49"/>
                <a:gd name="T9" fmla="*/ 84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166">
                  <a:moveTo>
                    <a:pt x="1" y="84"/>
                  </a:moveTo>
                  <a:cubicBezTo>
                    <a:pt x="0" y="128"/>
                    <a:pt x="10" y="166"/>
                    <a:pt x="23" y="165"/>
                  </a:cubicBezTo>
                  <a:cubicBezTo>
                    <a:pt x="35" y="166"/>
                    <a:pt x="48" y="129"/>
                    <a:pt x="48" y="83"/>
                  </a:cubicBezTo>
                  <a:cubicBezTo>
                    <a:pt x="49" y="37"/>
                    <a:pt x="38" y="0"/>
                    <a:pt x="25" y="0"/>
                  </a:cubicBezTo>
                  <a:cubicBezTo>
                    <a:pt x="12" y="1"/>
                    <a:pt x="3" y="38"/>
                    <a:pt x="1" y="84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212">
              <a:extLst>
                <a:ext uri="{FF2B5EF4-FFF2-40B4-BE49-F238E27FC236}">
                  <a16:creationId xmlns:a16="http://schemas.microsoft.com/office/drawing/2014/main" xmlns="" id="{5A963956-BD27-43EE-ACE0-E86AB6605695}"/>
                </a:ext>
              </a:extLst>
            </p:cNvPr>
            <p:cNvSpPr>
              <a:spLocks/>
            </p:cNvSpPr>
            <p:nvPr/>
          </p:nvSpPr>
          <p:spPr bwMode="auto">
            <a:xfrm>
              <a:off x="5393" y="2686"/>
              <a:ext cx="37" cy="102"/>
            </a:xfrm>
            <a:custGeom>
              <a:avLst/>
              <a:gdLst>
                <a:gd name="T0" fmla="*/ 1 w 48"/>
                <a:gd name="T1" fmla="*/ 66 h 132"/>
                <a:gd name="T2" fmla="*/ 22 w 48"/>
                <a:gd name="T3" fmla="*/ 132 h 132"/>
                <a:gd name="T4" fmla="*/ 47 w 48"/>
                <a:gd name="T5" fmla="*/ 67 h 132"/>
                <a:gd name="T6" fmla="*/ 24 w 48"/>
                <a:gd name="T7" fmla="*/ 0 h 132"/>
                <a:gd name="T8" fmla="*/ 1 w 48"/>
                <a:gd name="T9" fmla="*/ 66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132">
                  <a:moveTo>
                    <a:pt x="1" y="66"/>
                  </a:moveTo>
                  <a:cubicBezTo>
                    <a:pt x="0" y="102"/>
                    <a:pt x="9" y="132"/>
                    <a:pt x="22" y="132"/>
                  </a:cubicBezTo>
                  <a:cubicBezTo>
                    <a:pt x="34" y="132"/>
                    <a:pt x="46" y="103"/>
                    <a:pt x="47" y="67"/>
                  </a:cubicBezTo>
                  <a:cubicBezTo>
                    <a:pt x="48" y="29"/>
                    <a:pt x="37" y="0"/>
                    <a:pt x="24" y="0"/>
                  </a:cubicBezTo>
                  <a:cubicBezTo>
                    <a:pt x="11" y="1"/>
                    <a:pt x="1" y="30"/>
                    <a:pt x="1" y="66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213">
              <a:extLst>
                <a:ext uri="{FF2B5EF4-FFF2-40B4-BE49-F238E27FC236}">
                  <a16:creationId xmlns:a16="http://schemas.microsoft.com/office/drawing/2014/main" xmlns="" id="{0D12E16A-3C3C-4024-9C77-1937C456D1AF}"/>
                </a:ext>
              </a:extLst>
            </p:cNvPr>
            <p:cNvSpPr>
              <a:spLocks/>
            </p:cNvSpPr>
            <p:nvPr/>
          </p:nvSpPr>
          <p:spPr bwMode="auto">
            <a:xfrm>
              <a:off x="5332" y="2183"/>
              <a:ext cx="31" cy="65"/>
            </a:xfrm>
            <a:custGeom>
              <a:avLst/>
              <a:gdLst>
                <a:gd name="T0" fmla="*/ 6 w 40"/>
                <a:gd name="T1" fmla="*/ 47 h 85"/>
                <a:gd name="T2" fmla="*/ 31 w 40"/>
                <a:gd name="T3" fmla="*/ 82 h 85"/>
                <a:gd name="T4" fmla="*/ 34 w 40"/>
                <a:gd name="T5" fmla="*/ 38 h 85"/>
                <a:gd name="T6" fmla="*/ 9 w 40"/>
                <a:gd name="T7" fmla="*/ 3 h 85"/>
                <a:gd name="T8" fmla="*/ 6 w 40"/>
                <a:gd name="T9" fmla="*/ 47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85">
                  <a:moveTo>
                    <a:pt x="6" y="47"/>
                  </a:moveTo>
                  <a:cubicBezTo>
                    <a:pt x="12" y="68"/>
                    <a:pt x="23" y="85"/>
                    <a:pt x="31" y="82"/>
                  </a:cubicBezTo>
                  <a:cubicBezTo>
                    <a:pt x="38" y="80"/>
                    <a:pt x="40" y="60"/>
                    <a:pt x="34" y="38"/>
                  </a:cubicBezTo>
                  <a:cubicBezTo>
                    <a:pt x="28" y="16"/>
                    <a:pt x="16" y="0"/>
                    <a:pt x="9" y="3"/>
                  </a:cubicBezTo>
                  <a:cubicBezTo>
                    <a:pt x="2" y="5"/>
                    <a:pt x="0" y="25"/>
                    <a:pt x="6" y="47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214">
              <a:extLst>
                <a:ext uri="{FF2B5EF4-FFF2-40B4-BE49-F238E27FC236}">
                  <a16:creationId xmlns:a16="http://schemas.microsoft.com/office/drawing/2014/main" xmlns="" id="{52C9D6B1-E547-426B-85C6-09BF404A1714}"/>
                </a:ext>
              </a:extLst>
            </p:cNvPr>
            <p:cNvSpPr>
              <a:spLocks/>
            </p:cNvSpPr>
            <p:nvPr/>
          </p:nvSpPr>
          <p:spPr bwMode="auto">
            <a:xfrm>
              <a:off x="4893" y="124"/>
              <a:ext cx="1972" cy="4260"/>
            </a:xfrm>
            <a:custGeom>
              <a:avLst/>
              <a:gdLst>
                <a:gd name="T0" fmla="*/ 1605 w 2554"/>
                <a:gd name="T1" fmla="*/ 5512 h 5517"/>
                <a:gd name="T2" fmla="*/ 1613 w 2554"/>
                <a:gd name="T3" fmla="*/ 5517 h 5517"/>
                <a:gd name="T4" fmla="*/ 2019 w 2554"/>
                <a:gd name="T5" fmla="*/ 4633 h 5517"/>
                <a:gd name="T6" fmla="*/ 2252 w 2554"/>
                <a:gd name="T7" fmla="*/ 4713 h 5517"/>
                <a:gd name="T8" fmla="*/ 2222 w 2554"/>
                <a:gd name="T9" fmla="*/ 1846 h 5517"/>
                <a:gd name="T10" fmla="*/ 1888 w 2554"/>
                <a:gd name="T11" fmla="*/ 1980 h 5517"/>
                <a:gd name="T12" fmla="*/ 4 w 2554"/>
                <a:gd name="T13" fmla="*/ 0 h 5517"/>
                <a:gd name="T14" fmla="*/ 0 w 2554"/>
                <a:gd name="T15" fmla="*/ 8 h 5517"/>
                <a:gd name="T16" fmla="*/ 1893 w 2554"/>
                <a:gd name="T17" fmla="*/ 2022 h 5517"/>
                <a:gd name="T18" fmla="*/ 2228 w 2554"/>
                <a:gd name="T19" fmla="*/ 1891 h 5517"/>
                <a:gd name="T20" fmla="*/ 2257 w 2554"/>
                <a:gd name="T21" fmla="*/ 4667 h 5517"/>
                <a:gd name="T22" fmla="*/ 2023 w 2554"/>
                <a:gd name="T23" fmla="*/ 4590 h 5517"/>
                <a:gd name="T24" fmla="*/ 1605 w 2554"/>
                <a:gd name="T25" fmla="*/ 5512 h 55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54" h="5517">
                  <a:moveTo>
                    <a:pt x="1605" y="5512"/>
                  </a:moveTo>
                  <a:cubicBezTo>
                    <a:pt x="1608" y="5514"/>
                    <a:pt x="1610" y="5515"/>
                    <a:pt x="1613" y="5517"/>
                  </a:cubicBezTo>
                  <a:cubicBezTo>
                    <a:pt x="1783" y="5240"/>
                    <a:pt x="1919" y="4942"/>
                    <a:pt x="2019" y="4633"/>
                  </a:cubicBezTo>
                  <a:cubicBezTo>
                    <a:pt x="2097" y="4659"/>
                    <a:pt x="2174" y="4686"/>
                    <a:pt x="2252" y="4713"/>
                  </a:cubicBezTo>
                  <a:cubicBezTo>
                    <a:pt x="2552" y="3786"/>
                    <a:pt x="2554" y="2757"/>
                    <a:pt x="2222" y="1846"/>
                  </a:cubicBezTo>
                  <a:cubicBezTo>
                    <a:pt x="2111" y="1891"/>
                    <a:pt x="1999" y="1936"/>
                    <a:pt x="1888" y="1980"/>
                  </a:cubicBezTo>
                  <a:cubicBezTo>
                    <a:pt x="1582" y="1142"/>
                    <a:pt x="965" y="414"/>
                    <a:pt x="4" y="0"/>
                  </a:cubicBezTo>
                  <a:cubicBezTo>
                    <a:pt x="3" y="3"/>
                    <a:pt x="1" y="5"/>
                    <a:pt x="0" y="8"/>
                  </a:cubicBezTo>
                  <a:cubicBezTo>
                    <a:pt x="973" y="427"/>
                    <a:pt x="1593" y="1170"/>
                    <a:pt x="1893" y="2022"/>
                  </a:cubicBezTo>
                  <a:cubicBezTo>
                    <a:pt x="2005" y="1978"/>
                    <a:pt x="2116" y="1935"/>
                    <a:pt x="2228" y="1891"/>
                  </a:cubicBezTo>
                  <a:cubicBezTo>
                    <a:pt x="2540" y="2776"/>
                    <a:pt x="2539" y="3768"/>
                    <a:pt x="2257" y="4667"/>
                  </a:cubicBezTo>
                  <a:cubicBezTo>
                    <a:pt x="2179" y="4642"/>
                    <a:pt x="2102" y="4616"/>
                    <a:pt x="2023" y="4590"/>
                  </a:cubicBezTo>
                  <a:cubicBezTo>
                    <a:pt x="1922" y="4914"/>
                    <a:pt x="1782" y="5224"/>
                    <a:pt x="1605" y="5512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215">
              <a:extLst>
                <a:ext uri="{FF2B5EF4-FFF2-40B4-BE49-F238E27FC236}">
                  <a16:creationId xmlns:a16="http://schemas.microsoft.com/office/drawing/2014/main" xmlns="" id="{912D894C-1D52-48F3-B00E-A76B16D37C72}"/>
                </a:ext>
              </a:extLst>
            </p:cNvPr>
            <p:cNvSpPr>
              <a:spLocks/>
            </p:cNvSpPr>
            <p:nvPr/>
          </p:nvSpPr>
          <p:spPr bwMode="auto">
            <a:xfrm>
              <a:off x="4800" y="81"/>
              <a:ext cx="188" cy="95"/>
            </a:xfrm>
            <a:custGeom>
              <a:avLst/>
              <a:gdLst>
                <a:gd name="T0" fmla="*/ 236 w 243"/>
                <a:gd name="T1" fmla="*/ 111 h 123"/>
                <a:gd name="T2" fmla="*/ 132 w 243"/>
                <a:gd name="T3" fmla="*/ 39 h 123"/>
                <a:gd name="T4" fmla="*/ 6 w 243"/>
                <a:gd name="T5" fmla="*/ 12 h 123"/>
                <a:gd name="T6" fmla="*/ 112 w 243"/>
                <a:gd name="T7" fmla="*/ 81 h 123"/>
                <a:gd name="T8" fmla="*/ 236 w 243"/>
                <a:gd name="T9" fmla="*/ 111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3" h="123">
                  <a:moveTo>
                    <a:pt x="236" y="111"/>
                  </a:moveTo>
                  <a:cubicBezTo>
                    <a:pt x="243" y="100"/>
                    <a:pt x="197" y="67"/>
                    <a:pt x="132" y="39"/>
                  </a:cubicBezTo>
                  <a:cubicBezTo>
                    <a:pt x="68" y="11"/>
                    <a:pt x="11" y="0"/>
                    <a:pt x="6" y="12"/>
                  </a:cubicBezTo>
                  <a:cubicBezTo>
                    <a:pt x="0" y="24"/>
                    <a:pt x="49" y="54"/>
                    <a:pt x="112" y="81"/>
                  </a:cubicBezTo>
                  <a:cubicBezTo>
                    <a:pt x="176" y="109"/>
                    <a:pt x="230" y="123"/>
                    <a:pt x="236" y="111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216">
              <a:extLst>
                <a:ext uri="{FF2B5EF4-FFF2-40B4-BE49-F238E27FC236}">
                  <a16:creationId xmlns:a16="http://schemas.microsoft.com/office/drawing/2014/main" xmlns="" id="{1460D1E1-CDA0-4D1B-8579-0EFCA62CADE9}"/>
                </a:ext>
              </a:extLst>
            </p:cNvPr>
            <p:cNvSpPr>
              <a:spLocks/>
            </p:cNvSpPr>
            <p:nvPr/>
          </p:nvSpPr>
          <p:spPr bwMode="auto">
            <a:xfrm>
              <a:off x="6310" y="1578"/>
              <a:ext cx="76" cy="163"/>
            </a:xfrm>
            <a:custGeom>
              <a:avLst/>
              <a:gdLst>
                <a:gd name="T0" fmla="*/ 85 w 98"/>
                <a:gd name="T1" fmla="*/ 207 h 211"/>
                <a:gd name="T2" fmla="*/ 72 w 98"/>
                <a:gd name="T3" fmla="*/ 96 h 211"/>
                <a:gd name="T4" fmla="*/ 12 w 98"/>
                <a:gd name="T5" fmla="*/ 5 h 211"/>
                <a:gd name="T6" fmla="*/ 28 w 98"/>
                <a:gd name="T7" fmla="*/ 114 h 211"/>
                <a:gd name="T8" fmla="*/ 85 w 98"/>
                <a:gd name="T9" fmla="*/ 207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211">
                  <a:moveTo>
                    <a:pt x="85" y="207"/>
                  </a:moveTo>
                  <a:cubicBezTo>
                    <a:pt x="98" y="202"/>
                    <a:pt x="93" y="152"/>
                    <a:pt x="72" y="96"/>
                  </a:cubicBezTo>
                  <a:cubicBezTo>
                    <a:pt x="52" y="40"/>
                    <a:pt x="24" y="0"/>
                    <a:pt x="12" y="5"/>
                  </a:cubicBezTo>
                  <a:cubicBezTo>
                    <a:pt x="0" y="10"/>
                    <a:pt x="8" y="59"/>
                    <a:pt x="28" y="114"/>
                  </a:cubicBezTo>
                  <a:cubicBezTo>
                    <a:pt x="48" y="170"/>
                    <a:pt x="73" y="211"/>
                    <a:pt x="85" y="207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217">
              <a:extLst>
                <a:ext uri="{FF2B5EF4-FFF2-40B4-BE49-F238E27FC236}">
                  <a16:creationId xmlns:a16="http://schemas.microsoft.com/office/drawing/2014/main" xmlns="" id="{BDCD33DA-10C3-4C92-99A0-8C10B352E8CD}"/>
                </a:ext>
              </a:extLst>
            </p:cNvPr>
            <p:cNvSpPr>
              <a:spLocks/>
            </p:cNvSpPr>
            <p:nvPr/>
          </p:nvSpPr>
          <p:spPr bwMode="auto">
            <a:xfrm>
              <a:off x="6097" y="4309"/>
              <a:ext cx="86" cy="127"/>
            </a:xfrm>
            <a:custGeom>
              <a:avLst/>
              <a:gdLst>
                <a:gd name="T0" fmla="*/ 9 w 111"/>
                <a:gd name="T1" fmla="*/ 159 h 164"/>
                <a:gd name="T2" fmla="*/ 72 w 111"/>
                <a:gd name="T3" fmla="*/ 94 h 164"/>
                <a:gd name="T4" fmla="*/ 102 w 111"/>
                <a:gd name="T5" fmla="*/ 5 h 164"/>
                <a:gd name="T6" fmla="*/ 40 w 111"/>
                <a:gd name="T7" fmla="*/ 72 h 164"/>
                <a:gd name="T8" fmla="*/ 9 w 111"/>
                <a:gd name="T9" fmla="*/ 159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164">
                  <a:moveTo>
                    <a:pt x="9" y="159"/>
                  </a:moveTo>
                  <a:cubicBezTo>
                    <a:pt x="17" y="164"/>
                    <a:pt x="46" y="136"/>
                    <a:pt x="72" y="94"/>
                  </a:cubicBezTo>
                  <a:cubicBezTo>
                    <a:pt x="98" y="50"/>
                    <a:pt x="111" y="11"/>
                    <a:pt x="102" y="5"/>
                  </a:cubicBezTo>
                  <a:cubicBezTo>
                    <a:pt x="93" y="0"/>
                    <a:pt x="65" y="30"/>
                    <a:pt x="40" y="72"/>
                  </a:cubicBezTo>
                  <a:cubicBezTo>
                    <a:pt x="15" y="114"/>
                    <a:pt x="0" y="152"/>
                    <a:pt x="9" y="159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18">
              <a:extLst>
                <a:ext uri="{FF2B5EF4-FFF2-40B4-BE49-F238E27FC236}">
                  <a16:creationId xmlns:a16="http://schemas.microsoft.com/office/drawing/2014/main" xmlns="" id="{3D988F31-E60C-49BC-99C5-A15F66C8B33E}"/>
                </a:ext>
              </a:extLst>
            </p:cNvPr>
            <p:cNvSpPr>
              <a:spLocks/>
            </p:cNvSpPr>
            <p:nvPr/>
          </p:nvSpPr>
          <p:spPr bwMode="auto">
            <a:xfrm>
              <a:off x="6565" y="1467"/>
              <a:ext cx="81" cy="178"/>
            </a:xfrm>
            <a:custGeom>
              <a:avLst/>
              <a:gdLst>
                <a:gd name="T0" fmla="*/ 92 w 104"/>
                <a:gd name="T1" fmla="*/ 227 h 231"/>
                <a:gd name="T2" fmla="*/ 76 w 104"/>
                <a:gd name="T3" fmla="*/ 107 h 231"/>
                <a:gd name="T4" fmla="*/ 12 w 104"/>
                <a:gd name="T5" fmla="*/ 6 h 231"/>
                <a:gd name="T6" fmla="*/ 32 w 104"/>
                <a:gd name="T7" fmla="*/ 125 h 231"/>
                <a:gd name="T8" fmla="*/ 92 w 104"/>
                <a:gd name="T9" fmla="*/ 227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231">
                  <a:moveTo>
                    <a:pt x="92" y="227"/>
                  </a:moveTo>
                  <a:cubicBezTo>
                    <a:pt x="104" y="222"/>
                    <a:pt x="98" y="168"/>
                    <a:pt x="76" y="107"/>
                  </a:cubicBezTo>
                  <a:cubicBezTo>
                    <a:pt x="54" y="46"/>
                    <a:pt x="24" y="0"/>
                    <a:pt x="12" y="6"/>
                  </a:cubicBezTo>
                  <a:cubicBezTo>
                    <a:pt x="0" y="11"/>
                    <a:pt x="10" y="64"/>
                    <a:pt x="32" y="125"/>
                  </a:cubicBezTo>
                  <a:cubicBezTo>
                    <a:pt x="54" y="185"/>
                    <a:pt x="80" y="231"/>
                    <a:pt x="92" y="227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19">
              <a:extLst>
                <a:ext uri="{FF2B5EF4-FFF2-40B4-BE49-F238E27FC236}">
                  <a16:creationId xmlns:a16="http://schemas.microsoft.com/office/drawing/2014/main" xmlns="" id="{88DB1D4D-6001-4BF3-B7EE-D9388531D5C7}"/>
                </a:ext>
              </a:extLst>
            </p:cNvPr>
            <p:cNvSpPr>
              <a:spLocks/>
            </p:cNvSpPr>
            <p:nvPr/>
          </p:nvSpPr>
          <p:spPr bwMode="auto">
            <a:xfrm>
              <a:off x="6592" y="3666"/>
              <a:ext cx="74" cy="181"/>
            </a:xfrm>
            <a:custGeom>
              <a:avLst/>
              <a:gdLst>
                <a:gd name="T0" fmla="*/ 12 w 96"/>
                <a:gd name="T1" fmla="*/ 229 h 235"/>
                <a:gd name="T2" fmla="*/ 72 w 96"/>
                <a:gd name="T3" fmla="*/ 124 h 235"/>
                <a:gd name="T4" fmla="*/ 84 w 96"/>
                <a:gd name="T5" fmla="*/ 4 h 235"/>
                <a:gd name="T6" fmla="*/ 27 w 96"/>
                <a:gd name="T7" fmla="*/ 110 h 235"/>
                <a:gd name="T8" fmla="*/ 12 w 96"/>
                <a:gd name="T9" fmla="*/ 229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" h="235">
                  <a:moveTo>
                    <a:pt x="12" y="229"/>
                  </a:moveTo>
                  <a:cubicBezTo>
                    <a:pt x="24" y="235"/>
                    <a:pt x="51" y="187"/>
                    <a:pt x="72" y="124"/>
                  </a:cubicBezTo>
                  <a:cubicBezTo>
                    <a:pt x="92" y="63"/>
                    <a:pt x="96" y="8"/>
                    <a:pt x="84" y="4"/>
                  </a:cubicBezTo>
                  <a:cubicBezTo>
                    <a:pt x="72" y="0"/>
                    <a:pt x="47" y="48"/>
                    <a:pt x="27" y="110"/>
                  </a:cubicBezTo>
                  <a:cubicBezTo>
                    <a:pt x="7" y="172"/>
                    <a:pt x="0" y="225"/>
                    <a:pt x="12" y="229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20">
              <a:extLst>
                <a:ext uri="{FF2B5EF4-FFF2-40B4-BE49-F238E27FC236}">
                  <a16:creationId xmlns:a16="http://schemas.microsoft.com/office/drawing/2014/main" xmlns="" id="{39666A55-64CC-4300-B283-813110EB42E7}"/>
                </a:ext>
              </a:extLst>
            </p:cNvPr>
            <p:cNvSpPr>
              <a:spLocks/>
            </p:cNvSpPr>
            <p:nvPr/>
          </p:nvSpPr>
          <p:spPr bwMode="auto">
            <a:xfrm>
              <a:off x="6430" y="3643"/>
              <a:ext cx="44" cy="106"/>
            </a:xfrm>
            <a:custGeom>
              <a:avLst/>
              <a:gdLst>
                <a:gd name="T0" fmla="*/ 7 w 57"/>
                <a:gd name="T1" fmla="*/ 133 h 136"/>
                <a:gd name="T2" fmla="*/ 42 w 57"/>
                <a:gd name="T3" fmla="*/ 72 h 136"/>
                <a:gd name="T4" fmla="*/ 50 w 57"/>
                <a:gd name="T5" fmla="*/ 1 h 136"/>
                <a:gd name="T6" fmla="*/ 15 w 57"/>
                <a:gd name="T7" fmla="*/ 63 h 136"/>
                <a:gd name="T8" fmla="*/ 7 w 57"/>
                <a:gd name="T9" fmla="*/ 133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136">
                  <a:moveTo>
                    <a:pt x="7" y="133"/>
                  </a:moveTo>
                  <a:cubicBezTo>
                    <a:pt x="15" y="136"/>
                    <a:pt x="31" y="109"/>
                    <a:pt x="42" y="72"/>
                  </a:cubicBezTo>
                  <a:cubicBezTo>
                    <a:pt x="55" y="35"/>
                    <a:pt x="57" y="4"/>
                    <a:pt x="50" y="1"/>
                  </a:cubicBezTo>
                  <a:cubicBezTo>
                    <a:pt x="42" y="0"/>
                    <a:pt x="27" y="26"/>
                    <a:pt x="15" y="63"/>
                  </a:cubicBezTo>
                  <a:cubicBezTo>
                    <a:pt x="3" y="98"/>
                    <a:pt x="0" y="130"/>
                    <a:pt x="7" y="133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21">
              <a:extLst>
                <a:ext uri="{FF2B5EF4-FFF2-40B4-BE49-F238E27FC236}">
                  <a16:creationId xmlns:a16="http://schemas.microsoft.com/office/drawing/2014/main" xmlns="" id="{30880C88-1D2D-4598-8451-6D085AC175CE}"/>
                </a:ext>
              </a:extLst>
            </p:cNvPr>
            <p:cNvSpPr>
              <a:spLocks/>
            </p:cNvSpPr>
            <p:nvPr/>
          </p:nvSpPr>
          <p:spPr bwMode="auto">
            <a:xfrm>
              <a:off x="4270" y="1428"/>
              <a:ext cx="1131" cy="2158"/>
            </a:xfrm>
            <a:custGeom>
              <a:avLst/>
              <a:gdLst>
                <a:gd name="T0" fmla="*/ 849 w 1464"/>
                <a:gd name="T1" fmla="*/ 2791 h 2795"/>
                <a:gd name="T2" fmla="*/ 856 w 1464"/>
                <a:gd name="T3" fmla="*/ 2795 h 2795"/>
                <a:gd name="T4" fmla="*/ 1066 w 1464"/>
                <a:gd name="T5" fmla="*/ 2340 h 2795"/>
                <a:gd name="T6" fmla="*/ 1298 w 1464"/>
                <a:gd name="T7" fmla="*/ 2420 h 2795"/>
                <a:gd name="T8" fmla="*/ 1282 w 1464"/>
                <a:gd name="T9" fmla="*/ 859 h 2795"/>
                <a:gd name="T10" fmla="*/ 949 w 1464"/>
                <a:gd name="T11" fmla="*/ 993 h 2795"/>
                <a:gd name="T12" fmla="*/ 4 w 1464"/>
                <a:gd name="T13" fmla="*/ 0 h 2795"/>
                <a:gd name="T14" fmla="*/ 0 w 1464"/>
                <a:gd name="T15" fmla="*/ 8 h 2795"/>
                <a:gd name="T16" fmla="*/ 947 w 1464"/>
                <a:gd name="T17" fmla="*/ 1015 h 2795"/>
                <a:gd name="T18" fmla="*/ 1282 w 1464"/>
                <a:gd name="T19" fmla="*/ 885 h 2795"/>
                <a:gd name="T20" fmla="*/ 1297 w 1464"/>
                <a:gd name="T21" fmla="*/ 2393 h 2795"/>
                <a:gd name="T22" fmla="*/ 1065 w 1464"/>
                <a:gd name="T23" fmla="*/ 2316 h 2795"/>
                <a:gd name="T24" fmla="*/ 849 w 1464"/>
                <a:gd name="T25" fmla="*/ 2791 h 27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64" h="2795">
                  <a:moveTo>
                    <a:pt x="849" y="2791"/>
                  </a:moveTo>
                  <a:cubicBezTo>
                    <a:pt x="851" y="2792"/>
                    <a:pt x="854" y="2794"/>
                    <a:pt x="856" y="2795"/>
                  </a:cubicBezTo>
                  <a:cubicBezTo>
                    <a:pt x="944" y="2653"/>
                    <a:pt x="1014" y="2500"/>
                    <a:pt x="1066" y="2340"/>
                  </a:cubicBezTo>
                  <a:cubicBezTo>
                    <a:pt x="1143" y="2367"/>
                    <a:pt x="1221" y="2393"/>
                    <a:pt x="1298" y="2420"/>
                  </a:cubicBezTo>
                  <a:cubicBezTo>
                    <a:pt x="1462" y="1915"/>
                    <a:pt x="1464" y="1355"/>
                    <a:pt x="1282" y="859"/>
                  </a:cubicBezTo>
                  <a:cubicBezTo>
                    <a:pt x="1171" y="903"/>
                    <a:pt x="1059" y="948"/>
                    <a:pt x="949" y="993"/>
                  </a:cubicBezTo>
                  <a:cubicBezTo>
                    <a:pt x="795" y="573"/>
                    <a:pt x="486" y="207"/>
                    <a:pt x="4" y="0"/>
                  </a:cubicBezTo>
                  <a:cubicBezTo>
                    <a:pt x="3" y="3"/>
                    <a:pt x="2" y="5"/>
                    <a:pt x="0" y="8"/>
                  </a:cubicBezTo>
                  <a:cubicBezTo>
                    <a:pt x="487" y="218"/>
                    <a:pt x="797" y="589"/>
                    <a:pt x="947" y="1015"/>
                  </a:cubicBezTo>
                  <a:cubicBezTo>
                    <a:pt x="1059" y="971"/>
                    <a:pt x="1170" y="928"/>
                    <a:pt x="1282" y="885"/>
                  </a:cubicBezTo>
                  <a:cubicBezTo>
                    <a:pt x="1452" y="1366"/>
                    <a:pt x="1451" y="1904"/>
                    <a:pt x="1297" y="2393"/>
                  </a:cubicBezTo>
                  <a:cubicBezTo>
                    <a:pt x="1220" y="2367"/>
                    <a:pt x="1142" y="2342"/>
                    <a:pt x="1065" y="2316"/>
                  </a:cubicBezTo>
                  <a:cubicBezTo>
                    <a:pt x="1012" y="2483"/>
                    <a:pt x="940" y="2642"/>
                    <a:pt x="849" y="2791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22">
              <a:extLst>
                <a:ext uri="{FF2B5EF4-FFF2-40B4-BE49-F238E27FC236}">
                  <a16:creationId xmlns:a16="http://schemas.microsoft.com/office/drawing/2014/main" xmlns="" id="{C68189DF-D21E-412C-AA9C-9B9E1841762C}"/>
                </a:ext>
              </a:extLst>
            </p:cNvPr>
            <p:cNvSpPr>
              <a:spLocks/>
            </p:cNvSpPr>
            <p:nvPr/>
          </p:nvSpPr>
          <p:spPr bwMode="auto">
            <a:xfrm>
              <a:off x="4223" y="1403"/>
              <a:ext cx="98" cy="57"/>
            </a:xfrm>
            <a:custGeom>
              <a:avLst/>
              <a:gdLst>
                <a:gd name="T0" fmla="*/ 121 w 127"/>
                <a:gd name="T1" fmla="*/ 62 h 74"/>
                <a:gd name="T2" fmla="*/ 73 w 127"/>
                <a:gd name="T3" fmla="*/ 15 h 74"/>
                <a:gd name="T4" fmla="*/ 5 w 127"/>
                <a:gd name="T5" fmla="*/ 12 h 74"/>
                <a:gd name="T6" fmla="*/ 53 w 127"/>
                <a:gd name="T7" fmla="*/ 57 h 74"/>
                <a:gd name="T8" fmla="*/ 121 w 127"/>
                <a:gd name="T9" fmla="*/ 62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74">
                  <a:moveTo>
                    <a:pt x="121" y="62"/>
                  </a:moveTo>
                  <a:cubicBezTo>
                    <a:pt x="127" y="51"/>
                    <a:pt x="106" y="29"/>
                    <a:pt x="73" y="15"/>
                  </a:cubicBezTo>
                  <a:cubicBezTo>
                    <a:pt x="41" y="2"/>
                    <a:pt x="10" y="0"/>
                    <a:pt x="5" y="12"/>
                  </a:cubicBezTo>
                  <a:cubicBezTo>
                    <a:pt x="0" y="24"/>
                    <a:pt x="22" y="44"/>
                    <a:pt x="53" y="57"/>
                  </a:cubicBezTo>
                  <a:cubicBezTo>
                    <a:pt x="84" y="71"/>
                    <a:pt x="114" y="74"/>
                    <a:pt x="121" y="62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23">
              <a:extLst>
                <a:ext uri="{FF2B5EF4-FFF2-40B4-BE49-F238E27FC236}">
                  <a16:creationId xmlns:a16="http://schemas.microsoft.com/office/drawing/2014/main" xmlns="" id="{B271255E-32BA-4DCC-95F0-EBD65345E0B4}"/>
                </a:ext>
              </a:extLst>
            </p:cNvPr>
            <p:cNvSpPr>
              <a:spLocks/>
            </p:cNvSpPr>
            <p:nvPr/>
          </p:nvSpPr>
          <p:spPr bwMode="auto">
            <a:xfrm>
              <a:off x="4976" y="2155"/>
              <a:ext cx="49" cy="86"/>
            </a:xfrm>
            <a:custGeom>
              <a:avLst/>
              <a:gdLst>
                <a:gd name="T0" fmla="*/ 49 w 64"/>
                <a:gd name="T1" fmla="*/ 106 h 111"/>
                <a:gd name="T2" fmla="*/ 54 w 64"/>
                <a:gd name="T3" fmla="*/ 47 h 111"/>
                <a:gd name="T4" fmla="*/ 13 w 64"/>
                <a:gd name="T5" fmla="*/ 5 h 111"/>
                <a:gd name="T6" fmla="*/ 9 w 64"/>
                <a:gd name="T7" fmla="*/ 64 h 111"/>
                <a:gd name="T8" fmla="*/ 49 w 64"/>
                <a:gd name="T9" fmla="*/ 106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111">
                  <a:moveTo>
                    <a:pt x="49" y="106"/>
                  </a:moveTo>
                  <a:cubicBezTo>
                    <a:pt x="61" y="102"/>
                    <a:pt x="64" y="75"/>
                    <a:pt x="54" y="47"/>
                  </a:cubicBezTo>
                  <a:cubicBezTo>
                    <a:pt x="43" y="18"/>
                    <a:pt x="25" y="0"/>
                    <a:pt x="13" y="5"/>
                  </a:cubicBezTo>
                  <a:cubicBezTo>
                    <a:pt x="0" y="11"/>
                    <a:pt x="0" y="37"/>
                    <a:pt x="9" y="64"/>
                  </a:cubicBezTo>
                  <a:cubicBezTo>
                    <a:pt x="19" y="92"/>
                    <a:pt x="37" y="111"/>
                    <a:pt x="49" y="106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24">
              <a:extLst>
                <a:ext uri="{FF2B5EF4-FFF2-40B4-BE49-F238E27FC236}">
                  <a16:creationId xmlns:a16="http://schemas.microsoft.com/office/drawing/2014/main" xmlns="" id="{86B8441C-9DEE-4A41-98B1-EA10B1B7E01D}"/>
                </a:ext>
              </a:extLst>
            </p:cNvPr>
            <p:cNvSpPr>
              <a:spLocks/>
            </p:cNvSpPr>
            <p:nvPr/>
          </p:nvSpPr>
          <p:spPr bwMode="auto">
            <a:xfrm>
              <a:off x="4906" y="3544"/>
              <a:ext cx="51" cy="70"/>
            </a:xfrm>
            <a:custGeom>
              <a:avLst/>
              <a:gdLst>
                <a:gd name="T0" fmla="*/ 9 w 66"/>
                <a:gd name="T1" fmla="*/ 85 h 91"/>
                <a:gd name="T2" fmla="*/ 50 w 66"/>
                <a:gd name="T3" fmla="*/ 57 h 91"/>
                <a:gd name="T4" fmla="*/ 57 w 66"/>
                <a:gd name="T5" fmla="*/ 7 h 91"/>
                <a:gd name="T6" fmla="*/ 17 w 66"/>
                <a:gd name="T7" fmla="*/ 35 h 91"/>
                <a:gd name="T8" fmla="*/ 9 w 66"/>
                <a:gd name="T9" fmla="*/ 8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91">
                  <a:moveTo>
                    <a:pt x="9" y="85"/>
                  </a:moveTo>
                  <a:cubicBezTo>
                    <a:pt x="17" y="91"/>
                    <a:pt x="36" y="78"/>
                    <a:pt x="50" y="57"/>
                  </a:cubicBezTo>
                  <a:cubicBezTo>
                    <a:pt x="63" y="34"/>
                    <a:pt x="66" y="12"/>
                    <a:pt x="57" y="7"/>
                  </a:cubicBezTo>
                  <a:cubicBezTo>
                    <a:pt x="48" y="0"/>
                    <a:pt x="30" y="15"/>
                    <a:pt x="17" y="35"/>
                  </a:cubicBezTo>
                  <a:cubicBezTo>
                    <a:pt x="4" y="57"/>
                    <a:pt x="0" y="79"/>
                    <a:pt x="9" y="85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25">
              <a:extLst>
                <a:ext uri="{FF2B5EF4-FFF2-40B4-BE49-F238E27FC236}">
                  <a16:creationId xmlns:a16="http://schemas.microsoft.com/office/drawing/2014/main" xmlns="" id="{4D540A37-9C3D-4EB6-A547-2AA567B021E2}"/>
                </a:ext>
              </a:extLst>
            </p:cNvPr>
            <p:cNvSpPr>
              <a:spLocks/>
            </p:cNvSpPr>
            <p:nvPr/>
          </p:nvSpPr>
          <p:spPr bwMode="auto">
            <a:xfrm>
              <a:off x="5231" y="2044"/>
              <a:ext cx="53" cy="101"/>
            </a:xfrm>
            <a:custGeom>
              <a:avLst/>
              <a:gdLst>
                <a:gd name="T0" fmla="*/ 56 w 69"/>
                <a:gd name="T1" fmla="*/ 125 h 130"/>
                <a:gd name="T2" fmla="*/ 58 w 69"/>
                <a:gd name="T3" fmla="*/ 56 h 130"/>
                <a:gd name="T4" fmla="*/ 12 w 69"/>
                <a:gd name="T5" fmla="*/ 5 h 130"/>
                <a:gd name="T6" fmla="*/ 13 w 69"/>
                <a:gd name="T7" fmla="*/ 74 h 130"/>
                <a:gd name="T8" fmla="*/ 56 w 69"/>
                <a:gd name="T9" fmla="*/ 125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130">
                  <a:moveTo>
                    <a:pt x="56" y="125"/>
                  </a:moveTo>
                  <a:cubicBezTo>
                    <a:pt x="68" y="121"/>
                    <a:pt x="69" y="90"/>
                    <a:pt x="58" y="56"/>
                  </a:cubicBezTo>
                  <a:cubicBezTo>
                    <a:pt x="45" y="23"/>
                    <a:pt x="24" y="0"/>
                    <a:pt x="12" y="5"/>
                  </a:cubicBezTo>
                  <a:cubicBezTo>
                    <a:pt x="0" y="11"/>
                    <a:pt x="1" y="41"/>
                    <a:pt x="13" y="74"/>
                  </a:cubicBezTo>
                  <a:cubicBezTo>
                    <a:pt x="25" y="107"/>
                    <a:pt x="44" y="130"/>
                    <a:pt x="56" y="125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26">
              <a:extLst>
                <a:ext uri="{FF2B5EF4-FFF2-40B4-BE49-F238E27FC236}">
                  <a16:creationId xmlns:a16="http://schemas.microsoft.com/office/drawing/2014/main" xmlns="" id="{55F8D289-E4D6-45E8-8E8A-5AD7C0EB7B55}"/>
                </a:ext>
              </a:extLst>
            </p:cNvPr>
            <p:cNvSpPr>
              <a:spLocks/>
            </p:cNvSpPr>
            <p:nvPr/>
          </p:nvSpPr>
          <p:spPr bwMode="auto">
            <a:xfrm>
              <a:off x="5245" y="3240"/>
              <a:ext cx="51" cy="102"/>
            </a:xfrm>
            <a:custGeom>
              <a:avLst/>
              <a:gdLst>
                <a:gd name="T0" fmla="*/ 12 w 66"/>
                <a:gd name="T1" fmla="*/ 127 h 132"/>
                <a:gd name="T2" fmla="*/ 54 w 66"/>
                <a:gd name="T3" fmla="*/ 74 h 132"/>
                <a:gd name="T4" fmla="*/ 52 w 66"/>
                <a:gd name="T5" fmla="*/ 6 h 132"/>
                <a:gd name="T6" fmla="*/ 10 w 66"/>
                <a:gd name="T7" fmla="*/ 59 h 132"/>
                <a:gd name="T8" fmla="*/ 12 w 66"/>
                <a:gd name="T9" fmla="*/ 127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132">
                  <a:moveTo>
                    <a:pt x="12" y="127"/>
                  </a:moveTo>
                  <a:cubicBezTo>
                    <a:pt x="24" y="132"/>
                    <a:pt x="44" y="108"/>
                    <a:pt x="54" y="74"/>
                  </a:cubicBezTo>
                  <a:cubicBezTo>
                    <a:pt x="66" y="39"/>
                    <a:pt x="64" y="9"/>
                    <a:pt x="52" y="6"/>
                  </a:cubicBezTo>
                  <a:cubicBezTo>
                    <a:pt x="39" y="0"/>
                    <a:pt x="21" y="25"/>
                    <a:pt x="10" y="59"/>
                  </a:cubicBezTo>
                  <a:cubicBezTo>
                    <a:pt x="0" y="93"/>
                    <a:pt x="0" y="123"/>
                    <a:pt x="12" y="127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27">
              <a:extLst>
                <a:ext uri="{FF2B5EF4-FFF2-40B4-BE49-F238E27FC236}">
                  <a16:creationId xmlns:a16="http://schemas.microsoft.com/office/drawing/2014/main" xmlns="" id="{BD332584-0E31-428F-BEEF-6868E261E840}"/>
                </a:ext>
              </a:extLst>
            </p:cNvPr>
            <p:cNvSpPr>
              <a:spLocks/>
            </p:cNvSpPr>
            <p:nvPr/>
          </p:nvSpPr>
          <p:spPr bwMode="auto">
            <a:xfrm>
              <a:off x="5078" y="3203"/>
              <a:ext cx="31" cy="56"/>
            </a:xfrm>
            <a:custGeom>
              <a:avLst/>
              <a:gdLst>
                <a:gd name="T0" fmla="*/ 8 w 40"/>
                <a:gd name="T1" fmla="*/ 71 h 73"/>
                <a:gd name="T2" fmla="*/ 33 w 40"/>
                <a:gd name="T3" fmla="*/ 42 h 73"/>
                <a:gd name="T4" fmla="*/ 30 w 40"/>
                <a:gd name="T5" fmla="*/ 3 h 73"/>
                <a:gd name="T6" fmla="*/ 6 w 40"/>
                <a:gd name="T7" fmla="*/ 33 h 73"/>
                <a:gd name="T8" fmla="*/ 8 w 40"/>
                <a:gd name="T9" fmla="*/ 7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3">
                  <a:moveTo>
                    <a:pt x="8" y="71"/>
                  </a:moveTo>
                  <a:cubicBezTo>
                    <a:pt x="16" y="73"/>
                    <a:pt x="27" y="60"/>
                    <a:pt x="33" y="42"/>
                  </a:cubicBezTo>
                  <a:cubicBezTo>
                    <a:pt x="40" y="22"/>
                    <a:pt x="38" y="5"/>
                    <a:pt x="30" y="3"/>
                  </a:cubicBezTo>
                  <a:cubicBezTo>
                    <a:pt x="23" y="0"/>
                    <a:pt x="12" y="13"/>
                    <a:pt x="6" y="33"/>
                  </a:cubicBezTo>
                  <a:cubicBezTo>
                    <a:pt x="0" y="50"/>
                    <a:pt x="1" y="68"/>
                    <a:pt x="8" y="71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28">
              <a:extLst>
                <a:ext uri="{FF2B5EF4-FFF2-40B4-BE49-F238E27FC236}">
                  <a16:creationId xmlns:a16="http://schemas.microsoft.com/office/drawing/2014/main" xmlns="" id="{ABF3236F-25CD-4467-A059-BB96437D9AE0}"/>
                </a:ext>
              </a:extLst>
            </p:cNvPr>
            <p:cNvSpPr>
              <a:spLocks/>
            </p:cNvSpPr>
            <p:nvPr/>
          </p:nvSpPr>
          <p:spPr bwMode="auto">
            <a:xfrm>
              <a:off x="4669" y="1572"/>
              <a:ext cx="1223" cy="3000"/>
            </a:xfrm>
            <a:custGeom>
              <a:avLst/>
              <a:gdLst>
                <a:gd name="T0" fmla="*/ 0 w 1583"/>
                <a:gd name="T1" fmla="*/ 3877 h 3885"/>
                <a:gd name="T2" fmla="*/ 4 w 1583"/>
                <a:gd name="T3" fmla="*/ 3885 h 3885"/>
                <a:gd name="T4" fmla="*/ 551 w 1583"/>
                <a:gd name="T5" fmla="*/ 3472 h 3885"/>
                <a:gd name="T6" fmla="*/ 724 w 1583"/>
                <a:gd name="T7" fmla="*/ 3653 h 3885"/>
                <a:gd name="T8" fmla="*/ 1583 w 1583"/>
                <a:gd name="T9" fmla="*/ 1793 h 3885"/>
                <a:gd name="T10" fmla="*/ 1229 w 1583"/>
                <a:gd name="T11" fmla="*/ 1759 h 3885"/>
                <a:gd name="T12" fmla="*/ 806 w 1583"/>
                <a:gd name="T13" fmla="*/ 0 h 3885"/>
                <a:gd name="T14" fmla="*/ 798 w 1583"/>
                <a:gd name="T15" fmla="*/ 6 h 3885"/>
                <a:gd name="T16" fmla="*/ 1217 w 1583"/>
                <a:gd name="T17" fmla="*/ 1786 h 3885"/>
                <a:gd name="T18" fmla="*/ 1570 w 1583"/>
                <a:gd name="T19" fmla="*/ 1824 h 3885"/>
                <a:gd name="T20" fmla="*/ 739 w 1583"/>
                <a:gd name="T21" fmla="*/ 3624 h 3885"/>
                <a:gd name="T22" fmla="*/ 565 w 1583"/>
                <a:gd name="T23" fmla="*/ 3446 h 3885"/>
                <a:gd name="T24" fmla="*/ 0 w 1583"/>
                <a:gd name="T25" fmla="*/ 3877 h 38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83" h="3885">
                  <a:moveTo>
                    <a:pt x="0" y="3877"/>
                  </a:moveTo>
                  <a:cubicBezTo>
                    <a:pt x="1" y="3880"/>
                    <a:pt x="2" y="3882"/>
                    <a:pt x="4" y="3885"/>
                  </a:cubicBezTo>
                  <a:cubicBezTo>
                    <a:pt x="208" y="3772"/>
                    <a:pt x="391" y="3633"/>
                    <a:pt x="551" y="3472"/>
                  </a:cubicBezTo>
                  <a:cubicBezTo>
                    <a:pt x="608" y="3532"/>
                    <a:pt x="665" y="3592"/>
                    <a:pt x="724" y="3653"/>
                  </a:cubicBezTo>
                  <a:cubicBezTo>
                    <a:pt x="1214" y="3160"/>
                    <a:pt x="1510" y="2487"/>
                    <a:pt x="1583" y="1793"/>
                  </a:cubicBezTo>
                  <a:cubicBezTo>
                    <a:pt x="1464" y="1782"/>
                    <a:pt x="1346" y="1771"/>
                    <a:pt x="1229" y="1759"/>
                  </a:cubicBezTo>
                  <a:cubicBezTo>
                    <a:pt x="1293" y="1145"/>
                    <a:pt x="1161" y="512"/>
                    <a:pt x="806" y="0"/>
                  </a:cubicBezTo>
                  <a:cubicBezTo>
                    <a:pt x="804" y="3"/>
                    <a:pt x="801" y="4"/>
                    <a:pt x="798" y="6"/>
                  </a:cubicBezTo>
                  <a:cubicBezTo>
                    <a:pt x="1157" y="523"/>
                    <a:pt x="1288" y="1166"/>
                    <a:pt x="1217" y="1786"/>
                  </a:cubicBezTo>
                  <a:cubicBezTo>
                    <a:pt x="1335" y="1798"/>
                    <a:pt x="1453" y="1811"/>
                    <a:pt x="1570" y="1824"/>
                  </a:cubicBezTo>
                  <a:cubicBezTo>
                    <a:pt x="1493" y="2494"/>
                    <a:pt x="1208" y="3142"/>
                    <a:pt x="739" y="3624"/>
                  </a:cubicBezTo>
                  <a:cubicBezTo>
                    <a:pt x="681" y="3565"/>
                    <a:pt x="623" y="3504"/>
                    <a:pt x="565" y="3446"/>
                  </a:cubicBezTo>
                  <a:cubicBezTo>
                    <a:pt x="401" y="3614"/>
                    <a:pt x="212" y="3760"/>
                    <a:pt x="0" y="3877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29">
              <a:extLst>
                <a:ext uri="{FF2B5EF4-FFF2-40B4-BE49-F238E27FC236}">
                  <a16:creationId xmlns:a16="http://schemas.microsoft.com/office/drawing/2014/main" xmlns="" id="{4C626F2D-7697-47C6-90BE-2A1576A3D065}"/>
                </a:ext>
              </a:extLst>
            </p:cNvPr>
            <p:cNvSpPr>
              <a:spLocks/>
            </p:cNvSpPr>
            <p:nvPr/>
          </p:nvSpPr>
          <p:spPr bwMode="auto">
            <a:xfrm>
              <a:off x="5247" y="1521"/>
              <a:ext cx="83" cy="107"/>
            </a:xfrm>
            <a:custGeom>
              <a:avLst/>
              <a:gdLst>
                <a:gd name="T0" fmla="*/ 96 w 107"/>
                <a:gd name="T1" fmla="*/ 131 h 138"/>
                <a:gd name="T2" fmla="*/ 74 w 107"/>
                <a:gd name="T3" fmla="*/ 55 h 138"/>
                <a:gd name="T4" fmla="*/ 11 w 107"/>
                <a:gd name="T5" fmla="*/ 9 h 138"/>
                <a:gd name="T6" fmla="*/ 35 w 107"/>
                <a:gd name="T7" fmla="*/ 83 h 138"/>
                <a:gd name="T8" fmla="*/ 96 w 107"/>
                <a:gd name="T9" fmla="*/ 131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7" h="138">
                  <a:moveTo>
                    <a:pt x="96" y="131"/>
                  </a:moveTo>
                  <a:cubicBezTo>
                    <a:pt x="107" y="124"/>
                    <a:pt x="98" y="90"/>
                    <a:pt x="74" y="55"/>
                  </a:cubicBezTo>
                  <a:cubicBezTo>
                    <a:pt x="50" y="21"/>
                    <a:pt x="22" y="0"/>
                    <a:pt x="11" y="9"/>
                  </a:cubicBezTo>
                  <a:cubicBezTo>
                    <a:pt x="0" y="16"/>
                    <a:pt x="12" y="49"/>
                    <a:pt x="35" y="83"/>
                  </a:cubicBezTo>
                  <a:cubicBezTo>
                    <a:pt x="58" y="116"/>
                    <a:pt x="85" y="138"/>
                    <a:pt x="96" y="131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230">
              <a:extLst>
                <a:ext uri="{FF2B5EF4-FFF2-40B4-BE49-F238E27FC236}">
                  <a16:creationId xmlns:a16="http://schemas.microsoft.com/office/drawing/2014/main" xmlns="" id="{459029EB-65C8-401F-8D70-B708416140CC}"/>
                </a:ext>
              </a:extLst>
            </p:cNvPr>
            <p:cNvSpPr>
              <a:spLocks/>
            </p:cNvSpPr>
            <p:nvPr/>
          </p:nvSpPr>
          <p:spPr bwMode="auto">
            <a:xfrm>
              <a:off x="5588" y="2875"/>
              <a:ext cx="43" cy="117"/>
            </a:xfrm>
            <a:custGeom>
              <a:avLst/>
              <a:gdLst>
                <a:gd name="T0" fmla="*/ 19 w 55"/>
                <a:gd name="T1" fmla="*/ 148 h 151"/>
                <a:gd name="T2" fmla="*/ 51 w 55"/>
                <a:gd name="T3" fmla="*/ 77 h 151"/>
                <a:gd name="T4" fmla="*/ 35 w 55"/>
                <a:gd name="T5" fmla="*/ 1 h 151"/>
                <a:gd name="T6" fmla="*/ 5 w 55"/>
                <a:gd name="T7" fmla="*/ 72 h 151"/>
                <a:gd name="T8" fmla="*/ 19 w 55"/>
                <a:gd name="T9" fmla="*/ 148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151">
                  <a:moveTo>
                    <a:pt x="19" y="148"/>
                  </a:moveTo>
                  <a:cubicBezTo>
                    <a:pt x="31" y="151"/>
                    <a:pt x="47" y="118"/>
                    <a:pt x="51" y="77"/>
                  </a:cubicBezTo>
                  <a:cubicBezTo>
                    <a:pt x="55" y="36"/>
                    <a:pt x="47" y="2"/>
                    <a:pt x="35" y="1"/>
                  </a:cubicBezTo>
                  <a:cubicBezTo>
                    <a:pt x="22" y="0"/>
                    <a:pt x="8" y="33"/>
                    <a:pt x="5" y="72"/>
                  </a:cubicBezTo>
                  <a:cubicBezTo>
                    <a:pt x="0" y="112"/>
                    <a:pt x="6" y="146"/>
                    <a:pt x="19" y="148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231">
              <a:extLst>
                <a:ext uri="{FF2B5EF4-FFF2-40B4-BE49-F238E27FC236}">
                  <a16:creationId xmlns:a16="http://schemas.microsoft.com/office/drawing/2014/main" xmlns="" id="{48E30831-84BA-48AA-B5B4-A1DAEEF02D17}"/>
                </a:ext>
              </a:extLst>
            </p:cNvPr>
            <p:cNvSpPr>
              <a:spLocks/>
            </p:cNvSpPr>
            <p:nvPr/>
          </p:nvSpPr>
          <p:spPr bwMode="auto">
            <a:xfrm>
              <a:off x="4629" y="4533"/>
              <a:ext cx="96" cy="63"/>
            </a:xfrm>
            <a:custGeom>
              <a:avLst/>
              <a:gdLst>
                <a:gd name="T0" fmla="*/ 6 w 124"/>
                <a:gd name="T1" fmla="*/ 72 h 82"/>
                <a:gd name="T2" fmla="*/ 72 w 124"/>
                <a:gd name="T3" fmla="*/ 58 h 82"/>
                <a:gd name="T4" fmla="*/ 119 w 124"/>
                <a:gd name="T5" fmla="*/ 9 h 82"/>
                <a:gd name="T6" fmla="*/ 53 w 124"/>
                <a:gd name="T7" fmla="*/ 25 h 82"/>
                <a:gd name="T8" fmla="*/ 6 w 124"/>
                <a:gd name="T9" fmla="*/ 7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82">
                  <a:moveTo>
                    <a:pt x="6" y="72"/>
                  </a:moveTo>
                  <a:cubicBezTo>
                    <a:pt x="10" y="82"/>
                    <a:pt x="40" y="76"/>
                    <a:pt x="72" y="58"/>
                  </a:cubicBezTo>
                  <a:cubicBezTo>
                    <a:pt x="104" y="41"/>
                    <a:pt x="124" y="19"/>
                    <a:pt x="119" y="9"/>
                  </a:cubicBezTo>
                  <a:cubicBezTo>
                    <a:pt x="113" y="0"/>
                    <a:pt x="84" y="7"/>
                    <a:pt x="53" y="25"/>
                  </a:cubicBezTo>
                  <a:cubicBezTo>
                    <a:pt x="22" y="42"/>
                    <a:pt x="0" y="63"/>
                    <a:pt x="6" y="72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232">
              <a:extLst>
                <a:ext uri="{FF2B5EF4-FFF2-40B4-BE49-F238E27FC236}">
                  <a16:creationId xmlns:a16="http://schemas.microsoft.com/office/drawing/2014/main" xmlns="" id="{F973C2BE-E981-4B03-A58E-EB4F03D63DB8}"/>
                </a:ext>
              </a:extLst>
            </p:cNvPr>
            <p:cNvSpPr>
              <a:spLocks/>
            </p:cNvSpPr>
            <p:nvPr/>
          </p:nvSpPr>
          <p:spPr bwMode="auto">
            <a:xfrm>
              <a:off x="5866" y="2895"/>
              <a:ext cx="43" cy="132"/>
            </a:xfrm>
            <a:custGeom>
              <a:avLst/>
              <a:gdLst>
                <a:gd name="T0" fmla="*/ 18 w 56"/>
                <a:gd name="T1" fmla="*/ 169 h 170"/>
                <a:gd name="T2" fmla="*/ 52 w 56"/>
                <a:gd name="T3" fmla="*/ 87 h 170"/>
                <a:gd name="T4" fmla="*/ 36 w 56"/>
                <a:gd name="T5" fmla="*/ 0 h 170"/>
                <a:gd name="T6" fmla="*/ 5 w 56"/>
                <a:gd name="T7" fmla="*/ 82 h 170"/>
                <a:gd name="T8" fmla="*/ 18 w 56"/>
                <a:gd name="T9" fmla="*/ 169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170">
                  <a:moveTo>
                    <a:pt x="18" y="169"/>
                  </a:moveTo>
                  <a:cubicBezTo>
                    <a:pt x="31" y="170"/>
                    <a:pt x="47" y="133"/>
                    <a:pt x="52" y="87"/>
                  </a:cubicBezTo>
                  <a:cubicBezTo>
                    <a:pt x="56" y="40"/>
                    <a:pt x="49" y="1"/>
                    <a:pt x="36" y="0"/>
                  </a:cubicBezTo>
                  <a:cubicBezTo>
                    <a:pt x="23" y="0"/>
                    <a:pt x="10" y="37"/>
                    <a:pt x="5" y="82"/>
                  </a:cubicBezTo>
                  <a:cubicBezTo>
                    <a:pt x="0" y="128"/>
                    <a:pt x="6" y="167"/>
                    <a:pt x="18" y="169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233">
              <a:extLst>
                <a:ext uri="{FF2B5EF4-FFF2-40B4-BE49-F238E27FC236}">
                  <a16:creationId xmlns:a16="http://schemas.microsoft.com/office/drawing/2014/main" xmlns="" id="{40435439-4D6A-489B-93FD-9732C3ABC38F}"/>
                </a:ext>
              </a:extLst>
            </p:cNvPr>
            <p:cNvSpPr>
              <a:spLocks/>
            </p:cNvSpPr>
            <p:nvPr/>
          </p:nvSpPr>
          <p:spPr bwMode="auto">
            <a:xfrm>
              <a:off x="5175" y="4332"/>
              <a:ext cx="105" cy="108"/>
            </a:xfrm>
            <a:custGeom>
              <a:avLst/>
              <a:gdLst>
                <a:gd name="T0" fmla="*/ 9 w 136"/>
                <a:gd name="T1" fmla="*/ 129 h 139"/>
                <a:gd name="T2" fmla="*/ 85 w 136"/>
                <a:gd name="T3" fmla="*/ 87 h 139"/>
                <a:gd name="T4" fmla="*/ 127 w 136"/>
                <a:gd name="T5" fmla="*/ 10 h 139"/>
                <a:gd name="T6" fmla="*/ 52 w 136"/>
                <a:gd name="T7" fmla="*/ 53 h 139"/>
                <a:gd name="T8" fmla="*/ 9 w 136"/>
                <a:gd name="T9" fmla="*/ 129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6" h="139">
                  <a:moveTo>
                    <a:pt x="9" y="129"/>
                  </a:moveTo>
                  <a:cubicBezTo>
                    <a:pt x="17" y="139"/>
                    <a:pt x="53" y="121"/>
                    <a:pt x="85" y="87"/>
                  </a:cubicBezTo>
                  <a:cubicBezTo>
                    <a:pt x="118" y="54"/>
                    <a:pt x="136" y="19"/>
                    <a:pt x="127" y="10"/>
                  </a:cubicBezTo>
                  <a:cubicBezTo>
                    <a:pt x="118" y="0"/>
                    <a:pt x="85" y="20"/>
                    <a:pt x="52" y="53"/>
                  </a:cubicBezTo>
                  <a:cubicBezTo>
                    <a:pt x="21" y="86"/>
                    <a:pt x="0" y="120"/>
                    <a:pt x="9" y="129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234">
              <a:extLst>
                <a:ext uri="{FF2B5EF4-FFF2-40B4-BE49-F238E27FC236}">
                  <a16:creationId xmlns:a16="http://schemas.microsoft.com/office/drawing/2014/main" xmlns="" id="{DF73F64A-8BA3-4D80-9FD4-8FAB94DB6718}"/>
                </a:ext>
              </a:extLst>
            </p:cNvPr>
            <p:cNvSpPr>
              <a:spLocks/>
            </p:cNvSpPr>
            <p:nvPr/>
          </p:nvSpPr>
          <p:spPr bwMode="auto">
            <a:xfrm>
              <a:off x="5066" y="4218"/>
              <a:ext cx="62" cy="62"/>
            </a:xfrm>
            <a:custGeom>
              <a:avLst/>
              <a:gdLst>
                <a:gd name="T0" fmla="*/ 5 w 80"/>
                <a:gd name="T1" fmla="*/ 75 h 80"/>
                <a:gd name="T2" fmla="*/ 50 w 80"/>
                <a:gd name="T3" fmla="*/ 51 h 80"/>
                <a:gd name="T4" fmla="*/ 74 w 80"/>
                <a:gd name="T5" fmla="*/ 5 h 80"/>
                <a:gd name="T6" fmla="*/ 29 w 80"/>
                <a:gd name="T7" fmla="*/ 30 h 80"/>
                <a:gd name="T8" fmla="*/ 5 w 80"/>
                <a:gd name="T9" fmla="*/ 75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80">
                  <a:moveTo>
                    <a:pt x="5" y="75"/>
                  </a:moveTo>
                  <a:cubicBezTo>
                    <a:pt x="11" y="80"/>
                    <a:pt x="31" y="70"/>
                    <a:pt x="50" y="51"/>
                  </a:cubicBezTo>
                  <a:cubicBezTo>
                    <a:pt x="69" y="33"/>
                    <a:pt x="80" y="12"/>
                    <a:pt x="74" y="5"/>
                  </a:cubicBezTo>
                  <a:cubicBezTo>
                    <a:pt x="68" y="0"/>
                    <a:pt x="48" y="11"/>
                    <a:pt x="29" y="30"/>
                  </a:cubicBezTo>
                  <a:cubicBezTo>
                    <a:pt x="11" y="49"/>
                    <a:pt x="0" y="68"/>
                    <a:pt x="5" y="75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235">
              <a:extLst>
                <a:ext uri="{FF2B5EF4-FFF2-40B4-BE49-F238E27FC236}">
                  <a16:creationId xmlns:a16="http://schemas.microsoft.com/office/drawing/2014/main" xmlns="" id="{D94A7904-E31B-4241-A452-241A53C7A0F8}"/>
                </a:ext>
              </a:extLst>
            </p:cNvPr>
            <p:cNvSpPr>
              <a:spLocks/>
            </p:cNvSpPr>
            <p:nvPr/>
          </p:nvSpPr>
          <p:spPr bwMode="auto">
            <a:xfrm>
              <a:off x="4319" y="1971"/>
              <a:ext cx="634" cy="1585"/>
            </a:xfrm>
            <a:custGeom>
              <a:avLst/>
              <a:gdLst>
                <a:gd name="T0" fmla="*/ 89 w 821"/>
                <a:gd name="T1" fmla="*/ 2047 h 2053"/>
                <a:gd name="T2" fmla="*/ 95 w 821"/>
                <a:gd name="T3" fmla="*/ 2053 h 2053"/>
                <a:gd name="T4" fmla="*/ 320 w 821"/>
                <a:gd name="T5" fmla="*/ 1775 h 2053"/>
                <a:gd name="T6" fmla="*/ 526 w 821"/>
                <a:gd name="T7" fmla="*/ 1911 h 2053"/>
                <a:gd name="T8" fmla="*/ 781 w 821"/>
                <a:gd name="T9" fmla="*/ 774 h 2053"/>
                <a:gd name="T10" fmla="*/ 427 w 821"/>
                <a:gd name="T11" fmla="*/ 820 h 2053"/>
                <a:gd name="T12" fmla="*/ 6 w 821"/>
                <a:gd name="T13" fmla="*/ 0 h 2053"/>
                <a:gd name="T14" fmla="*/ 0 w 821"/>
                <a:gd name="T15" fmla="*/ 6 h 2053"/>
                <a:gd name="T16" fmla="*/ 420 w 821"/>
                <a:gd name="T17" fmla="*/ 837 h 2053"/>
                <a:gd name="T18" fmla="*/ 773 w 821"/>
                <a:gd name="T19" fmla="*/ 793 h 2053"/>
                <a:gd name="T20" fmla="*/ 528 w 821"/>
                <a:gd name="T21" fmla="*/ 1891 h 2053"/>
                <a:gd name="T22" fmla="*/ 320 w 821"/>
                <a:gd name="T23" fmla="*/ 1758 h 2053"/>
                <a:gd name="T24" fmla="*/ 89 w 821"/>
                <a:gd name="T25" fmla="*/ 2047 h 20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21" h="2053">
                  <a:moveTo>
                    <a:pt x="89" y="2047"/>
                  </a:moveTo>
                  <a:cubicBezTo>
                    <a:pt x="91" y="2049"/>
                    <a:pt x="93" y="2051"/>
                    <a:pt x="95" y="2053"/>
                  </a:cubicBezTo>
                  <a:cubicBezTo>
                    <a:pt x="182" y="1970"/>
                    <a:pt x="257" y="1876"/>
                    <a:pt x="320" y="1775"/>
                  </a:cubicBezTo>
                  <a:cubicBezTo>
                    <a:pt x="389" y="1819"/>
                    <a:pt x="457" y="1865"/>
                    <a:pt x="526" y="1911"/>
                  </a:cubicBezTo>
                  <a:cubicBezTo>
                    <a:pt x="732" y="1575"/>
                    <a:pt x="821" y="1167"/>
                    <a:pt x="781" y="774"/>
                  </a:cubicBezTo>
                  <a:cubicBezTo>
                    <a:pt x="663" y="790"/>
                    <a:pt x="545" y="805"/>
                    <a:pt x="427" y="820"/>
                  </a:cubicBezTo>
                  <a:cubicBezTo>
                    <a:pt x="395" y="510"/>
                    <a:pt x="258" y="213"/>
                    <a:pt x="6" y="0"/>
                  </a:cubicBezTo>
                  <a:cubicBezTo>
                    <a:pt x="4" y="2"/>
                    <a:pt x="2" y="4"/>
                    <a:pt x="0" y="6"/>
                  </a:cubicBezTo>
                  <a:cubicBezTo>
                    <a:pt x="255" y="221"/>
                    <a:pt x="391" y="522"/>
                    <a:pt x="420" y="837"/>
                  </a:cubicBezTo>
                  <a:cubicBezTo>
                    <a:pt x="538" y="822"/>
                    <a:pt x="656" y="808"/>
                    <a:pt x="773" y="793"/>
                  </a:cubicBezTo>
                  <a:cubicBezTo>
                    <a:pt x="810" y="1172"/>
                    <a:pt x="723" y="1565"/>
                    <a:pt x="528" y="1891"/>
                  </a:cubicBezTo>
                  <a:cubicBezTo>
                    <a:pt x="459" y="1847"/>
                    <a:pt x="389" y="1802"/>
                    <a:pt x="320" y="1758"/>
                  </a:cubicBezTo>
                  <a:cubicBezTo>
                    <a:pt x="257" y="1863"/>
                    <a:pt x="179" y="1961"/>
                    <a:pt x="89" y="2047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236">
              <a:extLst>
                <a:ext uri="{FF2B5EF4-FFF2-40B4-BE49-F238E27FC236}">
                  <a16:creationId xmlns:a16="http://schemas.microsoft.com/office/drawing/2014/main" xmlns="" id="{627E0130-C952-44AE-9A2B-8EAF0A899046}"/>
                </a:ext>
              </a:extLst>
            </p:cNvPr>
            <p:cNvSpPr>
              <a:spLocks/>
            </p:cNvSpPr>
            <p:nvPr/>
          </p:nvSpPr>
          <p:spPr bwMode="auto">
            <a:xfrm>
              <a:off x="4290" y="1946"/>
              <a:ext cx="61" cy="54"/>
            </a:xfrm>
            <a:custGeom>
              <a:avLst/>
              <a:gdLst>
                <a:gd name="T0" fmla="*/ 69 w 79"/>
                <a:gd name="T1" fmla="*/ 61 h 70"/>
                <a:gd name="T2" fmla="*/ 56 w 79"/>
                <a:gd name="T3" fmla="*/ 17 h 70"/>
                <a:gd name="T4" fmla="*/ 9 w 79"/>
                <a:gd name="T5" fmla="*/ 10 h 70"/>
                <a:gd name="T6" fmla="*/ 24 w 79"/>
                <a:gd name="T7" fmla="*/ 53 h 70"/>
                <a:gd name="T8" fmla="*/ 69 w 79"/>
                <a:gd name="T9" fmla="*/ 61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70">
                  <a:moveTo>
                    <a:pt x="69" y="61"/>
                  </a:moveTo>
                  <a:cubicBezTo>
                    <a:pt x="79" y="51"/>
                    <a:pt x="73" y="32"/>
                    <a:pt x="56" y="17"/>
                  </a:cubicBezTo>
                  <a:cubicBezTo>
                    <a:pt x="39" y="3"/>
                    <a:pt x="18" y="0"/>
                    <a:pt x="9" y="10"/>
                  </a:cubicBezTo>
                  <a:cubicBezTo>
                    <a:pt x="0" y="20"/>
                    <a:pt x="8" y="39"/>
                    <a:pt x="24" y="53"/>
                  </a:cubicBezTo>
                  <a:cubicBezTo>
                    <a:pt x="41" y="67"/>
                    <a:pt x="61" y="70"/>
                    <a:pt x="69" y="61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237">
              <a:extLst>
                <a:ext uri="{FF2B5EF4-FFF2-40B4-BE49-F238E27FC236}">
                  <a16:creationId xmlns:a16="http://schemas.microsoft.com/office/drawing/2014/main" xmlns="" id="{EE83B003-EB26-4E67-A73A-81B08587C60E}"/>
                </a:ext>
              </a:extLst>
            </p:cNvPr>
            <p:cNvSpPr>
              <a:spLocks/>
            </p:cNvSpPr>
            <p:nvPr/>
          </p:nvSpPr>
          <p:spPr bwMode="auto">
            <a:xfrm>
              <a:off x="4626" y="2577"/>
              <a:ext cx="40" cy="60"/>
            </a:xfrm>
            <a:custGeom>
              <a:avLst/>
              <a:gdLst>
                <a:gd name="T0" fmla="*/ 29 w 51"/>
                <a:gd name="T1" fmla="*/ 76 h 77"/>
                <a:gd name="T2" fmla="*/ 48 w 51"/>
                <a:gd name="T3" fmla="*/ 35 h 77"/>
                <a:gd name="T4" fmla="*/ 21 w 51"/>
                <a:gd name="T5" fmla="*/ 1 h 77"/>
                <a:gd name="T6" fmla="*/ 2 w 51"/>
                <a:gd name="T7" fmla="*/ 42 h 77"/>
                <a:gd name="T8" fmla="*/ 29 w 51"/>
                <a:gd name="T9" fmla="*/ 76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77">
                  <a:moveTo>
                    <a:pt x="29" y="76"/>
                  </a:moveTo>
                  <a:cubicBezTo>
                    <a:pt x="41" y="74"/>
                    <a:pt x="51" y="56"/>
                    <a:pt x="48" y="35"/>
                  </a:cubicBezTo>
                  <a:cubicBezTo>
                    <a:pt x="46" y="14"/>
                    <a:pt x="33" y="0"/>
                    <a:pt x="21" y="1"/>
                  </a:cubicBezTo>
                  <a:cubicBezTo>
                    <a:pt x="8" y="4"/>
                    <a:pt x="0" y="22"/>
                    <a:pt x="2" y="42"/>
                  </a:cubicBezTo>
                  <a:cubicBezTo>
                    <a:pt x="4" y="62"/>
                    <a:pt x="16" y="77"/>
                    <a:pt x="29" y="76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238">
              <a:extLst>
                <a:ext uri="{FF2B5EF4-FFF2-40B4-BE49-F238E27FC236}">
                  <a16:creationId xmlns:a16="http://schemas.microsoft.com/office/drawing/2014/main" xmlns="" id="{3C2885FB-E623-4582-8818-7DD3755DA0CE}"/>
                </a:ext>
              </a:extLst>
            </p:cNvPr>
            <p:cNvSpPr>
              <a:spLocks/>
            </p:cNvSpPr>
            <p:nvPr/>
          </p:nvSpPr>
          <p:spPr bwMode="auto">
            <a:xfrm>
              <a:off x="4369" y="3528"/>
              <a:ext cx="48" cy="47"/>
            </a:xfrm>
            <a:custGeom>
              <a:avLst/>
              <a:gdLst>
                <a:gd name="T0" fmla="*/ 7 w 62"/>
                <a:gd name="T1" fmla="*/ 54 h 61"/>
                <a:gd name="T2" fmla="*/ 44 w 62"/>
                <a:gd name="T3" fmla="*/ 45 h 61"/>
                <a:gd name="T4" fmla="*/ 55 w 62"/>
                <a:gd name="T5" fmla="*/ 8 h 61"/>
                <a:gd name="T6" fmla="*/ 18 w 62"/>
                <a:gd name="T7" fmla="*/ 16 h 61"/>
                <a:gd name="T8" fmla="*/ 7 w 62"/>
                <a:gd name="T9" fmla="*/ 54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61">
                  <a:moveTo>
                    <a:pt x="7" y="54"/>
                  </a:moveTo>
                  <a:cubicBezTo>
                    <a:pt x="13" y="61"/>
                    <a:pt x="30" y="58"/>
                    <a:pt x="44" y="45"/>
                  </a:cubicBezTo>
                  <a:cubicBezTo>
                    <a:pt x="57" y="32"/>
                    <a:pt x="62" y="15"/>
                    <a:pt x="55" y="8"/>
                  </a:cubicBezTo>
                  <a:cubicBezTo>
                    <a:pt x="47" y="0"/>
                    <a:pt x="31" y="4"/>
                    <a:pt x="18" y="16"/>
                  </a:cubicBezTo>
                  <a:cubicBezTo>
                    <a:pt x="5" y="29"/>
                    <a:pt x="0" y="45"/>
                    <a:pt x="7" y="54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239">
              <a:extLst>
                <a:ext uri="{FF2B5EF4-FFF2-40B4-BE49-F238E27FC236}">
                  <a16:creationId xmlns:a16="http://schemas.microsoft.com/office/drawing/2014/main" xmlns="" id="{E5F92490-C7AA-46ED-A9FC-37459AAE1E7D}"/>
                </a:ext>
              </a:extLst>
            </p:cNvPr>
            <p:cNvSpPr>
              <a:spLocks/>
            </p:cNvSpPr>
            <p:nvPr/>
          </p:nvSpPr>
          <p:spPr bwMode="auto">
            <a:xfrm>
              <a:off x="4899" y="2533"/>
              <a:ext cx="40" cy="76"/>
            </a:xfrm>
            <a:custGeom>
              <a:avLst/>
              <a:gdLst>
                <a:gd name="T0" fmla="*/ 30 w 52"/>
                <a:gd name="T1" fmla="*/ 96 h 98"/>
                <a:gd name="T2" fmla="*/ 49 w 52"/>
                <a:gd name="T3" fmla="*/ 46 h 98"/>
                <a:gd name="T4" fmla="*/ 20 w 52"/>
                <a:gd name="T5" fmla="*/ 2 h 98"/>
                <a:gd name="T6" fmla="*/ 2 w 52"/>
                <a:gd name="T7" fmla="*/ 52 h 98"/>
                <a:gd name="T8" fmla="*/ 30 w 52"/>
                <a:gd name="T9" fmla="*/ 96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98">
                  <a:moveTo>
                    <a:pt x="30" y="96"/>
                  </a:moveTo>
                  <a:cubicBezTo>
                    <a:pt x="43" y="96"/>
                    <a:pt x="52" y="73"/>
                    <a:pt x="49" y="46"/>
                  </a:cubicBezTo>
                  <a:cubicBezTo>
                    <a:pt x="46" y="20"/>
                    <a:pt x="33" y="0"/>
                    <a:pt x="20" y="2"/>
                  </a:cubicBezTo>
                  <a:cubicBezTo>
                    <a:pt x="7" y="4"/>
                    <a:pt x="0" y="27"/>
                    <a:pt x="2" y="52"/>
                  </a:cubicBezTo>
                  <a:cubicBezTo>
                    <a:pt x="5" y="78"/>
                    <a:pt x="17" y="98"/>
                    <a:pt x="30" y="96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240">
              <a:extLst>
                <a:ext uri="{FF2B5EF4-FFF2-40B4-BE49-F238E27FC236}">
                  <a16:creationId xmlns:a16="http://schemas.microsoft.com/office/drawing/2014/main" xmlns="" id="{D291E0E9-8336-4103-A6F3-26181E90F39C}"/>
                </a:ext>
              </a:extLst>
            </p:cNvPr>
            <p:cNvSpPr>
              <a:spLocks/>
            </p:cNvSpPr>
            <p:nvPr/>
          </p:nvSpPr>
          <p:spPr bwMode="auto">
            <a:xfrm>
              <a:off x="4696" y="3405"/>
              <a:ext cx="54" cy="75"/>
            </a:xfrm>
            <a:custGeom>
              <a:avLst/>
              <a:gdLst>
                <a:gd name="T0" fmla="*/ 11 w 71"/>
                <a:gd name="T1" fmla="*/ 89 h 97"/>
                <a:gd name="T2" fmla="*/ 56 w 71"/>
                <a:gd name="T3" fmla="*/ 62 h 97"/>
                <a:gd name="T4" fmla="*/ 60 w 71"/>
                <a:gd name="T5" fmla="*/ 8 h 97"/>
                <a:gd name="T6" fmla="*/ 17 w 71"/>
                <a:gd name="T7" fmla="*/ 36 h 97"/>
                <a:gd name="T8" fmla="*/ 11 w 71"/>
                <a:gd name="T9" fmla="*/ 89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97">
                  <a:moveTo>
                    <a:pt x="11" y="89"/>
                  </a:moveTo>
                  <a:cubicBezTo>
                    <a:pt x="21" y="97"/>
                    <a:pt x="41" y="84"/>
                    <a:pt x="56" y="62"/>
                  </a:cubicBezTo>
                  <a:cubicBezTo>
                    <a:pt x="69" y="39"/>
                    <a:pt x="71" y="15"/>
                    <a:pt x="60" y="8"/>
                  </a:cubicBezTo>
                  <a:cubicBezTo>
                    <a:pt x="49" y="0"/>
                    <a:pt x="30" y="14"/>
                    <a:pt x="17" y="36"/>
                  </a:cubicBezTo>
                  <a:cubicBezTo>
                    <a:pt x="3" y="58"/>
                    <a:pt x="0" y="82"/>
                    <a:pt x="11" y="89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241">
              <a:extLst>
                <a:ext uri="{FF2B5EF4-FFF2-40B4-BE49-F238E27FC236}">
                  <a16:creationId xmlns:a16="http://schemas.microsoft.com/office/drawing/2014/main" xmlns="" id="{3D13FD05-A153-4AA6-9F40-F9F6268D69C4}"/>
                </a:ext>
              </a:extLst>
            </p:cNvPr>
            <p:cNvSpPr>
              <a:spLocks/>
            </p:cNvSpPr>
            <p:nvPr/>
          </p:nvSpPr>
          <p:spPr bwMode="auto">
            <a:xfrm>
              <a:off x="4550" y="3318"/>
              <a:ext cx="31" cy="41"/>
            </a:xfrm>
            <a:custGeom>
              <a:avLst/>
              <a:gdLst>
                <a:gd name="T0" fmla="*/ 7 w 40"/>
                <a:gd name="T1" fmla="*/ 48 h 53"/>
                <a:gd name="T2" fmla="*/ 33 w 40"/>
                <a:gd name="T3" fmla="*/ 35 h 53"/>
                <a:gd name="T4" fmla="*/ 34 w 40"/>
                <a:gd name="T5" fmla="*/ 5 h 53"/>
                <a:gd name="T6" fmla="*/ 8 w 40"/>
                <a:gd name="T7" fmla="*/ 19 h 53"/>
                <a:gd name="T8" fmla="*/ 7 w 40"/>
                <a:gd name="T9" fmla="*/ 48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53">
                  <a:moveTo>
                    <a:pt x="7" y="48"/>
                  </a:moveTo>
                  <a:cubicBezTo>
                    <a:pt x="14" y="53"/>
                    <a:pt x="25" y="47"/>
                    <a:pt x="33" y="35"/>
                  </a:cubicBezTo>
                  <a:cubicBezTo>
                    <a:pt x="40" y="23"/>
                    <a:pt x="40" y="9"/>
                    <a:pt x="34" y="5"/>
                  </a:cubicBezTo>
                  <a:cubicBezTo>
                    <a:pt x="26" y="0"/>
                    <a:pt x="16" y="7"/>
                    <a:pt x="8" y="19"/>
                  </a:cubicBezTo>
                  <a:cubicBezTo>
                    <a:pt x="1" y="31"/>
                    <a:pt x="0" y="44"/>
                    <a:pt x="7" y="48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242">
              <a:extLst>
                <a:ext uri="{FF2B5EF4-FFF2-40B4-BE49-F238E27FC236}">
                  <a16:creationId xmlns:a16="http://schemas.microsoft.com/office/drawing/2014/main" xmlns="" id="{9E584988-5404-4B11-A6F4-C649620F3F77}"/>
                </a:ext>
              </a:extLst>
            </p:cNvPr>
            <p:cNvSpPr>
              <a:spLocks/>
            </p:cNvSpPr>
            <p:nvPr/>
          </p:nvSpPr>
          <p:spPr bwMode="auto">
            <a:xfrm>
              <a:off x="3445" y="2667"/>
              <a:ext cx="1605" cy="1725"/>
            </a:xfrm>
            <a:custGeom>
              <a:avLst/>
              <a:gdLst>
                <a:gd name="T0" fmla="*/ 1 w 2079"/>
                <a:gd name="T1" fmla="*/ 1975 h 2235"/>
                <a:gd name="T2" fmla="*/ 0 w 2079"/>
                <a:gd name="T3" fmla="*/ 1983 h 2235"/>
                <a:gd name="T4" fmla="*/ 593 w 2079"/>
                <a:gd name="T5" fmla="*/ 1991 h 2235"/>
                <a:gd name="T6" fmla="*/ 636 w 2079"/>
                <a:gd name="T7" fmla="*/ 2235 h 2235"/>
                <a:gd name="T8" fmla="*/ 1974 w 2079"/>
                <a:gd name="T9" fmla="*/ 1442 h 2235"/>
                <a:gd name="T10" fmla="*/ 1693 w 2079"/>
                <a:gd name="T11" fmla="*/ 1219 h 2235"/>
                <a:gd name="T12" fmla="*/ 2067 w 2079"/>
                <a:gd name="T13" fmla="*/ 0 h 2235"/>
                <a:gd name="T14" fmla="*/ 2058 w 2079"/>
                <a:gd name="T15" fmla="*/ 0 h 2235"/>
                <a:gd name="T16" fmla="*/ 1674 w 2079"/>
                <a:gd name="T17" fmla="*/ 1229 h 2235"/>
                <a:gd name="T18" fmla="*/ 1954 w 2079"/>
                <a:gd name="T19" fmla="*/ 1455 h 2235"/>
                <a:gd name="T20" fmla="*/ 661 w 2079"/>
                <a:gd name="T21" fmla="*/ 2222 h 2235"/>
                <a:gd name="T22" fmla="*/ 616 w 2079"/>
                <a:gd name="T23" fmla="*/ 1978 h 2235"/>
                <a:gd name="T24" fmla="*/ 1 w 2079"/>
                <a:gd name="T25" fmla="*/ 1975 h 2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79" h="2235">
                  <a:moveTo>
                    <a:pt x="1" y="1975"/>
                  </a:moveTo>
                  <a:cubicBezTo>
                    <a:pt x="1" y="1978"/>
                    <a:pt x="0" y="1980"/>
                    <a:pt x="0" y="1983"/>
                  </a:cubicBezTo>
                  <a:cubicBezTo>
                    <a:pt x="211" y="2014"/>
                    <a:pt x="410" y="2015"/>
                    <a:pt x="593" y="1991"/>
                  </a:cubicBezTo>
                  <a:cubicBezTo>
                    <a:pt x="608" y="2072"/>
                    <a:pt x="621" y="2153"/>
                    <a:pt x="636" y="2235"/>
                  </a:cubicBezTo>
                  <a:cubicBezTo>
                    <a:pt x="1217" y="2157"/>
                    <a:pt x="1670" y="1854"/>
                    <a:pt x="1974" y="1442"/>
                  </a:cubicBezTo>
                  <a:cubicBezTo>
                    <a:pt x="1880" y="1367"/>
                    <a:pt x="1787" y="1293"/>
                    <a:pt x="1693" y="1219"/>
                  </a:cubicBezTo>
                  <a:cubicBezTo>
                    <a:pt x="1949" y="872"/>
                    <a:pt x="2079" y="433"/>
                    <a:pt x="2067" y="0"/>
                  </a:cubicBezTo>
                  <a:cubicBezTo>
                    <a:pt x="2063" y="0"/>
                    <a:pt x="2061" y="0"/>
                    <a:pt x="2058" y="0"/>
                  </a:cubicBezTo>
                  <a:cubicBezTo>
                    <a:pt x="2070" y="437"/>
                    <a:pt x="1936" y="882"/>
                    <a:pt x="1674" y="1229"/>
                  </a:cubicBezTo>
                  <a:cubicBezTo>
                    <a:pt x="1767" y="1304"/>
                    <a:pt x="1860" y="1380"/>
                    <a:pt x="1954" y="1455"/>
                  </a:cubicBezTo>
                  <a:cubicBezTo>
                    <a:pt x="1655" y="1849"/>
                    <a:pt x="1219" y="2141"/>
                    <a:pt x="661" y="2222"/>
                  </a:cubicBezTo>
                  <a:cubicBezTo>
                    <a:pt x="646" y="2141"/>
                    <a:pt x="631" y="2060"/>
                    <a:pt x="616" y="1978"/>
                  </a:cubicBezTo>
                  <a:cubicBezTo>
                    <a:pt x="426" y="2006"/>
                    <a:pt x="222" y="2007"/>
                    <a:pt x="1" y="1975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243">
              <a:extLst>
                <a:ext uri="{FF2B5EF4-FFF2-40B4-BE49-F238E27FC236}">
                  <a16:creationId xmlns:a16="http://schemas.microsoft.com/office/drawing/2014/main" xmlns="" id="{735E5C81-831E-4410-80FB-488C7BA791FE}"/>
                </a:ext>
              </a:extLst>
            </p:cNvPr>
            <p:cNvSpPr>
              <a:spLocks/>
            </p:cNvSpPr>
            <p:nvPr/>
          </p:nvSpPr>
          <p:spPr bwMode="auto">
            <a:xfrm>
              <a:off x="5018" y="2626"/>
              <a:ext cx="38" cy="81"/>
            </a:xfrm>
            <a:custGeom>
              <a:avLst/>
              <a:gdLst>
                <a:gd name="T0" fmla="*/ 25 w 48"/>
                <a:gd name="T1" fmla="*/ 105 h 105"/>
                <a:gd name="T2" fmla="*/ 47 w 48"/>
                <a:gd name="T3" fmla="*/ 53 h 105"/>
                <a:gd name="T4" fmla="*/ 22 w 48"/>
                <a:gd name="T5" fmla="*/ 1 h 105"/>
                <a:gd name="T6" fmla="*/ 0 w 48"/>
                <a:gd name="T7" fmla="*/ 54 h 105"/>
                <a:gd name="T8" fmla="*/ 25 w 48"/>
                <a:gd name="T9" fmla="*/ 10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105">
                  <a:moveTo>
                    <a:pt x="25" y="105"/>
                  </a:moveTo>
                  <a:cubicBezTo>
                    <a:pt x="38" y="105"/>
                    <a:pt x="48" y="81"/>
                    <a:pt x="47" y="53"/>
                  </a:cubicBezTo>
                  <a:cubicBezTo>
                    <a:pt x="47" y="23"/>
                    <a:pt x="35" y="0"/>
                    <a:pt x="22" y="1"/>
                  </a:cubicBezTo>
                  <a:cubicBezTo>
                    <a:pt x="9" y="3"/>
                    <a:pt x="0" y="26"/>
                    <a:pt x="0" y="54"/>
                  </a:cubicBezTo>
                  <a:cubicBezTo>
                    <a:pt x="2" y="82"/>
                    <a:pt x="12" y="105"/>
                    <a:pt x="25" y="105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244">
              <a:extLst>
                <a:ext uri="{FF2B5EF4-FFF2-40B4-BE49-F238E27FC236}">
                  <a16:creationId xmlns:a16="http://schemas.microsoft.com/office/drawing/2014/main" xmlns="" id="{9447310C-F1D3-4547-805B-4E82C70ECAF8}"/>
                </a:ext>
              </a:extLst>
            </p:cNvPr>
            <p:cNvSpPr>
              <a:spLocks/>
            </p:cNvSpPr>
            <p:nvPr/>
          </p:nvSpPr>
          <p:spPr bwMode="auto">
            <a:xfrm>
              <a:off x="4716" y="3569"/>
              <a:ext cx="63" cy="78"/>
            </a:xfrm>
            <a:custGeom>
              <a:avLst/>
              <a:gdLst>
                <a:gd name="T0" fmla="*/ 10 w 82"/>
                <a:gd name="T1" fmla="*/ 92 h 100"/>
                <a:gd name="T2" fmla="*/ 60 w 82"/>
                <a:gd name="T3" fmla="*/ 65 h 100"/>
                <a:gd name="T4" fmla="*/ 72 w 82"/>
                <a:gd name="T5" fmla="*/ 8 h 100"/>
                <a:gd name="T6" fmla="*/ 23 w 82"/>
                <a:gd name="T7" fmla="*/ 36 h 100"/>
                <a:gd name="T8" fmla="*/ 10 w 82"/>
                <a:gd name="T9" fmla="*/ 92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100">
                  <a:moveTo>
                    <a:pt x="10" y="92"/>
                  </a:moveTo>
                  <a:cubicBezTo>
                    <a:pt x="19" y="100"/>
                    <a:pt x="42" y="88"/>
                    <a:pt x="60" y="65"/>
                  </a:cubicBezTo>
                  <a:cubicBezTo>
                    <a:pt x="77" y="41"/>
                    <a:pt x="82" y="16"/>
                    <a:pt x="72" y="8"/>
                  </a:cubicBezTo>
                  <a:cubicBezTo>
                    <a:pt x="61" y="0"/>
                    <a:pt x="40" y="13"/>
                    <a:pt x="23" y="36"/>
                  </a:cubicBezTo>
                  <a:cubicBezTo>
                    <a:pt x="6" y="58"/>
                    <a:pt x="0" y="83"/>
                    <a:pt x="10" y="92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245">
              <a:extLst>
                <a:ext uri="{FF2B5EF4-FFF2-40B4-BE49-F238E27FC236}">
                  <a16:creationId xmlns:a16="http://schemas.microsoft.com/office/drawing/2014/main" xmlns="" id="{F567B7C1-F446-4692-AE3B-5F92D65B9EDF}"/>
                </a:ext>
              </a:extLst>
            </p:cNvPr>
            <p:cNvSpPr>
              <a:spLocks/>
            </p:cNvSpPr>
            <p:nvPr/>
          </p:nvSpPr>
          <p:spPr bwMode="auto">
            <a:xfrm>
              <a:off x="3406" y="4178"/>
              <a:ext cx="92" cy="36"/>
            </a:xfrm>
            <a:custGeom>
              <a:avLst/>
              <a:gdLst>
                <a:gd name="T0" fmla="*/ 2 w 119"/>
                <a:gd name="T1" fmla="*/ 14 h 47"/>
                <a:gd name="T2" fmla="*/ 58 w 119"/>
                <a:gd name="T3" fmla="*/ 42 h 47"/>
                <a:gd name="T4" fmla="*/ 118 w 119"/>
                <a:gd name="T5" fmla="*/ 31 h 47"/>
                <a:gd name="T6" fmla="*/ 62 w 119"/>
                <a:gd name="T7" fmla="*/ 4 h 47"/>
                <a:gd name="T8" fmla="*/ 2 w 119"/>
                <a:gd name="T9" fmla="*/ 1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9" h="47">
                  <a:moveTo>
                    <a:pt x="2" y="14"/>
                  </a:moveTo>
                  <a:cubicBezTo>
                    <a:pt x="0" y="25"/>
                    <a:pt x="25" y="38"/>
                    <a:pt x="58" y="42"/>
                  </a:cubicBezTo>
                  <a:cubicBezTo>
                    <a:pt x="90" y="47"/>
                    <a:pt x="117" y="41"/>
                    <a:pt x="118" y="31"/>
                  </a:cubicBezTo>
                  <a:cubicBezTo>
                    <a:pt x="119" y="21"/>
                    <a:pt x="94" y="9"/>
                    <a:pt x="62" y="4"/>
                  </a:cubicBezTo>
                  <a:cubicBezTo>
                    <a:pt x="30" y="0"/>
                    <a:pt x="4" y="4"/>
                    <a:pt x="2" y="14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246">
              <a:extLst>
                <a:ext uri="{FF2B5EF4-FFF2-40B4-BE49-F238E27FC236}">
                  <a16:creationId xmlns:a16="http://schemas.microsoft.com/office/drawing/2014/main" xmlns="" id="{013A6601-4E46-460A-AD40-904B9A5A86F1}"/>
                </a:ext>
              </a:extLst>
            </p:cNvPr>
            <p:cNvSpPr>
              <a:spLocks/>
            </p:cNvSpPr>
            <p:nvPr/>
          </p:nvSpPr>
          <p:spPr bwMode="auto">
            <a:xfrm>
              <a:off x="4928" y="3735"/>
              <a:ext cx="73" cy="90"/>
            </a:xfrm>
            <a:custGeom>
              <a:avLst/>
              <a:gdLst>
                <a:gd name="T0" fmla="*/ 10 w 95"/>
                <a:gd name="T1" fmla="*/ 107 h 116"/>
                <a:gd name="T2" fmla="*/ 66 w 95"/>
                <a:gd name="T3" fmla="*/ 72 h 116"/>
                <a:gd name="T4" fmla="*/ 84 w 95"/>
                <a:gd name="T5" fmla="*/ 8 h 116"/>
                <a:gd name="T6" fmla="*/ 29 w 95"/>
                <a:gd name="T7" fmla="*/ 44 h 116"/>
                <a:gd name="T8" fmla="*/ 10 w 95"/>
                <a:gd name="T9" fmla="*/ 107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116">
                  <a:moveTo>
                    <a:pt x="10" y="107"/>
                  </a:moveTo>
                  <a:cubicBezTo>
                    <a:pt x="20" y="116"/>
                    <a:pt x="45" y="101"/>
                    <a:pt x="66" y="72"/>
                  </a:cubicBezTo>
                  <a:cubicBezTo>
                    <a:pt x="87" y="45"/>
                    <a:pt x="95" y="15"/>
                    <a:pt x="84" y="8"/>
                  </a:cubicBezTo>
                  <a:cubicBezTo>
                    <a:pt x="74" y="0"/>
                    <a:pt x="49" y="16"/>
                    <a:pt x="29" y="44"/>
                  </a:cubicBezTo>
                  <a:cubicBezTo>
                    <a:pt x="9" y="71"/>
                    <a:pt x="0" y="100"/>
                    <a:pt x="10" y="107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247">
              <a:extLst>
                <a:ext uri="{FF2B5EF4-FFF2-40B4-BE49-F238E27FC236}">
                  <a16:creationId xmlns:a16="http://schemas.microsoft.com/office/drawing/2014/main" xmlns="" id="{7B49F328-48D8-4F54-AB7A-264BEE683CF2}"/>
                </a:ext>
              </a:extLst>
            </p:cNvPr>
            <p:cNvSpPr>
              <a:spLocks/>
            </p:cNvSpPr>
            <p:nvPr/>
          </p:nvSpPr>
          <p:spPr bwMode="auto">
            <a:xfrm>
              <a:off x="3882" y="4366"/>
              <a:ext cx="112" cy="44"/>
            </a:xfrm>
            <a:custGeom>
              <a:avLst/>
              <a:gdLst>
                <a:gd name="T0" fmla="*/ 1 w 145"/>
                <a:gd name="T1" fmla="*/ 37 h 57"/>
                <a:gd name="T2" fmla="*/ 76 w 145"/>
                <a:gd name="T3" fmla="*/ 52 h 57"/>
                <a:gd name="T4" fmla="*/ 143 w 145"/>
                <a:gd name="T5" fmla="*/ 17 h 57"/>
                <a:gd name="T6" fmla="*/ 69 w 145"/>
                <a:gd name="T7" fmla="*/ 5 h 57"/>
                <a:gd name="T8" fmla="*/ 1 w 145"/>
                <a:gd name="T9" fmla="*/ 3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5" h="57">
                  <a:moveTo>
                    <a:pt x="1" y="37"/>
                  </a:moveTo>
                  <a:cubicBezTo>
                    <a:pt x="3" y="50"/>
                    <a:pt x="37" y="57"/>
                    <a:pt x="76" y="52"/>
                  </a:cubicBezTo>
                  <a:cubicBezTo>
                    <a:pt x="117" y="46"/>
                    <a:pt x="145" y="30"/>
                    <a:pt x="143" y="17"/>
                  </a:cubicBezTo>
                  <a:cubicBezTo>
                    <a:pt x="140" y="5"/>
                    <a:pt x="107" y="0"/>
                    <a:pt x="69" y="5"/>
                  </a:cubicBezTo>
                  <a:cubicBezTo>
                    <a:pt x="30" y="10"/>
                    <a:pt x="0" y="24"/>
                    <a:pt x="1" y="37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248">
              <a:extLst>
                <a:ext uri="{FF2B5EF4-FFF2-40B4-BE49-F238E27FC236}">
                  <a16:creationId xmlns:a16="http://schemas.microsoft.com/office/drawing/2014/main" xmlns="" id="{7AED3FD3-2F22-4966-BC2C-D4CDC6ECB452}"/>
                </a:ext>
              </a:extLst>
            </p:cNvPr>
            <p:cNvSpPr>
              <a:spLocks/>
            </p:cNvSpPr>
            <p:nvPr/>
          </p:nvSpPr>
          <p:spPr bwMode="auto">
            <a:xfrm>
              <a:off x="3875" y="4189"/>
              <a:ext cx="62" cy="27"/>
            </a:xfrm>
            <a:custGeom>
              <a:avLst/>
              <a:gdLst>
                <a:gd name="T0" fmla="*/ 1 w 80"/>
                <a:gd name="T1" fmla="*/ 21 h 34"/>
                <a:gd name="T2" fmla="*/ 43 w 80"/>
                <a:gd name="T3" fmla="*/ 31 h 34"/>
                <a:gd name="T4" fmla="*/ 78 w 80"/>
                <a:gd name="T5" fmla="*/ 11 h 34"/>
                <a:gd name="T6" fmla="*/ 38 w 80"/>
                <a:gd name="T7" fmla="*/ 2 h 34"/>
                <a:gd name="T8" fmla="*/ 1 w 80"/>
                <a:gd name="T9" fmla="*/ 2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34">
                  <a:moveTo>
                    <a:pt x="1" y="21"/>
                  </a:moveTo>
                  <a:cubicBezTo>
                    <a:pt x="2" y="29"/>
                    <a:pt x="21" y="34"/>
                    <a:pt x="43" y="31"/>
                  </a:cubicBezTo>
                  <a:cubicBezTo>
                    <a:pt x="65" y="28"/>
                    <a:pt x="80" y="19"/>
                    <a:pt x="78" y="11"/>
                  </a:cubicBezTo>
                  <a:cubicBezTo>
                    <a:pt x="77" y="3"/>
                    <a:pt x="59" y="0"/>
                    <a:pt x="38" y="2"/>
                  </a:cubicBezTo>
                  <a:cubicBezTo>
                    <a:pt x="16" y="5"/>
                    <a:pt x="0" y="14"/>
                    <a:pt x="1" y="21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249">
              <a:extLst>
                <a:ext uri="{FF2B5EF4-FFF2-40B4-BE49-F238E27FC236}">
                  <a16:creationId xmlns:a16="http://schemas.microsoft.com/office/drawing/2014/main" xmlns="" id="{EAA2CFF6-D9D0-47FC-939E-EAFEF18A6FCC}"/>
                </a:ext>
              </a:extLst>
            </p:cNvPr>
            <p:cNvSpPr>
              <a:spLocks/>
            </p:cNvSpPr>
            <p:nvPr/>
          </p:nvSpPr>
          <p:spPr bwMode="auto">
            <a:xfrm>
              <a:off x="5018" y="2824"/>
              <a:ext cx="542" cy="1341"/>
            </a:xfrm>
            <a:custGeom>
              <a:avLst/>
              <a:gdLst>
                <a:gd name="T0" fmla="*/ 0 w 701"/>
                <a:gd name="T1" fmla="*/ 1733 h 1736"/>
                <a:gd name="T2" fmla="*/ 2 w 701"/>
                <a:gd name="T3" fmla="*/ 1736 h 1736"/>
                <a:gd name="T4" fmla="*/ 193 w 701"/>
                <a:gd name="T5" fmla="*/ 1518 h 1736"/>
                <a:gd name="T6" fmla="*/ 280 w 701"/>
                <a:gd name="T7" fmla="*/ 1589 h 1736"/>
                <a:gd name="T8" fmla="*/ 687 w 701"/>
                <a:gd name="T9" fmla="*/ 847 h 1736"/>
                <a:gd name="T10" fmla="*/ 538 w 701"/>
                <a:gd name="T11" fmla="*/ 789 h 1736"/>
                <a:gd name="T12" fmla="*/ 701 w 701"/>
                <a:gd name="T13" fmla="*/ 0 h 1736"/>
                <a:gd name="T14" fmla="*/ 697 w 701"/>
                <a:gd name="T15" fmla="*/ 0 h 1736"/>
                <a:gd name="T16" fmla="*/ 530 w 701"/>
                <a:gd name="T17" fmla="*/ 799 h 1736"/>
                <a:gd name="T18" fmla="*/ 679 w 701"/>
                <a:gd name="T19" fmla="*/ 858 h 1736"/>
                <a:gd name="T20" fmla="*/ 284 w 701"/>
                <a:gd name="T21" fmla="*/ 1577 h 1736"/>
                <a:gd name="T22" fmla="*/ 198 w 701"/>
                <a:gd name="T23" fmla="*/ 1506 h 1736"/>
                <a:gd name="T24" fmla="*/ 0 w 701"/>
                <a:gd name="T25" fmla="*/ 1733 h 1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01" h="1736">
                  <a:moveTo>
                    <a:pt x="0" y="1733"/>
                  </a:moveTo>
                  <a:cubicBezTo>
                    <a:pt x="0" y="1734"/>
                    <a:pt x="2" y="1735"/>
                    <a:pt x="2" y="1736"/>
                  </a:cubicBezTo>
                  <a:cubicBezTo>
                    <a:pt x="70" y="1667"/>
                    <a:pt x="134" y="1594"/>
                    <a:pt x="193" y="1518"/>
                  </a:cubicBezTo>
                  <a:cubicBezTo>
                    <a:pt x="222" y="1542"/>
                    <a:pt x="251" y="1565"/>
                    <a:pt x="280" y="1589"/>
                  </a:cubicBezTo>
                  <a:cubicBezTo>
                    <a:pt x="453" y="1365"/>
                    <a:pt x="589" y="1114"/>
                    <a:pt x="687" y="847"/>
                  </a:cubicBezTo>
                  <a:cubicBezTo>
                    <a:pt x="638" y="828"/>
                    <a:pt x="587" y="808"/>
                    <a:pt x="538" y="789"/>
                  </a:cubicBezTo>
                  <a:cubicBezTo>
                    <a:pt x="630" y="536"/>
                    <a:pt x="685" y="269"/>
                    <a:pt x="701" y="0"/>
                  </a:cubicBezTo>
                  <a:cubicBezTo>
                    <a:pt x="700" y="0"/>
                    <a:pt x="698" y="0"/>
                    <a:pt x="697" y="0"/>
                  </a:cubicBezTo>
                  <a:cubicBezTo>
                    <a:pt x="680" y="273"/>
                    <a:pt x="624" y="543"/>
                    <a:pt x="530" y="799"/>
                  </a:cubicBezTo>
                  <a:cubicBezTo>
                    <a:pt x="579" y="819"/>
                    <a:pt x="629" y="839"/>
                    <a:pt x="679" y="858"/>
                  </a:cubicBezTo>
                  <a:cubicBezTo>
                    <a:pt x="583" y="1116"/>
                    <a:pt x="451" y="1360"/>
                    <a:pt x="284" y="1577"/>
                  </a:cubicBezTo>
                  <a:cubicBezTo>
                    <a:pt x="255" y="1553"/>
                    <a:pt x="227" y="1529"/>
                    <a:pt x="198" y="1506"/>
                  </a:cubicBezTo>
                  <a:cubicBezTo>
                    <a:pt x="136" y="1586"/>
                    <a:pt x="70" y="1661"/>
                    <a:pt x="0" y="1733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250">
              <a:extLst>
                <a:ext uri="{FF2B5EF4-FFF2-40B4-BE49-F238E27FC236}">
                  <a16:creationId xmlns:a16="http://schemas.microsoft.com/office/drawing/2014/main" xmlns="" id="{3BB4CD39-ED8B-4E0C-A29D-3D117279D4F6}"/>
                </a:ext>
              </a:extLst>
            </p:cNvPr>
            <p:cNvSpPr>
              <a:spLocks/>
            </p:cNvSpPr>
            <p:nvPr/>
          </p:nvSpPr>
          <p:spPr bwMode="auto">
            <a:xfrm>
              <a:off x="5549" y="2799"/>
              <a:ext cx="18" cy="51"/>
            </a:xfrm>
            <a:custGeom>
              <a:avLst/>
              <a:gdLst>
                <a:gd name="T0" fmla="*/ 9 w 23"/>
                <a:gd name="T1" fmla="*/ 66 h 66"/>
                <a:gd name="T2" fmla="*/ 22 w 23"/>
                <a:gd name="T3" fmla="*/ 33 h 66"/>
                <a:gd name="T4" fmla="*/ 13 w 23"/>
                <a:gd name="T5" fmla="*/ 0 h 66"/>
                <a:gd name="T6" fmla="*/ 1 w 23"/>
                <a:gd name="T7" fmla="*/ 33 h 66"/>
                <a:gd name="T8" fmla="*/ 9 w 23"/>
                <a:gd name="T9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66">
                  <a:moveTo>
                    <a:pt x="9" y="66"/>
                  </a:moveTo>
                  <a:cubicBezTo>
                    <a:pt x="16" y="66"/>
                    <a:pt x="21" y="52"/>
                    <a:pt x="22" y="33"/>
                  </a:cubicBezTo>
                  <a:cubicBezTo>
                    <a:pt x="23" y="16"/>
                    <a:pt x="20" y="1"/>
                    <a:pt x="13" y="0"/>
                  </a:cubicBezTo>
                  <a:cubicBezTo>
                    <a:pt x="8" y="0"/>
                    <a:pt x="2" y="15"/>
                    <a:pt x="1" y="33"/>
                  </a:cubicBezTo>
                  <a:cubicBezTo>
                    <a:pt x="0" y="50"/>
                    <a:pt x="4" y="65"/>
                    <a:pt x="9" y="66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251">
              <a:extLst>
                <a:ext uri="{FF2B5EF4-FFF2-40B4-BE49-F238E27FC236}">
                  <a16:creationId xmlns:a16="http://schemas.microsoft.com/office/drawing/2014/main" xmlns="" id="{3A9BB41F-D869-4CA7-8281-D1B4D03D6661}"/>
                </a:ext>
              </a:extLst>
            </p:cNvPr>
            <p:cNvSpPr>
              <a:spLocks/>
            </p:cNvSpPr>
            <p:nvPr/>
          </p:nvSpPr>
          <p:spPr bwMode="auto">
            <a:xfrm>
              <a:off x="5418" y="3410"/>
              <a:ext cx="26" cy="50"/>
            </a:xfrm>
            <a:custGeom>
              <a:avLst/>
              <a:gdLst>
                <a:gd name="T0" fmla="*/ 6 w 33"/>
                <a:gd name="T1" fmla="*/ 63 h 65"/>
                <a:gd name="T2" fmla="*/ 27 w 33"/>
                <a:gd name="T3" fmla="*/ 35 h 65"/>
                <a:gd name="T4" fmla="*/ 28 w 33"/>
                <a:gd name="T5" fmla="*/ 2 h 65"/>
                <a:gd name="T6" fmla="*/ 7 w 33"/>
                <a:gd name="T7" fmla="*/ 28 h 65"/>
                <a:gd name="T8" fmla="*/ 6 w 33"/>
                <a:gd name="T9" fmla="*/ 6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65">
                  <a:moveTo>
                    <a:pt x="6" y="63"/>
                  </a:moveTo>
                  <a:cubicBezTo>
                    <a:pt x="11" y="65"/>
                    <a:pt x="21" y="53"/>
                    <a:pt x="27" y="35"/>
                  </a:cubicBezTo>
                  <a:cubicBezTo>
                    <a:pt x="33" y="19"/>
                    <a:pt x="33" y="4"/>
                    <a:pt x="28" y="2"/>
                  </a:cubicBezTo>
                  <a:cubicBezTo>
                    <a:pt x="22" y="0"/>
                    <a:pt x="14" y="12"/>
                    <a:pt x="7" y="28"/>
                  </a:cubicBezTo>
                  <a:cubicBezTo>
                    <a:pt x="1" y="45"/>
                    <a:pt x="0" y="60"/>
                    <a:pt x="6" y="63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252">
              <a:extLst>
                <a:ext uri="{FF2B5EF4-FFF2-40B4-BE49-F238E27FC236}">
                  <a16:creationId xmlns:a16="http://schemas.microsoft.com/office/drawing/2014/main" xmlns="" id="{C55D6D99-7A93-4E49-AEA2-F4A60EB0AF9B}"/>
                </a:ext>
              </a:extLst>
            </p:cNvPr>
            <p:cNvSpPr>
              <a:spLocks/>
            </p:cNvSpPr>
            <p:nvPr/>
          </p:nvSpPr>
          <p:spPr bwMode="auto">
            <a:xfrm>
              <a:off x="5005" y="4144"/>
              <a:ext cx="34" cy="35"/>
            </a:xfrm>
            <a:custGeom>
              <a:avLst/>
              <a:gdLst>
                <a:gd name="T0" fmla="*/ 3 w 44"/>
                <a:gd name="T1" fmla="*/ 42 h 45"/>
                <a:gd name="T2" fmla="*/ 28 w 44"/>
                <a:gd name="T3" fmla="*/ 29 h 45"/>
                <a:gd name="T4" fmla="*/ 40 w 44"/>
                <a:gd name="T5" fmla="*/ 4 h 45"/>
                <a:gd name="T6" fmla="*/ 16 w 44"/>
                <a:gd name="T7" fmla="*/ 16 h 45"/>
                <a:gd name="T8" fmla="*/ 3 w 44"/>
                <a:gd name="T9" fmla="*/ 4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45">
                  <a:moveTo>
                    <a:pt x="3" y="42"/>
                  </a:moveTo>
                  <a:cubicBezTo>
                    <a:pt x="6" y="45"/>
                    <a:pt x="17" y="40"/>
                    <a:pt x="28" y="29"/>
                  </a:cubicBezTo>
                  <a:cubicBezTo>
                    <a:pt x="38" y="19"/>
                    <a:pt x="44" y="7"/>
                    <a:pt x="40" y="4"/>
                  </a:cubicBezTo>
                  <a:cubicBezTo>
                    <a:pt x="37" y="0"/>
                    <a:pt x="26" y="6"/>
                    <a:pt x="16" y="16"/>
                  </a:cubicBezTo>
                  <a:cubicBezTo>
                    <a:pt x="6" y="26"/>
                    <a:pt x="0" y="38"/>
                    <a:pt x="3" y="42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253">
              <a:extLst>
                <a:ext uri="{FF2B5EF4-FFF2-40B4-BE49-F238E27FC236}">
                  <a16:creationId xmlns:a16="http://schemas.microsoft.com/office/drawing/2014/main" xmlns="" id="{5E26B8AD-F4F7-47A6-A428-B798F180EFAD}"/>
                </a:ext>
              </a:extLst>
            </p:cNvPr>
            <p:cNvSpPr>
              <a:spLocks/>
            </p:cNvSpPr>
            <p:nvPr/>
          </p:nvSpPr>
          <p:spPr bwMode="auto">
            <a:xfrm>
              <a:off x="5534" y="3453"/>
              <a:ext cx="26" cy="53"/>
            </a:xfrm>
            <a:custGeom>
              <a:avLst/>
              <a:gdLst>
                <a:gd name="T0" fmla="*/ 6 w 34"/>
                <a:gd name="T1" fmla="*/ 66 h 69"/>
                <a:gd name="T2" fmla="*/ 27 w 34"/>
                <a:gd name="T3" fmla="*/ 38 h 69"/>
                <a:gd name="T4" fmla="*/ 29 w 34"/>
                <a:gd name="T5" fmla="*/ 3 h 69"/>
                <a:gd name="T6" fmla="*/ 8 w 34"/>
                <a:gd name="T7" fmla="*/ 31 h 69"/>
                <a:gd name="T8" fmla="*/ 6 w 34"/>
                <a:gd name="T9" fmla="*/ 66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69">
                  <a:moveTo>
                    <a:pt x="6" y="66"/>
                  </a:moveTo>
                  <a:cubicBezTo>
                    <a:pt x="11" y="69"/>
                    <a:pt x="21" y="56"/>
                    <a:pt x="27" y="38"/>
                  </a:cubicBezTo>
                  <a:cubicBezTo>
                    <a:pt x="34" y="21"/>
                    <a:pt x="34" y="5"/>
                    <a:pt x="29" y="3"/>
                  </a:cubicBezTo>
                  <a:cubicBezTo>
                    <a:pt x="23" y="0"/>
                    <a:pt x="14" y="13"/>
                    <a:pt x="8" y="31"/>
                  </a:cubicBezTo>
                  <a:cubicBezTo>
                    <a:pt x="1" y="49"/>
                    <a:pt x="0" y="64"/>
                    <a:pt x="6" y="66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254">
              <a:extLst>
                <a:ext uri="{FF2B5EF4-FFF2-40B4-BE49-F238E27FC236}">
                  <a16:creationId xmlns:a16="http://schemas.microsoft.com/office/drawing/2014/main" xmlns="" id="{80F86A60-F5AF-4D58-827F-D401900391E4}"/>
                </a:ext>
              </a:extLst>
            </p:cNvPr>
            <p:cNvSpPr>
              <a:spLocks/>
            </p:cNvSpPr>
            <p:nvPr/>
          </p:nvSpPr>
          <p:spPr bwMode="auto">
            <a:xfrm>
              <a:off x="5214" y="4026"/>
              <a:ext cx="39" cy="48"/>
            </a:xfrm>
            <a:custGeom>
              <a:avLst/>
              <a:gdLst>
                <a:gd name="T0" fmla="*/ 5 w 51"/>
                <a:gd name="T1" fmla="*/ 57 h 62"/>
                <a:gd name="T2" fmla="*/ 34 w 51"/>
                <a:gd name="T3" fmla="*/ 38 h 62"/>
                <a:gd name="T4" fmla="*/ 47 w 51"/>
                <a:gd name="T5" fmla="*/ 3 h 62"/>
                <a:gd name="T6" fmla="*/ 17 w 51"/>
                <a:gd name="T7" fmla="*/ 23 h 62"/>
                <a:gd name="T8" fmla="*/ 5 w 51"/>
                <a:gd name="T9" fmla="*/ 57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62">
                  <a:moveTo>
                    <a:pt x="5" y="57"/>
                  </a:moveTo>
                  <a:cubicBezTo>
                    <a:pt x="9" y="62"/>
                    <a:pt x="23" y="52"/>
                    <a:pt x="34" y="38"/>
                  </a:cubicBezTo>
                  <a:cubicBezTo>
                    <a:pt x="46" y="22"/>
                    <a:pt x="51" y="7"/>
                    <a:pt x="47" y="3"/>
                  </a:cubicBezTo>
                  <a:cubicBezTo>
                    <a:pt x="43" y="0"/>
                    <a:pt x="29" y="9"/>
                    <a:pt x="17" y="23"/>
                  </a:cubicBezTo>
                  <a:cubicBezTo>
                    <a:pt x="7" y="38"/>
                    <a:pt x="0" y="54"/>
                    <a:pt x="5" y="57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255">
              <a:extLst>
                <a:ext uri="{FF2B5EF4-FFF2-40B4-BE49-F238E27FC236}">
                  <a16:creationId xmlns:a16="http://schemas.microsoft.com/office/drawing/2014/main" xmlns="" id="{01E85526-926B-4B0F-BE86-CDEB26D5E788}"/>
                </a:ext>
              </a:extLst>
            </p:cNvPr>
            <p:cNvSpPr>
              <a:spLocks/>
            </p:cNvSpPr>
            <p:nvPr/>
          </p:nvSpPr>
          <p:spPr bwMode="auto">
            <a:xfrm>
              <a:off x="5156" y="3981"/>
              <a:ext cx="24" cy="28"/>
            </a:xfrm>
            <a:custGeom>
              <a:avLst/>
              <a:gdLst>
                <a:gd name="T0" fmla="*/ 3 w 31"/>
                <a:gd name="T1" fmla="*/ 34 h 36"/>
                <a:gd name="T2" fmla="*/ 21 w 31"/>
                <a:gd name="T3" fmla="*/ 22 h 36"/>
                <a:gd name="T4" fmla="*/ 28 w 31"/>
                <a:gd name="T5" fmla="*/ 2 h 36"/>
                <a:gd name="T6" fmla="*/ 11 w 31"/>
                <a:gd name="T7" fmla="*/ 14 h 36"/>
                <a:gd name="T8" fmla="*/ 3 w 31"/>
                <a:gd name="T9" fmla="*/ 3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6">
                  <a:moveTo>
                    <a:pt x="3" y="34"/>
                  </a:moveTo>
                  <a:cubicBezTo>
                    <a:pt x="6" y="36"/>
                    <a:pt x="15" y="31"/>
                    <a:pt x="21" y="22"/>
                  </a:cubicBezTo>
                  <a:cubicBezTo>
                    <a:pt x="28" y="13"/>
                    <a:pt x="31" y="4"/>
                    <a:pt x="28" y="2"/>
                  </a:cubicBezTo>
                  <a:cubicBezTo>
                    <a:pt x="25" y="0"/>
                    <a:pt x="17" y="4"/>
                    <a:pt x="11" y="14"/>
                  </a:cubicBezTo>
                  <a:cubicBezTo>
                    <a:pt x="4" y="22"/>
                    <a:pt x="0" y="31"/>
                    <a:pt x="3" y="34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256">
              <a:extLst>
                <a:ext uri="{FF2B5EF4-FFF2-40B4-BE49-F238E27FC236}">
                  <a16:creationId xmlns:a16="http://schemas.microsoft.com/office/drawing/2014/main" xmlns="" id="{D492EC96-BB51-429C-A4EE-A3E7F3C252A0}"/>
                </a:ext>
              </a:extLst>
            </p:cNvPr>
            <p:cNvSpPr>
              <a:spLocks/>
            </p:cNvSpPr>
            <p:nvPr/>
          </p:nvSpPr>
          <p:spPr bwMode="auto">
            <a:xfrm>
              <a:off x="3997" y="3433"/>
              <a:ext cx="796" cy="645"/>
            </a:xfrm>
            <a:custGeom>
              <a:avLst/>
              <a:gdLst>
                <a:gd name="T0" fmla="*/ 1031 w 1031"/>
                <a:gd name="T1" fmla="*/ 1 h 836"/>
                <a:gd name="T2" fmla="*/ 1028 w 1031"/>
                <a:gd name="T3" fmla="*/ 0 h 836"/>
                <a:gd name="T4" fmla="*/ 922 w 1031"/>
                <a:gd name="T5" fmla="*/ 166 h 836"/>
                <a:gd name="T6" fmla="*/ 833 w 1031"/>
                <a:gd name="T7" fmla="*/ 97 h 836"/>
                <a:gd name="T8" fmla="*/ 462 w 1031"/>
                <a:gd name="T9" fmla="*/ 459 h 836"/>
                <a:gd name="T10" fmla="*/ 554 w 1031"/>
                <a:gd name="T11" fmla="*/ 594 h 836"/>
                <a:gd name="T12" fmla="*/ 0 w 1031"/>
                <a:gd name="T13" fmla="*/ 832 h 836"/>
                <a:gd name="T14" fmla="*/ 1 w 1031"/>
                <a:gd name="T15" fmla="*/ 836 h 836"/>
                <a:gd name="T16" fmla="*/ 563 w 1031"/>
                <a:gd name="T17" fmla="*/ 593 h 836"/>
                <a:gd name="T18" fmla="*/ 472 w 1031"/>
                <a:gd name="T19" fmla="*/ 458 h 836"/>
                <a:gd name="T20" fmla="*/ 832 w 1031"/>
                <a:gd name="T21" fmla="*/ 105 h 836"/>
                <a:gd name="T22" fmla="*/ 920 w 1031"/>
                <a:gd name="T23" fmla="*/ 175 h 836"/>
                <a:gd name="T24" fmla="*/ 1031 w 1031"/>
                <a:gd name="T25" fmla="*/ 1 h 8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31" h="836">
                  <a:moveTo>
                    <a:pt x="1031" y="1"/>
                  </a:moveTo>
                  <a:cubicBezTo>
                    <a:pt x="1031" y="0"/>
                    <a:pt x="1029" y="0"/>
                    <a:pt x="1028" y="0"/>
                  </a:cubicBezTo>
                  <a:cubicBezTo>
                    <a:pt x="996" y="57"/>
                    <a:pt x="960" y="112"/>
                    <a:pt x="922" y="166"/>
                  </a:cubicBezTo>
                  <a:cubicBezTo>
                    <a:pt x="892" y="143"/>
                    <a:pt x="863" y="120"/>
                    <a:pt x="833" y="97"/>
                  </a:cubicBezTo>
                  <a:cubicBezTo>
                    <a:pt x="732" y="236"/>
                    <a:pt x="608" y="359"/>
                    <a:pt x="462" y="459"/>
                  </a:cubicBezTo>
                  <a:cubicBezTo>
                    <a:pt x="493" y="504"/>
                    <a:pt x="524" y="548"/>
                    <a:pt x="554" y="594"/>
                  </a:cubicBezTo>
                  <a:cubicBezTo>
                    <a:pt x="392" y="703"/>
                    <a:pt x="207" y="786"/>
                    <a:pt x="0" y="832"/>
                  </a:cubicBezTo>
                  <a:cubicBezTo>
                    <a:pt x="0" y="834"/>
                    <a:pt x="1" y="835"/>
                    <a:pt x="1" y="836"/>
                  </a:cubicBezTo>
                  <a:cubicBezTo>
                    <a:pt x="212" y="789"/>
                    <a:pt x="399" y="705"/>
                    <a:pt x="563" y="593"/>
                  </a:cubicBezTo>
                  <a:cubicBezTo>
                    <a:pt x="532" y="547"/>
                    <a:pt x="502" y="503"/>
                    <a:pt x="472" y="458"/>
                  </a:cubicBezTo>
                  <a:cubicBezTo>
                    <a:pt x="611" y="361"/>
                    <a:pt x="733" y="240"/>
                    <a:pt x="832" y="105"/>
                  </a:cubicBezTo>
                  <a:cubicBezTo>
                    <a:pt x="861" y="128"/>
                    <a:pt x="890" y="151"/>
                    <a:pt x="920" y="175"/>
                  </a:cubicBezTo>
                  <a:cubicBezTo>
                    <a:pt x="960" y="119"/>
                    <a:pt x="998" y="61"/>
                    <a:pt x="1031" y="1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257">
              <a:extLst>
                <a:ext uri="{FF2B5EF4-FFF2-40B4-BE49-F238E27FC236}">
                  <a16:creationId xmlns:a16="http://schemas.microsoft.com/office/drawing/2014/main" xmlns="" id="{2DF36C8D-3A0C-4F31-95DA-8200811702A0}"/>
                </a:ext>
              </a:extLst>
            </p:cNvPr>
            <p:cNvSpPr>
              <a:spLocks/>
            </p:cNvSpPr>
            <p:nvPr/>
          </p:nvSpPr>
          <p:spPr bwMode="auto">
            <a:xfrm>
              <a:off x="3977" y="4066"/>
              <a:ext cx="41" cy="21"/>
            </a:xfrm>
            <a:custGeom>
              <a:avLst/>
              <a:gdLst>
                <a:gd name="T0" fmla="*/ 52 w 53"/>
                <a:gd name="T1" fmla="*/ 9 h 28"/>
                <a:gd name="T2" fmla="*/ 24 w 53"/>
                <a:gd name="T3" fmla="*/ 4 h 28"/>
                <a:gd name="T4" fmla="*/ 2 w 53"/>
                <a:gd name="T5" fmla="*/ 20 h 28"/>
                <a:gd name="T6" fmla="*/ 30 w 53"/>
                <a:gd name="T7" fmla="*/ 24 h 28"/>
                <a:gd name="T8" fmla="*/ 52 w 53"/>
                <a:gd name="T9" fmla="*/ 9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28">
                  <a:moveTo>
                    <a:pt x="52" y="9"/>
                  </a:moveTo>
                  <a:cubicBezTo>
                    <a:pt x="50" y="2"/>
                    <a:pt x="38" y="0"/>
                    <a:pt x="24" y="4"/>
                  </a:cubicBezTo>
                  <a:cubicBezTo>
                    <a:pt x="11" y="8"/>
                    <a:pt x="0" y="14"/>
                    <a:pt x="2" y="20"/>
                  </a:cubicBezTo>
                  <a:cubicBezTo>
                    <a:pt x="3" y="26"/>
                    <a:pt x="16" y="28"/>
                    <a:pt x="30" y="24"/>
                  </a:cubicBezTo>
                  <a:cubicBezTo>
                    <a:pt x="43" y="22"/>
                    <a:pt x="53" y="15"/>
                    <a:pt x="52" y="9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258">
              <a:extLst>
                <a:ext uri="{FF2B5EF4-FFF2-40B4-BE49-F238E27FC236}">
                  <a16:creationId xmlns:a16="http://schemas.microsoft.com/office/drawing/2014/main" xmlns="" id="{3396F8BB-0828-49AA-B26A-D9910BA384F8}"/>
                </a:ext>
              </a:extLst>
            </p:cNvPr>
            <p:cNvSpPr>
              <a:spLocks/>
            </p:cNvSpPr>
            <p:nvPr/>
          </p:nvSpPr>
          <p:spPr bwMode="auto">
            <a:xfrm>
              <a:off x="4408" y="3878"/>
              <a:ext cx="35" cy="28"/>
            </a:xfrm>
            <a:custGeom>
              <a:avLst/>
              <a:gdLst>
                <a:gd name="T0" fmla="*/ 42 w 45"/>
                <a:gd name="T1" fmla="*/ 5 h 36"/>
                <a:gd name="T2" fmla="*/ 17 w 45"/>
                <a:gd name="T3" fmla="*/ 9 h 36"/>
                <a:gd name="T4" fmla="*/ 3 w 45"/>
                <a:gd name="T5" fmla="*/ 31 h 36"/>
                <a:gd name="T6" fmla="*/ 29 w 45"/>
                <a:gd name="T7" fmla="*/ 27 h 36"/>
                <a:gd name="T8" fmla="*/ 42 w 45"/>
                <a:gd name="T9" fmla="*/ 5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36">
                  <a:moveTo>
                    <a:pt x="42" y="5"/>
                  </a:moveTo>
                  <a:cubicBezTo>
                    <a:pt x="38" y="0"/>
                    <a:pt x="27" y="2"/>
                    <a:pt x="17" y="9"/>
                  </a:cubicBezTo>
                  <a:cubicBezTo>
                    <a:pt x="6" y="16"/>
                    <a:pt x="0" y="26"/>
                    <a:pt x="3" y="31"/>
                  </a:cubicBezTo>
                  <a:cubicBezTo>
                    <a:pt x="7" y="36"/>
                    <a:pt x="18" y="34"/>
                    <a:pt x="29" y="27"/>
                  </a:cubicBezTo>
                  <a:cubicBezTo>
                    <a:pt x="39" y="20"/>
                    <a:pt x="45" y="10"/>
                    <a:pt x="42" y="5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259">
              <a:extLst>
                <a:ext uri="{FF2B5EF4-FFF2-40B4-BE49-F238E27FC236}">
                  <a16:creationId xmlns:a16="http://schemas.microsoft.com/office/drawing/2014/main" xmlns="" id="{0B6D95FD-C17E-4CD6-B6C3-C41A229DB993}"/>
                </a:ext>
              </a:extLst>
            </p:cNvPr>
            <p:cNvSpPr>
              <a:spLocks/>
            </p:cNvSpPr>
            <p:nvPr/>
          </p:nvSpPr>
          <p:spPr bwMode="auto">
            <a:xfrm>
              <a:off x="4781" y="3420"/>
              <a:ext cx="20" cy="29"/>
            </a:xfrm>
            <a:custGeom>
              <a:avLst/>
              <a:gdLst>
                <a:gd name="T0" fmla="*/ 21 w 25"/>
                <a:gd name="T1" fmla="*/ 3 h 37"/>
                <a:gd name="T2" fmla="*/ 6 w 25"/>
                <a:gd name="T3" fmla="*/ 14 h 37"/>
                <a:gd name="T4" fmla="*/ 4 w 25"/>
                <a:gd name="T5" fmla="*/ 35 h 37"/>
                <a:gd name="T6" fmla="*/ 19 w 25"/>
                <a:gd name="T7" fmla="*/ 24 h 37"/>
                <a:gd name="T8" fmla="*/ 21 w 25"/>
                <a:gd name="T9" fmla="*/ 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37">
                  <a:moveTo>
                    <a:pt x="21" y="3"/>
                  </a:moveTo>
                  <a:cubicBezTo>
                    <a:pt x="17" y="0"/>
                    <a:pt x="10" y="5"/>
                    <a:pt x="6" y="14"/>
                  </a:cubicBezTo>
                  <a:cubicBezTo>
                    <a:pt x="0" y="23"/>
                    <a:pt x="0" y="32"/>
                    <a:pt x="4" y="35"/>
                  </a:cubicBezTo>
                  <a:cubicBezTo>
                    <a:pt x="8" y="37"/>
                    <a:pt x="15" y="32"/>
                    <a:pt x="19" y="24"/>
                  </a:cubicBezTo>
                  <a:cubicBezTo>
                    <a:pt x="25" y="14"/>
                    <a:pt x="25" y="5"/>
                    <a:pt x="21" y="3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260">
              <a:extLst>
                <a:ext uri="{FF2B5EF4-FFF2-40B4-BE49-F238E27FC236}">
                  <a16:creationId xmlns:a16="http://schemas.microsoft.com/office/drawing/2014/main" xmlns="" id="{21A6FE81-9862-4391-BEF1-3DAA10196C82}"/>
                </a:ext>
              </a:extLst>
            </p:cNvPr>
            <p:cNvSpPr>
              <a:spLocks/>
            </p:cNvSpPr>
            <p:nvPr/>
          </p:nvSpPr>
          <p:spPr bwMode="auto">
            <a:xfrm>
              <a:off x="4339" y="3775"/>
              <a:ext cx="32" cy="26"/>
            </a:xfrm>
            <a:custGeom>
              <a:avLst/>
              <a:gdLst>
                <a:gd name="T0" fmla="*/ 39 w 42"/>
                <a:gd name="T1" fmla="*/ 4 h 34"/>
                <a:gd name="T2" fmla="*/ 16 w 42"/>
                <a:gd name="T3" fmla="*/ 8 h 34"/>
                <a:gd name="T4" fmla="*/ 4 w 42"/>
                <a:gd name="T5" fmla="*/ 29 h 34"/>
                <a:gd name="T6" fmla="*/ 27 w 42"/>
                <a:gd name="T7" fmla="*/ 25 h 34"/>
                <a:gd name="T8" fmla="*/ 39 w 42"/>
                <a:gd name="T9" fmla="*/ 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34">
                  <a:moveTo>
                    <a:pt x="39" y="4"/>
                  </a:moveTo>
                  <a:cubicBezTo>
                    <a:pt x="36" y="0"/>
                    <a:pt x="25" y="0"/>
                    <a:pt x="16" y="8"/>
                  </a:cubicBezTo>
                  <a:cubicBezTo>
                    <a:pt x="6" y="15"/>
                    <a:pt x="0" y="24"/>
                    <a:pt x="4" y="29"/>
                  </a:cubicBezTo>
                  <a:cubicBezTo>
                    <a:pt x="8" y="34"/>
                    <a:pt x="18" y="33"/>
                    <a:pt x="27" y="25"/>
                  </a:cubicBezTo>
                  <a:cubicBezTo>
                    <a:pt x="38" y="19"/>
                    <a:pt x="42" y="10"/>
                    <a:pt x="39" y="4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261">
              <a:extLst>
                <a:ext uri="{FF2B5EF4-FFF2-40B4-BE49-F238E27FC236}">
                  <a16:creationId xmlns:a16="http://schemas.microsoft.com/office/drawing/2014/main" xmlns="" id="{F020C7B5-BE1E-44F3-B8C9-0DAABAD56E8F}"/>
                </a:ext>
              </a:extLst>
            </p:cNvPr>
            <p:cNvSpPr>
              <a:spLocks/>
            </p:cNvSpPr>
            <p:nvPr/>
          </p:nvSpPr>
          <p:spPr bwMode="auto">
            <a:xfrm>
              <a:off x="4627" y="3494"/>
              <a:ext cx="27" cy="31"/>
            </a:xfrm>
            <a:custGeom>
              <a:avLst/>
              <a:gdLst>
                <a:gd name="T0" fmla="*/ 30 w 35"/>
                <a:gd name="T1" fmla="*/ 3 h 41"/>
                <a:gd name="T2" fmla="*/ 10 w 35"/>
                <a:gd name="T3" fmla="*/ 13 h 41"/>
                <a:gd name="T4" fmla="*/ 6 w 35"/>
                <a:gd name="T5" fmla="*/ 37 h 41"/>
                <a:gd name="T6" fmla="*/ 26 w 35"/>
                <a:gd name="T7" fmla="*/ 26 h 41"/>
                <a:gd name="T8" fmla="*/ 30 w 35"/>
                <a:gd name="T9" fmla="*/ 3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41">
                  <a:moveTo>
                    <a:pt x="30" y="3"/>
                  </a:moveTo>
                  <a:cubicBezTo>
                    <a:pt x="26" y="0"/>
                    <a:pt x="16" y="5"/>
                    <a:pt x="10" y="13"/>
                  </a:cubicBezTo>
                  <a:cubicBezTo>
                    <a:pt x="2" y="23"/>
                    <a:pt x="0" y="33"/>
                    <a:pt x="6" y="37"/>
                  </a:cubicBezTo>
                  <a:cubicBezTo>
                    <a:pt x="10" y="41"/>
                    <a:pt x="20" y="36"/>
                    <a:pt x="26" y="26"/>
                  </a:cubicBezTo>
                  <a:cubicBezTo>
                    <a:pt x="33" y="17"/>
                    <a:pt x="35" y="6"/>
                    <a:pt x="30" y="3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262">
              <a:extLst>
                <a:ext uri="{FF2B5EF4-FFF2-40B4-BE49-F238E27FC236}">
                  <a16:creationId xmlns:a16="http://schemas.microsoft.com/office/drawing/2014/main" xmlns="" id="{9D93CA7A-DCE3-450F-A2DC-57AB5DBF62B8}"/>
                </a:ext>
              </a:extLst>
            </p:cNvPr>
            <p:cNvSpPr>
              <a:spLocks/>
            </p:cNvSpPr>
            <p:nvPr/>
          </p:nvSpPr>
          <p:spPr bwMode="auto">
            <a:xfrm>
              <a:off x="4700" y="3551"/>
              <a:ext cx="17" cy="21"/>
            </a:xfrm>
            <a:custGeom>
              <a:avLst/>
              <a:gdLst>
                <a:gd name="T0" fmla="*/ 19 w 22"/>
                <a:gd name="T1" fmla="*/ 3 h 28"/>
                <a:gd name="T2" fmla="*/ 7 w 22"/>
                <a:gd name="T3" fmla="*/ 10 h 28"/>
                <a:gd name="T4" fmla="*/ 3 w 22"/>
                <a:gd name="T5" fmla="*/ 25 h 28"/>
                <a:gd name="T6" fmla="*/ 17 w 22"/>
                <a:gd name="T7" fmla="*/ 18 h 28"/>
                <a:gd name="T8" fmla="*/ 19 w 22"/>
                <a:gd name="T9" fmla="*/ 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8">
                  <a:moveTo>
                    <a:pt x="19" y="3"/>
                  </a:moveTo>
                  <a:cubicBezTo>
                    <a:pt x="17" y="0"/>
                    <a:pt x="10" y="4"/>
                    <a:pt x="7" y="10"/>
                  </a:cubicBezTo>
                  <a:cubicBezTo>
                    <a:pt x="2" y="16"/>
                    <a:pt x="0" y="23"/>
                    <a:pt x="3" y="25"/>
                  </a:cubicBezTo>
                  <a:cubicBezTo>
                    <a:pt x="6" y="28"/>
                    <a:pt x="12" y="24"/>
                    <a:pt x="17" y="18"/>
                  </a:cubicBezTo>
                  <a:cubicBezTo>
                    <a:pt x="21" y="12"/>
                    <a:pt x="22" y="5"/>
                    <a:pt x="19" y="3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263">
              <a:extLst>
                <a:ext uri="{FF2B5EF4-FFF2-40B4-BE49-F238E27FC236}">
                  <a16:creationId xmlns:a16="http://schemas.microsoft.com/office/drawing/2014/main" xmlns="" id="{74673A0C-A48D-4CC9-B16F-50FD2C55BCDD}"/>
                </a:ext>
              </a:extLst>
            </p:cNvPr>
            <p:cNvSpPr>
              <a:spLocks/>
            </p:cNvSpPr>
            <p:nvPr/>
          </p:nvSpPr>
          <p:spPr bwMode="auto">
            <a:xfrm>
              <a:off x="5737" y="754"/>
              <a:ext cx="831" cy="3224"/>
            </a:xfrm>
            <a:custGeom>
              <a:avLst/>
              <a:gdLst>
                <a:gd name="T0" fmla="*/ 5 w 1076"/>
                <a:gd name="T1" fmla="*/ 0 h 4175"/>
                <a:gd name="T2" fmla="*/ 0 w 1076"/>
                <a:gd name="T3" fmla="*/ 5 h 4175"/>
                <a:gd name="T4" fmla="*/ 417 w 1076"/>
                <a:gd name="T5" fmla="*/ 537 h 4175"/>
                <a:gd name="T6" fmla="*/ 268 w 1076"/>
                <a:gd name="T7" fmla="*/ 634 h 4175"/>
                <a:gd name="T8" fmla="*/ 782 w 1076"/>
                <a:gd name="T9" fmla="*/ 2314 h 4175"/>
                <a:gd name="T10" fmla="*/ 1035 w 1076"/>
                <a:gd name="T11" fmla="*/ 2295 h 4175"/>
                <a:gd name="T12" fmla="*/ 689 w 1076"/>
                <a:gd name="T13" fmla="*/ 4172 h 4175"/>
                <a:gd name="T14" fmla="*/ 695 w 1076"/>
                <a:gd name="T15" fmla="*/ 4175 h 4175"/>
                <a:gd name="T16" fmla="*/ 1041 w 1076"/>
                <a:gd name="T17" fmla="*/ 2266 h 4175"/>
                <a:gd name="T18" fmla="*/ 787 w 1076"/>
                <a:gd name="T19" fmla="*/ 2287 h 4175"/>
                <a:gd name="T20" fmla="*/ 287 w 1076"/>
                <a:gd name="T21" fmla="*/ 654 h 4175"/>
                <a:gd name="T22" fmla="*/ 437 w 1076"/>
                <a:gd name="T23" fmla="*/ 557 h 4175"/>
                <a:gd name="T24" fmla="*/ 5 w 1076"/>
                <a:gd name="T25" fmla="*/ 0 h 4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76" h="4175">
                  <a:moveTo>
                    <a:pt x="5" y="0"/>
                  </a:moveTo>
                  <a:cubicBezTo>
                    <a:pt x="3" y="2"/>
                    <a:pt x="2" y="4"/>
                    <a:pt x="0" y="5"/>
                  </a:cubicBezTo>
                  <a:cubicBezTo>
                    <a:pt x="159" y="170"/>
                    <a:pt x="298" y="348"/>
                    <a:pt x="417" y="537"/>
                  </a:cubicBezTo>
                  <a:cubicBezTo>
                    <a:pt x="367" y="569"/>
                    <a:pt x="318" y="601"/>
                    <a:pt x="268" y="634"/>
                  </a:cubicBezTo>
                  <a:cubicBezTo>
                    <a:pt x="585" y="1139"/>
                    <a:pt x="754" y="1721"/>
                    <a:pt x="782" y="2314"/>
                  </a:cubicBezTo>
                  <a:cubicBezTo>
                    <a:pt x="867" y="2307"/>
                    <a:pt x="951" y="2302"/>
                    <a:pt x="1035" y="2295"/>
                  </a:cubicBezTo>
                  <a:cubicBezTo>
                    <a:pt x="1067" y="2935"/>
                    <a:pt x="948" y="3587"/>
                    <a:pt x="689" y="4172"/>
                  </a:cubicBezTo>
                  <a:cubicBezTo>
                    <a:pt x="692" y="4174"/>
                    <a:pt x="693" y="4175"/>
                    <a:pt x="695" y="4175"/>
                  </a:cubicBezTo>
                  <a:cubicBezTo>
                    <a:pt x="957" y="3580"/>
                    <a:pt x="1076" y="2917"/>
                    <a:pt x="1041" y="2266"/>
                  </a:cubicBezTo>
                  <a:cubicBezTo>
                    <a:pt x="956" y="2273"/>
                    <a:pt x="872" y="2280"/>
                    <a:pt x="787" y="2287"/>
                  </a:cubicBezTo>
                  <a:cubicBezTo>
                    <a:pt x="755" y="1712"/>
                    <a:pt x="591" y="1146"/>
                    <a:pt x="287" y="654"/>
                  </a:cubicBezTo>
                  <a:cubicBezTo>
                    <a:pt x="338" y="622"/>
                    <a:pt x="388" y="590"/>
                    <a:pt x="437" y="557"/>
                  </a:cubicBezTo>
                  <a:cubicBezTo>
                    <a:pt x="315" y="359"/>
                    <a:pt x="171" y="172"/>
                    <a:pt x="5" y="0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264">
              <a:extLst>
                <a:ext uri="{FF2B5EF4-FFF2-40B4-BE49-F238E27FC236}">
                  <a16:creationId xmlns:a16="http://schemas.microsoft.com/office/drawing/2014/main" xmlns="" id="{97B393D6-B992-4CB1-9442-D54608B82943}"/>
                </a:ext>
              </a:extLst>
            </p:cNvPr>
            <p:cNvSpPr>
              <a:spLocks/>
            </p:cNvSpPr>
            <p:nvPr/>
          </p:nvSpPr>
          <p:spPr bwMode="auto">
            <a:xfrm>
              <a:off x="6240" y="3919"/>
              <a:ext cx="61" cy="115"/>
            </a:xfrm>
            <a:custGeom>
              <a:avLst/>
              <a:gdLst>
                <a:gd name="T0" fmla="*/ 70 w 79"/>
                <a:gd name="T1" fmla="*/ 4 h 149"/>
                <a:gd name="T2" fmla="*/ 24 w 79"/>
                <a:gd name="T3" fmla="*/ 68 h 149"/>
                <a:gd name="T4" fmla="*/ 8 w 79"/>
                <a:gd name="T5" fmla="*/ 145 h 149"/>
                <a:gd name="T6" fmla="*/ 55 w 79"/>
                <a:gd name="T7" fmla="*/ 82 h 149"/>
                <a:gd name="T8" fmla="*/ 70 w 79"/>
                <a:gd name="T9" fmla="*/ 4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149">
                  <a:moveTo>
                    <a:pt x="70" y="4"/>
                  </a:moveTo>
                  <a:cubicBezTo>
                    <a:pt x="62" y="0"/>
                    <a:pt x="42" y="29"/>
                    <a:pt x="24" y="68"/>
                  </a:cubicBezTo>
                  <a:cubicBezTo>
                    <a:pt x="7" y="107"/>
                    <a:pt x="0" y="142"/>
                    <a:pt x="8" y="145"/>
                  </a:cubicBezTo>
                  <a:cubicBezTo>
                    <a:pt x="17" y="149"/>
                    <a:pt x="37" y="122"/>
                    <a:pt x="55" y="82"/>
                  </a:cubicBezTo>
                  <a:cubicBezTo>
                    <a:pt x="72" y="42"/>
                    <a:pt x="79" y="8"/>
                    <a:pt x="70" y="4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265">
              <a:extLst>
                <a:ext uri="{FF2B5EF4-FFF2-40B4-BE49-F238E27FC236}">
                  <a16:creationId xmlns:a16="http://schemas.microsoft.com/office/drawing/2014/main" xmlns="" id="{44C947DF-B6BC-467D-97BF-1ACC1F8EC648}"/>
                </a:ext>
              </a:extLst>
            </p:cNvPr>
            <p:cNvSpPr>
              <a:spLocks/>
            </p:cNvSpPr>
            <p:nvPr/>
          </p:nvSpPr>
          <p:spPr bwMode="auto">
            <a:xfrm>
              <a:off x="6524" y="2463"/>
              <a:ext cx="30" cy="120"/>
            </a:xfrm>
            <a:custGeom>
              <a:avLst/>
              <a:gdLst>
                <a:gd name="T0" fmla="*/ 14 w 38"/>
                <a:gd name="T1" fmla="*/ 1 h 155"/>
                <a:gd name="T2" fmla="*/ 2 w 38"/>
                <a:gd name="T3" fmla="*/ 79 h 155"/>
                <a:gd name="T4" fmla="*/ 22 w 38"/>
                <a:gd name="T5" fmla="*/ 155 h 155"/>
                <a:gd name="T6" fmla="*/ 35 w 38"/>
                <a:gd name="T7" fmla="*/ 76 h 155"/>
                <a:gd name="T8" fmla="*/ 14 w 38"/>
                <a:gd name="T9" fmla="*/ 1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155">
                  <a:moveTo>
                    <a:pt x="14" y="1"/>
                  </a:moveTo>
                  <a:cubicBezTo>
                    <a:pt x="4" y="1"/>
                    <a:pt x="0" y="37"/>
                    <a:pt x="2" y="79"/>
                  </a:cubicBezTo>
                  <a:cubicBezTo>
                    <a:pt x="4" y="121"/>
                    <a:pt x="13" y="155"/>
                    <a:pt x="22" y="155"/>
                  </a:cubicBezTo>
                  <a:cubicBezTo>
                    <a:pt x="31" y="154"/>
                    <a:pt x="38" y="119"/>
                    <a:pt x="35" y="76"/>
                  </a:cubicBezTo>
                  <a:cubicBezTo>
                    <a:pt x="33" y="34"/>
                    <a:pt x="23" y="0"/>
                    <a:pt x="14" y="1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266">
              <a:extLst>
                <a:ext uri="{FF2B5EF4-FFF2-40B4-BE49-F238E27FC236}">
                  <a16:creationId xmlns:a16="http://schemas.microsoft.com/office/drawing/2014/main" xmlns="" id="{C1DCF58D-13A3-43F3-8F67-2BD335D818BD}"/>
                </a:ext>
              </a:extLst>
            </p:cNvPr>
            <p:cNvSpPr>
              <a:spLocks/>
            </p:cNvSpPr>
            <p:nvPr/>
          </p:nvSpPr>
          <p:spPr bwMode="auto">
            <a:xfrm>
              <a:off x="5705" y="723"/>
              <a:ext cx="77" cy="78"/>
            </a:xfrm>
            <a:custGeom>
              <a:avLst/>
              <a:gdLst>
                <a:gd name="T0" fmla="*/ 6 w 100"/>
                <a:gd name="T1" fmla="*/ 5 h 101"/>
                <a:gd name="T2" fmla="*/ 40 w 100"/>
                <a:gd name="T3" fmla="*/ 59 h 101"/>
                <a:gd name="T4" fmla="*/ 94 w 100"/>
                <a:gd name="T5" fmla="*/ 97 h 101"/>
                <a:gd name="T6" fmla="*/ 61 w 100"/>
                <a:gd name="T7" fmla="*/ 40 h 101"/>
                <a:gd name="T8" fmla="*/ 6 w 100"/>
                <a:gd name="T9" fmla="*/ 5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101">
                  <a:moveTo>
                    <a:pt x="6" y="5"/>
                  </a:moveTo>
                  <a:cubicBezTo>
                    <a:pt x="0" y="10"/>
                    <a:pt x="16" y="34"/>
                    <a:pt x="40" y="59"/>
                  </a:cubicBezTo>
                  <a:cubicBezTo>
                    <a:pt x="64" y="85"/>
                    <a:pt x="88" y="101"/>
                    <a:pt x="94" y="97"/>
                  </a:cubicBezTo>
                  <a:cubicBezTo>
                    <a:pt x="100" y="91"/>
                    <a:pt x="85" y="66"/>
                    <a:pt x="61" y="40"/>
                  </a:cubicBezTo>
                  <a:cubicBezTo>
                    <a:pt x="36" y="15"/>
                    <a:pt x="11" y="0"/>
                    <a:pt x="6" y="5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267">
              <a:extLst>
                <a:ext uri="{FF2B5EF4-FFF2-40B4-BE49-F238E27FC236}">
                  <a16:creationId xmlns:a16="http://schemas.microsoft.com/office/drawing/2014/main" xmlns="" id="{43B8DA6B-DCE3-46E3-8F9E-48BD8EA13970}"/>
                </a:ext>
              </a:extLst>
            </p:cNvPr>
            <p:cNvSpPr>
              <a:spLocks/>
            </p:cNvSpPr>
            <p:nvPr/>
          </p:nvSpPr>
          <p:spPr bwMode="auto">
            <a:xfrm>
              <a:off x="6329" y="2481"/>
              <a:ext cx="29" cy="112"/>
            </a:xfrm>
            <a:custGeom>
              <a:avLst/>
              <a:gdLst>
                <a:gd name="T0" fmla="*/ 14 w 37"/>
                <a:gd name="T1" fmla="*/ 1 h 145"/>
                <a:gd name="T2" fmla="*/ 2 w 37"/>
                <a:gd name="T3" fmla="*/ 74 h 145"/>
                <a:gd name="T4" fmla="*/ 21 w 37"/>
                <a:gd name="T5" fmla="*/ 144 h 145"/>
                <a:gd name="T6" fmla="*/ 35 w 37"/>
                <a:gd name="T7" fmla="*/ 72 h 145"/>
                <a:gd name="T8" fmla="*/ 14 w 37"/>
                <a:gd name="T9" fmla="*/ 1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145">
                  <a:moveTo>
                    <a:pt x="14" y="1"/>
                  </a:moveTo>
                  <a:cubicBezTo>
                    <a:pt x="5" y="1"/>
                    <a:pt x="0" y="34"/>
                    <a:pt x="2" y="74"/>
                  </a:cubicBezTo>
                  <a:cubicBezTo>
                    <a:pt x="4" y="113"/>
                    <a:pt x="12" y="145"/>
                    <a:pt x="21" y="144"/>
                  </a:cubicBezTo>
                  <a:cubicBezTo>
                    <a:pt x="30" y="144"/>
                    <a:pt x="37" y="111"/>
                    <a:pt x="35" y="72"/>
                  </a:cubicBezTo>
                  <a:cubicBezTo>
                    <a:pt x="33" y="31"/>
                    <a:pt x="23" y="0"/>
                    <a:pt x="14" y="1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268">
              <a:extLst>
                <a:ext uri="{FF2B5EF4-FFF2-40B4-BE49-F238E27FC236}">
                  <a16:creationId xmlns:a16="http://schemas.microsoft.com/office/drawing/2014/main" xmlns="" id="{569B04C9-D615-47E7-B572-30427063E448}"/>
                </a:ext>
              </a:extLst>
            </p:cNvPr>
            <p:cNvSpPr>
              <a:spLocks/>
            </p:cNvSpPr>
            <p:nvPr/>
          </p:nvSpPr>
          <p:spPr bwMode="auto">
            <a:xfrm>
              <a:off x="5911" y="1194"/>
              <a:ext cx="71" cy="103"/>
            </a:xfrm>
            <a:custGeom>
              <a:avLst/>
              <a:gdLst>
                <a:gd name="T0" fmla="*/ 8 w 92"/>
                <a:gd name="T1" fmla="*/ 5 h 133"/>
                <a:gd name="T2" fmla="*/ 33 w 92"/>
                <a:gd name="T3" fmla="*/ 75 h 133"/>
                <a:gd name="T4" fmla="*/ 84 w 92"/>
                <a:gd name="T5" fmla="*/ 127 h 133"/>
                <a:gd name="T6" fmla="*/ 61 w 92"/>
                <a:gd name="T7" fmla="*/ 57 h 133"/>
                <a:gd name="T8" fmla="*/ 8 w 92"/>
                <a:gd name="T9" fmla="*/ 5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133">
                  <a:moveTo>
                    <a:pt x="8" y="5"/>
                  </a:moveTo>
                  <a:cubicBezTo>
                    <a:pt x="0" y="10"/>
                    <a:pt x="11" y="41"/>
                    <a:pt x="33" y="75"/>
                  </a:cubicBezTo>
                  <a:cubicBezTo>
                    <a:pt x="54" y="109"/>
                    <a:pt x="76" y="133"/>
                    <a:pt x="84" y="127"/>
                  </a:cubicBezTo>
                  <a:cubicBezTo>
                    <a:pt x="92" y="123"/>
                    <a:pt x="83" y="91"/>
                    <a:pt x="61" y="57"/>
                  </a:cubicBezTo>
                  <a:cubicBezTo>
                    <a:pt x="40" y="23"/>
                    <a:pt x="15" y="0"/>
                    <a:pt x="8" y="5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269">
              <a:extLst>
                <a:ext uri="{FF2B5EF4-FFF2-40B4-BE49-F238E27FC236}">
                  <a16:creationId xmlns:a16="http://schemas.microsoft.com/office/drawing/2014/main" xmlns="" id="{3949BDBC-E973-4064-93F3-19335452444C}"/>
                </a:ext>
              </a:extLst>
            </p:cNvPr>
            <p:cNvSpPr>
              <a:spLocks/>
            </p:cNvSpPr>
            <p:nvPr/>
          </p:nvSpPr>
          <p:spPr bwMode="auto">
            <a:xfrm>
              <a:off x="6038" y="1138"/>
              <a:ext cx="46" cy="67"/>
            </a:xfrm>
            <a:custGeom>
              <a:avLst/>
              <a:gdLst>
                <a:gd name="T0" fmla="*/ 5 w 60"/>
                <a:gd name="T1" fmla="*/ 3 h 87"/>
                <a:gd name="T2" fmla="*/ 22 w 60"/>
                <a:gd name="T3" fmla="*/ 49 h 87"/>
                <a:gd name="T4" fmla="*/ 55 w 60"/>
                <a:gd name="T5" fmla="*/ 84 h 87"/>
                <a:gd name="T6" fmla="*/ 39 w 60"/>
                <a:gd name="T7" fmla="*/ 38 h 87"/>
                <a:gd name="T8" fmla="*/ 5 w 60"/>
                <a:gd name="T9" fmla="*/ 3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87">
                  <a:moveTo>
                    <a:pt x="5" y="3"/>
                  </a:moveTo>
                  <a:cubicBezTo>
                    <a:pt x="0" y="7"/>
                    <a:pt x="8" y="27"/>
                    <a:pt x="22" y="49"/>
                  </a:cubicBezTo>
                  <a:cubicBezTo>
                    <a:pt x="35" y="71"/>
                    <a:pt x="51" y="87"/>
                    <a:pt x="55" y="84"/>
                  </a:cubicBezTo>
                  <a:cubicBezTo>
                    <a:pt x="60" y="80"/>
                    <a:pt x="53" y="60"/>
                    <a:pt x="39" y="38"/>
                  </a:cubicBezTo>
                  <a:cubicBezTo>
                    <a:pt x="25" y="15"/>
                    <a:pt x="10" y="0"/>
                    <a:pt x="5" y="3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270">
              <a:extLst>
                <a:ext uri="{FF2B5EF4-FFF2-40B4-BE49-F238E27FC236}">
                  <a16:creationId xmlns:a16="http://schemas.microsoft.com/office/drawing/2014/main" xmlns="" id="{EEF2FF7E-8CD8-4AE1-B60F-78E9D109644E}"/>
                </a:ext>
              </a:extLst>
            </p:cNvPr>
            <p:cNvSpPr>
              <a:spLocks/>
            </p:cNvSpPr>
            <p:nvPr/>
          </p:nvSpPr>
          <p:spPr bwMode="auto">
            <a:xfrm>
              <a:off x="5334" y="3654"/>
              <a:ext cx="932" cy="696"/>
            </a:xfrm>
            <a:custGeom>
              <a:avLst/>
              <a:gdLst>
                <a:gd name="T0" fmla="*/ 197 w 1207"/>
                <a:gd name="T1" fmla="*/ 33 h 902"/>
                <a:gd name="T2" fmla="*/ 189 w 1207"/>
                <a:gd name="T3" fmla="*/ 51 h 902"/>
                <a:gd name="T4" fmla="*/ 319 w 1207"/>
                <a:gd name="T5" fmla="*/ 119 h 902"/>
                <a:gd name="T6" fmla="*/ 0 w 1207"/>
                <a:gd name="T7" fmla="*/ 635 h 902"/>
                <a:gd name="T8" fmla="*/ 320 w 1207"/>
                <a:gd name="T9" fmla="*/ 902 h 902"/>
                <a:gd name="T10" fmla="*/ 810 w 1207"/>
                <a:gd name="T11" fmla="*/ 26 h 902"/>
                <a:gd name="T12" fmla="*/ 1197 w 1207"/>
                <a:gd name="T13" fmla="*/ 183 h 902"/>
                <a:gd name="T14" fmla="*/ 1207 w 1207"/>
                <a:gd name="T15" fmla="*/ 156 h 902"/>
                <a:gd name="T16" fmla="*/ 814 w 1207"/>
                <a:gd name="T17" fmla="*/ 0 h 902"/>
                <a:gd name="T18" fmla="*/ 331 w 1207"/>
                <a:gd name="T19" fmla="*/ 877 h 902"/>
                <a:gd name="T20" fmla="*/ 18 w 1207"/>
                <a:gd name="T21" fmla="*/ 621 h 902"/>
                <a:gd name="T22" fmla="*/ 335 w 1207"/>
                <a:gd name="T23" fmla="*/ 103 h 902"/>
                <a:gd name="T24" fmla="*/ 197 w 1207"/>
                <a:gd name="T25" fmla="*/ 33 h 9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07" h="902">
                  <a:moveTo>
                    <a:pt x="197" y="33"/>
                  </a:moveTo>
                  <a:cubicBezTo>
                    <a:pt x="195" y="39"/>
                    <a:pt x="192" y="45"/>
                    <a:pt x="189" y="51"/>
                  </a:cubicBezTo>
                  <a:cubicBezTo>
                    <a:pt x="232" y="74"/>
                    <a:pt x="276" y="97"/>
                    <a:pt x="319" y="119"/>
                  </a:cubicBezTo>
                  <a:cubicBezTo>
                    <a:pt x="231" y="302"/>
                    <a:pt x="124" y="475"/>
                    <a:pt x="0" y="635"/>
                  </a:cubicBezTo>
                  <a:cubicBezTo>
                    <a:pt x="106" y="724"/>
                    <a:pt x="213" y="813"/>
                    <a:pt x="320" y="902"/>
                  </a:cubicBezTo>
                  <a:cubicBezTo>
                    <a:pt x="527" y="638"/>
                    <a:pt x="691" y="341"/>
                    <a:pt x="810" y="26"/>
                  </a:cubicBezTo>
                  <a:cubicBezTo>
                    <a:pt x="938" y="79"/>
                    <a:pt x="1068" y="130"/>
                    <a:pt x="1197" y="183"/>
                  </a:cubicBezTo>
                  <a:cubicBezTo>
                    <a:pt x="1200" y="173"/>
                    <a:pt x="1203" y="164"/>
                    <a:pt x="1207" y="156"/>
                  </a:cubicBezTo>
                  <a:cubicBezTo>
                    <a:pt x="1076" y="104"/>
                    <a:pt x="944" y="52"/>
                    <a:pt x="814" y="0"/>
                  </a:cubicBezTo>
                  <a:cubicBezTo>
                    <a:pt x="696" y="315"/>
                    <a:pt x="535" y="613"/>
                    <a:pt x="331" y="877"/>
                  </a:cubicBezTo>
                  <a:cubicBezTo>
                    <a:pt x="227" y="791"/>
                    <a:pt x="123" y="706"/>
                    <a:pt x="18" y="621"/>
                  </a:cubicBezTo>
                  <a:cubicBezTo>
                    <a:pt x="142" y="460"/>
                    <a:pt x="247" y="286"/>
                    <a:pt x="335" y="103"/>
                  </a:cubicBezTo>
                  <a:cubicBezTo>
                    <a:pt x="289" y="80"/>
                    <a:pt x="243" y="56"/>
                    <a:pt x="197" y="33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271">
              <a:extLst>
                <a:ext uri="{FF2B5EF4-FFF2-40B4-BE49-F238E27FC236}">
                  <a16:creationId xmlns:a16="http://schemas.microsoft.com/office/drawing/2014/main" xmlns="" id="{F84CD9E1-442F-4BA7-AC24-57BE8BD785D2}"/>
                </a:ext>
              </a:extLst>
            </p:cNvPr>
            <p:cNvSpPr>
              <a:spLocks/>
            </p:cNvSpPr>
            <p:nvPr/>
          </p:nvSpPr>
          <p:spPr bwMode="auto">
            <a:xfrm>
              <a:off x="6240" y="3721"/>
              <a:ext cx="53" cy="114"/>
            </a:xfrm>
            <a:custGeom>
              <a:avLst/>
              <a:gdLst>
                <a:gd name="T0" fmla="*/ 20 w 69"/>
                <a:gd name="T1" fmla="*/ 67 h 147"/>
                <a:gd name="T2" fmla="*/ 9 w 69"/>
                <a:gd name="T3" fmla="*/ 143 h 147"/>
                <a:gd name="T4" fmla="*/ 51 w 69"/>
                <a:gd name="T5" fmla="*/ 79 h 147"/>
                <a:gd name="T6" fmla="*/ 61 w 69"/>
                <a:gd name="T7" fmla="*/ 3 h 147"/>
                <a:gd name="T8" fmla="*/ 20 w 69"/>
                <a:gd name="T9" fmla="*/ 6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147">
                  <a:moveTo>
                    <a:pt x="20" y="67"/>
                  </a:moveTo>
                  <a:cubicBezTo>
                    <a:pt x="5" y="106"/>
                    <a:pt x="0" y="140"/>
                    <a:pt x="9" y="143"/>
                  </a:cubicBezTo>
                  <a:cubicBezTo>
                    <a:pt x="17" y="147"/>
                    <a:pt x="37" y="119"/>
                    <a:pt x="51" y="79"/>
                  </a:cubicBezTo>
                  <a:cubicBezTo>
                    <a:pt x="65" y="40"/>
                    <a:pt x="69" y="5"/>
                    <a:pt x="61" y="3"/>
                  </a:cubicBezTo>
                  <a:cubicBezTo>
                    <a:pt x="52" y="0"/>
                    <a:pt x="34" y="28"/>
                    <a:pt x="20" y="67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272">
              <a:extLst>
                <a:ext uri="{FF2B5EF4-FFF2-40B4-BE49-F238E27FC236}">
                  <a16:creationId xmlns:a16="http://schemas.microsoft.com/office/drawing/2014/main" xmlns="" id="{4146F40F-1F30-43C9-B614-CFFDB3C4B306}"/>
                </a:ext>
              </a:extLst>
            </p:cNvPr>
            <p:cNvSpPr>
              <a:spLocks/>
            </p:cNvSpPr>
            <p:nvPr/>
          </p:nvSpPr>
          <p:spPr bwMode="auto">
            <a:xfrm>
              <a:off x="5937" y="3613"/>
              <a:ext cx="50" cy="102"/>
            </a:xfrm>
            <a:custGeom>
              <a:avLst/>
              <a:gdLst>
                <a:gd name="T0" fmla="*/ 17 w 64"/>
                <a:gd name="T1" fmla="*/ 60 h 132"/>
                <a:gd name="T2" fmla="*/ 9 w 64"/>
                <a:gd name="T3" fmla="*/ 127 h 132"/>
                <a:gd name="T4" fmla="*/ 49 w 64"/>
                <a:gd name="T5" fmla="*/ 72 h 132"/>
                <a:gd name="T6" fmla="*/ 56 w 64"/>
                <a:gd name="T7" fmla="*/ 3 h 132"/>
                <a:gd name="T8" fmla="*/ 17 w 64"/>
                <a:gd name="T9" fmla="*/ 6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132">
                  <a:moveTo>
                    <a:pt x="17" y="60"/>
                  </a:moveTo>
                  <a:cubicBezTo>
                    <a:pt x="5" y="93"/>
                    <a:pt x="0" y="124"/>
                    <a:pt x="9" y="127"/>
                  </a:cubicBezTo>
                  <a:cubicBezTo>
                    <a:pt x="18" y="132"/>
                    <a:pt x="35" y="106"/>
                    <a:pt x="49" y="72"/>
                  </a:cubicBezTo>
                  <a:cubicBezTo>
                    <a:pt x="62" y="37"/>
                    <a:pt x="64" y="6"/>
                    <a:pt x="56" y="3"/>
                  </a:cubicBezTo>
                  <a:cubicBezTo>
                    <a:pt x="47" y="0"/>
                    <a:pt x="31" y="25"/>
                    <a:pt x="17" y="60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273">
              <a:extLst>
                <a:ext uri="{FF2B5EF4-FFF2-40B4-BE49-F238E27FC236}">
                  <a16:creationId xmlns:a16="http://schemas.microsoft.com/office/drawing/2014/main" xmlns="" id="{00DEC540-BC0F-4838-A03D-5B9634F4A534}"/>
                </a:ext>
              </a:extLst>
            </p:cNvPr>
            <p:cNvSpPr>
              <a:spLocks/>
            </p:cNvSpPr>
            <p:nvPr/>
          </p:nvSpPr>
          <p:spPr bwMode="auto">
            <a:xfrm>
              <a:off x="5465" y="3653"/>
              <a:ext cx="39" cy="68"/>
            </a:xfrm>
            <a:custGeom>
              <a:avLst/>
              <a:gdLst>
                <a:gd name="T0" fmla="*/ 14 w 51"/>
                <a:gd name="T1" fmla="*/ 37 h 88"/>
                <a:gd name="T2" fmla="*/ 7 w 51"/>
                <a:gd name="T3" fmla="*/ 84 h 88"/>
                <a:gd name="T4" fmla="*/ 38 w 51"/>
                <a:gd name="T5" fmla="*/ 50 h 88"/>
                <a:gd name="T6" fmla="*/ 45 w 51"/>
                <a:gd name="T7" fmla="*/ 4 h 88"/>
                <a:gd name="T8" fmla="*/ 14 w 51"/>
                <a:gd name="T9" fmla="*/ 37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88">
                  <a:moveTo>
                    <a:pt x="14" y="37"/>
                  </a:moveTo>
                  <a:cubicBezTo>
                    <a:pt x="3" y="60"/>
                    <a:pt x="0" y="80"/>
                    <a:pt x="7" y="84"/>
                  </a:cubicBezTo>
                  <a:cubicBezTo>
                    <a:pt x="13" y="88"/>
                    <a:pt x="27" y="72"/>
                    <a:pt x="38" y="50"/>
                  </a:cubicBezTo>
                  <a:cubicBezTo>
                    <a:pt x="49" y="29"/>
                    <a:pt x="51" y="7"/>
                    <a:pt x="45" y="4"/>
                  </a:cubicBezTo>
                  <a:cubicBezTo>
                    <a:pt x="39" y="0"/>
                    <a:pt x="24" y="15"/>
                    <a:pt x="14" y="37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274">
              <a:extLst>
                <a:ext uri="{FF2B5EF4-FFF2-40B4-BE49-F238E27FC236}">
                  <a16:creationId xmlns:a16="http://schemas.microsoft.com/office/drawing/2014/main" xmlns="" id="{7850D23F-F747-47B9-BF47-2D79E134E441}"/>
                </a:ext>
              </a:extLst>
            </p:cNvPr>
            <p:cNvSpPr>
              <a:spLocks/>
            </p:cNvSpPr>
            <p:nvPr/>
          </p:nvSpPr>
          <p:spPr bwMode="auto">
            <a:xfrm>
              <a:off x="5551" y="4297"/>
              <a:ext cx="72" cy="89"/>
            </a:xfrm>
            <a:custGeom>
              <a:avLst/>
              <a:gdLst>
                <a:gd name="T0" fmla="*/ 35 w 94"/>
                <a:gd name="T1" fmla="*/ 47 h 116"/>
                <a:gd name="T2" fmla="*/ 7 w 94"/>
                <a:gd name="T3" fmla="*/ 109 h 116"/>
                <a:gd name="T4" fmla="*/ 60 w 94"/>
                <a:gd name="T5" fmla="*/ 69 h 116"/>
                <a:gd name="T6" fmla="*/ 87 w 94"/>
                <a:gd name="T7" fmla="*/ 6 h 116"/>
                <a:gd name="T8" fmla="*/ 35 w 94"/>
                <a:gd name="T9" fmla="*/ 47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116">
                  <a:moveTo>
                    <a:pt x="35" y="47"/>
                  </a:moveTo>
                  <a:cubicBezTo>
                    <a:pt x="12" y="76"/>
                    <a:pt x="0" y="103"/>
                    <a:pt x="7" y="109"/>
                  </a:cubicBezTo>
                  <a:cubicBezTo>
                    <a:pt x="13" y="116"/>
                    <a:pt x="38" y="97"/>
                    <a:pt x="60" y="69"/>
                  </a:cubicBezTo>
                  <a:cubicBezTo>
                    <a:pt x="83" y="40"/>
                    <a:pt x="94" y="11"/>
                    <a:pt x="87" y="6"/>
                  </a:cubicBezTo>
                  <a:cubicBezTo>
                    <a:pt x="80" y="0"/>
                    <a:pt x="56" y="19"/>
                    <a:pt x="35" y="47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275">
              <a:extLst>
                <a:ext uri="{FF2B5EF4-FFF2-40B4-BE49-F238E27FC236}">
                  <a16:creationId xmlns:a16="http://schemas.microsoft.com/office/drawing/2014/main" xmlns="" id="{FDCADF75-19A6-4525-998C-7E9A3CA96995}"/>
                </a:ext>
              </a:extLst>
            </p:cNvPr>
            <p:cNvSpPr>
              <a:spLocks/>
            </p:cNvSpPr>
            <p:nvPr/>
          </p:nvSpPr>
          <p:spPr bwMode="auto">
            <a:xfrm>
              <a:off x="5307" y="4097"/>
              <a:ext cx="65" cy="80"/>
            </a:xfrm>
            <a:custGeom>
              <a:avLst/>
              <a:gdLst>
                <a:gd name="T0" fmla="*/ 30 w 84"/>
                <a:gd name="T1" fmla="*/ 42 h 104"/>
                <a:gd name="T2" fmla="*/ 7 w 84"/>
                <a:gd name="T3" fmla="*/ 97 h 104"/>
                <a:gd name="T4" fmla="*/ 56 w 84"/>
                <a:gd name="T5" fmla="*/ 63 h 104"/>
                <a:gd name="T6" fmla="*/ 77 w 84"/>
                <a:gd name="T7" fmla="*/ 6 h 104"/>
                <a:gd name="T8" fmla="*/ 30 w 84"/>
                <a:gd name="T9" fmla="*/ 42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" h="104">
                  <a:moveTo>
                    <a:pt x="30" y="42"/>
                  </a:moveTo>
                  <a:cubicBezTo>
                    <a:pt x="10" y="66"/>
                    <a:pt x="0" y="91"/>
                    <a:pt x="7" y="97"/>
                  </a:cubicBezTo>
                  <a:cubicBezTo>
                    <a:pt x="14" y="104"/>
                    <a:pt x="36" y="89"/>
                    <a:pt x="56" y="63"/>
                  </a:cubicBezTo>
                  <a:cubicBezTo>
                    <a:pt x="75" y="38"/>
                    <a:pt x="84" y="12"/>
                    <a:pt x="77" y="6"/>
                  </a:cubicBezTo>
                  <a:cubicBezTo>
                    <a:pt x="70" y="0"/>
                    <a:pt x="48" y="16"/>
                    <a:pt x="30" y="42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276">
              <a:extLst>
                <a:ext uri="{FF2B5EF4-FFF2-40B4-BE49-F238E27FC236}">
                  <a16:creationId xmlns:a16="http://schemas.microsoft.com/office/drawing/2014/main" xmlns="" id="{A40F62BC-4EA4-49B5-845B-FF1D0D152F2B}"/>
                </a:ext>
              </a:extLst>
            </p:cNvPr>
            <p:cNvSpPr>
              <a:spLocks/>
            </p:cNvSpPr>
            <p:nvPr/>
          </p:nvSpPr>
          <p:spPr bwMode="auto">
            <a:xfrm>
              <a:off x="5567" y="3716"/>
              <a:ext cx="32" cy="55"/>
            </a:xfrm>
            <a:custGeom>
              <a:avLst/>
              <a:gdLst>
                <a:gd name="T0" fmla="*/ 12 w 42"/>
                <a:gd name="T1" fmla="*/ 31 h 71"/>
                <a:gd name="T2" fmla="*/ 6 w 42"/>
                <a:gd name="T3" fmla="*/ 69 h 71"/>
                <a:gd name="T4" fmla="*/ 30 w 42"/>
                <a:gd name="T5" fmla="*/ 41 h 71"/>
                <a:gd name="T6" fmla="*/ 37 w 42"/>
                <a:gd name="T7" fmla="*/ 3 h 71"/>
                <a:gd name="T8" fmla="*/ 12 w 42"/>
                <a:gd name="T9" fmla="*/ 3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71">
                  <a:moveTo>
                    <a:pt x="12" y="31"/>
                  </a:moveTo>
                  <a:cubicBezTo>
                    <a:pt x="3" y="49"/>
                    <a:pt x="0" y="65"/>
                    <a:pt x="6" y="69"/>
                  </a:cubicBezTo>
                  <a:cubicBezTo>
                    <a:pt x="10" y="71"/>
                    <a:pt x="22" y="59"/>
                    <a:pt x="30" y="41"/>
                  </a:cubicBezTo>
                  <a:cubicBezTo>
                    <a:pt x="39" y="23"/>
                    <a:pt x="42" y="6"/>
                    <a:pt x="37" y="3"/>
                  </a:cubicBezTo>
                  <a:cubicBezTo>
                    <a:pt x="32" y="0"/>
                    <a:pt x="20" y="13"/>
                    <a:pt x="12" y="31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277">
              <a:extLst>
                <a:ext uri="{FF2B5EF4-FFF2-40B4-BE49-F238E27FC236}">
                  <a16:creationId xmlns:a16="http://schemas.microsoft.com/office/drawing/2014/main" xmlns="" id="{0DF67780-6646-48DC-8E87-E18AC31A3853}"/>
                </a:ext>
              </a:extLst>
            </p:cNvPr>
            <p:cNvSpPr>
              <a:spLocks/>
            </p:cNvSpPr>
            <p:nvPr/>
          </p:nvSpPr>
          <p:spPr bwMode="auto">
            <a:xfrm>
              <a:off x="4200" y="3921"/>
              <a:ext cx="844" cy="556"/>
            </a:xfrm>
            <a:custGeom>
              <a:avLst/>
              <a:gdLst>
                <a:gd name="T0" fmla="*/ 322 w 1093"/>
                <a:gd name="T1" fmla="*/ 0 h 721"/>
                <a:gd name="T2" fmla="*/ 310 w 1093"/>
                <a:gd name="T3" fmla="*/ 7 h 721"/>
                <a:gd name="T4" fmla="*/ 392 w 1093"/>
                <a:gd name="T5" fmla="*/ 132 h 721"/>
                <a:gd name="T6" fmla="*/ 0 w 1093"/>
                <a:gd name="T7" fmla="*/ 330 h 721"/>
                <a:gd name="T8" fmla="*/ 150 w 1093"/>
                <a:gd name="T9" fmla="*/ 721 h 721"/>
                <a:gd name="T10" fmla="*/ 810 w 1093"/>
                <a:gd name="T11" fmla="*/ 343 h 721"/>
                <a:gd name="T12" fmla="*/ 1076 w 1093"/>
                <a:gd name="T13" fmla="*/ 671 h 721"/>
                <a:gd name="T14" fmla="*/ 1093 w 1093"/>
                <a:gd name="T15" fmla="*/ 657 h 721"/>
                <a:gd name="T16" fmla="*/ 820 w 1093"/>
                <a:gd name="T17" fmla="*/ 326 h 721"/>
                <a:gd name="T18" fmla="*/ 165 w 1093"/>
                <a:gd name="T19" fmla="*/ 708 h 721"/>
                <a:gd name="T20" fmla="*/ 17 w 1093"/>
                <a:gd name="T21" fmla="*/ 330 h 721"/>
                <a:gd name="T22" fmla="*/ 409 w 1093"/>
                <a:gd name="T23" fmla="*/ 129 h 721"/>
                <a:gd name="T24" fmla="*/ 322 w 1093"/>
                <a:gd name="T25" fmla="*/ 0 h 7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93" h="721">
                  <a:moveTo>
                    <a:pt x="322" y="0"/>
                  </a:moveTo>
                  <a:cubicBezTo>
                    <a:pt x="317" y="2"/>
                    <a:pt x="314" y="6"/>
                    <a:pt x="310" y="7"/>
                  </a:cubicBezTo>
                  <a:cubicBezTo>
                    <a:pt x="337" y="49"/>
                    <a:pt x="365" y="91"/>
                    <a:pt x="392" y="132"/>
                  </a:cubicBezTo>
                  <a:cubicBezTo>
                    <a:pt x="273" y="212"/>
                    <a:pt x="143" y="279"/>
                    <a:pt x="0" y="330"/>
                  </a:cubicBezTo>
                  <a:cubicBezTo>
                    <a:pt x="50" y="460"/>
                    <a:pt x="100" y="591"/>
                    <a:pt x="150" y="721"/>
                  </a:cubicBezTo>
                  <a:cubicBezTo>
                    <a:pt x="399" y="633"/>
                    <a:pt x="619" y="503"/>
                    <a:pt x="810" y="343"/>
                  </a:cubicBezTo>
                  <a:cubicBezTo>
                    <a:pt x="899" y="452"/>
                    <a:pt x="988" y="561"/>
                    <a:pt x="1076" y="671"/>
                  </a:cubicBezTo>
                  <a:cubicBezTo>
                    <a:pt x="1082" y="667"/>
                    <a:pt x="1087" y="661"/>
                    <a:pt x="1093" y="657"/>
                  </a:cubicBezTo>
                  <a:cubicBezTo>
                    <a:pt x="1002" y="546"/>
                    <a:pt x="911" y="437"/>
                    <a:pt x="820" y="326"/>
                  </a:cubicBezTo>
                  <a:cubicBezTo>
                    <a:pt x="631" y="487"/>
                    <a:pt x="413" y="619"/>
                    <a:pt x="165" y="708"/>
                  </a:cubicBezTo>
                  <a:cubicBezTo>
                    <a:pt x="116" y="583"/>
                    <a:pt x="66" y="457"/>
                    <a:pt x="17" y="330"/>
                  </a:cubicBezTo>
                  <a:cubicBezTo>
                    <a:pt x="159" y="279"/>
                    <a:pt x="290" y="210"/>
                    <a:pt x="409" y="129"/>
                  </a:cubicBezTo>
                  <a:cubicBezTo>
                    <a:pt x="380" y="86"/>
                    <a:pt x="350" y="42"/>
                    <a:pt x="322" y="0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278">
              <a:extLst>
                <a:ext uri="{FF2B5EF4-FFF2-40B4-BE49-F238E27FC236}">
                  <a16:creationId xmlns:a16="http://schemas.microsoft.com/office/drawing/2014/main" xmlns="" id="{B6C70C01-7A31-47A1-B854-BB843C06BAD8}"/>
                </a:ext>
              </a:extLst>
            </p:cNvPr>
            <p:cNvSpPr>
              <a:spLocks/>
            </p:cNvSpPr>
            <p:nvPr/>
          </p:nvSpPr>
          <p:spPr bwMode="auto">
            <a:xfrm>
              <a:off x="4999" y="4399"/>
              <a:ext cx="77" cy="68"/>
            </a:xfrm>
            <a:custGeom>
              <a:avLst/>
              <a:gdLst>
                <a:gd name="T0" fmla="*/ 39 w 100"/>
                <a:gd name="T1" fmla="*/ 32 h 89"/>
                <a:gd name="T2" fmla="*/ 5 w 100"/>
                <a:gd name="T3" fmla="*/ 82 h 89"/>
                <a:gd name="T4" fmla="*/ 61 w 100"/>
                <a:gd name="T5" fmla="*/ 58 h 89"/>
                <a:gd name="T6" fmla="*/ 93 w 100"/>
                <a:gd name="T7" fmla="*/ 6 h 89"/>
                <a:gd name="T8" fmla="*/ 39 w 100"/>
                <a:gd name="T9" fmla="*/ 32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89">
                  <a:moveTo>
                    <a:pt x="39" y="32"/>
                  </a:moveTo>
                  <a:cubicBezTo>
                    <a:pt x="15" y="53"/>
                    <a:pt x="0" y="74"/>
                    <a:pt x="5" y="82"/>
                  </a:cubicBezTo>
                  <a:cubicBezTo>
                    <a:pt x="11" y="89"/>
                    <a:pt x="36" y="78"/>
                    <a:pt x="61" y="58"/>
                  </a:cubicBezTo>
                  <a:cubicBezTo>
                    <a:pt x="86" y="36"/>
                    <a:pt x="100" y="14"/>
                    <a:pt x="93" y="6"/>
                  </a:cubicBezTo>
                  <a:cubicBezTo>
                    <a:pt x="87" y="0"/>
                    <a:pt x="64" y="11"/>
                    <a:pt x="39" y="32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279">
              <a:extLst>
                <a:ext uri="{FF2B5EF4-FFF2-40B4-BE49-F238E27FC236}">
                  <a16:creationId xmlns:a16="http://schemas.microsoft.com/office/drawing/2014/main" xmlns="" id="{2F81D4EF-DDA6-4BF3-9CC8-5D430DE6A954}"/>
                </a:ext>
              </a:extLst>
            </p:cNvPr>
            <p:cNvSpPr>
              <a:spLocks/>
            </p:cNvSpPr>
            <p:nvPr/>
          </p:nvSpPr>
          <p:spPr bwMode="auto">
            <a:xfrm>
              <a:off x="4797" y="4149"/>
              <a:ext cx="67" cy="60"/>
            </a:xfrm>
            <a:custGeom>
              <a:avLst/>
              <a:gdLst>
                <a:gd name="T0" fmla="*/ 33 w 87"/>
                <a:gd name="T1" fmla="*/ 27 h 78"/>
                <a:gd name="T2" fmla="*/ 6 w 87"/>
                <a:gd name="T3" fmla="*/ 72 h 78"/>
                <a:gd name="T4" fmla="*/ 55 w 87"/>
                <a:gd name="T5" fmla="*/ 54 h 78"/>
                <a:gd name="T6" fmla="*/ 81 w 87"/>
                <a:gd name="T7" fmla="*/ 7 h 78"/>
                <a:gd name="T8" fmla="*/ 33 w 87"/>
                <a:gd name="T9" fmla="*/ 27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" h="78">
                  <a:moveTo>
                    <a:pt x="33" y="27"/>
                  </a:moveTo>
                  <a:cubicBezTo>
                    <a:pt x="12" y="44"/>
                    <a:pt x="0" y="64"/>
                    <a:pt x="6" y="72"/>
                  </a:cubicBezTo>
                  <a:cubicBezTo>
                    <a:pt x="11" y="78"/>
                    <a:pt x="34" y="71"/>
                    <a:pt x="55" y="54"/>
                  </a:cubicBezTo>
                  <a:cubicBezTo>
                    <a:pt x="75" y="35"/>
                    <a:pt x="87" y="15"/>
                    <a:pt x="81" y="7"/>
                  </a:cubicBezTo>
                  <a:cubicBezTo>
                    <a:pt x="75" y="0"/>
                    <a:pt x="54" y="9"/>
                    <a:pt x="33" y="27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280">
              <a:extLst>
                <a:ext uri="{FF2B5EF4-FFF2-40B4-BE49-F238E27FC236}">
                  <a16:creationId xmlns:a16="http://schemas.microsoft.com/office/drawing/2014/main" xmlns="" id="{EC5EF9CD-5B48-4CCB-875F-B456F149B8CE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2" y="3907"/>
              <a:ext cx="45" cy="36"/>
            </a:xfrm>
            <a:custGeom>
              <a:avLst/>
              <a:gdLst>
                <a:gd name="T0" fmla="*/ 23 w 59"/>
                <a:gd name="T1" fmla="*/ 12 h 47"/>
                <a:gd name="T2" fmla="*/ 4 w 59"/>
                <a:gd name="T3" fmla="*/ 41 h 47"/>
                <a:gd name="T4" fmla="*/ 37 w 59"/>
                <a:gd name="T5" fmla="*/ 35 h 47"/>
                <a:gd name="T6" fmla="*/ 56 w 59"/>
                <a:gd name="T7" fmla="*/ 5 h 47"/>
                <a:gd name="T8" fmla="*/ 23 w 59"/>
                <a:gd name="T9" fmla="*/ 1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47">
                  <a:moveTo>
                    <a:pt x="23" y="12"/>
                  </a:moveTo>
                  <a:cubicBezTo>
                    <a:pt x="8" y="21"/>
                    <a:pt x="0" y="34"/>
                    <a:pt x="4" y="41"/>
                  </a:cubicBezTo>
                  <a:cubicBezTo>
                    <a:pt x="8" y="47"/>
                    <a:pt x="23" y="45"/>
                    <a:pt x="37" y="35"/>
                  </a:cubicBezTo>
                  <a:cubicBezTo>
                    <a:pt x="52" y="26"/>
                    <a:pt x="59" y="12"/>
                    <a:pt x="56" y="5"/>
                  </a:cubicBezTo>
                  <a:cubicBezTo>
                    <a:pt x="51" y="0"/>
                    <a:pt x="36" y="2"/>
                    <a:pt x="23" y="12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281">
              <a:extLst>
                <a:ext uri="{FF2B5EF4-FFF2-40B4-BE49-F238E27FC236}">
                  <a16:creationId xmlns:a16="http://schemas.microsoft.com/office/drawing/2014/main" xmlns="" id="{DA6470B7-807E-4B81-8242-7CEC91D9D667}"/>
                </a:ext>
              </a:extLst>
            </p:cNvPr>
            <p:cNvSpPr>
              <a:spLocks/>
            </p:cNvSpPr>
            <p:nvPr/>
          </p:nvSpPr>
          <p:spPr bwMode="auto">
            <a:xfrm>
              <a:off x="4282" y="4453"/>
              <a:ext cx="81" cy="41"/>
            </a:xfrm>
            <a:custGeom>
              <a:avLst/>
              <a:gdLst>
                <a:gd name="T0" fmla="*/ 47 w 105"/>
                <a:gd name="T1" fmla="*/ 11 h 53"/>
                <a:gd name="T2" fmla="*/ 3 w 105"/>
                <a:gd name="T3" fmla="*/ 44 h 53"/>
                <a:gd name="T4" fmla="*/ 58 w 105"/>
                <a:gd name="T5" fmla="*/ 43 h 53"/>
                <a:gd name="T6" fmla="*/ 101 w 105"/>
                <a:gd name="T7" fmla="*/ 9 h 53"/>
                <a:gd name="T8" fmla="*/ 47 w 105"/>
                <a:gd name="T9" fmla="*/ 1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5" h="53">
                  <a:moveTo>
                    <a:pt x="47" y="11"/>
                  </a:moveTo>
                  <a:cubicBezTo>
                    <a:pt x="19" y="21"/>
                    <a:pt x="0" y="35"/>
                    <a:pt x="3" y="44"/>
                  </a:cubicBezTo>
                  <a:cubicBezTo>
                    <a:pt x="6" y="53"/>
                    <a:pt x="31" y="53"/>
                    <a:pt x="58" y="43"/>
                  </a:cubicBezTo>
                  <a:cubicBezTo>
                    <a:pt x="87" y="33"/>
                    <a:pt x="105" y="17"/>
                    <a:pt x="101" y="9"/>
                  </a:cubicBezTo>
                  <a:cubicBezTo>
                    <a:pt x="98" y="0"/>
                    <a:pt x="74" y="1"/>
                    <a:pt x="47" y="11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282">
              <a:extLst>
                <a:ext uri="{FF2B5EF4-FFF2-40B4-BE49-F238E27FC236}">
                  <a16:creationId xmlns:a16="http://schemas.microsoft.com/office/drawing/2014/main" xmlns="" id="{5A5ECFD3-1A9B-4362-BED5-429F95FABA17}"/>
                </a:ext>
              </a:extLst>
            </p:cNvPr>
            <p:cNvSpPr>
              <a:spLocks/>
            </p:cNvSpPr>
            <p:nvPr/>
          </p:nvSpPr>
          <p:spPr bwMode="auto">
            <a:xfrm>
              <a:off x="4171" y="4156"/>
              <a:ext cx="69" cy="36"/>
            </a:xfrm>
            <a:custGeom>
              <a:avLst/>
              <a:gdLst>
                <a:gd name="T0" fmla="*/ 38 w 89"/>
                <a:gd name="T1" fmla="*/ 8 h 47"/>
                <a:gd name="T2" fmla="*/ 4 w 89"/>
                <a:gd name="T3" fmla="*/ 37 h 47"/>
                <a:gd name="T4" fmla="*/ 51 w 89"/>
                <a:gd name="T5" fmla="*/ 39 h 47"/>
                <a:gd name="T6" fmla="*/ 85 w 89"/>
                <a:gd name="T7" fmla="*/ 8 h 47"/>
                <a:gd name="T8" fmla="*/ 38 w 89"/>
                <a:gd name="T9" fmla="*/ 8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47">
                  <a:moveTo>
                    <a:pt x="38" y="8"/>
                  </a:moveTo>
                  <a:cubicBezTo>
                    <a:pt x="16" y="15"/>
                    <a:pt x="0" y="28"/>
                    <a:pt x="4" y="37"/>
                  </a:cubicBezTo>
                  <a:cubicBezTo>
                    <a:pt x="7" y="46"/>
                    <a:pt x="28" y="47"/>
                    <a:pt x="51" y="39"/>
                  </a:cubicBezTo>
                  <a:cubicBezTo>
                    <a:pt x="74" y="30"/>
                    <a:pt x="89" y="17"/>
                    <a:pt x="85" y="8"/>
                  </a:cubicBezTo>
                  <a:cubicBezTo>
                    <a:pt x="82" y="0"/>
                    <a:pt x="61" y="0"/>
                    <a:pt x="38" y="8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283">
              <a:extLst>
                <a:ext uri="{FF2B5EF4-FFF2-40B4-BE49-F238E27FC236}">
                  <a16:creationId xmlns:a16="http://schemas.microsoft.com/office/drawing/2014/main" xmlns="" id="{ADBFD2F2-E2A6-4B12-9589-346C985273B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86" y="4008"/>
              <a:ext cx="38" cy="29"/>
            </a:xfrm>
            <a:custGeom>
              <a:avLst/>
              <a:gdLst>
                <a:gd name="T0" fmla="*/ 20 w 50"/>
                <a:gd name="T1" fmla="*/ 10 h 38"/>
                <a:gd name="T2" fmla="*/ 3 w 50"/>
                <a:gd name="T3" fmla="*/ 33 h 38"/>
                <a:gd name="T4" fmla="*/ 31 w 50"/>
                <a:gd name="T5" fmla="*/ 28 h 38"/>
                <a:gd name="T6" fmla="*/ 46 w 50"/>
                <a:gd name="T7" fmla="*/ 4 h 38"/>
                <a:gd name="T8" fmla="*/ 20 w 50"/>
                <a:gd name="T9" fmla="*/ 1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38">
                  <a:moveTo>
                    <a:pt x="20" y="10"/>
                  </a:moveTo>
                  <a:cubicBezTo>
                    <a:pt x="8" y="18"/>
                    <a:pt x="0" y="28"/>
                    <a:pt x="3" y="33"/>
                  </a:cubicBezTo>
                  <a:cubicBezTo>
                    <a:pt x="7" y="38"/>
                    <a:pt x="19" y="36"/>
                    <a:pt x="31" y="28"/>
                  </a:cubicBezTo>
                  <a:cubicBezTo>
                    <a:pt x="42" y="19"/>
                    <a:pt x="50" y="9"/>
                    <a:pt x="46" y="4"/>
                  </a:cubicBezTo>
                  <a:cubicBezTo>
                    <a:pt x="43" y="0"/>
                    <a:pt x="30" y="2"/>
                    <a:pt x="20" y="10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284">
              <a:extLst>
                <a:ext uri="{FF2B5EF4-FFF2-40B4-BE49-F238E27FC236}">
                  <a16:creationId xmlns:a16="http://schemas.microsoft.com/office/drawing/2014/main" xmlns="" id="{B2044072-5508-40C5-BBCD-06157320FB1D}"/>
                </a:ext>
              </a:extLst>
            </p:cNvPr>
            <p:cNvSpPr>
              <a:spLocks/>
            </p:cNvSpPr>
            <p:nvPr/>
          </p:nvSpPr>
          <p:spPr bwMode="auto">
            <a:xfrm>
              <a:off x="4209" y="916"/>
              <a:ext cx="538" cy="830"/>
            </a:xfrm>
            <a:custGeom>
              <a:avLst/>
              <a:gdLst>
                <a:gd name="T0" fmla="*/ 0 w 697"/>
                <a:gd name="T1" fmla="*/ 980 h 1074"/>
                <a:gd name="T2" fmla="*/ 13 w 697"/>
                <a:gd name="T3" fmla="*/ 986 h 1074"/>
                <a:gd name="T4" fmla="*/ 83 w 697"/>
                <a:gd name="T5" fmla="*/ 856 h 1074"/>
                <a:gd name="T6" fmla="*/ 418 w 697"/>
                <a:gd name="T7" fmla="*/ 1074 h 1074"/>
                <a:gd name="T8" fmla="*/ 697 w 697"/>
                <a:gd name="T9" fmla="*/ 761 h 1074"/>
                <a:gd name="T10" fmla="*/ 60 w 697"/>
                <a:gd name="T11" fmla="*/ 396 h 1074"/>
                <a:gd name="T12" fmla="*/ 215 w 697"/>
                <a:gd name="T13" fmla="*/ 8 h 1074"/>
                <a:gd name="T14" fmla="*/ 193 w 697"/>
                <a:gd name="T15" fmla="*/ 0 h 1074"/>
                <a:gd name="T16" fmla="*/ 39 w 697"/>
                <a:gd name="T17" fmla="*/ 395 h 1074"/>
                <a:gd name="T18" fmla="*/ 680 w 697"/>
                <a:gd name="T19" fmla="*/ 754 h 1074"/>
                <a:gd name="T20" fmla="*/ 412 w 697"/>
                <a:gd name="T21" fmla="*/ 1061 h 1074"/>
                <a:gd name="T22" fmla="*/ 72 w 697"/>
                <a:gd name="T23" fmla="*/ 844 h 1074"/>
                <a:gd name="T24" fmla="*/ 0 w 697"/>
                <a:gd name="T25" fmla="*/ 980 h 10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97" h="1074">
                  <a:moveTo>
                    <a:pt x="0" y="980"/>
                  </a:moveTo>
                  <a:cubicBezTo>
                    <a:pt x="4" y="982"/>
                    <a:pt x="8" y="984"/>
                    <a:pt x="13" y="986"/>
                  </a:cubicBezTo>
                  <a:cubicBezTo>
                    <a:pt x="36" y="942"/>
                    <a:pt x="59" y="899"/>
                    <a:pt x="83" y="856"/>
                  </a:cubicBezTo>
                  <a:cubicBezTo>
                    <a:pt x="208" y="916"/>
                    <a:pt x="320" y="991"/>
                    <a:pt x="418" y="1074"/>
                  </a:cubicBezTo>
                  <a:cubicBezTo>
                    <a:pt x="511" y="970"/>
                    <a:pt x="604" y="865"/>
                    <a:pt x="697" y="761"/>
                  </a:cubicBezTo>
                  <a:cubicBezTo>
                    <a:pt x="521" y="610"/>
                    <a:pt x="309" y="485"/>
                    <a:pt x="60" y="396"/>
                  </a:cubicBezTo>
                  <a:cubicBezTo>
                    <a:pt x="111" y="267"/>
                    <a:pt x="164" y="138"/>
                    <a:pt x="215" y="8"/>
                  </a:cubicBezTo>
                  <a:cubicBezTo>
                    <a:pt x="208" y="6"/>
                    <a:pt x="201" y="3"/>
                    <a:pt x="193" y="0"/>
                  </a:cubicBezTo>
                  <a:cubicBezTo>
                    <a:pt x="142" y="132"/>
                    <a:pt x="90" y="264"/>
                    <a:pt x="39" y="395"/>
                  </a:cubicBezTo>
                  <a:cubicBezTo>
                    <a:pt x="290" y="483"/>
                    <a:pt x="502" y="606"/>
                    <a:pt x="680" y="754"/>
                  </a:cubicBezTo>
                  <a:cubicBezTo>
                    <a:pt x="591" y="857"/>
                    <a:pt x="501" y="958"/>
                    <a:pt x="412" y="1061"/>
                  </a:cubicBezTo>
                  <a:cubicBezTo>
                    <a:pt x="312" y="977"/>
                    <a:pt x="199" y="904"/>
                    <a:pt x="72" y="844"/>
                  </a:cubicBezTo>
                  <a:cubicBezTo>
                    <a:pt x="48" y="888"/>
                    <a:pt x="24" y="934"/>
                    <a:pt x="0" y="980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285">
              <a:extLst>
                <a:ext uri="{FF2B5EF4-FFF2-40B4-BE49-F238E27FC236}">
                  <a16:creationId xmlns:a16="http://schemas.microsoft.com/office/drawing/2014/main" xmlns="" id="{16B3B8FC-F067-4FE3-BA1F-E443717690F9}"/>
                </a:ext>
              </a:extLst>
            </p:cNvPr>
            <p:cNvSpPr>
              <a:spLocks/>
            </p:cNvSpPr>
            <p:nvPr/>
          </p:nvSpPr>
          <p:spPr bwMode="auto">
            <a:xfrm>
              <a:off x="4318" y="897"/>
              <a:ext cx="97" cy="46"/>
            </a:xfrm>
            <a:custGeom>
              <a:avLst/>
              <a:gdLst>
                <a:gd name="T0" fmla="*/ 57 w 126"/>
                <a:gd name="T1" fmla="*/ 45 h 59"/>
                <a:gd name="T2" fmla="*/ 122 w 126"/>
                <a:gd name="T3" fmla="*/ 51 h 59"/>
                <a:gd name="T4" fmla="*/ 69 w 126"/>
                <a:gd name="T5" fmla="*/ 14 h 59"/>
                <a:gd name="T6" fmla="*/ 4 w 126"/>
                <a:gd name="T7" fmla="*/ 9 h 59"/>
                <a:gd name="T8" fmla="*/ 57 w 126"/>
                <a:gd name="T9" fmla="*/ 45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59">
                  <a:moveTo>
                    <a:pt x="57" y="45"/>
                  </a:moveTo>
                  <a:cubicBezTo>
                    <a:pt x="89" y="57"/>
                    <a:pt x="118" y="59"/>
                    <a:pt x="122" y="51"/>
                  </a:cubicBezTo>
                  <a:cubicBezTo>
                    <a:pt x="126" y="42"/>
                    <a:pt x="102" y="25"/>
                    <a:pt x="69" y="14"/>
                  </a:cubicBezTo>
                  <a:cubicBezTo>
                    <a:pt x="36" y="2"/>
                    <a:pt x="7" y="0"/>
                    <a:pt x="4" y="9"/>
                  </a:cubicBezTo>
                  <a:cubicBezTo>
                    <a:pt x="0" y="17"/>
                    <a:pt x="24" y="33"/>
                    <a:pt x="57" y="45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286">
              <a:extLst>
                <a:ext uri="{FF2B5EF4-FFF2-40B4-BE49-F238E27FC236}">
                  <a16:creationId xmlns:a16="http://schemas.microsoft.com/office/drawing/2014/main" xmlns="" id="{C4786E6C-D7EB-4CEC-8154-7CF819B20867}"/>
                </a:ext>
              </a:extLst>
            </p:cNvPr>
            <p:cNvSpPr>
              <a:spLocks/>
            </p:cNvSpPr>
            <p:nvPr/>
          </p:nvSpPr>
          <p:spPr bwMode="auto">
            <a:xfrm>
              <a:off x="4207" y="1201"/>
              <a:ext cx="82" cy="40"/>
            </a:xfrm>
            <a:custGeom>
              <a:avLst/>
              <a:gdLst>
                <a:gd name="T0" fmla="*/ 48 w 106"/>
                <a:gd name="T1" fmla="*/ 41 h 52"/>
                <a:gd name="T2" fmla="*/ 102 w 106"/>
                <a:gd name="T3" fmla="*/ 44 h 52"/>
                <a:gd name="T4" fmla="*/ 59 w 106"/>
                <a:gd name="T5" fmla="*/ 10 h 52"/>
                <a:gd name="T6" fmla="*/ 4 w 106"/>
                <a:gd name="T7" fmla="*/ 8 h 52"/>
                <a:gd name="T8" fmla="*/ 48 w 106"/>
                <a:gd name="T9" fmla="*/ 41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52">
                  <a:moveTo>
                    <a:pt x="48" y="41"/>
                  </a:moveTo>
                  <a:cubicBezTo>
                    <a:pt x="74" y="51"/>
                    <a:pt x="99" y="52"/>
                    <a:pt x="102" y="44"/>
                  </a:cubicBezTo>
                  <a:cubicBezTo>
                    <a:pt x="106" y="35"/>
                    <a:pt x="87" y="20"/>
                    <a:pt x="59" y="10"/>
                  </a:cubicBezTo>
                  <a:cubicBezTo>
                    <a:pt x="32" y="0"/>
                    <a:pt x="7" y="0"/>
                    <a:pt x="4" y="8"/>
                  </a:cubicBezTo>
                  <a:cubicBezTo>
                    <a:pt x="0" y="17"/>
                    <a:pt x="20" y="31"/>
                    <a:pt x="48" y="41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287">
              <a:extLst>
                <a:ext uri="{FF2B5EF4-FFF2-40B4-BE49-F238E27FC236}">
                  <a16:creationId xmlns:a16="http://schemas.microsoft.com/office/drawing/2014/main" xmlns="" id="{F399797E-1AC3-4A7E-B35E-6C986996C27F}"/>
                </a:ext>
              </a:extLst>
            </p:cNvPr>
            <p:cNvSpPr>
              <a:spLocks/>
            </p:cNvSpPr>
            <p:nvPr/>
          </p:nvSpPr>
          <p:spPr bwMode="auto">
            <a:xfrm>
              <a:off x="4191" y="1658"/>
              <a:ext cx="47" cy="31"/>
            </a:xfrm>
            <a:custGeom>
              <a:avLst/>
              <a:gdLst>
                <a:gd name="T0" fmla="*/ 24 w 60"/>
                <a:gd name="T1" fmla="*/ 32 h 39"/>
                <a:gd name="T2" fmla="*/ 57 w 60"/>
                <a:gd name="T3" fmla="*/ 33 h 39"/>
                <a:gd name="T4" fmla="*/ 36 w 60"/>
                <a:gd name="T5" fmla="*/ 8 h 39"/>
                <a:gd name="T6" fmla="*/ 4 w 60"/>
                <a:gd name="T7" fmla="*/ 7 h 39"/>
                <a:gd name="T8" fmla="*/ 24 w 60"/>
                <a:gd name="T9" fmla="*/ 32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39">
                  <a:moveTo>
                    <a:pt x="24" y="32"/>
                  </a:moveTo>
                  <a:cubicBezTo>
                    <a:pt x="39" y="39"/>
                    <a:pt x="53" y="39"/>
                    <a:pt x="57" y="33"/>
                  </a:cubicBezTo>
                  <a:cubicBezTo>
                    <a:pt x="60" y="26"/>
                    <a:pt x="51" y="15"/>
                    <a:pt x="36" y="8"/>
                  </a:cubicBezTo>
                  <a:cubicBezTo>
                    <a:pt x="21" y="0"/>
                    <a:pt x="7" y="0"/>
                    <a:pt x="4" y="7"/>
                  </a:cubicBezTo>
                  <a:cubicBezTo>
                    <a:pt x="0" y="14"/>
                    <a:pt x="10" y="25"/>
                    <a:pt x="24" y="32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288">
              <a:extLst>
                <a:ext uri="{FF2B5EF4-FFF2-40B4-BE49-F238E27FC236}">
                  <a16:creationId xmlns:a16="http://schemas.microsoft.com/office/drawing/2014/main" xmlns="" id="{3885B4D9-3A08-4256-9523-791321BA435A}"/>
                </a:ext>
              </a:extLst>
            </p:cNvPr>
            <p:cNvSpPr>
              <a:spLocks/>
            </p:cNvSpPr>
            <p:nvPr/>
          </p:nvSpPr>
          <p:spPr bwMode="auto">
            <a:xfrm>
              <a:off x="4719" y="1479"/>
              <a:ext cx="62" cy="56"/>
            </a:xfrm>
            <a:custGeom>
              <a:avLst/>
              <a:gdLst>
                <a:gd name="T0" fmla="*/ 30 w 81"/>
                <a:gd name="T1" fmla="*/ 49 h 73"/>
                <a:gd name="T2" fmla="*/ 75 w 81"/>
                <a:gd name="T3" fmla="*/ 66 h 73"/>
                <a:gd name="T4" fmla="*/ 52 w 81"/>
                <a:gd name="T5" fmla="*/ 23 h 73"/>
                <a:gd name="T6" fmla="*/ 5 w 81"/>
                <a:gd name="T7" fmla="*/ 6 h 73"/>
                <a:gd name="T8" fmla="*/ 30 w 81"/>
                <a:gd name="T9" fmla="*/ 49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73">
                  <a:moveTo>
                    <a:pt x="30" y="49"/>
                  </a:moveTo>
                  <a:cubicBezTo>
                    <a:pt x="49" y="65"/>
                    <a:pt x="68" y="73"/>
                    <a:pt x="75" y="66"/>
                  </a:cubicBezTo>
                  <a:cubicBezTo>
                    <a:pt x="81" y="59"/>
                    <a:pt x="72" y="40"/>
                    <a:pt x="52" y="23"/>
                  </a:cubicBezTo>
                  <a:cubicBezTo>
                    <a:pt x="33" y="7"/>
                    <a:pt x="12" y="0"/>
                    <a:pt x="5" y="6"/>
                  </a:cubicBezTo>
                  <a:cubicBezTo>
                    <a:pt x="0" y="14"/>
                    <a:pt x="10" y="33"/>
                    <a:pt x="30" y="49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289">
              <a:extLst>
                <a:ext uri="{FF2B5EF4-FFF2-40B4-BE49-F238E27FC236}">
                  <a16:creationId xmlns:a16="http://schemas.microsoft.com/office/drawing/2014/main" xmlns="" id="{621DA0C6-8528-4B59-B2EE-B8D8F926F84B}"/>
                </a:ext>
              </a:extLst>
            </p:cNvPr>
            <p:cNvSpPr>
              <a:spLocks/>
            </p:cNvSpPr>
            <p:nvPr/>
          </p:nvSpPr>
          <p:spPr bwMode="auto">
            <a:xfrm>
              <a:off x="4502" y="1718"/>
              <a:ext cx="52" cy="47"/>
            </a:xfrm>
            <a:custGeom>
              <a:avLst/>
              <a:gdLst>
                <a:gd name="T0" fmla="*/ 23 w 68"/>
                <a:gd name="T1" fmla="*/ 43 h 61"/>
                <a:gd name="T2" fmla="*/ 62 w 68"/>
                <a:gd name="T3" fmla="*/ 55 h 61"/>
                <a:gd name="T4" fmla="*/ 45 w 68"/>
                <a:gd name="T5" fmla="*/ 18 h 61"/>
                <a:gd name="T6" fmla="*/ 6 w 68"/>
                <a:gd name="T7" fmla="*/ 7 h 61"/>
                <a:gd name="T8" fmla="*/ 23 w 68"/>
                <a:gd name="T9" fmla="*/ 43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61">
                  <a:moveTo>
                    <a:pt x="23" y="43"/>
                  </a:moveTo>
                  <a:cubicBezTo>
                    <a:pt x="39" y="56"/>
                    <a:pt x="56" y="61"/>
                    <a:pt x="62" y="55"/>
                  </a:cubicBezTo>
                  <a:cubicBezTo>
                    <a:pt x="68" y="48"/>
                    <a:pt x="61" y="31"/>
                    <a:pt x="45" y="18"/>
                  </a:cubicBezTo>
                  <a:cubicBezTo>
                    <a:pt x="30" y="5"/>
                    <a:pt x="12" y="0"/>
                    <a:pt x="6" y="7"/>
                  </a:cubicBezTo>
                  <a:cubicBezTo>
                    <a:pt x="0" y="14"/>
                    <a:pt x="8" y="30"/>
                    <a:pt x="23" y="43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290">
              <a:extLst>
                <a:ext uri="{FF2B5EF4-FFF2-40B4-BE49-F238E27FC236}">
                  <a16:creationId xmlns:a16="http://schemas.microsoft.com/office/drawing/2014/main" xmlns="" id="{E42A29B2-600A-468C-992E-8E9D1BC4D8AC}"/>
                </a:ext>
              </a:extLst>
            </p:cNvPr>
            <p:cNvSpPr>
              <a:spLocks/>
            </p:cNvSpPr>
            <p:nvPr/>
          </p:nvSpPr>
          <p:spPr bwMode="auto">
            <a:xfrm>
              <a:off x="4252" y="1563"/>
              <a:ext cx="39" cy="25"/>
            </a:xfrm>
            <a:custGeom>
              <a:avLst/>
              <a:gdLst>
                <a:gd name="T0" fmla="*/ 20 w 50"/>
                <a:gd name="T1" fmla="*/ 25 h 33"/>
                <a:gd name="T2" fmla="*/ 47 w 50"/>
                <a:gd name="T3" fmla="*/ 27 h 33"/>
                <a:gd name="T4" fmla="*/ 30 w 50"/>
                <a:gd name="T5" fmla="*/ 6 h 33"/>
                <a:gd name="T6" fmla="*/ 2 w 50"/>
                <a:gd name="T7" fmla="*/ 5 h 33"/>
                <a:gd name="T8" fmla="*/ 20 w 50"/>
                <a:gd name="T9" fmla="*/ 25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33">
                  <a:moveTo>
                    <a:pt x="20" y="25"/>
                  </a:moveTo>
                  <a:cubicBezTo>
                    <a:pt x="32" y="32"/>
                    <a:pt x="45" y="33"/>
                    <a:pt x="47" y="27"/>
                  </a:cubicBezTo>
                  <a:cubicBezTo>
                    <a:pt x="50" y="23"/>
                    <a:pt x="42" y="13"/>
                    <a:pt x="30" y="6"/>
                  </a:cubicBezTo>
                  <a:cubicBezTo>
                    <a:pt x="17" y="1"/>
                    <a:pt x="5" y="0"/>
                    <a:pt x="2" y="5"/>
                  </a:cubicBezTo>
                  <a:cubicBezTo>
                    <a:pt x="0" y="10"/>
                    <a:pt x="8" y="19"/>
                    <a:pt x="20" y="25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291">
              <a:extLst>
                <a:ext uri="{FF2B5EF4-FFF2-40B4-BE49-F238E27FC236}">
                  <a16:creationId xmlns:a16="http://schemas.microsoft.com/office/drawing/2014/main" xmlns="" id="{50542ABD-8D72-43E7-94AA-24B8E7A63AA9}"/>
                </a:ext>
              </a:extLst>
            </p:cNvPr>
            <p:cNvSpPr>
              <a:spLocks/>
            </p:cNvSpPr>
            <p:nvPr/>
          </p:nvSpPr>
          <p:spPr bwMode="auto">
            <a:xfrm>
              <a:off x="6338" y="1719"/>
              <a:ext cx="278" cy="464"/>
            </a:xfrm>
            <a:custGeom>
              <a:avLst/>
              <a:gdLst>
                <a:gd name="T0" fmla="*/ 0 w 360"/>
                <a:gd name="T1" fmla="*/ 279 h 602"/>
                <a:gd name="T2" fmla="*/ 2 w 360"/>
                <a:gd name="T3" fmla="*/ 290 h 602"/>
                <a:gd name="T4" fmla="*/ 63 w 360"/>
                <a:gd name="T5" fmla="*/ 272 h 602"/>
                <a:gd name="T6" fmla="*/ 133 w 360"/>
                <a:gd name="T7" fmla="*/ 602 h 602"/>
                <a:gd name="T8" fmla="*/ 307 w 360"/>
                <a:gd name="T9" fmla="*/ 568 h 602"/>
                <a:gd name="T10" fmla="*/ 190 w 360"/>
                <a:gd name="T11" fmla="*/ 70 h 602"/>
                <a:gd name="T12" fmla="*/ 360 w 360"/>
                <a:gd name="T13" fmla="*/ 12 h 602"/>
                <a:gd name="T14" fmla="*/ 356 w 360"/>
                <a:gd name="T15" fmla="*/ 0 h 602"/>
                <a:gd name="T16" fmla="*/ 184 w 360"/>
                <a:gd name="T17" fmla="*/ 59 h 602"/>
                <a:gd name="T18" fmla="*/ 302 w 360"/>
                <a:gd name="T19" fmla="*/ 555 h 602"/>
                <a:gd name="T20" fmla="*/ 134 w 360"/>
                <a:gd name="T21" fmla="*/ 589 h 602"/>
                <a:gd name="T22" fmla="*/ 63 w 360"/>
                <a:gd name="T23" fmla="*/ 259 h 602"/>
                <a:gd name="T24" fmla="*/ 0 w 360"/>
                <a:gd name="T25" fmla="*/ 279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0" h="602">
                  <a:moveTo>
                    <a:pt x="0" y="279"/>
                  </a:moveTo>
                  <a:cubicBezTo>
                    <a:pt x="0" y="283"/>
                    <a:pt x="1" y="286"/>
                    <a:pt x="2" y="290"/>
                  </a:cubicBezTo>
                  <a:cubicBezTo>
                    <a:pt x="22" y="283"/>
                    <a:pt x="43" y="278"/>
                    <a:pt x="63" y="272"/>
                  </a:cubicBezTo>
                  <a:cubicBezTo>
                    <a:pt x="91" y="381"/>
                    <a:pt x="114" y="491"/>
                    <a:pt x="133" y="602"/>
                  </a:cubicBezTo>
                  <a:cubicBezTo>
                    <a:pt x="191" y="591"/>
                    <a:pt x="249" y="579"/>
                    <a:pt x="307" y="568"/>
                  </a:cubicBezTo>
                  <a:cubicBezTo>
                    <a:pt x="279" y="399"/>
                    <a:pt x="240" y="233"/>
                    <a:pt x="190" y="70"/>
                  </a:cubicBezTo>
                  <a:cubicBezTo>
                    <a:pt x="247" y="50"/>
                    <a:pt x="303" y="31"/>
                    <a:pt x="360" y="12"/>
                  </a:cubicBezTo>
                  <a:cubicBezTo>
                    <a:pt x="359" y="8"/>
                    <a:pt x="357" y="4"/>
                    <a:pt x="356" y="0"/>
                  </a:cubicBezTo>
                  <a:cubicBezTo>
                    <a:pt x="299" y="19"/>
                    <a:pt x="241" y="39"/>
                    <a:pt x="184" y="59"/>
                  </a:cubicBezTo>
                  <a:cubicBezTo>
                    <a:pt x="234" y="222"/>
                    <a:pt x="273" y="387"/>
                    <a:pt x="302" y="555"/>
                  </a:cubicBezTo>
                  <a:cubicBezTo>
                    <a:pt x="245" y="567"/>
                    <a:pt x="190" y="578"/>
                    <a:pt x="134" y="589"/>
                  </a:cubicBezTo>
                  <a:cubicBezTo>
                    <a:pt x="115" y="478"/>
                    <a:pt x="92" y="368"/>
                    <a:pt x="63" y="259"/>
                  </a:cubicBezTo>
                  <a:cubicBezTo>
                    <a:pt x="41" y="266"/>
                    <a:pt x="20" y="272"/>
                    <a:pt x="0" y="279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292">
              <a:extLst>
                <a:ext uri="{FF2B5EF4-FFF2-40B4-BE49-F238E27FC236}">
                  <a16:creationId xmlns:a16="http://schemas.microsoft.com/office/drawing/2014/main" xmlns="" id="{8622FB0F-D31D-4F2C-9725-11FE529CA548}"/>
                </a:ext>
              </a:extLst>
            </p:cNvPr>
            <p:cNvSpPr>
              <a:spLocks/>
            </p:cNvSpPr>
            <p:nvPr/>
          </p:nvSpPr>
          <p:spPr bwMode="auto">
            <a:xfrm>
              <a:off x="6604" y="1696"/>
              <a:ext cx="22" cy="54"/>
            </a:xfrm>
            <a:custGeom>
              <a:avLst/>
              <a:gdLst>
                <a:gd name="T0" fmla="*/ 7 w 28"/>
                <a:gd name="T1" fmla="*/ 37 h 70"/>
                <a:gd name="T2" fmla="*/ 24 w 28"/>
                <a:gd name="T3" fmla="*/ 69 h 70"/>
                <a:gd name="T4" fmla="*/ 21 w 28"/>
                <a:gd name="T5" fmla="*/ 33 h 70"/>
                <a:gd name="T6" fmla="*/ 4 w 28"/>
                <a:gd name="T7" fmla="*/ 2 h 70"/>
                <a:gd name="T8" fmla="*/ 7 w 28"/>
                <a:gd name="T9" fmla="*/ 37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70">
                  <a:moveTo>
                    <a:pt x="7" y="37"/>
                  </a:moveTo>
                  <a:cubicBezTo>
                    <a:pt x="13" y="56"/>
                    <a:pt x="21" y="70"/>
                    <a:pt x="24" y="69"/>
                  </a:cubicBezTo>
                  <a:cubicBezTo>
                    <a:pt x="28" y="68"/>
                    <a:pt x="26" y="51"/>
                    <a:pt x="21" y="33"/>
                  </a:cubicBezTo>
                  <a:cubicBezTo>
                    <a:pt x="15" y="14"/>
                    <a:pt x="8" y="0"/>
                    <a:pt x="4" y="2"/>
                  </a:cubicBezTo>
                  <a:cubicBezTo>
                    <a:pt x="0" y="3"/>
                    <a:pt x="2" y="19"/>
                    <a:pt x="7" y="37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293">
              <a:extLst>
                <a:ext uri="{FF2B5EF4-FFF2-40B4-BE49-F238E27FC236}">
                  <a16:creationId xmlns:a16="http://schemas.microsoft.com/office/drawing/2014/main" xmlns="" id="{EFEF057B-772C-433E-BD45-66C394C12103}"/>
                </a:ext>
              </a:extLst>
            </p:cNvPr>
            <p:cNvSpPr>
              <a:spLocks/>
            </p:cNvSpPr>
            <p:nvPr/>
          </p:nvSpPr>
          <p:spPr bwMode="auto">
            <a:xfrm>
              <a:off x="6473" y="1743"/>
              <a:ext cx="21" cy="51"/>
            </a:xfrm>
            <a:custGeom>
              <a:avLst/>
              <a:gdLst>
                <a:gd name="T0" fmla="*/ 7 w 28"/>
                <a:gd name="T1" fmla="*/ 35 h 67"/>
                <a:gd name="T2" fmla="*/ 24 w 28"/>
                <a:gd name="T3" fmla="*/ 66 h 67"/>
                <a:gd name="T4" fmla="*/ 21 w 28"/>
                <a:gd name="T5" fmla="*/ 31 h 67"/>
                <a:gd name="T6" fmla="*/ 4 w 28"/>
                <a:gd name="T7" fmla="*/ 1 h 67"/>
                <a:gd name="T8" fmla="*/ 7 w 28"/>
                <a:gd name="T9" fmla="*/ 35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67">
                  <a:moveTo>
                    <a:pt x="7" y="35"/>
                  </a:moveTo>
                  <a:cubicBezTo>
                    <a:pt x="13" y="53"/>
                    <a:pt x="20" y="67"/>
                    <a:pt x="24" y="66"/>
                  </a:cubicBezTo>
                  <a:cubicBezTo>
                    <a:pt x="28" y="64"/>
                    <a:pt x="26" y="48"/>
                    <a:pt x="21" y="31"/>
                  </a:cubicBezTo>
                  <a:cubicBezTo>
                    <a:pt x="15" y="13"/>
                    <a:pt x="8" y="0"/>
                    <a:pt x="4" y="1"/>
                  </a:cubicBezTo>
                  <a:cubicBezTo>
                    <a:pt x="0" y="2"/>
                    <a:pt x="2" y="18"/>
                    <a:pt x="7" y="35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294">
              <a:extLst>
                <a:ext uri="{FF2B5EF4-FFF2-40B4-BE49-F238E27FC236}">
                  <a16:creationId xmlns:a16="http://schemas.microsoft.com/office/drawing/2014/main" xmlns="" id="{564071B6-EE86-4575-BB41-D1886862AE32}"/>
                </a:ext>
              </a:extLst>
            </p:cNvPr>
            <p:cNvSpPr>
              <a:spLocks/>
            </p:cNvSpPr>
            <p:nvPr/>
          </p:nvSpPr>
          <p:spPr bwMode="auto">
            <a:xfrm>
              <a:off x="6332" y="1918"/>
              <a:ext cx="15" cy="40"/>
            </a:xfrm>
            <a:custGeom>
              <a:avLst/>
              <a:gdLst>
                <a:gd name="T0" fmla="*/ 4 w 19"/>
                <a:gd name="T1" fmla="*/ 28 h 52"/>
                <a:gd name="T2" fmla="*/ 16 w 19"/>
                <a:gd name="T3" fmla="*/ 51 h 52"/>
                <a:gd name="T4" fmla="*/ 15 w 19"/>
                <a:gd name="T5" fmla="*/ 24 h 52"/>
                <a:gd name="T6" fmla="*/ 3 w 19"/>
                <a:gd name="T7" fmla="*/ 1 h 52"/>
                <a:gd name="T8" fmla="*/ 4 w 19"/>
                <a:gd name="T9" fmla="*/ 28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52">
                  <a:moveTo>
                    <a:pt x="4" y="28"/>
                  </a:moveTo>
                  <a:cubicBezTo>
                    <a:pt x="8" y="41"/>
                    <a:pt x="14" y="52"/>
                    <a:pt x="16" y="51"/>
                  </a:cubicBezTo>
                  <a:cubicBezTo>
                    <a:pt x="19" y="50"/>
                    <a:pt x="18" y="38"/>
                    <a:pt x="15" y="24"/>
                  </a:cubicBezTo>
                  <a:cubicBezTo>
                    <a:pt x="11" y="10"/>
                    <a:pt x="6" y="0"/>
                    <a:pt x="3" y="1"/>
                  </a:cubicBezTo>
                  <a:cubicBezTo>
                    <a:pt x="0" y="2"/>
                    <a:pt x="1" y="14"/>
                    <a:pt x="4" y="28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295">
              <a:extLst>
                <a:ext uri="{FF2B5EF4-FFF2-40B4-BE49-F238E27FC236}">
                  <a16:creationId xmlns:a16="http://schemas.microsoft.com/office/drawing/2014/main" xmlns="" id="{1EE68ABB-FFED-4765-8727-938B7D2D1859}"/>
                </a:ext>
              </a:extLst>
            </p:cNvPr>
            <p:cNvSpPr>
              <a:spLocks/>
            </p:cNvSpPr>
            <p:nvPr/>
          </p:nvSpPr>
          <p:spPr bwMode="auto">
            <a:xfrm>
              <a:off x="6566" y="2126"/>
              <a:ext cx="16" cy="51"/>
            </a:xfrm>
            <a:custGeom>
              <a:avLst/>
              <a:gdLst>
                <a:gd name="T0" fmla="*/ 3 w 20"/>
                <a:gd name="T1" fmla="*/ 35 h 67"/>
                <a:gd name="T2" fmla="*/ 15 w 20"/>
                <a:gd name="T3" fmla="*/ 67 h 67"/>
                <a:gd name="T4" fmla="*/ 17 w 20"/>
                <a:gd name="T5" fmla="*/ 33 h 67"/>
                <a:gd name="T6" fmla="*/ 5 w 20"/>
                <a:gd name="T7" fmla="*/ 1 h 67"/>
                <a:gd name="T8" fmla="*/ 3 w 20"/>
                <a:gd name="T9" fmla="*/ 35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67">
                  <a:moveTo>
                    <a:pt x="3" y="35"/>
                  </a:moveTo>
                  <a:cubicBezTo>
                    <a:pt x="6" y="54"/>
                    <a:pt x="11" y="67"/>
                    <a:pt x="15" y="67"/>
                  </a:cubicBezTo>
                  <a:cubicBezTo>
                    <a:pt x="19" y="67"/>
                    <a:pt x="20" y="51"/>
                    <a:pt x="17" y="33"/>
                  </a:cubicBezTo>
                  <a:cubicBezTo>
                    <a:pt x="14" y="14"/>
                    <a:pt x="8" y="0"/>
                    <a:pt x="5" y="1"/>
                  </a:cubicBezTo>
                  <a:cubicBezTo>
                    <a:pt x="0" y="1"/>
                    <a:pt x="0" y="18"/>
                    <a:pt x="3" y="35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296">
              <a:extLst>
                <a:ext uri="{FF2B5EF4-FFF2-40B4-BE49-F238E27FC236}">
                  <a16:creationId xmlns:a16="http://schemas.microsoft.com/office/drawing/2014/main" xmlns="" id="{9A684506-153E-4691-96F8-57BC6078CE4C}"/>
                </a:ext>
              </a:extLst>
            </p:cNvPr>
            <p:cNvSpPr>
              <a:spLocks/>
            </p:cNvSpPr>
            <p:nvPr/>
          </p:nvSpPr>
          <p:spPr bwMode="auto">
            <a:xfrm>
              <a:off x="6433" y="2153"/>
              <a:ext cx="15" cy="51"/>
            </a:xfrm>
            <a:custGeom>
              <a:avLst/>
              <a:gdLst>
                <a:gd name="T0" fmla="*/ 2 w 19"/>
                <a:gd name="T1" fmla="*/ 34 h 65"/>
                <a:gd name="T2" fmla="*/ 15 w 19"/>
                <a:gd name="T3" fmla="*/ 64 h 65"/>
                <a:gd name="T4" fmla="*/ 16 w 19"/>
                <a:gd name="T5" fmla="*/ 31 h 65"/>
                <a:gd name="T6" fmla="*/ 4 w 19"/>
                <a:gd name="T7" fmla="*/ 1 h 65"/>
                <a:gd name="T8" fmla="*/ 2 w 19"/>
                <a:gd name="T9" fmla="*/ 34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65">
                  <a:moveTo>
                    <a:pt x="2" y="34"/>
                  </a:moveTo>
                  <a:cubicBezTo>
                    <a:pt x="5" y="52"/>
                    <a:pt x="10" y="65"/>
                    <a:pt x="15" y="64"/>
                  </a:cubicBezTo>
                  <a:cubicBezTo>
                    <a:pt x="19" y="63"/>
                    <a:pt x="19" y="49"/>
                    <a:pt x="16" y="31"/>
                  </a:cubicBezTo>
                  <a:cubicBezTo>
                    <a:pt x="13" y="14"/>
                    <a:pt x="8" y="0"/>
                    <a:pt x="4" y="1"/>
                  </a:cubicBezTo>
                  <a:cubicBezTo>
                    <a:pt x="0" y="1"/>
                    <a:pt x="0" y="17"/>
                    <a:pt x="2" y="34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297">
              <a:extLst>
                <a:ext uri="{FF2B5EF4-FFF2-40B4-BE49-F238E27FC236}">
                  <a16:creationId xmlns:a16="http://schemas.microsoft.com/office/drawing/2014/main" xmlns="" id="{288CA4B9-5EA0-4CA3-9133-E9A5C24BCCB7}"/>
                </a:ext>
              </a:extLst>
            </p:cNvPr>
            <p:cNvSpPr>
              <a:spLocks/>
            </p:cNvSpPr>
            <p:nvPr/>
          </p:nvSpPr>
          <p:spPr bwMode="auto">
            <a:xfrm>
              <a:off x="6381" y="1911"/>
              <a:ext cx="11" cy="32"/>
            </a:xfrm>
            <a:custGeom>
              <a:avLst/>
              <a:gdLst>
                <a:gd name="T0" fmla="*/ 4 w 15"/>
                <a:gd name="T1" fmla="*/ 23 h 41"/>
                <a:gd name="T2" fmla="*/ 13 w 15"/>
                <a:gd name="T3" fmla="*/ 40 h 41"/>
                <a:gd name="T4" fmla="*/ 12 w 15"/>
                <a:gd name="T5" fmla="*/ 20 h 41"/>
                <a:gd name="T6" fmla="*/ 3 w 15"/>
                <a:gd name="T7" fmla="*/ 2 h 41"/>
                <a:gd name="T8" fmla="*/ 4 w 15"/>
                <a:gd name="T9" fmla="*/ 23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41">
                  <a:moveTo>
                    <a:pt x="4" y="23"/>
                  </a:moveTo>
                  <a:cubicBezTo>
                    <a:pt x="6" y="33"/>
                    <a:pt x="10" y="41"/>
                    <a:pt x="13" y="40"/>
                  </a:cubicBezTo>
                  <a:cubicBezTo>
                    <a:pt x="15" y="40"/>
                    <a:pt x="15" y="30"/>
                    <a:pt x="12" y="20"/>
                  </a:cubicBezTo>
                  <a:cubicBezTo>
                    <a:pt x="9" y="9"/>
                    <a:pt x="5" y="0"/>
                    <a:pt x="3" y="2"/>
                  </a:cubicBezTo>
                  <a:cubicBezTo>
                    <a:pt x="0" y="2"/>
                    <a:pt x="1" y="11"/>
                    <a:pt x="4" y="23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298">
              <a:extLst>
                <a:ext uri="{FF2B5EF4-FFF2-40B4-BE49-F238E27FC236}">
                  <a16:creationId xmlns:a16="http://schemas.microsoft.com/office/drawing/2014/main" xmlns="" id="{5E226740-405D-49F1-BF0B-3C33BAD6ED9E}"/>
                </a:ext>
              </a:extLst>
            </p:cNvPr>
            <p:cNvSpPr>
              <a:spLocks/>
            </p:cNvSpPr>
            <p:nvPr/>
          </p:nvSpPr>
          <p:spPr bwMode="auto">
            <a:xfrm>
              <a:off x="5859" y="2322"/>
              <a:ext cx="309" cy="353"/>
            </a:xfrm>
            <a:custGeom>
              <a:avLst/>
              <a:gdLst>
                <a:gd name="T0" fmla="*/ 0 w 400"/>
                <a:gd name="T1" fmla="*/ 185 h 458"/>
                <a:gd name="T2" fmla="*/ 1 w 400"/>
                <a:gd name="T3" fmla="*/ 195 h 458"/>
                <a:gd name="T4" fmla="*/ 63 w 400"/>
                <a:gd name="T5" fmla="*/ 188 h 458"/>
                <a:gd name="T6" fmla="*/ 77 w 400"/>
                <a:gd name="T7" fmla="*/ 458 h 458"/>
                <a:gd name="T8" fmla="*/ 253 w 400"/>
                <a:gd name="T9" fmla="*/ 453 h 458"/>
                <a:gd name="T10" fmla="*/ 225 w 400"/>
                <a:gd name="T11" fmla="*/ 39 h 458"/>
                <a:gd name="T12" fmla="*/ 400 w 400"/>
                <a:gd name="T13" fmla="*/ 11 h 458"/>
                <a:gd name="T14" fmla="*/ 399 w 400"/>
                <a:gd name="T15" fmla="*/ 0 h 458"/>
                <a:gd name="T16" fmla="*/ 221 w 400"/>
                <a:gd name="T17" fmla="*/ 30 h 458"/>
                <a:gd name="T18" fmla="*/ 250 w 400"/>
                <a:gd name="T19" fmla="*/ 443 h 458"/>
                <a:gd name="T20" fmla="*/ 80 w 400"/>
                <a:gd name="T21" fmla="*/ 448 h 458"/>
                <a:gd name="T22" fmla="*/ 65 w 400"/>
                <a:gd name="T23" fmla="*/ 177 h 458"/>
                <a:gd name="T24" fmla="*/ 0 w 400"/>
                <a:gd name="T25" fmla="*/ 185 h 4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00" h="458">
                  <a:moveTo>
                    <a:pt x="0" y="185"/>
                  </a:moveTo>
                  <a:cubicBezTo>
                    <a:pt x="1" y="189"/>
                    <a:pt x="0" y="192"/>
                    <a:pt x="1" y="195"/>
                  </a:cubicBezTo>
                  <a:cubicBezTo>
                    <a:pt x="22" y="193"/>
                    <a:pt x="43" y="190"/>
                    <a:pt x="63" y="188"/>
                  </a:cubicBezTo>
                  <a:cubicBezTo>
                    <a:pt x="72" y="277"/>
                    <a:pt x="76" y="368"/>
                    <a:pt x="77" y="458"/>
                  </a:cubicBezTo>
                  <a:cubicBezTo>
                    <a:pt x="136" y="457"/>
                    <a:pt x="194" y="455"/>
                    <a:pt x="253" y="453"/>
                  </a:cubicBezTo>
                  <a:cubicBezTo>
                    <a:pt x="252" y="315"/>
                    <a:pt x="243" y="177"/>
                    <a:pt x="225" y="39"/>
                  </a:cubicBezTo>
                  <a:cubicBezTo>
                    <a:pt x="283" y="30"/>
                    <a:pt x="342" y="20"/>
                    <a:pt x="400" y="11"/>
                  </a:cubicBezTo>
                  <a:cubicBezTo>
                    <a:pt x="400" y="7"/>
                    <a:pt x="399" y="3"/>
                    <a:pt x="399" y="0"/>
                  </a:cubicBezTo>
                  <a:cubicBezTo>
                    <a:pt x="340" y="10"/>
                    <a:pt x="280" y="20"/>
                    <a:pt x="221" y="30"/>
                  </a:cubicBezTo>
                  <a:cubicBezTo>
                    <a:pt x="239" y="166"/>
                    <a:pt x="249" y="304"/>
                    <a:pt x="250" y="443"/>
                  </a:cubicBezTo>
                  <a:cubicBezTo>
                    <a:pt x="193" y="444"/>
                    <a:pt x="136" y="446"/>
                    <a:pt x="80" y="448"/>
                  </a:cubicBezTo>
                  <a:cubicBezTo>
                    <a:pt x="79" y="358"/>
                    <a:pt x="74" y="267"/>
                    <a:pt x="65" y="177"/>
                  </a:cubicBezTo>
                  <a:cubicBezTo>
                    <a:pt x="43" y="181"/>
                    <a:pt x="22" y="182"/>
                    <a:pt x="0" y="185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299">
              <a:extLst>
                <a:ext uri="{FF2B5EF4-FFF2-40B4-BE49-F238E27FC236}">
                  <a16:creationId xmlns:a16="http://schemas.microsoft.com/office/drawing/2014/main" xmlns="" id="{15C4206B-924B-4400-9210-29E07927F9E5}"/>
                </a:ext>
              </a:extLst>
            </p:cNvPr>
            <p:cNvSpPr>
              <a:spLocks/>
            </p:cNvSpPr>
            <p:nvPr/>
          </p:nvSpPr>
          <p:spPr bwMode="auto">
            <a:xfrm>
              <a:off x="6161" y="2304"/>
              <a:ext cx="14" cy="44"/>
            </a:xfrm>
            <a:custGeom>
              <a:avLst/>
              <a:gdLst>
                <a:gd name="T0" fmla="*/ 2 w 18"/>
                <a:gd name="T1" fmla="*/ 29 h 57"/>
                <a:gd name="T2" fmla="*/ 12 w 18"/>
                <a:gd name="T3" fmla="*/ 56 h 57"/>
                <a:gd name="T4" fmla="*/ 16 w 18"/>
                <a:gd name="T5" fmla="*/ 28 h 57"/>
                <a:gd name="T6" fmla="*/ 5 w 18"/>
                <a:gd name="T7" fmla="*/ 0 h 57"/>
                <a:gd name="T8" fmla="*/ 2 w 18"/>
                <a:gd name="T9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57">
                  <a:moveTo>
                    <a:pt x="2" y="29"/>
                  </a:moveTo>
                  <a:cubicBezTo>
                    <a:pt x="4" y="46"/>
                    <a:pt x="9" y="57"/>
                    <a:pt x="12" y="56"/>
                  </a:cubicBezTo>
                  <a:cubicBezTo>
                    <a:pt x="16" y="56"/>
                    <a:pt x="18" y="44"/>
                    <a:pt x="16" y="28"/>
                  </a:cubicBezTo>
                  <a:cubicBezTo>
                    <a:pt x="14" y="11"/>
                    <a:pt x="8" y="0"/>
                    <a:pt x="5" y="0"/>
                  </a:cubicBezTo>
                  <a:cubicBezTo>
                    <a:pt x="1" y="0"/>
                    <a:pt x="0" y="13"/>
                    <a:pt x="2" y="29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300">
              <a:extLst>
                <a:ext uri="{FF2B5EF4-FFF2-40B4-BE49-F238E27FC236}">
                  <a16:creationId xmlns:a16="http://schemas.microsoft.com/office/drawing/2014/main" xmlns="" id="{B3B88F22-CE8F-4281-A443-4F3E613EA68C}"/>
                </a:ext>
              </a:extLst>
            </p:cNvPr>
            <p:cNvSpPr>
              <a:spLocks/>
            </p:cNvSpPr>
            <p:nvPr/>
          </p:nvSpPr>
          <p:spPr bwMode="auto">
            <a:xfrm>
              <a:off x="6025" y="2327"/>
              <a:ext cx="14" cy="43"/>
            </a:xfrm>
            <a:custGeom>
              <a:avLst/>
              <a:gdLst>
                <a:gd name="T0" fmla="*/ 2 w 19"/>
                <a:gd name="T1" fmla="*/ 28 h 55"/>
                <a:gd name="T2" fmla="*/ 13 w 19"/>
                <a:gd name="T3" fmla="*/ 54 h 55"/>
                <a:gd name="T4" fmla="*/ 16 w 19"/>
                <a:gd name="T5" fmla="*/ 26 h 55"/>
                <a:gd name="T6" fmla="*/ 6 w 19"/>
                <a:gd name="T7" fmla="*/ 0 h 55"/>
                <a:gd name="T8" fmla="*/ 2 w 19"/>
                <a:gd name="T9" fmla="*/ 28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55">
                  <a:moveTo>
                    <a:pt x="2" y="28"/>
                  </a:moveTo>
                  <a:cubicBezTo>
                    <a:pt x="4" y="44"/>
                    <a:pt x="9" y="55"/>
                    <a:pt x="13" y="54"/>
                  </a:cubicBezTo>
                  <a:cubicBezTo>
                    <a:pt x="17" y="53"/>
                    <a:pt x="19" y="41"/>
                    <a:pt x="16" y="26"/>
                  </a:cubicBezTo>
                  <a:cubicBezTo>
                    <a:pt x="15" y="10"/>
                    <a:pt x="10" y="0"/>
                    <a:pt x="6" y="0"/>
                  </a:cubicBezTo>
                  <a:cubicBezTo>
                    <a:pt x="2" y="1"/>
                    <a:pt x="0" y="13"/>
                    <a:pt x="2" y="28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301">
              <a:extLst>
                <a:ext uri="{FF2B5EF4-FFF2-40B4-BE49-F238E27FC236}">
                  <a16:creationId xmlns:a16="http://schemas.microsoft.com/office/drawing/2014/main" xmlns="" id="{95C93906-9E1F-4278-AC92-006652BA90D4}"/>
                </a:ext>
              </a:extLst>
            </p:cNvPr>
            <p:cNvSpPr>
              <a:spLocks/>
            </p:cNvSpPr>
            <p:nvPr/>
          </p:nvSpPr>
          <p:spPr bwMode="auto">
            <a:xfrm>
              <a:off x="5856" y="2453"/>
              <a:ext cx="10" cy="32"/>
            </a:xfrm>
            <a:custGeom>
              <a:avLst/>
              <a:gdLst>
                <a:gd name="T0" fmla="*/ 1 w 13"/>
                <a:gd name="T1" fmla="*/ 21 h 41"/>
                <a:gd name="T2" fmla="*/ 8 w 13"/>
                <a:gd name="T3" fmla="*/ 41 h 41"/>
                <a:gd name="T4" fmla="*/ 13 w 13"/>
                <a:gd name="T5" fmla="*/ 19 h 41"/>
                <a:gd name="T6" fmla="*/ 5 w 13"/>
                <a:gd name="T7" fmla="*/ 0 h 41"/>
                <a:gd name="T8" fmla="*/ 1 w 13"/>
                <a:gd name="T9" fmla="*/ 2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41">
                  <a:moveTo>
                    <a:pt x="1" y="21"/>
                  </a:moveTo>
                  <a:cubicBezTo>
                    <a:pt x="2" y="32"/>
                    <a:pt x="5" y="41"/>
                    <a:pt x="8" y="41"/>
                  </a:cubicBezTo>
                  <a:cubicBezTo>
                    <a:pt x="12" y="41"/>
                    <a:pt x="13" y="30"/>
                    <a:pt x="13" y="19"/>
                  </a:cubicBezTo>
                  <a:cubicBezTo>
                    <a:pt x="11" y="8"/>
                    <a:pt x="8" y="0"/>
                    <a:pt x="5" y="0"/>
                  </a:cubicBezTo>
                  <a:cubicBezTo>
                    <a:pt x="1" y="1"/>
                    <a:pt x="0" y="10"/>
                    <a:pt x="1" y="21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302">
              <a:extLst>
                <a:ext uri="{FF2B5EF4-FFF2-40B4-BE49-F238E27FC236}">
                  <a16:creationId xmlns:a16="http://schemas.microsoft.com/office/drawing/2014/main" xmlns="" id="{D3310222-B361-43BB-8039-34ADD5EB5139}"/>
                </a:ext>
              </a:extLst>
            </p:cNvPr>
            <p:cNvSpPr>
              <a:spLocks/>
            </p:cNvSpPr>
            <p:nvPr/>
          </p:nvSpPr>
          <p:spPr bwMode="auto">
            <a:xfrm>
              <a:off x="6049" y="2646"/>
              <a:ext cx="11" cy="42"/>
            </a:xfrm>
            <a:custGeom>
              <a:avLst/>
              <a:gdLst>
                <a:gd name="T0" fmla="*/ 1 w 15"/>
                <a:gd name="T1" fmla="*/ 28 h 55"/>
                <a:gd name="T2" fmla="*/ 8 w 15"/>
                <a:gd name="T3" fmla="*/ 55 h 55"/>
                <a:gd name="T4" fmla="*/ 15 w 15"/>
                <a:gd name="T5" fmla="*/ 28 h 55"/>
                <a:gd name="T6" fmla="*/ 7 w 15"/>
                <a:gd name="T7" fmla="*/ 1 h 55"/>
                <a:gd name="T8" fmla="*/ 1 w 15"/>
                <a:gd name="T9" fmla="*/ 28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55">
                  <a:moveTo>
                    <a:pt x="1" y="28"/>
                  </a:moveTo>
                  <a:cubicBezTo>
                    <a:pt x="0" y="44"/>
                    <a:pt x="3" y="55"/>
                    <a:pt x="8" y="55"/>
                  </a:cubicBezTo>
                  <a:cubicBezTo>
                    <a:pt x="11" y="55"/>
                    <a:pt x="15" y="43"/>
                    <a:pt x="15" y="28"/>
                  </a:cubicBezTo>
                  <a:cubicBezTo>
                    <a:pt x="15" y="12"/>
                    <a:pt x="11" y="0"/>
                    <a:pt x="7" y="1"/>
                  </a:cubicBezTo>
                  <a:cubicBezTo>
                    <a:pt x="3" y="1"/>
                    <a:pt x="0" y="13"/>
                    <a:pt x="1" y="28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303">
              <a:extLst>
                <a:ext uri="{FF2B5EF4-FFF2-40B4-BE49-F238E27FC236}">
                  <a16:creationId xmlns:a16="http://schemas.microsoft.com/office/drawing/2014/main" xmlns="" id="{63A2D8F4-4BA3-452C-84E9-1024811080B7}"/>
                </a:ext>
              </a:extLst>
            </p:cNvPr>
            <p:cNvSpPr>
              <a:spLocks/>
            </p:cNvSpPr>
            <p:nvPr/>
          </p:nvSpPr>
          <p:spPr bwMode="auto">
            <a:xfrm>
              <a:off x="5914" y="2651"/>
              <a:ext cx="11" cy="41"/>
            </a:xfrm>
            <a:custGeom>
              <a:avLst/>
              <a:gdLst>
                <a:gd name="T0" fmla="*/ 0 w 15"/>
                <a:gd name="T1" fmla="*/ 27 h 52"/>
                <a:gd name="T2" fmla="*/ 7 w 15"/>
                <a:gd name="T3" fmla="*/ 52 h 52"/>
                <a:gd name="T4" fmla="*/ 14 w 15"/>
                <a:gd name="T5" fmla="*/ 26 h 52"/>
                <a:gd name="T6" fmla="*/ 7 w 15"/>
                <a:gd name="T7" fmla="*/ 0 h 52"/>
                <a:gd name="T8" fmla="*/ 0 w 15"/>
                <a:gd name="T9" fmla="*/ 27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52">
                  <a:moveTo>
                    <a:pt x="0" y="27"/>
                  </a:moveTo>
                  <a:cubicBezTo>
                    <a:pt x="0" y="41"/>
                    <a:pt x="4" y="52"/>
                    <a:pt x="7" y="52"/>
                  </a:cubicBezTo>
                  <a:cubicBezTo>
                    <a:pt x="12" y="52"/>
                    <a:pt x="15" y="41"/>
                    <a:pt x="14" y="26"/>
                  </a:cubicBezTo>
                  <a:cubicBezTo>
                    <a:pt x="15" y="11"/>
                    <a:pt x="12" y="0"/>
                    <a:pt x="7" y="0"/>
                  </a:cubicBezTo>
                  <a:cubicBezTo>
                    <a:pt x="3" y="1"/>
                    <a:pt x="0" y="12"/>
                    <a:pt x="0" y="27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304">
              <a:extLst>
                <a:ext uri="{FF2B5EF4-FFF2-40B4-BE49-F238E27FC236}">
                  <a16:creationId xmlns:a16="http://schemas.microsoft.com/office/drawing/2014/main" xmlns="" id="{E4E40B60-9306-4936-AC33-1CB4149497E0}"/>
                </a:ext>
              </a:extLst>
            </p:cNvPr>
            <p:cNvSpPr>
              <a:spLocks/>
            </p:cNvSpPr>
            <p:nvPr/>
          </p:nvSpPr>
          <p:spPr bwMode="auto">
            <a:xfrm>
              <a:off x="5904" y="2452"/>
              <a:ext cx="9" cy="26"/>
            </a:xfrm>
            <a:custGeom>
              <a:avLst/>
              <a:gdLst>
                <a:gd name="T0" fmla="*/ 1 w 11"/>
                <a:gd name="T1" fmla="*/ 17 h 33"/>
                <a:gd name="T2" fmla="*/ 7 w 11"/>
                <a:gd name="T3" fmla="*/ 33 h 33"/>
                <a:gd name="T4" fmla="*/ 10 w 11"/>
                <a:gd name="T5" fmla="*/ 16 h 33"/>
                <a:gd name="T6" fmla="*/ 4 w 11"/>
                <a:gd name="T7" fmla="*/ 1 h 33"/>
                <a:gd name="T8" fmla="*/ 1 w 11"/>
                <a:gd name="T9" fmla="*/ 1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33">
                  <a:moveTo>
                    <a:pt x="1" y="17"/>
                  </a:moveTo>
                  <a:cubicBezTo>
                    <a:pt x="2" y="26"/>
                    <a:pt x="5" y="33"/>
                    <a:pt x="7" y="33"/>
                  </a:cubicBezTo>
                  <a:cubicBezTo>
                    <a:pt x="9" y="33"/>
                    <a:pt x="11" y="25"/>
                    <a:pt x="10" y="16"/>
                  </a:cubicBezTo>
                  <a:cubicBezTo>
                    <a:pt x="9" y="7"/>
                    <a:pt x="7" y="0"/>
                    <a:pt x="4" y="1"/>
                  </a:cubicBezTo>
                  <a:cubicBezTo>
                    <a:pt x="2" y="1"/>
                    <a:pt x="0" y="8"/>
                    <a:pt x="1" y="17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305">
              <a:extLst>
                <a:ext uri="{FF2B5EF4-FFF2-40B4-BE49-F238E27FC236}">
                  <a16:creationId xmlns:a16="http://schemas.microsoft.com/office/drawing/2014/main" xmlns="" id="{058B2412-FBCA-43A3-8D36-E26717F2B911}"/>
                </a:ext>
              </a:extLst>
            </p:cNvPr>
            <p:cNvSpPr>
              <a:spLocks/>
            </p:cNvSpPr>
            <p:nvPr/>
          </p:nvSpPr>
          <p:spPr bwMode="auto">
            <a:xfrm>
              <a:off x="4984" y="1589"/>
              <a:ext cx="274" cy="405"/>
            </a:xfrm>
            <a:custGeom>
              <a:avLst/>
              <a:gdLst>
                <a:gd name="T0" fmla="*/ 0 w 355"/>
                <a:gd name="T1" fmla="*/ 362 h 524"/>
                <a:gd name="T2" fmla="*/ 5 w 355"/>
                <a:gd name="T3" fmla="*/ 369 h 524"/>
                <a:gd name="T4" fmla="*/ 66 w 355"/>
                <a:gd name="T5" fmla="*/ 330 h 524"/>
                <a:gd name="T6" fmla="*/ 173 w 355"/>
                <a:gd name="T7" fmla="*/ 524 h 524"/>
                <a:gd name="T8" fmla="*/ 355 w 355"/>
                <a:gd name="T9" fmla="*/ 432 h 524"/>
                <a:gd name="T10" fmla="*/ 178 w 355"/>
                <a:gd name="T11" fmla="*/ 127 h 524"/>
                <a:gd name="T12" fmla="*/ 346 w 355"/>
                <a:gd name="T13" fmla="*/ 8 h 524"/>
                <a:gd name="T14" fmla="*/ 340 w 355"/>
                <a:gd name="T15" fmla="*/ 0 h 524"/>
                <a:gd name="T16" fmla="*/ 170 w 355"/>
                <a:gd name="T17" fmla="*/ 122 h 524"/>
                <a:gd name="T18" fmla="*/ 348 w 355"/>
                <a:gd name="T19" fmla="*/ 426 h 524"/>
                <a:gd name="T20" fmla="*/ 172 w 355"/>
                <a:gd name="T21" fmla="*/ 516 h 524"/>
                <a:gd name="T22" fmla="*/ 64 w 355"/>
                <a:gd name="T23" fmla="*/ 321 h 524"/>
                <a:gd name="T24" fmla="*/ 0 w 355"/>
                <a:gd name="T25" fmla="*/ 362 h 5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5" h="524">
                  <a:moveTo>
                    <a:pt x="0" y="362"/>
                  </a:moveTo>
                  <a:cubicBezTo>
                    <a:pt x="3" y="365"/>
                    <a:pt x="4" y="366"/>
                    <a:pt x="5" y="369"/>
                  </a:cubicBezTo>
                  <a:cubicBezTo>
                    <a:pt x="26" y="356"/>
                    <a:pt x="46" y="343"/>
                    <a:pt x="66" y="330"/>
                  </a:cubicBezTo>
                  <a:cubicBezTo>
                    <a:pt x="105" y="392"/>
                    <a:pt x="141" y="458"/>
                    <a:pt x="173" y="524"/>
                  </a:cubicBezTo>
                  <a:cubicBezTo>
                    <a:pt x="233" y="493"/>
                    <a:pt x="294" y="463"/>
                    <a:pt x="355" y="432"/>
                  </a:cubicBezTo>
                  <a:cubicBezTo>
                    <a:pt x="304" y="327"/>
                    <a:pt x="246" y="225"/>
                    <a:pt x="178" y="127"/>
                  </a:cubicBezTo>
                  <a:cubicBezTo>
                    <a:pt x="234" y="88"/>
                    <a:pt x="290" y="48"/>
                    <a:pt x="346" y="8"/>
                  </a:cubicBezTo>
                  <a:cubicBezTo>
                    <a:pt x="344" y="5"/>
                    <a:pt x="342" y="3"/>
                    <a:pt x="340" y="0"/>
                  </a:cubicBezTo>
                  <a:cubicBezTo>
                    <a:pt x="284" y="41"/>
                    <a:pt x="227" y="81"/>
                    <a:pt x="170" y="122"/>
                  </a:cubicBezTo>
                  <a:cubicBezTo>
                    <a:pt x="239" y="218"/>
                    <a:pt x="298" y="320"/>
                    <a:pt x="348" y="426"/>
                  </a:cubicBezTo>
                  <a:cubicBezTo>
                    <a:pt x="290" y="456"/>
                    <a:pt x="230" y="486"/>
                    <a:pt x="172" y="516"/>
                  </a:cubicBezTo>
                  <a:cubicBezTo>
                    <a:pt x="141" y="449"/>
                    <a:pt x="104" y="384"/>
                    <a:pt x="64" y="321"/>
                  </a:cubicBezTo>
                  <a:cubicBezTo>
                    <a:pt x="43" y="335"/>
                    <a:pt x="22" y="349"/>
                    <a:pt x="0" y="362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306">
              <a:extLst>
                <a:ext uri="{FF2B5EF4-FFF2-40B4-BE49-F238E27FC236}">
                  <a16:creationId xmlns:a16="http://schemas.microsoft.com/office/drawing/2014/main" xmlns="" id="{5785FBFB-5C7A-44F4-989D-8CA107B37718}"/>
                </a:ext>
              </a:extLst>
            </p:cNvPr>
            <p:cNvSpPr>
              <a:spLocks/>
            </p:cNvSpPr>
            <p:nvPr/>
          </p:nvSpPr>
          <p:spPr bwMode="auto">
            <a:xfrm>
              <a:off x="5234" y="1574"/>
              <a:ext cx="29" cy="36"/>
            </a:xfrm>
            <a:custGeom>
              <a:avLst/>
              <a:gdLst>
                <a:gd name="T0" fmla="*/ 13 w 38"/>
                <a:gd name="T1" fmla="*/ 29 h 47"/>
                <a:gd name="T2" fmla="*/ 33 w 38"/>
                <a:gd name="T3" fmla="*/ 45 h 47"/>
                <a:gd name="T4" fmla="*/ 26 w 38"/>
                <a:gd name="T5" fmla="*/ 19 h 47"/>
                <a:gd name="T6" fmla="*/ 4 w 38"/>
                <a:gd name="T7" fmla="*/ 3 h 47"/>
                <a:gd name="T8" fmla="*/ 13 w 38"/>
                <a:gd name="T9" fmla="*/ 2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47">
                  <a:moveTo>
                    <a:pt x="13" y="29"/>
                  </a:moveTo>
                  <a:cubicBezTo>
                    <a:pt x="21" y="40"/>
                    <a:pt x="29" y="47"/>
                    <a:pt x="33" y="45"/>
                  </a:cubicBezTo>
                  <a:cubicBezTo>
                    <a:pt x="38" y="42"/>
                    <a:pt x="34" y="30"/>
                    <a:pt x="26" y="19"/>
                  </a:cubicBezTo>
                  <a:cubicBezTo>
                    <a:pt x="18" y="7"/>
                    <a:pt x="8" y="0"/>
                    <a:pt x="4" y="3"/>
                  </a:cubicBezTo>
                  <a:cubicBezTo>
                    <a:pt x="0" y="5"/>
                    <a:pt x="4" y="17"/>
                    <a:pt x="13" y="29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307">
              <a:extLst>
                <a:ext uri="{FF2B5EF4-FFF2-40B4-BE49-F238E27FC236}">
                  <a16:creationId xmlns:a16="http://schemas.microsoft.com/office/drawing/2014/main" xmlns="" id="{45BB1F8A-3BA2-41CB-AC0D-8449F3220AD0}"/>
                </a:ext>
              </a:extLst>
            </p:cNvPr>
            <p:cNvSpPr>
              <a:spLocks/>
            </p:cNvSpPr>
            <p:nvPr/>
          </p:nvSpPr>
          <p:spPr bwMode="auto">
            <a:xfrm>
              <a:off x="5106" y="1668"/>
              <a:ext cx="26" cy="34"/>
            </a:xfrm>
            <a:custGeom>
              <a:avLst/>
              <a:gdLst>
                <a:gd name="T0" fmla="*/ 10 w 34"/>
                <a:gd name="T1" fmla="*/ 27 h 44"/>
                <a:gd name="T2" fmla="*/ 31 w 34"/>
                <a:gd name="T3" fmla="*/ 41 h 44"/>
                <a:gd name="T4" fmla="*/ 24 w 34"/>
                <a:gd name="T5" fmla="*/ 18 h 44"/>
                <a:gd name="T6" fmla="*/ 3 w 34"/>
                <a:gd name="T7" fmla="*/ 3 h 44"/>
                <a:gd name="T8" fmla="*/ 10 w 34"/>
                <a:gd name="T9" fmla="*/ 27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44">
                  <a:moveTo>
                    <a:pt x="10" y="27"/>
                  </a:moveTo>
                  <a:cubicBezTo>
                    <a:pt x="18" y="37"/>
                    <a:pt x="26" y="44"/>
                    <a:pt x="31" y="41"/>
                  </a:cubicBezTo>
                  <a:cubicBezTo>
                    <a:pt x="34" y="39"/>
                    <a:pt x="31" y="28"/>
                    <a:pt x="24" y="18"/>
                  </a:cubicBezTo>
                  <a:cubicBezTo>
                    <a:pt x="16" y="7"/>
                    <a:pt x="7" y="0"/>
                    <a:pt x="3" y="3"/>
                  </a:cubicBezTo>
                  <a:cubicBezTo>
                    <a:pt x="0" y="6"/>
                    <a:pt x="3" y="17"/>
                    <a:pt x="10" y="27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308">
              <a:extLst>
                <a:ext uri="{FF2B5EF4-FFF2-40B4-BE49-F238E27FC236}">
                  <a16:creationId xmlns:a16="http://schemas.microsoft.com/office/drawing/2014/main" xmlns="" id="{36BAC3A8-3373-43D9-B861-87DAECEFF1A6}"/>
                </a:ext>
              </a:extLst>
            </p:cNvPr>
            <p:cNvSpPr>
              <a:spLocks/>
            </p:cNvSpPr>
            <p:nvPr/>
          </p:nvSpPr>
          <p:spPr bwMode="auto">
            <a:xfrm>
              <a:off x="4978" y="1858"/>
              <a:ext cx="17" cy="25"/>
            </a:xfrm>
            <a:custGeom>
              <a:avLst/>
              <a:gdLst>
                <a:gd name="T0" fmla="*/ 6 w 23"/>
                <a:gd name="T1" fmla="*/ 20 h 32"/>
                <a:gd name="T2" fmla="*/ 20 w 23"/>
                <a:gd name="T3" fmla="*/ 30 h 32"/>
                <a:gd name="T4" fmla="*/ 17 w 23"/>
                <a:gd name="T5" fmla="*/ 13 h 32"/>
                <a:gd name="T6" fmla="*/ 3 w 23"/>
                <a:gd name="T7" fmla="*/ 2 h 32"/>
                <a:gd name="T8" fmla="*/ 6 w 23"/>
                <a:gd name="T9" fmla="*/ 2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32">
                  <a:moveTo>
                    <a:pt x="6" y="20"/>
                  </a:moveTo>
                  <a:cubicBezTo>
                    <a:pt x="12" y="28"/>
                    <a:pt x="17" y="32"/>
                    <a:pt x="20" y="30"/>
                  </a:cubicBezTo>
                  <a:cubicBezTo>
                    <a:pt x="23" y="28"/>
                    <a:pt x="22" y="20"/>
                    <a:pt x="17" y="13"/>
                  </a:cubicBezTo>
                  <a:cubicBezTo>
                    <a:pt x="13" y="5"/>
                    <a:pt x="6" y="0"/>
                    <a:pt x="3" y="2"/>
                  </a:cubicBezTo>
                  <a:cubicBezTo>
                    <a:pt x="0" y="4"/>
                    <a:pt x="2" y="12"/>
                    <a:pt x="6" y="20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309">
              <a:extLst>
                <a:ext uri="{FF2B5EF4-FFF2-40B4-BE49-F238E27FC236}">
                  <a16:creationId xmlns:a16="http://schemas.microsoft.com/office/drawing/2014/main" xmlns="" id="{58EE45FA-390A-4196-9F27-85790D56DD41}"/>
                </a:ext>
              </a:extLst>
            </p:cNvPr>
            <p:cNvSpPr>
              <a:spLocks/>
            </p:cNvSpPr>
            <p:nvPr/>
          </p:nvSpPr>
          <p:spPr bwMode="auto">
            <a:xfrm>
              <a:off x="5245" y="1902"/>
              <a:ext cx="21" cy="35"/>
            </a:xfrm>
            <a:custGeom>
              <a:avLst/>
              <a:gdLst>
                <a:gd name="T0" fmla="*/ 7 w 28"/>
                <a:gd name="T1" fmla="*/ 27 h 46"/>
                <a:gd name="T2" fmla="*/ 24 w 28"/>
                <a:gd name="T3" fmla="*/ 44 h 46"/>
                <a:gd name="T4" fmla="*/ 21 w 28"/>
                <a:gd name="T5" fmla="*/ 20 h 46"/>
                <a:gd name="T6" fmla="*/ 4 w 28"/>
                <a:gd name="T7" fmla="*/ 3 h 46"/>
                <a:gd name="T8" fmla="*/ 7 w 28"/>
                <a:gd name="T9" fmla="*/ 27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46">
                  <a:moveTo>
                    <a:pt x="7" y="27"/>
                  </a:moveTo>
                  <a:cubicBezTo>
                    <a:pt x="12" y="39"/>
                    <a:pt x="20" y="46"/>
                    <a:pt x="24" y="44"/>
                  </a:cubicBezTo>
                  <a:cubicBezTo>
                    <a:pt x="28" y="42"/>
                    <a:pt x="27" y="31"/>
                    <a:pt x="21" y="20"/>
                  </a:cubicBezTo>
                  <a:cubicBezTo>
                    <a:pt x="16" y="8"/>
                    <a:pt x="8" y="0"/>
                    <a:pt x="4" y="3"/>
                  </a:cubicBezTo>
                  <a:cubicBezTo>
                    <a:pt x="0" y="4"/>
                    <a:pt x="1" y="16"/>
                    <a:pt x="7" y="27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310">
              <a:extLst>
                <a:ext uri="{FF2B5EF4-FFF2-40B4-BE49-F238E27FC236}">
                  <a16:creationId xmlns:a16="http://schemas.microsoft.com/office/drawing/2014/main" xmlns="" id="{B259A140-A7B7-4E96-9E92-5C07B560F6B9}"/>
                </a:ext>
              </a:extLst>
            </p:cNvPr>
            <p:cNvSpPr>
              <a:spLocks/>
            </p:cNvSpPr>
            <p:nvPr/>
          </p:nvSpPr>
          <p:spPr bwMode="auto">
            <a:xfrm>
              <a:off x="5106" y="1975"/>
              <a:ext cx="21" cy="32"/>
            </a:xfrm>
            <a:custGeom>
              <a:avLst/>
              <a:gdLst>
                <a:gd name="T0" fmla="*/ 6 w 27"/>
                <a:gd name="T1" fmla="*/ 24 h 42"/>
                <a:gd name="T2" fmla="*/ 22 w 27"/>
                <a:gd name="T3" fmla="*/ 40 h 42"/>
                <a:gd name="T4" fmla="*/ 21 w 27"/>
                <a:gd name="T5" fmla="*/ 17 h 42"/>
                <a:gd name="T6" fmla="*/ 4 w 27"/>
                <a:gd name="T7" fmla="*/ 2 h 42"/>
                <a:gd name="T8" fmla="*/ 6 w 27"/>
                <a:gd name="T9" fmla="*/ 24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42">
                  <a:moveTo>
                    <a:pt x="6" y="24"/>
                  </a:moveTo>
                  <a:cubicBezTo>
                    <a:pt x="11" y="34"/>
                    <a:pt x="18" y="42"/>
                    <a:pt x="22" y="40"/>
                  </a:cubicBezTo>
                  <a:cubicBezTo>
                    <a:pt x="27" y="37"/>
                    <a:pt x="26" y="27"/>
                    <a:pt x="21" y="17"/>
                  </a:cubicBezTo>
                  <a:cubicBezTo>
                    <a:pt x="16" y="6"/>
                    <a:pt x="8" y="0"/>
                    <a:pt x="4" y="2"/>
                  </a:cubicBezTo>
                  <a:cubicBezTo>
                    <a:pt x="0" y="4"/>
                    <a:pt x="0" y="13"/>
                    <a:pt x="6" y="24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311">
              <a:extLst>
                <a:ext uri="{FF2B5EF4-FFF2-40B4-BE49-F238E27FC236}">
                  <a16:creationId xmlns:a16="http://schemas.microsoft.com/office/drawing/2014/main" xmlns="" id="{873132FB-7265-4AB4-BD86-576924E09686}"/>
                </a:ext>
              </a:extLst>
            </p:cNvPr>
            <p:cNvSpPr>
              <a:spLocks/>
            </p:cNvSpPr>
            <p:nvPr/>
          </p:nvSpPr>
          <p:spPr bwMode="auto">
            <a:xfrm>
              <a:off x="5027" y="1832"/>
              <a:ext cx="15" cy="21"/>
            </a:xfrm>
            <a:custGeom>
              <a:avLst/>
              <a:gdLst>
                <a:gd name="T0" fmla="*/ 6 w 20"/>
                <a:gd name="T1" fmla="*/ 16 h 27"/>
                <a:gd name="T2" fmla="*/ 17 w 20"/>
                <a:gd name="T3" fmla="*/ 25 h 27"/>
                <a:gd name="T4" fmla="*/ 14 w 20"/>
                <a:gd name="T5" fmla="*/ 10 h 27"/>
                <a:gd name="T6" fmla="*/ 2 w 20"/>
                <a:gd name="T7" fmla="*/ 1 h 27"/>
                <a:gd name="T8" fmla="*/ 6 w 20"/>
                <a:gd name="T9" fmla="*/ 1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7">
                  <a:moveTo>
                    <a:pt x="6" y="16"/>
                  </a:moveTo>
                  <a:cubicBezTo>
                    <a:pt x="9" y="22"/>
                    <a:pt x="14" y="27"/>
                    <a:pt x="17" y="25"/>
                  </a:cubicBezTo>
                  <a:cubicBezTo>
                    <a:pt x="20" y="23"/>
                    <a:pt x="18" y="17"/>
                    <a:pt x="14" y="10"/>
                  </a:cubicBezTo>
                  <a:cubicBezTo>
                    <a:pt x="10" y="4"/>
                    <a:pt x="5" y="0"/>
                    <a:pt x="2" y="1"/>
                  </a:cubicBezTo>
                  <a:cubicBezTo>
                    <a:pt x="0" y="4"/>
                    <a:pt x="2" y="10"/>
                    <a:pt x="6" y="16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312">
              <a:extLst>
                <a:ext uri="{FF2B5EF4-FFF2-40B4-BE49-F238E27FC236}">
                  <a16:creationId xmlns:a16="http://schemas.microsoft.com/office/drawing/2014/main" xmlns="" id="{B3CF49CD-659A-4C4A-AA03-212EBC72A63C}"/>
                </a:ext>
              </a:extLst>
            </p:cNvPr>
            <p:cNvSpPr>
              <a:spLocks/>
            </p:cNvSpPr>
            <p:nvPr/>
          </p:nvSpPr>
          <p:spPr bwMode="auto">
            <a:xfrm>
              <a:off x="6148" y="2098"/>
              <a:ext cx="212" cy="1501"/>
            </a:xfrm>
            <a:custGeom>
              <a:avLst/>
              <a:gdLst>
                <a:gd name="T0" fmla="*/ 0 w 274"/>
                <a:gd name="T1" fmla="*/ 1944 h 1944"/>
                <a:gd name="T2" fmla="*/ 3 w 274"/>
                <a:gd name="T3" fmla="*/ 1944 h 1944"/>
                <a:gd name="T4" fmla="*/ 84 w 274"/>
                <a:gd name="T5" fmla="*/ 1658 h 1944"/>
                <a:gd name="T6" fmla="*/ 166 w 274"/>
                <a:gd name="T7" fmla="*/ 1678 h 1944"/>
                <a:gd name="T8" fmla="*/ 274 w 274"/>
                <a:gd name="T9" fmla="*/ 827 h 1944"/>
                <a:gd name="T10" fmla="*/ 152 w 274"/>
                <a:gd name="T11" fmla="*/ 827 h 1944"/>
                <a:gd name="T12" fmla="*/ 73 w 274"/>
                <a:gd name="T13" fmla="*/ 0 h 1944"/>
                <a:gd name="T14" fmla="*/ 69 w 274"/>
                <a:gd name="T15" fmla="*/ 1 h 1944"/>
                <a:gd name="T16" fmla="*/ 149 w 274"/>
                <a:gd name="T17" fmla="*/ 840 h 1944"/>
                <a:gd name="T18" fmla="*/ 270 w 274"/>
                <a:gd name="T19" fmla="*/ 840 h 1944"/>
                <a:gd name="T20" fmla="*/ 166 w 274"/>
                <a:gd name="T21" fmla="*/ 1664 h 1944"/>
                <a:gd name="T22" fmla="*/ 84 w 274"/>
                <a:gd name="T23" fmla="*/ 1645 h 1944"/>
                <a:gd name="T24" fmla="*/ 0 w 274"/>
                <a:gd name="T25" fmla="*/ 1944 h 19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4" h="1944">
                  <a:moveTo>
                    <a:pt x="0" y="1944"/>
                  </a:moveTo>
                  <a:cubicBezTo>
                    <a:pt x="1" y="1944"/>
                    <a:pt x="2" y="1944"/>
                    <a:pt x="3" y="1944"/>
                  </a:cubicBezTo>
                  <a:cubicBezTo>
                    <a:pt x="34" y="1850"/>
                    <a:pt x="61" y="1755"/>
                    <a:pt x="84" y="1658"/>
                  </a:cubicBezTo>
                  <a:cubicBezTo>
                    <a:pt x="111" y="1666"/>
                    <a:pt x="138" y="1672"/>
                    <a:pt x="166" y="1678"/>
                  </a:cubicBezTo>
                  <a:cubicBezTo>
                    <a:pt x="232" y="1400"/>
                    <a:pt x="269" y="1113"/>
                    <a:pt x="274" y="827"/>
                  </a:cubicBezTo>
                  <a:cubicBezTo>
                    <a:pt x="233" y="827"/>
                    <a:pt x="193" y="827"/>
                    <a:pt x="152" y="827"/>
                  </a:cubicBezTo>
                  <a:cubicBezTo>
                    <a:pt x="157" y="549"/>
                    <a:pt x="131" y="271"/>
                    <a:pt x="73" y="0"/>
                  </a:cubicBezTo>
                  <a:cubicBezTo>
                    <a:pt x="72" y="1"/>
                    <a:pt x="71" y="1"/>
                    <a:pt x="69" y="1"/>
                  </a:cubicBezTo>
                  <a:cubicBezTo>
                    <a:pt x="129" y="276"/>
                    <a:pt x="155" y="558"/>
                    <a:pt x="149" y="840"/>
                  </a:cubicBezTo>
                  <a:cubicBezTo>
                    <a:pt x="190" y="840"/>
                    <a:pt x="230" y="841"/>
                    <a:pt x="270" y="840"/>
                  </a:cubicBezTo>
                  <a:cubicBezTo>
                    <a:pt x="265" y="1117"/>
                    <a:pt x="229" y="1395"/>
                    <a:pt x="166" y="1664"/>
                  </a:cubicBezTo>
                  <a:cubicBezTo>
                    <a:pt x="139" y="1657"/>
                    <a:pt x="111" y="1651"/>
                    <a:pt x="84" y="1645"/>
                  </a:cubicBezTo>
                  <a:cubicBezTo>
                    <a:pt x="60" y="1746"/>
                    <a:pt x="32" y="1845"/>
                    <a:pt x="0" y="1944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313">
              <a:extLst>
                <a:ext uri="{FF2B5EF4-FFF2-40B4-BE49-F238E27FC236}">
                  <a16:creationId xmlns:a16="http://schemas.microsoft.com/office/drawing/2014/main" xmlns="" id="{243F56AE-6808-4552-841E-39E3A5C9229D}"/>
                </a:ext>
              </a:extLst>
            </p:cNvPr>
            <p:cNvSpPr>
              <a:spLocks/>
            </p:cNvSpPr>
            <p:nvPr/>
          </p:nvSpPr>
          <p:spPr bwMode="auto">
            <a:xfrm>
              <a:off x="6194" y="2073"/>
              <a:ext cx="18" cy="52"/>
            </a:xfrm>
            <a:custGeom>
              <a:avLst/>
              <a:gdLst>
                <a:gd name="T0" fmla="*/ 19 w 24"/>
                <a:gd name="T1" fmla="*/ 66 h 67"/>
                <a:gd name="T2" fmla="*/ 20 w 24"/>
                <a:gd name="T3" fmla="*/ 31 h 67"/>
                <a:gd name="T4" fmla="*/ 5 w 24"/>
                <a:gd name="T5" fmla="*/ 1 h 67"/>
                <a:gd name="T6" fmla="*/ 4 w 24"/>
                <a:gd name="T7" fmla="*/ 35 h 67"/>
                <a:gd name="T8" fmla="*/ 19 w 24"/>
                <a:gd name="T9" fmla="*/ 66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67">
                  <a:moveTo>
                    <a:pt x="19" y="66"/>
                  </a:moveTo>
                  <a:cubicBezTo>
                    <a:pt x="23" y="65"/>
                    <a:pt x="24" y="49"/>
                    <a:pt x="20" y="31"/>
                  </a:cubicBezTo>
                  <a:cubicBezTo>
                    <a:pt x="16" y="13"/>
                    <a:pt x="10" y="0"/>
                    <a:pt x="5" y="1"/>
                  </a:cubicBezTo>
                  <a:cubicBezTo>
                    <a:pt x="1" y="2"/>
                    <a:pt x="0" y="17"/>
                    <a:pt x="4" y="35"/>
                  </a:cubicBezTo>
                  <a:cubicBezTo>
                    <a:pt x="8" y="53"/>
                    <a:pt x="15" y="67"/>
                    <a:pt x="19" y="66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314">
              <a:extLst>
                <a:ext uri="{FF2B5EF4-FFF2-40B4-BE49-F238E27FC236}">
                  <a16:creationId xmlns:a16="http://schemas.microsoft.com/office/drawing/2014/main" xmlns="" id="{B9910884-5499-4555-BC74-F0A3B1FD22EC}"/>
                </a:ext>
              </a:extLst>
            </p:cNvPr>
            <p:cNvSpPr>
              <a:spLocks/>
            </p:cNvSpPr>
            <p:nvPr/>
          </p:nvSpPr>
          <p:spPr bwMode="auto">
            <a:xfrm>
              <a:off x="6258" y="2712"/>
              <a:ext cx="13" cy="52"/>
            </a:xfrm>
            <a:custGeom>
              <a:avLst/>
              <a:gdLst>
                <a:gd name="T0" fmla="*/ 8 w 17"/>
                <a:gd name="T1" fmla="*/ 67 h 67"/>
                <a:gd name="T2" fmla="*/ 17 w 17"/>
                <a:gd name="T3" fmla="*/ 34 h 67"/>
                <a:gd name="T4" fmla="*/ 9 w 17"/>
                <a:gd name="T5" fmla="*/ 1 h 67"/>
                <a:gd name="T6" fmla="*/ 1 w 17"/>
                <a:gd name="T7" fmla="*/ 34 h 67"/>
                <a:gd name="T8" fmla="*/ 8 w 17"/>
                <a:gd name="T9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67">
                  <a:moveTo>
                    <a:pt x="8" y="67"/>
                  </a:moveTo>
                  <a:cubicBezTo>
                    <a:pt x="13" y="67"/>
                    <a:pt x="17" y="52"/>
                    <a:pt x="17" y="34"/>
                  </a:cubicBezTo>
                  <a:cubicBezTo>
                    <a:pt x="17" y="15"/>
                    <a:pt x="14" y="0"/>
                    <a:pt x="9" y="1"/>
                  </a:cubicBezTo>
                  <a:cubicBezTo>
                    <a:pt x="5" y="1"/>
                    <a:pt x="1" y="15"/>
                    <a:pt x="1" y="34"/>
                  </a:cubicBezTo>
                  <a:cubicBezTo>
                    <a:pt x="0" y="52"/>
                    <a:pt x="3" y="67"/>
                    <a:pt x="8" y="67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315">
              <a:extLst>
                <a:ext uri="{FF2B5EF4-FFF2-40B4-BE49-F238E27FC236}">
                  <a16:creationId xmlns:a16="http://schemas.microsoft.com/office/drawing/2014/main" xmlns="" id="{65055AD1-E7E0-4FC1-A66D-A2BCFAB82788}"/>
                </a:ext>
              </a:extLst>
            </p:cNvPr>
            <p:cNvSpPr>
              <a:spLocks/>
            </p:cNvSpPr>
            <p:nvPr/>
          </p:nvSpPr>
          <p:spPr bwMode="auto">
            <a:xfrm>
              <a:off x="6141" y="3574"/>
              <a:ext cx="19" cy="43"/>
            </a:xfrm>
            <a:custGeom>
              <a:avLst/>
              <a:gdLst>
                <a:gd name="T0" fmla="*/ 3 w 24"/>
                <a:gd name="T1" fmla="*/ 54 h 56"/>
                <a:gd name="T2" fmla="*/ 18 w 24"/>
                <a:gd name="T3" fmla="*/ 29 h 56"/>
                <a:gd name="T4" fmla="*/ 21 w 24"/>
                <a:gd name="T5" fmla="*/ 1 h 56"/>
                <a:gd name="T6" fmla="*/ 5 w 24"/>
                <a:gd name="T7" fmla="*/ 26 h 56"/>
                <a:gd name="T8" fmla="*/ 3 w 24"/>
                <a:gd name="T9" fmla="*/ 54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56">
                  <a:moveTo>
                    <a:pt x="3" y="54"/>
                  </a:moveTo>
                  <a:cubicBezTo>
                    <a:pt x="6" y="56"/>
                    <a:pt x="14" y="44"/>
                    <a:pt x="18" y="29"/>
                  </a:cubicBezTo>
                  <a:cubicBezTo>
                    <a:pt x="22" y="16"/>
                    <a:pt x="24" y="2"/>
                    <a:pt x="21" y="1"/>
                  </a:cubicBezTo>
                  <a:cubicBezTo>
                    <a:pt x="17" y="0"/>
                    <a:pt x="11" y="11"/>
                    <a:pt x="5" y="26"/>
                  </a:cubicBezTo>
                  <a:cubicBezTo>
                    <a:pt x="1" y="40"/>
                    <a:pt x="0" y="54"/>
                    <a:pt x="3" y="54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316">
              <a:extLst>
                <a:ext uri="{FF2B5EF4-FFF2-40B4-BE49-F238E27FC236}">
                  <a16:creationId xmlns:a16="http://schemas.microsoft.com/office/drawing/2014/main" xmlns="" id="{5FEFFBD4-ED74-4E74-B89F-33AC05ED67B3}"/>
                </a:ext>
              </a:extLst>
            </p:cNvPr>
            <p:cNvSpPr>
              <a:spLocks/>
            </p:cNvSpPr>
            <p:nvPr/>
          </p:nvSpPr>
          <p:spPr bwMode="auto">
            <a:xfrm>
              <a:off x="6351" y="2712"/>
              <a:ext cx="14" cy="53"/>
            </a:xfrm>
            <a:custGeom>
              <a:avLst/>
              <a:gdLst>
                <a:gd name="T0" fmla="*/ 9 w 18"/>
                <a:gd name="T1" fmla="*/ 69 h 69"/>
                <a:gd name="T2" fmla="*/ 17 w 18"/>
                <a:gd name="T3" fmla="*/ 35 h 69"/>
                <a:gd name="T4" fmla="*/ 9 w 18"/>
                <a:gd name="T5" fmla="*/ 1 h 69"/>
                <a:gd name="T6" fmla="*/ 1 w 18"/>
                <a:gd name="T7" fmla="*/ 35 h 69"/>
                <a:gd name="T8" fmla="*/ 9 w 18"/>
                <a:gd name="T9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69">
                  <a:moveTo>
                    <a:pt x="9" y="69"/>
                  </a:moveTo>
                  <a:cubicBezTo>
                    <a:pt x="13" y="69"/>
                    <a:pt x="17" y="54"/>
                    <a:pt x="17" y="35"/>
                  </a:cubicBezTo>
                  <a:cubicBezTo>
                    <a:pt x="18" y="16"/>
                    <a:pt x="14" y="0"/>
                    <a:pt x="9" y="1"/>
                  </a:cubicBezTo>
                  <a:cubicBezTo>
                    <a:pt x="5" y="1"/>
                    <a:pt x="1" y="16"/>
                    <a:pt x="1" y="35"/>
                  </a:cubicBezTo>
                  <a:cubicBezTo>
                    <a:pt x="0" y="54"/>
                    <a:pt x="4" y="69"/>
                    <a:pt x="9" y="69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317">
              <a:extLst>
                <a:ext uri="{FF2B5EF4-FFF2-40B4-BE49-F238E27FC236}">
                  <a16:creationId xmlns:a16="http://schemas.microsoft.com/office/drawing/2014/main" xmlns="" id="{122292ED-3A83-4FEF-A9CC-2AF2BC5E5460}"/>
                </a:ext>
              </a:extLst>
            </p:cNvPr>
            <p:cNvSpPr>
              <a:spLocks/>
            </p:cNvSpPr>
            <p:nvPr/>
          </p:nvSpPr>
          <p:spPr bwMode="auto">
            <a:xfrm>
              <a:off x="6265" y="3365"/>
              <a:ext cx="20" cy="53"/>
            </a:xfrm>
            <a:custGeom>
              <a:avLst/>
              <a:gdLst>
                <a:gd name="T0" fmla="*/ 6 w 26"/>
                <a:gd name="T1" fmla="*/ 69 h 69"/>
                <a:gd name="T2" fmla="*/ 21 w 26"/>
                <a:gd name="T3" fmla="*/ 36 h 69"/>
                <a:gd name="T4" fmla="*/ 21 w 26"/>
                <a:gd name="T5" fmla="*/ 1 h 69"/>
                <a:gd name="T6" fmla="*/ 6 w 26"/>
                <a:gd name="T7" fmla="*/ 33 h 69"/>
                <a:gd name="T8" fmla="*/ 6 w 26"/>
                <a:gd name="T9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69">
                  <a:moveTo>
                    <a:pt x="6" y="69"/>
                  </a:moveTo>
                  <a:cubicBezTo>
                    <a:pt x="9" y="69"/>
                    <a:pt x="17" y="55"/>
                    <a:pt x="21" y="36"/>
                  </a:cubicBezTo>
                  <a:cubicBezTo>
                    <a:pt x="26" y="18"/>
                    <a:pt x="25" y="1"/>
                    <a:pt x="21" y="1"/>
                  </a:cubicBezTo>
                  <a:cubicBezTo>
                    <a:pt x="17" y="0"/>
                    <a:pt x="10" y="14"/>
                    <a:pt x="6" y="33"/>
                  </a:cubicBezTo>
                  <a:cubicBezTo>
                    <a:pt x="2" y="51"/>
                    <a:pt x="0" y="67"/>
                    <a:pt x="6" y="69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318">
              <a:extLst>
                <a:ext uri="{FF2B5EF4-FFF2-40B4-BE49-F238E27FC236}">
                  <a16:creationId xmlns:a16="http://schemas.microsoft.com/office/drawing/2014/main" xmlns="" id="{E4197D98-711F-43C1-AA60-6A22856844D9}"/>
                </a:ext>
              </a:extLst>
            </p:cNvPr>
            <p:cNvSpPr>
              <a:spLocks/>
            </p:cNvSpPr>
            <p:nvPr/>
          </p:nvSpPr>
          <p:spPr bwMode="auto">
            <a:xfrm>
              <a:off x="6207" y="3359"/>
              <a:ext cx="12" cy="33"/>
            </a:xfrm>
            <a:custGeom>
              <a:avLst/>
              <a:gdLst>
                <a:gd name="T0" fmla="*/ 3 w 16"/>
                <a:gd name="T1" fmla="*/ 41 h 42"/>
                <a:gd name="T2" fmla="*/ 13 w 16"/>
                <a:gd name="T3" fmla="*/ 23 h 42"/>
                <a:gd name="T4" fmla="*/ 13 w 16"/>
                <a:gd name="T5" fmla="*/ 0 h 42"/>
                <a:gd name="T6" fmla="*/ 3 w 16"/>
                <a:gd name="T7" fmla="*/ 20 h 42"/>
                <a:gd name="T8" fmla="*/ 3 w 16"/>
                <a:gd name="T9" fmla="*/ 4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2">
                  <a:moveTo>
                    <a:pt x="3" y="41"/>
                  </a:moveTo>
                  <a:cubicBezTo>
                    <a:pt x="6" y="42"/>
                    <a:pt x="10" y="34"/>
                    <a:pt x="13" y="23"/>
                  </a:cubicBezTo>
                  <a:cubicBezTo>
                    <a:pt x="16" y="11"/>
                    <a:pt x="16" y="1"/>
                    <a:pt x="13" y="0"/>
                  </a:cubicBezTo>
                  <a:cubicBezTo>
                    <a:pt x="10" y="0"/>
                    <a:pt x="6" y="8"/>
                    <a:pt x="3" y="20"/>
                  </a:cubicBezTo>
                  <a:cubicBezTo>
                    <a:pt x="1" y="31"/>
                    <a:pt x="0" y="41"/>
                    <a:pt x="3" y="41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319">
              <a:extLst>
                <a:ext uri="{FF2B5EF4-FFF2-40B4-BE49-F238E27FC236}">
                  <a16:creationId xmlns:a16="http://schemas.microsoft.com/office/drawing/2014/main" xmlns="" id="{ABB87C8A-CD20-4CB0-9320-FBBF0C25F16A}"/>
                </a:ext>
              </a:extLst>
            </p:cNvPr>
            <p:cNvSpPr>
              <a:spLocks/>
            </p:cNvSpPr>
            <p:nvPr/>
          </p:nvSpPr>
          <p:spPr bwMode="auto">
            <a:xfrm>
              <a:off x="4927" y="3229"/>
              <a:ext cx="514" cy="935"/>
            </a:xfrm>
            <a:custGeom>
              <a:avLst/>
              <a:gdLst>
                <a:gd name="T0" fmla="*/ 666 w 666"/>
                <a:gd name="T1" fmla="*/ 0 h 1211"/>
                <a:gd name="T2" fmla="*/ 663 w 666"/>
                <a:gd name="T3" fmla="*/ 0 h 1211"/>
                <a:gd name="T4" fmla="*/ 602 w 666"/>
                <a:gd name="T5" fmla="*/ 199 h 1211"/>
                <a:gd name="T6" fmla="*/ 523 w 666"/>
                <a:gd name="T7" fmla="*/ 171 h 1211"/>
                <a:gd name="T8" fmla="*/ 278 w 666"/>
                <a:gd name="T9" fmla="*/ 680 h 1211"/>
                <a:gd name="T10" fmla="*/ 380 w 666"/>
                <a:gd name="T11" fmla="*/ 749 h 1211"/>
                <a:gd name="T12" fmla="*/ 0 w 666"/>
                <a:gd name="T13" fmla="*/ 1209 h 1211"/>
                <a:gd name="T14" fmla="*/ 2 w 666"/>
                <a:gd name="T15" fmla="*/ 1211 h 1211"/>
                <a:gd name="T16" fmla="*/ 386 w 666"/>
                <a:gd name="T17" fmla="*/ 742 h 1211"/>
                <a:gd name="T18" fmla="*/ 286 w 666"/>
                <a:gd name="T19" fmla="*/ 673 h 1211"/>
                <a:gd name="T20" fmla="*/ 523 w 666"/>
                <a:gd name="T21" fmla="*/ 180 h 1211"/>
                <a:gd name="T22" fmla="*/ 602 w 666"/>
                <a:gd name="T23" fmla="*/ 210 h 1211"/>
                <a:gd name="T24" fmla="*/ 666 w 666"/>
                <a:gd name="T25" fmla="*/ 0 h 1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66" h="1211">
                  <a:moveTo>
                    <a:pt x="666" y="0"/>
                  </a:moveTo>
                  <a:cubicBezTo>
                    <a:pt x="665" y="0"/>
                    <a:pt x="664" y="0"/>
                    <a:pt x="663" y="0"/>
                  </a:cubicBezTo>
                  <a:cubicBezTo>
                    <a:pt x="645" y="67"/>
                    <a:pt x="624" y="133"/>
                    <a:pt x="602" y="199"/>
                  </a:cubicBezTo>
                  <a:cubicBezTo>
                    <a:pt x="576" y="190"/>
                    <a:pt x="549" y="180"/>
                    <a:pt x="523" y="171"/>
                  </a:cubicBezTo>
                  <a:cubicBezTo>
                    <a:pt x="461" y="349"/>
                    <a:pt x="379" y="520"/>
                    <a:pt x="278" y="680"/>
                  </a:cubicBezTo>
                  <a:cubicBezTo>
                    <a:pt x="312" y="702"/>
                    <a:pt x="346" y="725"/>
                    <a:pt x="380" y="749"/>
                  </a:cubicBezTo>
                  <a:cubicBezTo>
                    <a:pt x="273" y="917"/>
                    <a:pt x="146" y="1072"/>
                    <a:pt x="0" y="1209"/>
                  </a:cubicBezTo>
                  <a:cubicBezTo>
                    <a:pt x="0" y="1210"/>
                    <a:pt x="1" y="1211"/>
                    <a:pt x="2" y="1211"/>
                  </a:cubicBezTo>
                  <a:cubicBezTo>
                    <a:pt x="150" y="1072"/>
                    <a:pt x="279" y="914"/>
                    <a:pt x="386" y="742"/>
                  </a:cubicBezTo>
                  <a:cubicBezTo>
                    <a:pt x="353" y="719"/>
                    <a:pt x="320" y="696"/>
                    <a:pt x="286" y="673"/>
                  </a:cubicBezTo>
                  <a:cubicBezTo>
                    <a:pt x="383" y="518"/>
                    <a:pt x="462" y="353"/>
                    <a:pt x="523" y="180"/>
                  </a:cubicBezTo>
                  <a:cubicBezTo>
                    <a:pt x="549" y="189"/>
                    <a:pt x="576" y="199"/>
                    <a:pt x="602" y="210"/>
                  </a:cubicBezTo>
                  <a:cubicBezTo>
                    <a:pt x="625" y="140"/>
                    <a:pt x="647" y="71"/>
                    <a:pt x="666" y="0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320">
              <a:extLst>
                <a:ext uri="{FF2B5EF4-FFF2-40B4-BE49-F238E27FC236}">
                  <a16:creationId xmlns:a16="http://schemas.microsoft.com/office/drawing/2014/main" xmlns="" id="{50C89AFC-3EBA-41CD-950F-5FD9AD35A7C2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1" y="4148"/>
              <a:ext cx="32" cy="31"/>
            </a:xfrm>
            <a:custGeom>
              <a:avLst/>
              <a:gdLst>
                <a:gd name="T0" fmla="*/ 38 w 41"/>
                <a:gd name="T1" fmla="*/ 4 h 40"/>
                <a:gd name="T2" fmla="*/ 15 w 41"/>
                <a:gd name="T3" fmla="*/ 14 h 40"/>
                <a:gd name="T4" fmla="*/ 3 w 41"/>
                <a:gd name="T5" fmla="*/ 36 h 40"/>
                <a:gd name="T6" fmla="*/ 26 w 41"/>
                <a:gd name="T7" fmla="*/ 27 h 40"/>
                <a:gd name="T8" fmla="*/ 38 w 41"/>
                <a:gd name="T9" fmla="*/ 4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40">
                  <a:moveTo>
                    <a:pt x="38" y="4"/>
                  </a:moveTo>
                  <a:cubicBezTo>
                    <a:pt x="35" y="0"/>
                    <a:pt x="25" y="6"/>
                    <a:pt x="15" y="14"/>
                  </a:cubicBezTo>
                  <a:cubicBezTo>
                    <a:pt x="6" y="24"/>
                    <a:pt x="0" y="33"/>
                    <a:pt x="3" y="36"/>
                  </a:cubicBezTo>
                  <a:cubicBezTo>
                    <a:pt x="6" y="40"/>
                    <a:pt x="16" y="36"/>
                    <a:pt x="26" y="27"/>
                  </a:cubicBezTo>
                  <a:cubicBezTo>
                    <a:pt x="35" y="18"/>
                    <a:pt x="41" y="7"/>
                    <a:pt x="38" y="4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321">
              <a:extLst>
                <a:ext uri="{FF2B5EF4-FFF2-40B4-BE49-F238E27FC236}">
                  <a16:creationId xmlns:a16="http://schemas.microsoft.com/office/drawing/2014/main" xmlns="" id="{1ED4CA19-8048-4DCC-8502-9D9D1B1912DD}"/>
                </a:ext>
              </a:extLst>
            </p:cNvPr>
            <p:cNvSpPr>
              <a:spLocks/>
            </p:cNvSpPr>
            <p:nvPr/>
          </p:nvSpPr>
          <p:spPr bwMode="auto">
            <a:xfrm>
              <a:off x="5208" y="3789"/>
              <a:ext cx="26" cy="34"/>
            </a:xfrm>
            <a:custGeom>
              <a:avLst/>
              <a:gdLst>
                <a:gd name="T0" fmla="*/ 29 w 33"/>
                <a:gd name="T1" fmla="*/ 2 h 45"/>
                <a:gd name="T2" fmla="*/ 9 w 33"/>
                <a:gd name="T3" fmla="*/ 19 h 45"/>
                <a:gd name="T4" fmla="*/ 3 w 33"/>
                <a:gd name="T5" fmla="*/ 43 h 45"/>
                <a:gd name="T6" fmla="*/ 23 w 33"/>
                <a:gd name="T7" fmla="*/ 27 h 45"/>
                <a:gd name="T8" fmla="*/ 29 w 33"/>
                <a:gd name="T9" fmla="*/ 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45">
                  <a:moveTo>
                    <a:pt x="29" y="2"/>
                  </a:moveTo>
                  <a:cubicBezTo>
                    <a:pt x="26" y="0"/>
                    <a:pt x="16" y="7"/>
                    <a:pt x="9" y="19"/>
                  </a:cubicBezTo>
                  <a:cubicBezTo>
                    <a:pt x="3" y="30"/>
                    <a:pt x="0" y="40"/>
                    <a:pt x="3" y="43"/>
                  </a:cubicBezTo>
                  <a:cubicBezTo>
                    <a:pt x="7" y="45"/>
                    <a:pt x="16" y="39"/>
                    <a:pt x="23" y="27"/>
                  </a:cubicBezTo>
                  <a:cubicBezTo>
                    <a:pt x="30" y="16"/>
                    <a:pt x="33" y="5"/>
                    <a:pt x="29" y="2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322">
              <a:extLst>
                <a:ext uri="{FF2B5EF4-FFF2-40B4-BE49-F238E27FC236}">
                  <a16:creationId xmlns:a16="http://schemas.microsoft.com/office/drawing/2014/main" xmlns="" id="{ABBD5873-1DAF-4F69-B514-225439D32570}"/>
                </a:ext>
              </a:extLst>
            </p:cNvPr>
            <p:cNvSpPr>
              <a:spLocks/>
            </p:cNvSpPr>
            <p:nvPr/>
          </p:nvSpPr>
          <p:spPr bwMode="auto">
            <a:xfrm>
              <a:off x="5432" y="3216"/>
              <a:ext cx="14" cy="30"/>
            </a:xfrm>
            <a:custGeom>
              <a:avLst/>
              <a:gdLst>
                <a:gd name="T0" fmla="*/ 14 w 19"/>
                <a:gd name="T1" fmla="*/ 0 h 39"/>
                <a:gd name="T2" fmla="*/ 3 w 19"/>
                <a:gd name="T3" fmla="*/ 18 h 39"/>
                <a:gd name="T4" fmla="*/ 5 w 19"/>
                <a:gd name="T5" fmla="*/ 39 h 39"/>
                <a:gd name="T6" fmla="*/ 16 w 19"/>
                <a:gd name="T7" fmla="*/ 22 h 39"/>
                <a:gd name="T8" fmla="*/ 14 w 19"/>
                <a:gd name="T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39">
                  <a:moveTo>
                    <a:pt x="14" y="0"/>
                  </a:moveTo>
                  <a:cubicBezTo>
                    <a:pt x="11" y="0"/>
                    <a:pt x="6" y="8"/>
                    <a:pt x="3" y="18"/>
                  </a:cubicBezTo>
                  <a:cubicBezTo>
                    <a:pt x="0" y="29"/>
                    <a:pt x="1" y="38"/>
                    <a:pt x="5" y="39"/>
                  </a:cubicBezTo>
                  <a:cubicBezTo>
                    <a:pt x="8" y="39"/>
                    <a:pt x="13" y="31"/>
                    <a:pt x="16" y="22"/>
                  </a:cubicBezTo>
                  <a:cubicBezTo>
                    <a:pt x="19" y="11"/>
                    <a:pt x="18" y="2"/>
                    <a:pt x="14" y="0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323">
              <a:extLst>
                <a:ext uri="{FF2B5EF4-FFF2-40B4-BE49-F238E27FC236}">
                  <a16:creationId xmlns:a16="http://schemas.microsoft.com/office/drawing/2014/main" xmlns="" id="{D36FCCA4-14AF-4E0A-AEBA-C9BA5C38E7F5}"/>
                </a:ext>
              </a:extLst>
            </p:cNvPr>
            <p:cNvSpPr>
              <a:spLocks/>
            </p:cNvSpPr>
            <p:nvPr/>
          </p:nvSpPr>
          <p:spPr bwMode="auto">
            <a:xfrm>
              <a:off x="5130" y="3736"/>
              <a:ext cx="25" cy="34"/>
            </a:xfrm>
            <a:custGeom>
              <a:avLst/>
              <a:gdLst>
                <a:gd name="T0" fmla="*/ 29 w 32"/>
                <a:gd name="T1" fmla="*/ 3 h 44"/>
                <a:gd name="T2" fmla="*/ 9 w 32"/>
                <a:gd name="T3" fmla="*/ 18 h 44"/>
                <a:gd name="T4" fmla="*/ 4 w 32"/>
                <a:gd name="T5" fmla="*/ 41 h 44"/>
                <a:gd name="T6" fmla="*/ 23 w 32"/>
                <a:gd name="T7" fmla="*/ 27 h 44"/>
                <a:gd name="T8" fmla="*/ 29 w 32"/>
                <a:gd name="T9" fmla="*/ 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44">
                  <a:moveTo>
                    <a:pt x="29" y="3"/>
                  </a:moveTo>
                  <a:cubicBezTo>
                    <a:pt x="25" y="0"/>
                    <a:pt x="17" y="7"/>
                    <a:pt x="9" y="18"/>
                  </a:cubicBezTo>
                  <a:cubicBezTo>
                    <a:pt x="3" y="28"/>
                    <a:pt x="0" y="39"/>
                    <a:pt x="4" y="41"/>
                  </a:cubicBezTo>
                  <a:cubicBezTo>
                    <a:pt x="8" y="44"/>
                    <a:pt x="16" y="37"/>
                    <a:pt x="23" y="27"/>
                  </a:cubicBezTo>
                  <a:cubicBezTo>
                    <a:pt x="30" y="16"/>
                    <a:pt x="32" y="5"/>
                    <a:pt x="29" y="3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324">
              <a:extLst>
                <a:ext uri="{FF2B5EF4-FFF2-40B4-BE49-F238E27FC236}">
                  <a16:creationId xmlns:a16="http://schemas.microsoft.com/office/drawing/2014/main" xmlns="" id="{8A31573C-8AEB-4D16-B678-9EC831DDA55D}"/>
                </a:ext>
              </a:extLst>
            </p:cNvPr>
            <p:cNvSpPr>
              <a:spLocks/>
            </p:cNvSpPr>
            <p:nvPr/>
          </p:nvSpPr>
          <p:spPr bwMode="auto">
            <a:xfrm>
              <a:off x="5322" y="3345"/>
              <a:ext cx="18" cy="35"/>
            </a:xfrm>
            <a:custGeom>
              <a:avLst/>
              <a:gdLst>
                <a:gd name="T0" fmla="*/ 20 w 24"/>
                <a:gd name="T1" fmla="*/ 1 h 46"/>
                <a:gd name="T2" fmla="*/ 5 w 24"/>
                <a:gd name="T3" fmla="*/ 19 h 46"/>
                <a:gd name="T4" fmla="*/ 5 w 24"/>
                <a:gd name="T5" fmla="*/ 44 h 46"/>
                <a:gd name="T6" fmla="*/ 19 w 24"/>
                <a:gd name="T7" fmla="*/ 25 h 46"/>
                <a:gd name="T8" fmla="*/ 20 w 24"/>
                <a:gd name="T9" fmla="*/ 1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46">
                  <a:moveTo>
                    <a:pt x="20" y="1"/>
                  </a:moveTo>
                  <a:cubicBezTo>
                    <a:pt x="16" y="0"/>
                    <a:pt x="8" y="8"/>
                    <a:pt x="5" y="19"/>
                  </a:cubicBezTo>
                  <a:cubicBezTo>
                    <a:pt x="1" y="31"/>
                    <a:pt x="0" y="42"/>
                    <a:pt x="5" y="44"/>
                  </a:cubicBezTo>
                  <a:cubicBezTo>
                    <a:pt x="9" y="46"/>
                    <a:pt x="15" y="37"/>
                    <a:pt x="19" y="25"/>
                  </a:cubicBezTo>
                  <a:cubicBezTo>
                    <a:pt x="24" y="13"/>
                    <a:pt x="24" y="2"/>
                    <a:pt x="20" y="1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325">
              <a:extLst>
                <a:ext uri="{FF2B5EF4-FFF2-40B4-BE49-F238E27FC236}">
                  <a16:creationId xmlns:a16="http://schemas.microsoft.com/office/drawing/2014/main" xmlns="" id="{FDFE2FFC-BB16-48EE-A763-17B39D8F6DCF}"/>
                </a:ext>
              </a:extLst>
            </p:cNvPr>
            <p:cNvSpPr>
              <a:spLocks/>
            </p:cNvSpPr>
            <p:nvPr/>
          </p:nvSpPr>
          <p:spPr bwMode="auto">
            <a:xfrm>
              <a:off x="5385" y="3373"/>
              <a:ext cx="12" cy="23"/>
            </a:xfrm>
            <a:custGeom>
              <a:avLst/>
              <a:gdLst>
                <a:gd name="T0" fmla="*/ 13 w 15"/>
                <a:gd name="T1" fmla="*/ 0 h 30"/>
                <a:gd name="T2" fmla="*/ 3 w 15"/>
                <a:gd name="T3" fmla="*/ 12 h 30"/>
                <a:gd name="T4" fmla="*/ 3 w 15"/>
                <a:gd name="T5" fmla="*/ 29 h 30"/>
                <a:gd name="T6" fmla="*/ 12 w 15"/>
                <a:gd name="T7" fmla="*/ 16 h 30"/>
                <a:gd name="T8" fmla="*/ 13 w 15"/>
                <a:gd name="T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30">
                  <a:moveTo>
                    <a:pt x="13" y="0"/>
                  </a:moveTo>
                  <a:cubicBezTo>
                    <a:pt x="10" y="0"/>
                    <a:pt x="6" y="6"/>
                    <a:pt x="3" y="12"/>
                  </a:cubicBezTo>
                  <a:cubicBezTo>
                    <a:pt x="0" y="20"/>
                    <a:pt x="0" y="27"/>
                    <a:pt x="3" y="29"/>
                  </a:cubicBezTo>
                  <a:cubicBezTo>
                    <a:pt x="5" y="30"/>
                    <a:pt x="10" y="24"/>
                    <a:pt x="12" y="16"/>
                  </a:cubicBezTo>
                  <a:cubicBezTo>
                    <a:pt x="15" y="9"/>
                    <a:pt x="15" y="1"/>
                    <a:pt x="13" y="0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326">
              <a:extLst>
                <a:ext uri="{FF2B5EF4-FFF2-40B4-BE49-F238E27FC236}">
                  <a16:creationId xmlns:a16="http://schemas.microsoft.com/office/drawing/2014/main" xmlns="" id="{90A41083-4401-49FB-BE8F-E4830E097ADD}"/>
                </a:ext>
              </a:extLst>
            </p:cNvPr>
            <p:cNvSpPr>
              <a:spLocks/>
            </p:cNvSpPr>
            <p:nvPr/>
          </p:nvSpPr>
          <p:spPr bwMode="auto">
            <a:xfrm>
              <a:off x="4538" y="1786"/>
              <a:ext cx="341" cy="475"/>
            </a:xfrm>
            <a:custGeom>
              <a:avLst/>
              <a:gdLst>
                <a:gd name="T0" fmla="*/ 2 w 442"/>
                <a:gd name="T1" fmla="*/ 0 h 616"/>
                <a:gd name="T2" fmla="*/ 0 w 442"/>
                <a:gd name="T3" fmla="*/ 1 h 616"/>
                <a:gd name="T4" fmla="*/ 84 w 442"/>
                <a:gd name="T5" fmla="*/ 83 h 616"/>
                <a:gd name="T6" fmla="*/ 35 w 442"/>
                <a:gd name="T7" fmla="*/ 129 h 616"/>
                <a:gd name="T8" fmla="*/ 221 w 442"/>
                <a:gd name="T9" fmla="*/ 375 h 616"/>
                <a:gd name="T10" fmla="*/ 303 w 442"/>
                <a:gd name="T11" fmla="*/ 323 h 616"/>
                <a:gd name="T12" fmla="*/ 440 w 442"/>
                <a:gd name="T13" fmla="*/ 616 h 616"/>
                <a:gd name="T14" fmla="*/ 442 w 442"/>
                <a:gd name="T15" fmla="*/ 615 h 616"/>
                <a:gd name="T16" fmla="*/ 302 w 442"/>
                <a:gd name="T17" fmla="*/ 318 h 616"/>
                <a:gd name="T18" fmla="*/ 220 w 442"/>
                <a:gd name="T19" fmla="*/ 369 h 616"/>
                <a:gd name="T20" fmla="*/ 40 w 442"/>
                <a:gd name="T21" fmla="*/ 131 h 616"/>
                <a:gd name="T22" fmla="*/ 88 w 442"/>
                <a:gd name="T23" fmla="*/ 85 h 616"/>
                <a:gd name="T24" fmla="*/ 2 w 442"/>
                <a:gd name="T25" fmla="*/ 0 h 6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2" h="616">
                  <a:moveTo>
                    <a:pt x="2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29" y="28"/>
                    <a:pt x="57" y="55"/>
                    <a:pt x="84" y="83"/>
                  </a:cubicBezTo>
                  <a:cubicBezTo>
                    <a:pt x="67" y="98"/>
                    <a:pt x="51" y="114"/>
                    <a:pt x="35" y="129"/>
                  </a:cubicBezTo>
                  <a:cubicBezTo>
                    <a:pt x="107" y="205"/>
                    <a:pt x="169" y="287"/>
                    <a:pt x="221" y="375"/>
                  </a:cubicBezTo>
                  <a:cubicBezTo>
                    <a:pt x="248" y="357"/>
                    <a:pt x="275" y="340"/>
                    <a:pt x="303" y="323"/>
                  </a:cubicBezTo>
                  <a:cubicBezTo>
                    <a:pt x="359" y="416"/>
                    <a:pt x="405" y="514"/>
                    <a:pt x="440" y="616"/>
                  </a:cubicBezTo>
                  <a:cubicBezTo>
                    <a:pt x="441" y="616"/>
                    <a:pt x="441" y="615"/>
                    <a:pt x="442" y="615"/>
                  </a:cubicBezTo>
                  <a:cubicBezTo>
                    <a:pt x="406" y="512"/>
                    <a:pt x="359" y="412"/>
                    <a:pt x="302" y="318"/>
                  </a:cubicBezTo>
                  <a:cubicBezTo>
                    <a:pt x="275" y="335"/>
                    <a:pt x="247" y="352"/>
                    <a:pt x="220" y="369"/>
                  </a:cubicBezTo>
                  <a:cubicBezTo>
                    <a:pt x="169" y="285"/>
                    <a:pt x="109" y="204"/>
                    <a:pt x="40" y="131"/>
                  </a:cubicBezTo>
                  <a:cubicBezTo>
                    <a:pt x="56" y="116"/>
                    <a:pt x="72" y="100"/>
                    <a:pt x="88" y="85"/>
                  </a:cubicBezTo>
                  <a:cubicBezTo>
                    <a:pt x="61" y="56"/>
                    <a:pt x="32" y="27"/>
                    <a:pt x="2" y="0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327">
              <a:extLst>
                <a:ext uri="{FF2B5EF4-FFF2-40B4-BE49-F238E27FC236}">
                  <a16:creationId xmlns:a16="http://schemas.microsoft.com/office/drawing/2014/main" xmlns="" id="{B9C28D8F-89E7-4FF1-B4BA-7EC04CADB4C1}"/>
                </a:ext>
              </a:extLst>
            </p:cNvPr>
            <p:cNvSpPr>
              <a:spLocks/>
            </p:cNvSpPr>
            <p:nvPr/>
          </p:nvSpPr>
          <p:spPr bwMode="auto">
            <a:xfrm>
              <a:off x="4872" y="2251"/>
              <a:ext cx="13" cy="20"/>
            </a:xfrm>
            <a:custGeom>
              <a:avLst/>
              <a:gdLst>
                <a:gd name="T0" fmla="*/ 3 w 16"/>
                <a:gd name="T1" fmla="*/ 2 h 27"/>
                <a:gd name="T2" fmla="*/ 2 w 16"/>
                <a:gd name="T3" fmla="*/ 16 h 27"/>
                <a:gd name="T4" fmla="*/ 12 w 16"/>
                <a:gd name="T5" fmla="*/ 26 h 27"/>
                <a:gd name="T6" fmla="*/ 14 w 16"/>
                <a:gd name="T7" fmla="*/ 12 h 27"/>
                <a:gd name="T8" fmla="*/ 3 w 16"/>
                <a:gd name="T9" fmla="*/ 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27">
                  <a:moveTo>
                    <a:pt x="3" y="2"/>
                  </a:moveTo>
                  <a:cubicBezTo>
                    <a:pt x="1" y="3"/>
                    <a:pt x="0" y="9"/>
                    <a:pt x="2" y="16"/>
                  </a:cubicBezTo>
                  <a:cubicBezTo>
                    <a:pt x="4" y="23"/>
                    <a:pt x="9" y="27"/>
                    <a:pt x="12" y="26"/>
                  </a:cubicBezTo>
                  <a:cubicBezTo>
                    <a:pt x="16" y="25"/>
                    <a:pt x="16" y="18"/>
                    <a:pt x="14" y="12"/>
                  </a:cubicBezTo>
                  <a:cubicBezTo>
                    <a:pt x="12" y="5"/>
                    <a:pt x="7" y="0"/>
                    <a:pt x="3" y="2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328">
              <a:extLst>
                <a:ext uri="{FF2B5EF4-FFF2-40B4-BE49-F238E27FC236}">
                  <a16:creationId xmlns:a16="http://schemas.microsoft.com/office/drawing/2014/main" xmlns="" id="{DB41BA58-F82D-4ED3-B0D6-525C5C933C7C}"/>
                </a:ext>
              </a:extLst>
            </p:cNvPr>
            <p:cNvSpPr>
              <a:spLocks/>
            </p:cNvSpPr>
            <p:nvPr/>
          </p:nvSpPr>
          <p:spPr bwMode="auto">
            <a:xfrm>
              <a:off x="4765" y="2024"/>
              <a:ext cx="15" cy="20"/>
            </a:xfrm>
            <a:custGeom>
              <a:avLst/>
              <a:gdLst>
                <a:gd name="T0" fmla="*/ 2 w 19"/>
                <a:gd name="T1" fmla="*/ 2 h 26"/>
                <a:gd name="T2" fmla="*/ 4 w 19"/>
                <a:gd name="T3" fmla="*/ 16 h 26"/>
                <a:gd name="T4" fmla="*/ 16 w 19"/>
                <a:gd name="T5" fmla="*/ 24 h 26"/>
                <a:gd name="T6" fmla="*/ 15 w 19"/>
                <a:gd name="T7" fmla="*/ 10 h 26"/>
                <a:gd name="T8" fmla="*/ 2 w 19"/>
                <a:gd name="T9" fmla="*/ 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6">
                  <a:moveTo>
                    <a:pt x="2" y="2"/>
                  </a:moveTo>
                  <a:cubicBezTo>
                    <a:pt x="0" y="4"/>
                    <a:pt x="0" y="10"/>
                    <a:pt x="4" y="16"/>
                  </a:cubicBezTo>
                  <a:cubicBezTo>
                    <a:pt x="8" y="22"/>
                    <a:pt x="13" y="26"/>
                    <a:pt x="16" y="24"/>
                  </a:cubicBezTo>
                  <a:cubicBezTo>
                    <a:pt x="19" y="22"/>
                    <a:pt x="18" y="15"/>
                    <a:pt x="15" y="10"/>
                  </a:cubicBezTo>
                  <a:cubicBezTo>
                    <a:pt x="11" y="3"/>
                    <a:pt x="6" y="0"/>
                    <a:pt x="2" y="2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329">
              <a:extLst>
                <a:ext uri="{FF2B5EF4-FFF2-40B4-BE49-F238E27FC236}">
                  <a16:creationId xmlns:a16="http://schemas.microsoft.com/office/drawing/2014/main" xmlns="" id="{5337DB91-FF3D-4F5D-9523-C835AAA2065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32" y="1780"/>
              <a:ext cx="15" cy="14"/>
            </a:xfrm>
            <a:custGeom>
              <a:avLst/>
              <a:gdLst>
                <a:gd name="T0" fmla="*/ 2 w 20"/>
                <a:gd name="T1" fmla="*/ 2 h 19"/>
                <a:gd name="T2" fmla="*/ 6 w 20"/>
                <a:gd name="T3" fmla="*/ 13 h 19"/>
                <a:gd name="T4" fmla="*/ 18 w 20"/>
                <a:gd name="T5" fmla="*/ 17 h 19"/>
                <a:gd name="T6" fmla="*/ 14 w 20"/>
                <a:gd name="T7" fmla="*/ 6 h 19"/>
                <a:gd name="T8" fmla="*/ 2 w 20"/>
                <a:gd name="T9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9">
                  <a:moveTo>
                    <a:pt x="2" y="2"/>
                  </a:moveTo>
                  <a:cubicBezTo>
                    <a:pt x="0" y="4"/>
                    <a:pt x="2" y="9"/>
                    <a:pt x="6" y="13"/>
                  </a:cubicBezTo>
                  <a:cubicBezTo>
                    <a:pt x="11" y="18"/>
                    <a:pt x="16" y="19"/>
                    <a:pt x="18" y="17"/>
                  </a:cubicBezTo>
                  <a:cubicBezTo>
                    <a:pt x="20" y="15"/>
                    <a:pt x="18" y="10"/>
                    <a:pt x="14" y="6"/>
                  </a:cubicBezTo>
                  <a:cubicBezTo>
                    <a:pt x="9" y="2"/>
                    <a:pt x="3" y="0"/>
                    <a:pt x="2" y="2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330">
              <a:extLst>
                <a:ext uri="{FF2B5EF4-FFF2-40B4-BE49-F238E27FC236}">
                  <a16:creationId xmlns:a16="http://schemas.microsoft.com/office/drawing/2014/main" xmlns="" id="{286EEEB4-0D5B-4BB8-8BFE-81574DB46376}"/>
                </a:ext>
              </a:extLst>
            </p:cNvPr>
            <p:cNvSpPr>
              <a:spLocks/>
            </p:cNvSpPr>
            <p:nvPr/>
          </p:nvSpPr>
          <p:spPr bwMode="auto">
            <a:xfrm>
              <a:off x="4703" y="2064"/>
              <a:ext cx="14" cy="19"/>
            </a:xfrm>
            <a:custGeom>
              <a:avLst/>
              <a:gdLst>
                <a:gd name="T0" fmla="*/ 2 w 18"/>
                <a:gd name="T1" fmla="*/ 2 h 25"/>
                <a:gd name="T2" fmla="*/ 3 w 18"/>
                <a:gd name="T3" fmla="*/ 16 h 25"/>
                <a:gd name="T4" fmla="*/ 15 w 18"/>
                <a:gd name="T5" fmla="*/ 23 h 25"/>
                <a:gd name="T6" fmla="*/ 14 w 18"/>
                <a:gd name="T7" fmla="*/ 9 h 25"/>
                <a:gd name="T8" fmla="*/ 2 w 18"/>
                <a:gd name="T9" fmla="*/ 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5">
                  <a:moveTo>
                    <a:pt x="2" y="2"/>
                  </a:moveTo>
                  <a:cubicBezTo>
                    <a:pt x="0" y="4"/>
                    <a:pt x="0" y="10"/>
                    <a:pt x="3" y="16"/>
                  </a:cubicBezTo>
                  <a:cubicBezTo>
                    <a:pt x="7" y="22"/>
                    <a:pt x="12" y="25"/>
                    <a:pt x="15" y="23"/>
                  </a:cubicBezTo>
                  <a:cubicBezTo>
                    <a:pt x="18" y="21"/>
                    <a:pt x="17" y="15"/>
                    <a:pt x="14" y="9"/>
                  </a:cubicBezTo>
                  <a:cubicBezTo>
                    <a:pt x="10" y="3"/>
                    <a:pt x="5" y="0"/>
                    <a:pt x="2" y="2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331">
              <a:extLst>
                <a:ext uri="{FF2B5EF4-FFF2-40B4-BE49-F238E27FC236}">
                  <a16:creationId xmlns:a16="http://schemas.microsoft.com/office/drawing/2014/main" xmlns="" id="{D292560F-0ECE-40D6-903A-9AE0EC81CF2F}"/>
                </a:ext>
              </a:extLst>
            </p:cNvPr>
            <p:cNvSpPr>
              <a:spLocks/>
            </p:cNvSpPr>
            <p:nvPr/>
          </p:nvSpPr>
          <p:spPr bwMode="auto">
            <a:xfrm>
              <a:off x="4557" y="1876"/>
              <a:ext cx="18" cy="18"/>
            </a:xfrm>
            <a:custGeom>
              <a:avLst/>
              <a:gdLst>
                <a:gd name="T0" fmla="*/ 3 w 23"/>
                <a:gd name="T1" fmla="*/ 2 h 23"/>
                <a:gd name="T2" fmla="*/ 6 w 23"/>
                <a:gd name="T3" fmla="*/ 16 h 23"/>
                <a:gd name="T4" fmla="*/ 20 w 23"/>
                <a:gd name="T5" fmla="*/ 21 h 23"/>
                <a:gd name="T6" fmla="*/ 16 w 23"/>
                <a:gd name="T7" fmla="*/ 7 h 23"/>
                <a:gd name="T8" fmla="*/ 3 w 23"/>
                <a:gd name="T9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3" y="2"/>
                  </a:moveTo>
                  <a:cubicBezTo>
                    <a:pt x="0" y="5"/>
                    <a:pt x="2" y="10"/>
                    <a:pt x="6" y="16"/>
                  </a:cubicBezTo>
                  <a:cubicBezTo>
                    <a:pt x="12" y="21"/>
                    <a:pt x="17" y="23"/>
                    <a:pt x="20" y="21"/>
                  </a:cubicBezTo>
                  <a:cubicBezTo>
                    <a:pt x="23" y="18"/>
                    <a:pt x="21" y="12"/>
                    <a:pt x="16" y="7"/>
                  </a:cubicBezTo>
                  <a:cubicBezTo>
                    <a:pt x="11" y="2"/>
                    <a:pt x="5" y="0"/>
                    <a:pt x="3" y="2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332">
              <a:extLst>
                <a:ext uri="{FF2B5EF4-FFF2-40B4-BE49-F238E27FC236}">
                  <a16:creationId xmlns:a16="http://schemas.microsoft.com/office/drawing/2014/main" xmlns="" id="{0F428A78-BA7D-4C15-ACCA-F3CB33EF0A55}"/>
                </a:ext>
              </a:extLst>
            </p:cNvPr>
            <p:cNvSpPr>
              <a:spLocks/>
            </p:cNvSpPr>
            <p:nvPr/>
          </p:nvSpPr>
          <p:spPr bwMode="auto">
            <a:xfrm>
              <a:off x="4598" y="1845"/>
              <a:ext cx="11" cy="11"/>
            </a:xfrm>
            <a:custGeom>
              <a:avLst/>
              <a:gdLst>
                <a:gd name="T0" fmla="*/ 1 w 15"/>
                <a:gd name="T1" fmla="*/ 2 h 15"/>
                <a:gd name="T2" fmla="*/ 5 w 15"/>
                <a:gd name="T3" fmla="*/ 11 h 15"/>
                <a:gd name="T4" fmla="*/ 13 w 15"/>
                <a:gd name="T5" fmla="*/ 13 h 15"/>
                <a:gd name="T6" fmla="*/ 11 w 15"/>
                <a:gd name="T7" fmla="*/ 5 h 15"/>
                <a:gd name="T8" fmla="*/ 1 w 15"/>
                <a:gd name="T9" fmla="*/ 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5">
                  <a:moveTo>
                    <a:pt x="1" y="2"/>
                  </a:moveTo>
                  <a:cubicBezTo>
                    <a:pt x="0" y="3"/>
                    <a:pt x="1" y="7"/>
                    <a:pt x="5" y="11"/>
                  </a:cubicBezTo>
                  <a:cubicBezTo>
                    <a:pt x="7" y="14"/>
                    <a:pt x="11" y="15"/>
                    <a:pt x="13" y="13"/>
                  </a:cubicBezTo>
                  <a:cubicBezTo>
                    <a:pt x="15" y="12"/>
                    <a:pt x="13" y="8"/>
                    <a:pt x="11" y="5"/>
                  </a:cubicBezTo>
                  <a:cubicBezTo>
                    <a:pt x="7" y="2"/>
                    <a:pt x="3" y="0"/>
                    <a:pt x="1" y="2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333">
              <a:extLst>
                <a:ext uri="{FF2B5EF4-FFF2-40B4-BE49-F238E27FC236}">
                  <a16:creationId xmlns:a16="http://schemas.microsoft.com/office/drawing/2014/main" xmlns="" id="{5D4C4837-425D-40D2-8205-75E2B0D1AB1D}"/>
                </a:ext>
              </a:extLst>
            </p:cNvPr>
            <p:cNvSpPr>
              <a:spLocks/>
            </p:cNvSpPr>
            <p:nvPr/>
          </p:nvSpPr>
          <p:spPr bwMode="auto">
            <a:xfrm>
              <a:off x="4972" y="923"/>
              <a:ext cx="689" cy="759"/>
            </a:xfrm>
            <a:custGeom>
              <a:avLst/>
              <a:gdLst>
                <a:gd name="T0" fmla="*/ 2 w 892"/>
                <a:gd name="T1" fmla="*/ 0 h 983"/>
                <a:gd name="T2" fmla="*/ 0 w 892"/>
                <a:gd name="T3" fmla="*/ 2 h 983"/>
                <a:gd name="T4" fmla="*/ 169 w 892"/>
                <a:gd name="T5" fmla="*/ 127 h 983"/>
                <a:gd name="T6" fmla="*/ 125 w 892"/>
                <a:gd name="T7" fmla="*/ 177 h 983"/>
                <a:gd name="T8" fmla="*/ 516 w 892"/>
                <a:gd name="T9" fmla="*/ 571 h 983"/>
                <a:gd name="T10" fmla="*/ 591 w 892"/>
                <a:gd name="T11" fmla="*/ 510 h 983"/>
                <a:gd name="T12" fmla="*/ 890 w 892"/>
                <a:gd name="T13" fmla="*/ 983 h 983"/>
                <a:gd name="T14" fmla="*/ 892 w 892"/>
                <a:gd name="T15" fmla="*/ 982 h 983"/>
                <a:gd name="T16" fmla="*/ 588 w 892"/>
                <a:gd name="T17" fmla="*/ 502 h 983"/>
                <a:gd name="T18" fmla="*/ 512 w 892"/>
                <a:gd name="T19" fmla="*/ 563 h 983"/>
                <a:gd name="T20" fmla="*/ 134 w 892"/>
                <a:gd name="T21" fmla="*/ 182 h 983"/>
                <a:gd name="T22" fmla="*/ 177 w 892"/>
                <a:gd name="T23" fmla="*/ 131 h 983"/>
                <a:gd name="T24" fmla="*/ 2 w 892"/>
                <a:gd name="T25" fmla="*/ 0 h 9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92" h="983">
                  <a:moveTo>
                    <a:pt x="2" y="0"/>
                  </a:moveTo>
                  <a:cubicBezTo>
                    <a:pt x="1" y="1"/>
                    <a:pt x="1" y="2"/>
                    <a:pt x="0" y="2"/>
                  </a:cubicBezTo>
                  <a:cubicBezTo>
                    <a:pt x="59" y="42"/>
                    <a:pt x="115" y="84"/>
                    <a:pt x="169" y="127"/>
                  </a:cubicBezTo>
                  <a:cubicBezTo>
                    <a:pt x="154" y="144"/>
                    <a:pt x="139" y="161"/>
                    <a:pt x="125" y="177"/>
                  </a:cubicBezTo>
                  <a:cubicBezTo>
                    <a:pt x="273" y="296"/>
                    <a:pt x="403" y="429"/>
                    <a:pt x="516" y="571"/>
                  </a:cubicBezTo>
                  <a:cubicBezTo>
                    <a:pt x="541" y="550"/>
                    <a:pt x="566" y="530"/>
                    <a:pt x="591" y="510"/>
                  </a:cubicBezTo>
                  <a:cubicBezTo>
                    <a:pt x="709" y="658"/>
                    <a:pt x="808" y="817"/>
                    <a:pt x="890" y="983"/>
                  </a:cubicBezTo>
                  <a:cubicBezTo>
                    <a:pt x="891" y="983"/>
                    <a:pt x="891" y="983"/>
                    <a:pt x="892" y="982"/>
                  </a:cubicBezTo>
                  <a:cubicBezTo>
                    <a:pt x="809" y="813"/>
                    <a:pt x="708" y="652"/>
                    <a:pt x="588" y="502"/>
                  </a:cubicBezTo>
                  <a:cubicBezTo>
                    <a:pt x="563" y="522"/>
                    <a:pt x="537" y="542"/>
                    <a:pt x="512" y="563"/>
                  </a:cubicBezTo>
                  <a:cubicBezTo>
                    <a:pt x="402" y="425"/>
                    <a:pt x="276" y="297"/>
                    <a:pt x="134" y="182"/>
                  </a:cubicBezTo>
                  <a:cubicBezTo>
                    <a:pt x="148" y="165"/>
                    <a:pt x="163" y="148"/>
                    <a:pt x="177" y="131"/>
                  </a:cubicBezTo>
                  <a:cubicBezTo>
                    <a:pt x="121" y="86"/>
                    <a:pt x="63" y="42"/>
                    <a:pt x="2" y="0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334">
              <a:extLst>
                <a:ext uri="{FF2B5EF4-FFF2-40B4-BE49-F238E27FC236}">
                  <a16:creationId xmlns:a16="http://schemas.microsoft.com/office/drawing/2014/main" xmlns="" id="{67FD6489-73DB-48FD-870B-30DC19984BF9}"/>
                </a:ext>
              </a:extLst>
            </p:cNvPr>
            <p:cNvSpPr>
              <a:spLocks/>
            </p:cNvSpPr>
            <p:nvPr/>
          </p:nvSpPr>
          <p:spPr bwMode="auto">
            <a:xfrm>
              <a:off x="5650" y="1665"/>
              <a:ext cx="20" cy="34"/>
            </a:xfrm>
            <a:custGeom>
              <a:avLst/>
              <a:gdLst>
                <a:gd name="T0" fmla="*/ 4 w 26"/>
                <a:gd name="T1" fmla="*/ 2 h 43"/>
                <a:gd name="T2" fmla="*/ 8 w 26"/>
                <a:gd name="T3" fmla="*/ 25 h 43"/>
                <a:gd name="T4" fmla="*/ 23 w 26"/>
                <a:gd name="T5" fmla="*/ 42 h 43"/>
                <a:gd name="T6" fmla="*/ 19 w 26"/>
                <a:gd name="T7" fmla="*/ 19 h 43"/>
                <a:gd name="T8" fmla="*/ 4 w 26"/>
                <a:gd name="T9" fmla="*/ 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43">
                  <a:moveTo>
                    <a:pt x="4" y="2"/>
                  </a:moveTo>
                  <a:cubicBezTo>
                    <a:pt x="0" y="4"/>
                    <a:pt x="2" y="14"/>
                    <a:pt x="8" y="25"/>
                  </a:cubicBezTo>
                  <a:cubicBezTo>
                    <a:pt x="13" y="36"/>
                    <a:pt x="20" y="43"/>
                    <a:pt x="23" y="42"/>
                  </a:cubicBezTo>
                  <a:cubicBezTo>
                    <a:pt x="26" y="40"/>
                    <a:pt x="25" y="30"/>
                    <a:pt x="19" y="19"/>
                  </a:cubicBezTo>
                  <a:cubicBezTo>
                    <a:pt x="13" y="8"/>
                    <a:pt x="6" y="0"/>
                    <a:pt x="4" y="2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335">
              <a:extLst>
                <a:ext uri="{FF2B5EF4-FFF2-40B4-BE49-F238E27FC236}">
                  <a16:creationId xmlns:a16="http://schemas.microsoft.com/office/drawing/2014/main" xmlns="" id="{C2872F37-1883-48FB-8B36-276F049FCB10}"/>
                </a:ext>
              </a:extLst>
            </p:cNvPr>
            <p:cNvSpPr>
              <a:spLocks/>
            </p:cNvSpPr>
            <p:nvPr/>
          </p:nvSpPr>
          <p:spPr bwMode="auto">
            <a:xfrm>
              <a:off x="5415" y="1300"/>
              <a:ext cx="27" cy="32"/>
            </a:xfrm>
            <a:custGeom>
              <a:avLst/>
              <a:gdLst>
                <a:gd name="T0" fmla="*/ 3 w 34"/>
                <a:gd name="T1" fmla="*/ 3 h 41"/>
                <a:gd name="T2" fmla="*/ 12 w 34"/>
                <a:gd name="T3" fmla="*/ 24 h 41"/>
                <a:gd name="T4" fmla="*/ 31 w 34"/>
                <a:gd name="T5" fmla="*/ 39 h 41"/>
                <a:gd name="T6" fmla="*/ 22 w 34"/>
                <a:gd name="T7" fmla="*/ 16 h 41"/>
                <a:gd name="T8" fmla="*/ 3 w 34"/>
                <a:gd name="T9" fmla="*/ 3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41">
                  <a:moveTo>
                    <a:pt x="3" y="3"/>
                  </a:moveTo>
                  <a:cubicBezTo>
                    <a:pt x="0" y="5"/>
                    <a:pt x="4" y="15"/>
                    <a:pt x="12" y="24"/>
                  </a:cubicBezTo>
                  <a:cubicBezTo>
                    <a:pt x="20" y="34"/>
                    <a:pt x="28" y="41"/>
                    <a:pt x="31" y="39"/>
                  </a:cubicBezTo>
                  <a:cubicBezTo>
                    <a:pt x="34" y="36"/>
                    <a:pt x="30" y="26"/>
                    <a:pt x="22" y="16"/>
                  </a:cubicBezTo>
                  <a:cubicBezTo>
                    <a:pt x="14" y="7"/>
                    <a:pt x="6" y="0"/>
                    <a:pt x="3" y="3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336">
              <a:extLst>
                <a:ext uri="{FF2B5EF4-FFF2-40B4-BE49-F238E27FC236}">
                  <a16:creationId xmlns:a16="http://schemas.microsoft.com/office/drawing/2014/main" xmlns="" id="{FBE22C14-3C35-455F-B432-2041EDA1B8A6}"/>
                </a:ext>
              </a:extLst>
            </p:cNvPr>
            <p:cNvSpPr>
              <a:spLocks/>
            </p:cNvSpPr>
            <p:nvPr/>
          </p:nvSpPr>
          <p:spPr bwMode="auto">
            <a:xfrm>
              <a:off x="4961" y="916"/>
              <a:ext cx="27" cy="20"/>
            </a:xfrm>
            <a:custGeom>
              <a:avLst/>
              <a:gdLst>
                <a:gd name="T0" fmla="*/ 2 w 35"/>
                <a:gd name="T1" fmla="*/ 2 h 26"/>
                <a:gd name="T2" fmla="*/ 15 w 35"/>
                <a:gd name="T3" fmla="*/ 17 h 26"/>
                <a:gd name="T4" fmla="*/ 34 w 35"/>
                <a:gd name="T5" fmla="*/ 24 h 26"/>
                <a:gd name="T6" fmla="*/ 21 w 35"/>
                <a:gd name="T7" fmla="*/ 9 h 26"/>
                <a:gd name="T8" fmla="*/ 2 w 35"/>
                <a:gd name="T9" fmla="*/ 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26">
                  <a:moveTo>
                    <a:pt x="2" y="2"/>
                  </a:moveTo>
                  <a:cubicBezTo>
                    <a:pt x="0" y="4"/>
                    <a:pt x="6" y="11"/>
                    <a:pt x="15" y="17"/>
                  </a:cubicBezTo>
                  <a:cubicBezTo>
                    <a:pt x="24" y="24"/>
                    <a:pt x="32" y="26"/>
                    <a:pt x="34" y="24"/>
                  </a:cubicBezTo>
                  <a:cubicBezTo>
                    <a:pt x="35" y="22"/>
                    <a:pt x="29" y="15"/>
                    <a:pt x="21" y="9"/>
                  </a:cubicBezTo>
                  <a:cubicBezTo>
                    <a:pt x="12" y="3"/>
                    <a:pt x="3" y="0"/>
                    <a:pt x="2" y="2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337">
              <a:extLst>
                <a:ext uri="{FF2B5EF4-FFF2-40B4-BE49-F238E27FC236}">
                  <a16:creationId xmlns:a16="http://schemas.microsoft.com/office/drawing/2014/main" xmlns="" id="{66E4B7F8-5FFE-4D25-8280-AFAB6C1BACC5}"/>
                </a:ext>
              </a:extLst>
            </p:cNvPr>
            <p:cNvSpPr>
              <a:spLocks/>
            </p:cNvSpPr>
            <p:nvPr/>
          </p:nvSpPr>
          <p:spPr bwMode="auto">
            <a:xfrm>
              <a:off x="5358" y="1348"/>
              <a:ext cx="25" cy="29"/>
            </a:xfrm>
            <a:custGeom>
              <a:avLst/>
              <a:gdLst>
                <a:gd name="T0" fmla="*/ 2 w 32"/>
                <a:gd name="T1" fmla="*/ 2 h 38"/>
                <a:gd name="T2" fmla="*/ 11 w 32"/>
                <a:gd name="T3" fmla="*/ 22 h 38"/>
                <a:gd name="T4" fmla="*/ 29 w 32"/>
                <a:gd name="T5" fmla="*/ 36 h 38"/>
                <a:gd name="T6" fmla="*/ 21 w 32"/>
                <a:gd name="T7" fmla="*/ 15 h 38"/>
                <a:gd name="T8" fmla="*/ 2 w 32"/>
                <a:gd name="T9" fmla="*/ 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8">
                  <a:moveTo>
                    <a:pt x="2" y="2"/>
                  </a:moveTo>
                  <a:cubicBezTo>
                    <a:pt x="0" y="4"/>
                    <a:pt x="3" y="13"/>
                    <a:pt x="11" y="22"/>
                  </a:cubicBezTo>
                  <a:cubicBezTo>
                    <a:pt x="18" y="32"/>
                    <a:pt x="26" y="38"/>
                    <a:pt x="29" y="36"/>
                  </a:cubicBezTo>
                  <a:cubicBezTo>
                    <a:pt x="32" y="34"/>
                    <a:pt x="28" y="24"/>
                    <a:pt x="21" y="15"/>
                  </a:cubicBezTo>
                  <a:cubicBezTo>
                    <a:pt x="13" y="5"/>
                    <a:pt x="5" y="0"/>
                    <a:pt x="2" y="2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338">
              <a:extLst>
                <a:ext uri="{FF2B5EF4-FFF2-40B4-BE49-F238E27FC236}">
                  <a16:creationId xmlns:a16="http://schemas.microsoft.com/office/drawing/2014/main" xmlns="" id="{65652C8C-BBE7-44E7-8701-148B094283DB}"/>
                </a:ext>
              </a:extLst>
            </p:cNvPr>
            <p:cNvSpPr>
              <a:spLocks/>
            </p:cNvSpPr>
            <p:nvPr/>
          </p:nvSpPr>
          <p:spPr bwMode="auto">
            <a:xfrm>
              <a:off x="5056" y="1047"/>
              <a:ext cx="30" cy="27"/>
            </a:xfrm>
            <a:custGeom>
              <a:avLst/>
              <a:gdLst>
                <a:gd name="T0" fmla="*/ 2 w 40"/>
                <a:gd name="T1" fmla="*/ 3 h 35"/>
                <a:gd name="T2" fmla="*/ 16 w 40"/>
                <a:gd name="T3" fmla="*/ 23 h 35"/>
                <a:gd name="T4" fmla="*/ 38 w 40"/>
                <a:gd name="T5" fmla="*/ 32 h 35"/>
                <a:gd name="T6" fmla="*/ 23 w 40"/>
                <a:gd name="T7" fmla="*/ 13 h 35"/>
                <a:gd name="T8" fmla="*/ 2 w 40"/>
                <a:gd name="T9" fmla="*/ 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35">
                  <a:moveTo>
                    <a:pt x="2" y="3"/>
                  </a:moveTo>
                  <a:cubicBezTo>
                    <a:pt x="0" y="6"/>
                    <a:pt x="5" y="14"/>
                    <a:pt x="16" y="23"/>
                  </a:cubicBezTo>
                  <a:cubicBezTo>
                    <a:pt x="25" y="30"/>
                    <a:pt x="35" y="35"/>
                    <a:pt x="38" y="32"/>
                  </a:cubicBezTo>
                  <a:cubicBezTo>
                    <a:pt x="40" y="30"/>
                    <a:pt x="34" y="20"/>
                    <a:pt x="23" y="13"/>
                  </a:cubicBezTo>
                  <a:cubicBezTo>
                    <a:pt x="14" y="4"/>
                    <a:pt x="4" y="0"/>
                    <a:pt x="2" y="3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339">
              <a:extLst>
                <a:ext uri="{FF2B5EF4-FFF2-40B4-BE49-F238E27FC236}">
                  <a16:creationId xmlns:a16="http://schemas.microsoft.com/office/drawing/2014/main" xmlns="" id="{74901D98-155D-4C9E-A997-96E318365DE5}"/>
                </a:ext>
              </a:extLst>
            </p:cNvPr>
            <p:cNvSpPr>
              <a:spLocks/>
            </p:cNvSpPr>
            <p:nvPr/>
          </p:nvSpPr>
          <p:spPr bwMode="auto">
            <a:xfrm>
              <a:off x="5093" y="1014"/>
              <a:ext cx="20" cy="17"/>
            </a:xfrm>
            <a:custGeom>
              <a:avLst/>
              <a:gdLst>
                <a:gd name="T0" fmla="*/ 2 w 26"/>
                <a:gd name="T1" fmla="*/ 1 h 22"/>
                <a:gd name="T2" fmla="*/ 11 w 26"/>
                <a:gd name="T3" fmla="*/ 14 h 22"/>
                <a:gd name="T4" fmla="*/ 24 w 26"/>
                <a:gd name="T5" fmla="*/ 20 h 22"/>
                <a:gd name="T6" fmla="*/ 16 w 26"/>
                <a:gd name="T7" fmla="*/ 8 h 22"/>
                <a:gd name="T8" fmla="*/ 2 w 26"/>
                <a:gd name="T9" fmla="*/ 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2">
                  <a:moveTo>
                    <a:pt x="2" y="1"/>
                  </a:moveTo>
                  <a:cubicBezTo>
                    <a:pt x="0" y="3"/>
                    <a:pt x="5" y="9"/>
                    <a:pt x="11" y="14"/>
                  </a:cubicBezTo>
                  <a:cubicBezTo>
                    <a:pt x="16" y="19"/>
                    <a:pt x="23" y="22"/>
                    <a:pt x="24" y="20"/>
                  </a:cubicBezTo>
                  <a:cubicBezTo>
                    <a:pt x="26" y="18"/>
                    <a:pt x="22" y="13"/>
                    <a:pt x="16" y="8"/>
                  </a:cubicBezTo>
                  <a:cubicBezTo>
                    <a:pt x="9" y="2"/>
                    <a:pt x="4" y="0"/>
                    <a:pt x="2" y="1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340">
              <a:extLst>
                <a:ext uri="{FF2B5EF4-FFF2-40B4-BE49-F238E27FC236}">
                  <a16:creationId xmlns:a16="http://schemas.microsoft.com/office/drawing/2014/main" xmlns="" id="{E8CE0E80-4DE4-4C9B-97B4-7105E3E37331}"/>
                </a:ext>
              </a:extLst>
            </p:cNvPr>
            <p:cNvSpPr>
              <a:spLocks/>
            </p:cNvSpPr>
            <p:nvPr/>
          </p:nvSpPr>
          <p:spPr bwMode="auto">
            <a:xfrm>
              <a:off x="5140" y="2297"/>
              <a:ext cx="115" cy="909"/>
            </a:xfrm>
            <a:custGeom>
              <a:avLst/>
              <a:gdLst>
                <a:gd name="T0" fmla="*/ 49 w 148"/>
                <a:gd name="T1" fmla="*/ 0 h 1178"/>
                <a:gd name="T2" fmla="*/ 47 w 148"/>
                <a:gd name="T3" fmla="*/ 1 h 1178"/>
                <a:gd name="T4" fmla="*/ 82 w 148"/>
                <a:gd name="T5" fmla="*/ 174 h 1178"/>
                <a:gd name="T6" fmla="*/ 0 w 148"/>
                <a:gd name="T7" fmla="*/ 190 h 1178"/>
                <a:gd name="T8" fmla="*/ 23 w 148"/>
                <a:gd name="T9" fmla="*/ 667 h 1178"/>
                <a:gd name="T10" fmla="*/ 144 w 148"/>
                <a:gd name="T11" fmla="*/ 673 h 1178"/>
                <a:gd name="T12" fmla="*/ 57 w 148"/>
                <a:gd name="T13" fmla="*/ 1177 h 1178"/>
                <a:gd name="T14" fmla="*/ 60 w 148"/>
                <a:gd name="T15" fmla="*/ 1178 h 1178"/>
                <a:gd name="T16" fmla="*/ 148 w 148"/>
                <a:gd name="T17" fmla="*/ 665 h 1178"/>
                <a:gd name="T18" fmla="*/ 27 w 148"/>
                <a:gd name="T19" fmla="*/ 660 h 1178"/>
                <a:gd name="T20" fmla="*/ 4 w 148"/>
                <a:gd name="T21" fmla="*/ 197 h 1178"/>
                <a:gd name="T22" fmla="*/ 86 w 148"/>
                <a:gd name="T23" fmla="*/ 181 h 1178"/>
                <a:gd name="T24" fmla="*/ 49 w 148"/>
                <a:gd name="T25" fmla="*/ 0 h 1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8" h="1178">
                  <a:moveTo>
                    <a:pt x="49" y="0"/>
                  </a:moveTo>
                  <a:cubicBezTo>
                    <a:pt x="48" y="1"/>
                    <a:pt x="48" y="1"/>
                    <a:pt x="47" y="1"/>
                  </a:cubicBezTo>
                  <a:cubicBezTo>
                    <a:pt x="61" y="59"/>
                    <a:pt x="73" y="116"/>
                    <a:pt x="82" y="174"/>
                  </a:cubicBezTo>
                  <a:cubicBezTo>
                    <a:pt x="54" y="180"/>
                    <a:pt x="27" y="185"/>
                    <a:pt x="0" y="190"/>
                  </a:cubicBezTo>
                  <a:cubicBezTo>
                    <a:pt x="25" y="347"/>
                    <a:pt x="33" y="507"/>
                    <a:pt x="23" y="667"/>
                  </a:cubicBezTo>
                  <a:cubicBezTo>
                    <a:pt x="64" y="669"/>
                    <a:pt x="104" y="671"/>
                    <a:pt x="144" y="673"/>
                  </a:cubicBezTo>
                  <a:cubicBezTo>
                    <a:pt x="134" y="843"/>
                    <a:pt x="104" y="1013"/>
                    <a:pt x="57" y="1177"/>
                  </a:cubicBezTo>
                  <a:cubicBezTo>
                    <a:pt x="58" y="1177"/>
                    <a:pt x="59" y="1178"/>
                    <a:pt x="60" y="1178"/>
                  </a:cubicBezTo>
                  <a:cubicBezTo>
                    <a:pt x="108" y="1011"/>
                    <a:pt x="138" y="838"/>
                    <a:pt x="148" y="665"/>
                  </a:cubicBezTo>
                  <a:cubicBezTo>
                    <a:pt x="107" y="664"/>
                    <a:pt x="67" y="661"/>
                    <a:pt x="27" y="660"/>
                  </a:cubicBezTo>
                  <a:cubicBezTo>
                    <a:pt x="36" y="505"/>
                    <a:pt x="28" y="349"/>
                    <a:pt x="4" y="197"/>
                  </a:cubicBezTo>
                  <a:cubicBezTo>
                    <a:pt x="32" y="192"/>
                    <a:pt x="59" y="187"/>
                    <a:pt x="86" y="181"/>
                  </a:cubicBezTo>
                  <a:cubicBezTo>
                    <a:pt x="77" y="121"/>
                    <a:pt x="64" y="60"/>
                    <a:pt x="49" y="0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341">
              <a:extLst>
                <a:ext uri="{FF2B5EF4-FFF2-40B4-BE49-F238E27FC236}">
                  <a16:creationId xmlns:a16="http://schemas.microsoft.com/office/drawing/2014/main" xmlns="" id="{7A5E6CDD-F8D0-47FE-9BC1-8E73DB3669F9}"/>
                </a:ext>
              </a:extLst>
            </p:cNvPr>
            <p:cNvSpPr>
              <a:spLocks/>
            </p:cNvSpPr>
            <p:nvPr/>
          </p:nvSpPr>
          <p:spPr bwMode="auto">
            <a:xfrm>
              <a:off x="5177" y="3190"/>
              <a:ext cx="17" cy="33"/>
            </a:xfrm>
            <a:custGeom>
              <a:avLst/>
              <a:gdLst>
                <a:gd name="T0" fmla="*/ 17 w 22"/>
                <a:gd name="T1" fmla="*/ 0 h 42"/>
                <a:gd name="T2" fmla="*/ 4 w 22"/>
                <a:gd name="T3" fmla="*/ 18 h 42"/>
                <a:gd name="T4" fmla="*/ 6 w 22"/>
                <a:gd name="T5" fmla="*/ 41 h 42"/>
                <a:gd name="T6" fmla="*/ 19 w 22"/>
                <a:gd name="T7" fmla="*/ 22 h 42"/>
                <a:gd name="T8" fmla="*/ 17 w 22"/>
                <a:gd name="T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42">
                  <a:moveTo>
                    <a:pt x="17" y="0"/>
                  </a:moveTo>
                  <a:cubicBezTo>
                    <a:pt x="12" y="0"/>
                    <a:pt x="7" y="8"/>
                    <a:pt x="4" y="18"/>
                  </a:cubicBezTo>
                  <a:cubicBezTo>
                    <a:pt x="0" y="29"/>
                    <a:pt x="2" y="39"/>
                    <a:pt x="6" y="41"/>
                  </a:cubicBezTo>
                  <a:cubicBezTo>
                    <a:pt x="9" y="42"/>
                    <a:pt x="16" y="34"/>
                    <a:pt x="19" y="22"/>
                  </a:cubicBezTo>
                  <a:cubicBezTo>
                    <a:pt x="22" y="12"/>
                    <a:pt x="21" y="1"/>
                    <a:pt x="17" y="0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342">
              <a:extLst>
                <a:ext uri="{FF2B5EF4-FFF2-40B4-BE49-F238E27FC236}">
                  <a16:creationId xmlns:a16="http://schemas.microsoft.com/office/drawing/2014/main" xmlns="" id="{23D5BCDE-3039-4A6B-AB60-9A2C80DB7675}"/>
                </a:ext>
              </a:extLst>
            </p:cNvPr>
            <p:cNvSpPr>
              <a:spLocks/>
            </p:cNvSpPr>
            <p:nvPr/>
          </p:nvSpPr>
          <p:spPr bwMode="auto">
            <a:xfrm>
              <a:off x="5246" y="2800"/>
              <a:ext cx="13" cy="31"/>
            </a:xfrm>
            <a:custGeom>
              <a:avLst/>
              <a:gdLst>
                <a:gd name="T0" fmla="*/ 10 w 17"/>
                <a:gd name="T1" fmla="*/ 0 h 41"/>
                <a:gd name="T2" fmla="*/ 1 w 17"/>
                <a:gd name="T3" fmla="*/ 20 h 41"/>
                <a:gd name="T4" fmla="*/ 8 w 17"/>
                <a:gd name="T5" fmla="*/ 41 h 41"/>
                <a:gd name="T6" fmla="*/ 17 w 17"/>
                <a:gd name="T7" fmla="*/ 21 h 41"/>
                <a:gd name="T8" fmla="*/ 10 w 17"/>
                <a:gd name="T9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41">
                  <a:moveTo>
                    <a:pt x="10" y="0"/>
                  </a:moveTo>
                  <a:cubicBezTo>
                    <a:pt x="6" y="0"/>
                    <a:pt x="1" y="9"/>
                    <a:pt x="1" y="20"/>
                  </a:cubicBezTo>
                  <a:cubicBezTo>
                    <a:pt x="0" y="31"/>
                    <a:pt x="3" y="41"/>
                    <a:pt x="8" y="41"/>
                  </a:cubicBezTo>
                  <a:cubicBezTo>
                    <a:pt x="12" y="41"/>
                    <a:pt x="16" y="32"/>
                    <a:pt x="17" y="21"/>
                  </a:cubicBezTo>
                  <a:cubicBezTo>
                    <a:pt x="17" y="10"/>
                    <a:pt x="15" y="0"/>
                    <a:pt x="10" y="0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343">
              <a:extLst>
                <a:ext uri="{FF2B5EF4-FFF2-40B4-BE49-F238E27FC236}">
                  <a16:creationId xmlns:a16="http://schemas.microsoft.com/office/drawing/2014/main" xmlns="" id="{6673CCF4-1F1A-4D13-8894-56805918E1CB}"/>
                </a:ext>
              </a:extLst>
            </p:cNvPr>
            <p:cNvSpPr>
              <a:spLocks/>
            </p:cNvSpPr>
            <p:nvPr/>
          </p:nvSpPr>
          <p:spPr bwMode="auto">
            <a:xfrm>
              <a:off x="5171" y="2286"/>
              <a:ext cx="13" cy="26"/>
            </a:xfrm>
            <a:custGeom>
              <a:avLst/>
              <a:gdLst>
                <a:gd name="T0" fmla="*/ 5 w 17"/>
                <a:gd name="T1" fmla="*/ 2 h 34"/>
                <a:gd name="T2" fmla="*/ 2 w 17"/>
                <a:gd name="T3" fmla="*/ 19 h 34"/>
                <a:gd name="T4" fmla="*/ 13 w 17"/>
                <a:gd name="T5" fmla="*/ 33 h 34"/>
                <a:gd name="T6" fmla="*/ 15 w 17"/>
                <a:gd name="T7" fmla="*/ 15 h 34"/>
                <a:gd name="T8" fmla="*/ 5 w 17"/>
                <a:gd name="T9" fmla="*/ 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34">
                  <a:moveTo>
                    <a:pt x="5" y="2"/>
                  </a:moveTo>
                  <a:cubicBezTo>
                    <a:pt x="1" y="3"/>
                    <a:pt x="0" y="10"/>
                    <a:pt x="2" y="19"/>
                  </a:cubicBezTo>
                  <a:cubicBezTo>
                    <a:pt x="5" y="27"/>
                    <a:pt x="9" y="34"/>
                    <a:pt x="13" y="33"/>
                  </a:cubicBezTo>
                  <a:cubicBezTo>
                    <a:pt x="16" y="32"/>
                    <a:pt x="17" y="24"/>
                    <a:pt x="15" y="15"/>
                  </a:cubicBezTo>
                  <a:cubicBezTo>
                    <a:pt x="13" y="7"/>
                    <a:pt x="8" y="0"/>
                    <a:pt x="5" y="2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344">
              <a:extLst>
                <a:ext uri="{FF2B5EF4-FFF2-40B4-BE49-F238E27FC236}">
                  <a16:creationId xmlns:a16="http://schemas.microsoft.com/office/drawing/2014/main" xmlns="" id="{BF9FA2FA-A830-45CB-B511-AF70994A172C}"/>
                </a:ext>
              </a:extLst>
            </p:cNvPr>
            <p:cNvSpPr>
              <a:spLocks/>
            </p:cNvSpPr>
            <p:nvPr/>
          </p:nvSpPr>
          <p:spPr bwMode="auto">
            <a:xfrm>
              <a:off x="5153" y="2795"/>
              <a:ext cx="14" cy="31"/>
            </a:xfrm>
            <a:custGeom>
              <a:avLst/>
              <a:gdLst>
                <a:gd name="T0" fmla="*/ 10 w 18"/>
                <a:gd name="T1" fmla="*/ 1 h 40"/>
                <a:gd name="T2" fmla="*/ 0 w 18"/>
                <a:gd name="T3" fmla="*/ 20 h 40"/>
                <a:gd name="T4" fmla="*/ 8 w 18"/>
                <a:gd name="T5" fmla="*/ 40 h 40"/>
                <a:gd name="T6" fmla="*/ 17 w 18"/>
                <a:gd name="T7" fmla="*/ 21 h 40"/>
                <a:gd name="T8" fmla="*/ 10 w 18"/>
                <a:gd name="T9" fmla="*/ 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40">
                  <a:moveTo>
                    <a:pt x="10" y="1"/>
                  </a:moveTo>
                  <a:cubicBezTo>
                    <a:pt x="5" y="0"/>
                    <a:pt x="2" y="9"/>
                    <a:pt x="0" y="20"/>
                  </a:cubicBezTo>
                  <a:cubicBezTo>
                    <a:pt x="0" y="31"/>
                    <a:pt x="3" y="40"/>
                    <a:pt x="8" y="40"/>
                  </a:cubicBezTo>
                  <a:cubicBezTo>
                    <a:pt x="12" y="40"/>
                    <a:pt x="16" y="32"/>
                    <a:pt x="17" y="21"/>
                  </a:cubicBezTo>
                  <a:cubicBezTo>
                    <a:pt x="18" y="11"/>
                    <a:pt x="14" y="1"/>
                    <a:pt x="10" y="1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345">
              <a:extLst>
                <a:ext uri="{FF2B5EF4-FFF2-40B4-BE49-F238E27FC236}">
                  <a16:creationId xmlns:a16="http://schemas.microsoft.com/office/drawing/2014/main" xmlns="" id="{1168A2CD-ECE9-4AB2-8EEC-BBE8615F920F}"/>
                </a:ext>
              </a:extLst>
            </p:cNvPr>
            <p:cNvSpPr>
              <a:spLocks/>
            </p:cNvSpPr>
            <p:nvPr/>
          </p:nvSpPr>
          <p:spPr bwMode="auto">
            <a:xfrm>
              <a:off x="5134" y="2429"/>
              <a:ext cx="15" cy="31"/>
            </a:xfrm>
            <a:custGeom>
              <a:avLst/>
              <a:gdLst>
                <a:gd name="T0" fmla="*/ 6 w 19"/>
                <a:gd name="T1" fmla="*/ 2 h 40"/>
                <a:gd name="T2" fmla="*/ 1 w 19"/>
                <a:gd name="T3" fmla="*/ 22 h 40"/>
                <a:gd name="T4" fmla="*/ 12 w 19"/>
                <a:gd name="T5" fmla="*/ 39 h 40"/>
                <a:gd name="T6" fmla="*/ 17 w 19"/>
                <a:gd name="T7" fmla="*/ 19 h 40"/>
                <a:gd name="T8" fmla="*/ 6 w 19"/>
                <a:gd name="T9" fmla="*/ 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40">
                  <a:moveTo>
                    <a:pt x="6" y="2"/>
                  </a:moveTo>
                  <a:cubicBezTo>
                    <a:pt x="2" y="3"/>
                    <a:pt x="0" y="11"/>
                    <a:pt x="1" y="22"/>
                  </a:cubicBezTo>
                  <a:cubicBezTo>
                    <a:pt x="3" y="33"/>
                    <a:pt x="8" y="40"/>
                    <a:pt x="12" y="39"/>
                  </a:cubicBezTo>
                  <a:cubicBezTo>
                    <a:pt x="17" y="39"/>
                    <a:pt x="19" y="30"/>
                    <a:pt x="17" y="19"/>
                  </a:cubicBezTo>
                  <a:cubicBezTo>
                    <a:pt x="15" y="8"/>
                    <a:pt x="11" y="0"/>
                    <a:pt x="6" y="2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346">
              <a:extLst>
                <a:ext uri="{FF2B5EF4-FFF2-40B4-BE49-F238E27FC236}">
                  <a16:creationId xmlns:a16="http://schemas.microsoft.com/office/drawing/2014/main" xmlns="" id="{4C214926-4079-43E6-85B0-017BD855D9EF}"/>
                </a:ext>
              </a:extLst>
            </p:cNvPr>
            <p:cNvSpPr>
              <a:spLocks/>
            </p:cNvSpPr>
            <p:nvPr/>
          </p:nvSpPr>
          <p:spPr bwMode="auto">
            <a:xfrm>
              <a:off x="5200" y="2423"/>
              <a:ext cx="9" cy="19"/>
            </a:xfrm>
            <a:custGeom>
              <a:avLst/>
              <a:gdLst>
                <a:gd name="T0" fmla="*/ 4 w 12"/>
                <a:gd name="T1" fmla="*/ 0 h 25"/>
                <a:gd name="T2" fmla="*/ 1 w 12"/>
                <a:gd name="T3" fmla="*/ 13 h 25"/>
                <a:gd name="T4" fmla="*/ 8 w 12"/>
                <a:gd name="T5" fmla="*/ 25 h 25"/>
                <a:gd name="T6" fmla="*/ 11 w 12"/>
                <a:gd name="T7" fmla="*/ 11 h 25"/>
                <a:gd name="T8" fmla="*/ 4 w 12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25">
                  <a:moveTo>
                    <a:pt x="4" y="0"/>
                  </a:moveTo>
                  <a:cubicBezTo>
                    <a:pt x="2" y="0"/>
                    <a:pt x="0" y="7"/>
                    <a:pt x="1" y="13"/>
                  </a:cubicBezTo>
                  <a:cubicBezTo>
                    <a:pt x="2" y="20"/>
                    <a:pt x="6" y="25"/>
                    <a:pt x="8" y="25"/>
                  </a:cubicBezTo>
                  <a:cubicBezTo>
                    <a:pt x="11" y="25"/>
                    <a:pt x="12" y="19"/>
                    <a:pt x="11" y="11"/>
                  </a:cubicBezTo>
                  <a:cubicBezTo>
                    <a:pt x="10" y="5"/>
                    <a:pt x="6" y="0"/>
                    <a:pt x="4" y="0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347">
              <a:extLst>
                <a:ext uri="{FF2B5EF4-FFF2-40B4-BE49-F238E27FC236}">
                  <a16:creationId xmlns:a16="http://schemas.microsoft.com/office/drawing/2014/main" xmlns="" id="{AFF7EF51-4AAB-4307-A9A7-1F32D7A03618}"/>
                </a:ext>
              </a:extLst>
            </p:cNvPr>
            <p:cNvSpPr>
              <a:spLocks/>
            </p:cNvSpPr>
            <p:nvPr/>
          </p:nvSpPr>
          <p:spPr bwMode="auto">
            <a:xfrm>
              <a:off x="4296" y="1597"/>
              <a:ext cx="236" cy="363"/>
            </a:xfrm>
            <a:custGeom>
              <a:avLst/>
              <a:gdLst>
                <a:gd name="T0" fmla="*/ 0 w 306"/>
                <a:gd name="T1" fmla="*/ 424 h 470"/>
                <a:gd name="T2" fmla="*/ 4 w 306"/>
                <a:gd name="T3" fmla="*/ 427 h 470"/>
                <a:gd name="T4" fmla="*/ 49 w 306"/>
                <a:gd name="T5" fmla="*/ 371 h 470"/>
                <a:gd name="T6" fmla="*/ 165 w 306"/>
                <a:gd name="T7" fmla="*/ 470 h 470"/>
                <a:gd name="T8" fmla="*/ 306 w 306"/>
                <a:gd name="T9" fmla="*/ 328 h 470"/>
                <a:gd name="T10" fmla="*/ 110 w 306"/>
                <a:gd name="T11" fmla="*/ 168 h 470"/>
                <a:gd name="T12" fmla="*/ 228 w 306"/>
                <a:gd name="T13" fmla="*/ 5 h 470"/>
                <a:gd name="T14" fmla="*/ 222 w 306"/>
                <a:gd name="T15" fmla="*/ 0 h 470"/>
                <a:gd name="T16" fmla="*/ 103 w 306"/>
                <a:gd name="T17" fmla="*/ 167 h 470"/>
                <a:gd name="T18" fmla="*/ 300 w 306"/>
                <a:gd name="T19" fmla="*/ 326 h 470"/>
                <a:gd name="T20" fmla="*/ 163 w 306"/>
                <a:gd name="T21" fmla="*/ 464 h 470"/>
                <a:gd name="T22" fmla="*/ 47 w 306"/>
                <a:gd name="T23" fmla="*/ 365 h 470"/>
                <a:gd name="T24" fmla="*/ 0 w 306"/>
                <a:gd name="T25" fmla="*/ 424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06" h="470">
                  <a:moveTo>
                    <a:pt x="0" y="424"/>
                  </a:moveTo>
                  <a:cubicBezTo>
                    <a:pt x="1" y="424"/>
                    <a:pt x="3" y="426"/>
                    <a:pt x="4" y="427"/>
                  </a:cubicBezTo>
                  <a:cubicBezTo>
                    <a:pt x="19" y="408"/>
                    <a:pt x="34" y="389"/>
                    <a:pt x="49" y="371"/>
                  </a:cubicBezTo>
                  <a:cubicBezTo>
                    <a:pt x="91" y="402"/>
                    <a:pt x="129" y="436"/>
                    <a:pt x="165" y="470"/>
                  </a:cubicBezTo>
                  <a:cubicBezTo>
                    <a:pt x="212" y="423"/>
                    <a:pt x="259" y="375"/>
                    <a:pt x="306" y="328"/>
                  </a:cubicBezTo>
                  <a:cubicBezTo>
                    <a:pt x="247" y="270"/>
                    <a:pt x="182" y="217"/>
                    <a:pt x="110" y="168"/>
                  </a:cubicBezTo>
                  <a:cubicBezTo>
                    <a:pt x="149" y="114"/>
                    <a:pt x="189" y="59"/>
                    <a:pt x="228" y="5"/>
                  </a:cubicBezTo>
                  <a:cubicBezTo>
                    <a:pt x="226" y="4"/>
                    <a:pt x="224" y="2"/>
                    <a:pt x="222" y="0"/>
                  </a:cubicBezTo>
                  <a:cubicBezTo>
                    <a:pt x="182" y="56"/>
                    <a:pt x="142" y="112"/>
                    <a:pt x="103" y="167"/>
                  </a:cubicBezTo>
                  <a:cubicBezTo>
                    <a:pt x="175" y="215"/>
                    <a:pt x="240" y="269"/>
                    <a:pt x="300" y="326"/>
                  </a:cubicBezTo>
                  <a:cubicBezTo>
                    <a:pt x="255" y="372"/>
                    <a:pt x="209" y="418"/>
                    <a:pt x="163" y="464"/>
                  </a:cubicBezTo>
                  <a:cubicBezTo>
                    <a:pt x="127" y="429"/>
                    <a:pt x="88" y="396"/>
                    <a:pt x="47" y="365"/>
                  </a:cubicBezTo>
                  <a:cubicBezTo>
                    <a:pt x="31" y="384"/>
                    <a:pt x="16" y="404"/>
                    <a:pt x="0" y="424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348">
              <a:extLst>
                <a:ext uri="{FF2B5EF4-FFF2-40B4-BE49-F238E27FC236}">
                  <a16:creationId xmlns:a16="http://schemas.microsoft.com/office/drawing/2014/main" xmlns="" id="{4E4C7C5D-6FCF-44A9-B1F2-0192DC19421E}"/>
                </a:ext>
              </a:extLst>
            </p:cNvPr>
            <p:cNvSpPr>
              <a:spLocks/>
            </p:cNvSpPr>
            <p:nvPr/>
          </p:nvSpPr>
          <p:spPr bwMode="auto">
            <a:xfrm>
              <a:off x="4455" y="1588"/>
              <a:ext cx="29" cy="22"/>
            </a:xfrm>
            <a:custGeom>
              <a:avLst/>
              <a:gdLst>
                <a:gd name="T0" fmla="*/ 13 w 37"/>
                <a:gd name="T1" fmla="*/ 20 h 28"/>
                <a:gd name="T2" fmla="*/ 34 w 37"/>
                <a:gd name="T3" fmla="*/ 25 h 28"/>
                <a:gd name="T4" fmla="*/ 23 w 37"/>
                <a:gd name="T5" fmla="*/ 7 h 28"/>
                <a:gd name="T6" fmla="*/ 2 w 37"/>
                <a:gd name="T7" fmla="*/ 3 h 28"/>
                <a:gd name="T8" fmla="*/ 13 w 37"/>
                <a:gd name="T9" fmla="*/ 2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28">
                  <a:moveTo>
                    <a:pt x="13" y="20"/>
                  </a:moveTo>
                  <a:cubicBezTo>
                    <a:pt x="22" y="26"/>
                    <a:pt x="31" y="28"/>
                    <a:pt x="34" y="25"/>
                  </a:cubicBezTo>
                  <a:cubicBezTo>
                    <a:pt x="37" y="21"/>
                    <a:pt x="31" y="13"/>
                    <a:pt x="23" y="7"/>
                  </a:cubicBezTo>
                  <a:cubicBezTo>
                    <a:pt x="14" y="1"/>
                    <a:pt x="4" y="0"/>
                    <a:pt x="2" y="3"/>
                  </a:cubicBezTo>
                  <a:cubicBezTo>
                    <a:pt x="0" y="7"/>
                    <a:pt x="5" y="14"/>
                    <a:pt x="13" y="20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349">
              <a:extLst>
                <a:ext uri="{FF2B5EF4-FFF2-40B4-BE49-F238E27FC236}">
                  <a16:creationId xmlns:a16="http://schemas.microsoft.com/office/drawing/2014/main" xmlns="" id="{E56247C0-456C-42FE-B529-53C1F9AE14BF}"/>
                </a:ext>
              </a:extLst>
            </p:cNvPr>
            <p:cNvSpPr>
              <a:spLocks/>
            </p:cNvSpPr>
            <p:nvPr/>
          </p:nvSpPr>
          <p:spPr bwMode="auto">
            <a:xfrm>
              <a:off x="4365" y="1716"/>
              <a:ext cx="26" cy="20"/>
            </a:xfrm>
            <a:custGeom>
              <a:avLst/>
              <a:gdLst>
                <a:gd name="T0" fmla="*/ 12 w 34"/>
                <a:gd name="T1" fmla="*/ 19 h 26"/>
                <a:gd name="T2" fmla="*/ 31 w 34"/>
                <a:gd name="T3" fmla="*/ 23 h 26"/>
                <a:gd name="T4" fmla="*/ 22 w 34"/>
                <a:gd name="T5" fmla="*/ 7 h 26"/>
                <a:gd name="T6" fmla="*/ 3 w 34"/>
                <a:gd name="T7" fmla="*/ 3 h 26"/>
                <a:gd name="T8" fmla="*/ 12 w 34"/>
                <a:gd name="T9" fmla="*/ 19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26">
                  <a:moveTo>
                    <a:pt x="12" y="19"/>
                  </a:moveTo>
                  <a:cubicBezTo>
                    <a:pt x="20" y="25"/>
                    <a:pt x="28" y="26"/>
                    <a:pt x="31" y="23"/>
                  </a:cubicBezTo>
                  <a:cubicBezTo>
                    <a:pt x="34" y="19"/>
                    <a:pt x="30" y="12"/>
                    <a:pt x="22" y="7"/>
                  </a:cubicBezTo>
                  <a:cubicBezTo>
                    <a:pt x="13" y="1"/>
                    <a:pt x="5" y="0"/>
                    <a:pt x="3" y="3"/>
                  </a:cubicBezTo>
                  <a:cubicBezTo>
                    <a:pt x="0" y="7"/>
                    <a:pt x="4" y="14"/>
                    <a:pt x="12" y="19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350">
              <a:extLst>
                <a:ext uri="{FF2B5EF4-FFF2-40B4-BE49-F238E27FC236}">
                  <a16:creationId xmlns:a16="http://schemas.microsoft.com/office/drawing/2014/main" xmlns="" id="{69B21A66-04CD-44FB-ABAC-5D1F445C3D6E}"/>
                </a:ext>
              </a:extLst>
            </p:cNvPr>
            <p:cNvSpPr>
              <a:spLocks/>
            </p:cNvSpPr>
            <p:nvPr/>
          </p:nvSpPr>
          <p:spPr bwMode="auto">
            <a:xfrm>
              <a:off x="4289" y="1917"/>
              <a:ext cx="17" cy="15"/>
            </a:xfrm>
            <a:custGeom>
              <a:avLst/>
              <a:gdLst>
                <a:gd name="T0" fmla="*/ 7 w 22"/>
                <a:gd name="T1" fmla="*/ 14 h 19"/>
                <a:gd name="T2" fmla="*/ 20 w 22"/>
                <a:gd name="T3" fmla="*/ 16 h 19"/>
                <a:gd name="T4" fmla="*/ 15 w 22"/>
                <a:gd name="T5" fmla="*/ 4 h 19"/>
                <a:gd name="T6" fmla="*/ 2 w 22"/>
                <a:gd name="T7" fmla="*/ 2 h 19"/>
                <a:gd name="T8" fmla="*/ 7 w 22"/>
                <a:gd name="T9" fmla="*/ 1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9">
                  <a:moveTo>
                    <a:pt x="7" y="14"/>
                  </a:moveTo>
                  <a:cubicBezTo>
                    <a:pt x="12" y="18"/>
                    <a:pt x="18" y="19"/>
                    <a:pt x="20" y="16"/>
                  </a:cubicBezTo>
                  <a:cubicBezTo>
                    <a:pt x="22" y="14"/>
                    <a:pt x="20" y="8"/>
                    <a:pt x="15" y="4"/>
                  </a:cubicBezTo>
                  <a:cubicBezTo>
                    <a:pt x="10" y="1"/>
                    <a:pt x="3" y="0"/>
                    <a:pt x="2" y="2"/>
                  </a:cubicBezTo>
                  <a:cubicBezTo>
                    <a:pt x="0" y="5"/>
                    <a:pt x="2" y="11"/>
                    <a:pt x="7" y="14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351">
              <a:extLst>
                <a:ext uri="{FF2B5EF4-FFF2-40B4-BE49-F238E27FC236}">
                  <a16:creationId xmlns:a16="http://schemas.microsoft.com/office/drawing/2014/main" xmlns="" id="{CBA8E3C0-AE3B-4647-9914-2188784EB45E}"/>
                </a:ext>
              </a:extLst>
            </p:cNvPr>
            <p:cNvSpPr>
              <a:spLocks/>
            </p:cNvSpPr>
            <p:nvPr/>
          </p:nvSpPr>
          <p:spPr bwMode="auto">
            <a:xfrm>
              <a:off x="4519" y="1837"/>
              <a:ext cx="23" cy="23"/>
            </a:xfrm>
            <a:custGeom>
              <a:avLst/>
              <a:gdLst>
                <a:gd name="T0" fmla="*/ 9 w 30"/>
                <a:gd name="T1" fmla="*/ 21 h 30"/>
                <a:gd name="T2" fmla="*/ 27 w 30"/>
                <a:gd name="T3" fmla="*/ 26 h 30"/>
                <a:gd name="T4" fmla="*/ 21 w 30"/>
                <a:gd name="T5" fmla="*/ 10 h 30"/>
                <a:gd name="T6" fmla="*/ 4 w 30"/>
                <a:gd name="T7" fmla="*/ 4 h 30"/>
                <a:gd name="T8" fmla="*/ 9 w 30"/>
                <a:gd name="T9" fmla="*/ 2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30">
                  <a:moveTo>
                    <a:pt x="9" y="21"/>
                  </a:moveTo>
                  <a:cubicBezTo>
                    <a:pt x="16" y="28"/>
                    <a:pt x="23" y="30"/>
                    <a:pt x="27" y="26"/>
                  </a:cubicBezTo>
                  <a:cubicBezTo>
                    <a:pt x="30" y="23"/>
                    <a:pt x="27" y="16"/>
                    <a:pt x="21" y="10"/>
                  </a:cubicBezTo>
                  <a:cubicBezTo>
                    <a:pt x="14" y="3"/>
                    <a:pt x="7" y="0"/>
                    <a:pt x="4" y="4"/>
                  </a:cubicBezTo>
                  <a:cubicBezTo>
                    <a:pt x="0" y="7"/>
                    <a:pt x="3" y="15"/>
                    <a:pt x="9" y="21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352">
              <a:extLst>
                <a:ext uri="{FF2B5EF4-FFF2-40B4-BE49-F238E27FC236}">
                  <a16:creationId xmlns:a16="http://schemas.microsoft.com/office/drawing/2014/main" xmlns="" id="{A032EA5A-EFEB-4A14-93E8-7C1422D80409}"/>
                </a:ext>
              </a:extLst>
            </p:cNvPr>
            <p:cNvSpPr>
              <a:spLocks/>
            </p:cNvSpPr>
            <p:nvPr/>
          </p:nvSpPr>
          <p:spPr bwMode="auto">
            <a:xfrm>
              <a:off x="4411" y="1948"/>
              <a:ext cx="21" cy="20"/>
            </a:xfrm>
            <a:custGeom>
              <a:avLst/>
              <a:gdLst>
                <a:gd name="T0" fmla="*/ 7 w 27"/>
                <a:gd name="T1" fmla="*/ 20 h 26"/>
                <a:gd name="T2" fmla="*/ 23 w 27"/>
                <a:gd name="T3" fmla="*/ 23 h 26"/>
                <a:gd name="T4" fmla="*/ 19 w 27"/>
                <a:gd name="T5" fmla="*/ 7 h 26"/>
                <a:gd name="T6" fmla="*/ 3 w 27"/>
                <a:gd name="T7" fmla="*/ 3 h 26"/>
                <a:gd name="T8" fmla="*/ 7 w 27"/>
                <a:gd name="T9" fmla="*/ 2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6">
                  <a:moveTo>
                    <a:pt x="7" y="20"/>
                  </a:moveTo>
                  <a:cubicBezTo>
                    <a:pt x="13" y="25"/>
                    <a:pt x="20" y="26"/>
                    <a:pt x="23" y="23"/>
                  </a:cubicBezTo>
                  <a:cubicBezTo>
                    <a:pt x="27" y="20"/>
                    <a:pt x="25" y="13"/>
                    <a:pt x="19" y="7"/>
                  </a:cubicBezTo>
                  <a:cubicBezTo>
                    <a:pt x="13" y="2"/>
                    <a:pt x="6" y="0"/>
                    <a:pt x="3" y="3"/>
                  </a:cubicBezTo>
                  <a:cubicBezTo>
                    <a:pt x="0" y="7"/>
                    <a:pt x="2" y="13"/>
                    <a:pt x="7" y="20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353">
              <a:extLst>
                <a:ext uri="{FF2B5EF4-FFF2-40B4-BE49-F238E27FC236}">
                  <a16:creationId xmlns:a16="http://schemas.microsoft.com/office/drawing/2014/main" xmlns="" id="{E20F7213-1E44-4DB4-8444-D6E133091D4F}"/>
                </a:ext>
              </a:extLst>
            </p:cNvPr>
            <p:cNvSpPr>
              <a:spLocks/>
            </p:cNvSpPr>
            <p:nvPr/>
          </p:nvSpPr>
          <p:spPr bwMode="auto">
            <a:xfrm>
              <a:off x="4326" y="1876"/>
              <a:ext cx="14" cy="13"/>
            </a:xfrm>
            <a:custGeom>
              <a:avLst/>
              <a:gdLst>
                <a:gd name="T0" fmla="*/ 6 w 19"/>
                <a:gd name="T1" fmla="*/ 12 h 16"/>
                <a:gd name="T2" fmla="*/ 17 w 19"/>
                <a:gd name="T3" fmla="*/ 13 h 16"/>
                <a:gd name="T4" fmla="*/ 13 w 19"/>
                <a:gd name="T5" fmla="*/ 4 h 16"/>
                <a:gd name="T6" fmla="*/ 1 w 19"/>
                <a:gd name="T7" fmla="*/ 2 h 16"/>
                <a:gd name="T8" fmla="*/ 6 w 19"/>
                <a:gd name="T9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6">
                  <a:moveTo>
                    <a:pt x="6" y="12"/>
                  </a:moveTo>
                  <a:cubicBezTo>
                    <a:pt x="11" y="15"/>
                    <a:pt x="15" y="16"/>
                    <a:pt x="17" y="13"/>
                  </a:cubicBezTo>
                  <a:cubicBezTo>
                    <a:pt x="19" y="11"/>
                    <a:pt x="17" y="7"/>
                    <a:pt x="13" y="4"/>
                  </a:cubicBezTo>
                  <a:cubicBezTo>
                    <a:pt x="8" y="1"/>
                    <a:pt x="4" y="0"/>
                    <a:pt x="1" y="2"/>
                  </a:cubicBezTo>
                  <a:cubicBezTo>
                    <a:pt x="0" y="4"/>
                    <a:pt x="2" y="8"/>
                    <a:pt x="6" y="12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354">
              <a:extLst>
                <a:ext uri="{FF2B5EF4-FFF2-40B4-BE49-F238E27FC236}">
                  <a16:creationId xmlns:a16="http://schemas.microsoft.com/office/drawing/2014/main" xmlns="" id="{9BF06DE3-2353-443F-9C96-D7BD6C516B82}"/>
                </a:ext>
              </a:extLst>
            </p:cNvPr>
            <p:cNvSpPr>
              <a:spLocks/>
            </p:cNvSpPr>
            <p:nvPr/>
          </p:nvSpPr>
          <p:spPr bwMode="auto">
            <a:xfrm>
              <a:off x="4116" y="307"/>
              <a:ext cx="2159" cy="3381"/>
            </a:xfrm>
            <a:custGeom>
              <a:avLst/>
              <a:gdLst>
                <a:gd name="T0" fmla="*/ 2472 w 2795"/>
                <a:gd name="T1" fmla="*/ 4376 h 4379"/>
                <a:gd name="T2" fmla="*/ 2480 w 2795"/>
                <a:gd name="T3" fmla="*/ 4379 h 4379"/>
                <a:gd name="T4" fmla="*/ 2545 w 2795"/>
                <a:gd name="T5" fmla="*/ 1999 h 4379"/>
                <a:gd name="T6" fmla="*/ 2207 w 2795"/>
                <a:gd name="T7" fmla="*/ 2122 h 4379"/>
                <a:gd name="T8" fmla="*/ 862 w 2795"/>
                <a:gd name="T9" fmla="*/ 544 h 4379"/>
                <a:gd name="T10" fmla="*/ 983 w 2795"/>
                <a:gd name="T11" fmla="*/ 328 h 4379"/>
                <a:gd name="T12" fmla="*/ 2 w 2795"/>
                <a:gd name="T13" fmla="*/ 0 h 4379"/>
                <a:gd name="T14" fmla="*/ 0 w 2795"/>
                <a:gd name="T15" fmla="*/ 9 h 4379"/>
                <a:gd name="T16" fmla="*/ 943 w 2795"/>
                <a:gd name="T17" fmla="*/ 318 h 4379"/>
                <a:gd name="T18" fmla="*/ 825 w 2795"/>
                <a:gd name="T19" fmla="*/ 535 h 4379"/>
                <a:gd name="T20" fmla="*/ 2208 w 2795"/>
                <a:gd name="T21" fmla="*/ 2155 h 4379"/>
                <a:gd name="T22" fmla="*/ 2546 w 2795"/>
                <a:gd name="T23" fmla="*/ 2036 h 4379"/>
                <a:gd name="T24" fmla="*/ 2472 w 2795"/>
                <a:gd name="T25" fmla="*/ 4376 h 43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95" h="4379">
                  <a:moveTo>
                    <a:pt x="2472" y="4376"/>
                  </a:moveTo>
                  <a:cubicBezTo>
                    <a:pt x="2474" y="4378"/>
                    <a:pt x="2477" y="4379"/>
                    <a:pt x="2480" y="4379"/>
                  </a:cubicBezTo>
                  <a:cubicBezTo>
                    <a:pt x="2763" y="3622"/>
                    <a:pt x="2795" y="2765"/>
                    <a:pt x="2545" y="1999"/>
                  </a:cubicBezTo>
                  <a:cubicBezTo>
                    <a:pt x="2432" y="2040"/>
                    <a:pt x="2319" y="2081"/>
                    <a:pt x="2207" y="2122"/>
                  </a:cubicBezTo>
                  <a:cubicBezTo>
                    <a:pt x="1994" y="1474"/>
                    <a:pt x="1554" y="899"/>
                    <a:pt x="862" y="544"/>
                  </a:cubicBezTo>
                  <a:cubicBezTo>
                    <a:pt x="902" y="472"/>
                    <a:pt x="943" y="401"/>
                    <a:pt x="983" y="328"/>
                  </a:cubicBezTo>
                  <a:cubicBezTo>
                    <a:pt x="697" y="181"/>
                    <a:pt x="370" y="68"/>
                    <a:pt x="2" y="0"/>
                  </a:cubicBezTo>
                  <a:cubicBezTo>
                    <a:pt x="1" y="3"/>
                    <a:pt x="0" y="6"/>
                    <a:pt x="0" y="9"/>
                  </a:cubicBezTo>
                  <a:cubicBezTo>
                    <a:pt x="353" y="74"/>
                    <a:pt x="667" y="180"/>
                    <a:pt x="943" y="318"/>
                  </a:cubicBezTo>
                  <a:cubicBezTo>
                    <a:pt x="904" y="390"/>
                    <a:pt x="865" y="463"/>
                    <a:pt x="825" y="535"/>
                  </a:cubicBezTo>
                  <a:cubicBezTo>
                    <a:pt x="1544" y="894"/>
                    <a:pt x="1997" y="1486"/>
                    <a:pt x="2208" y="2155"/>
                  </a:cubicBezTo>
                  <a:cubicBezTo>
                    <a:pt x="2321" y="2115"/>
                    <a:pt x="2434" y="2075"/>
                    <a:pt x="2546" y="2036"/>
                  </a:cubicBezTo>
                  <a:cubicBezTo>
                    <a:pt x="2785" y="2791"/>
                    <a:pt x="2750" y="3632"/>
                    <a:pt x="2472" y="4376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355">
              <a:extLst>
                <a:ext uri="{FF2B5EF4-FFF2-40B4-BE49-F238E27FC236}">
                  <a16:creationId xmlns:a16="http://schemas.microsoft.com/office/drawing/2014/main" xmlns="" id="{1AB857EC-2EF1-41D2-AC57-A71035547C57}"/>
                </a:ext>
              </a:extLst>
            </p:cNvPr>
            <p:cNvSpPr>
              <a:spLocks/>
            </p:cNvSpPr>
            <p:nvPr/>
          </p:nvSpPr>
          <p:spPr bwMode="auto">
            <a:xfrm>
              <a:off x="5992" y="3615"/>
              <a:ext cx="71" cy="145"/>
            </a:xfrm>
            <a:custGeom>
              <a:avLst/>
              <a:gdLst>
                <a:gd name="T0" fmla="*/ 79 w 91"/>
                <a:gd name="T1" fmla="*/ 4 h 188"/>
                <a:gd name="T2" fmla="*/ 25 w 91"/>
                <a:gd name="T3" fmla="*/ 85 h 188"/>
                <a:gd name="T4" fmla="*/ 12 w 91"/>
                <a:gd name="T5" fmla="*/ 184 h 188"/>
                <a:gd name="T6" fmla="*/ 69 w 91"/>
                <a:gd name="T7" fmla="*/ 102 h 188"/>
                <a:gd name="T8" fmla="*/ 79 w 91"/>
                <a:gd name="T9" fmla="*/ 4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188">
                  <a:moveTo>
                    <a:pt x="79" y="4"/>
                  </a:moveTo>
                  <a:cubicBezTo>
                    <a:pt x="67" y="0"/>
                    <a:pt x="43" y="37"/>
                    <a:pt x="25" y="85"/>
                  </a:cubicBezTo>
                  <a:cubicBezTo>
                    <a:pt x="6" y="134"/>
                    <a:pt x="0" y="177"/>
                    <a:pt x="12" y="184"/>
                  </a:cubicBezTo>
                  <a:cubicBezTo>
                    <a:pt x="24" y="188"/>
                    <a:pt x="50" y="152"/>
                    <a:pt x="69" y="102"/>
                  </a:cubicBezTo>
                  <a:cubicBezTo>
                    <a:pt x="87" y="53"/>
                    <a:pt x="91" y="9"/>
                    <a:pt x="79" y="4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356">
              <a:extLst>
                <a:ext uri="{FF2B5EF4-FFF2-40B4-BE49-F238E27FC236}">
                  <a16:creationId xmlns:a16="http://schemas.microsoft.com/office/drawing/2014/main" xmlns="" id="{42850A92-FAF8-4D7E-B1A2-713CE1AB5956}"/>
                </a:ext>
              </a:extLst>
            </p:cNvPr>
            <p:cNvSpPr>
              <a:spLocks/>
            </p:cNvSpPr>
            <p:nvPr/>
          </p:nvSpPr>
          <p:spPr bwMode="auto">
            <a:xfrm>
              <a:off x="6052" y="1800"/>
              <a:ext cx="64" cy="147"/>
            </a:xfrm>
            <a:custGeom>
              <a:avLst/>
              <a:gdLst>
                <a:gd name="T0" fmla="*/ 12 w 83"/>
                <a:gd name="T1" fmla="*/ 5 h 191"/>
                <a:gd name="T2" fmla="*/ 21 w 83"/>
                <a:gd name="T3" fmla="*/ 104 h 191"/>
                <a:gd name="T4" fmla="*/ 70 w 83"/>
                <a:gd name="T5" fmla="*/ 187 h 191"/>
                <a:gd name="T6" fmla="*/ 65 w 83"/>
                <a:gd name="T7" fmla="*/ 88 h 191"/>
                <a:gd name="T8" fmla="*/ 12 w 83"/>
                <a:gd name="T9" fmla="*/ 5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191">
                  <a:moveTo>
                    <a:pt x="12" y="5"/>
                  </a:moveTo>
                  <a:cubicBezTo>
                    <a:pt x="0" y="10"/>
                    <a:pt x="5" y="53"/>
                    <a:pt x="21" y="104"/>
                  </a:cubicBezTo>
                  <a:cubicBezTo>
                    <a:pt x="36" y="154"/>
                    <a:pt x="58" y="191"/>
                    <a:pt x="70" y="187"/>
                  </a:cubicBezTo>
                  <a:cubicBezTo>
                    <a:pt x="83" y="183"/>
                    <a:pt x="81" y="138"/>
                    <a:pt x="65" y="88"/>
                  </a:cubicBezTo>
                  <a:cubicBezTo>
                    <a:pt x="49" y="37"/>
                    <a:pt x="25" y="0"/>
                    <a:pt x="12" y="5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357">
              <a:extLst>
                <a:ext uri="{FF2B5EF4-FFF2-40B4-BE49-F238E27FC236}">
                  <a16:creationId xmlns:a16="http://schemas.microsoft.com/office/drawing/2014/main" xmlns="" id="{270A9AC4-A0B5-4B16-B845-A628E9A9E48C}"/>
                </a:ext>
              </a:extLst>
            </p:cNvPr>
            <p:cNvSpPr>
              <a:spLocks/>
            </p:cNvSpPr>
            <p:nvPr/>
          </p:nvSpPr>
          <p:spPr bwMode="auto">
            <a:xfrm>
              <a:off x="4052" y="291"/>
              <a:ext cx="153" cy="45"/>
            </a:xfrm>
            <a:custGeom>
              <a:avLst/>
              <a:gdLst>
                <a:gd name="T0" fmla="*/ 1 w 198"/>
                <a:gd name="T1" fmla="*/ 11 h 58"/>
                <a:gd name="T2" fmla="*/ 96 w 198"/>
                <a:gd name="T3" fmla="*/ 47 h 58"/>
                <a:gd name="T4" fmla="*/ 195 w 198"/>
                <a:gd name="T5" fmla="*/ 47 h 58"/>
                <a:gd name="T6" fmla="*/ 103 w 198"/>
                <a:gd name="T7" fmla="*/ 10 h 58"/>
                <a:gd name="T8" fmla="*/ 1 w 198"/>
                <a:gd name="T9" fmla="*/ 11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8" h="58">
                  <a:moveTo>
                    <a:pt x="1" y="11"/>
                  </a:moveTo>
                  <a:cubicBezTo>
                    <a:pt x="0" y="21"/>
                    <a:pt x="42" y="37"/>
                    <a:pt x="96" y="47"/>
                  </a:cubicBezTo>
                  <a:cubicBezTo>
                    <a:pt x="148" y="57"/>
                    <a:pt x="193" y="58"/>
                    <a:pt x="195" y="47"/>
                  </a:cubicBezTo>
                  <a:cubicBezTo>
                    <a:pt x="198" y="38"/>
                    <a:pt x="157" y="20"/>
                    <a:pt x="103" y="10"/>
                  </a:cubicBezTo>
                  <a:cubicBezTo>
                    <a:pt x="49" y="0"/>
                    <a:pt x="3" y="0"/>
                    <a:pt x="1" y="11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358">
              <a:extLst>
                <a:ext uri="{FF2B5EF4-FFF2-40B4-BE49-F238E27FC236}">
                  <a16:creationId xmlns:a16="http://schemas.microsoft.com/office/drawing/2014/main" xmlns="" id="{4FCEAB8C-1CD3-43C9-87E0-811E5108FF2E}"/>
                </a:ext>
              </a:extLst>
            </p:cNvPr>
            <p:cNvSpPr>
              <a:spLocks/>
            </p:cNvSpPr>
            <p:nvPr/>
          </p:nvSpPr>
          <p:spPr bwMode="auto">
            <a:xfrm>
              <a:off x="5794" y="1900"/>
              <a:ext cx="58" cy="132"/>
            </a:xfrm>
            <a:custGeom>
              <a:avLst/>
              <a:gdLst>
                <a:gd name="T0" fmla="*/ 12 w 76"/>
                <a:gd name="T1" fmla="*/ 5 h 171"/>
                <a:gd name="T2" fmla="*/ 17 w 76"/>
                <a:gd name="T3" fmla="*/ 94 h 171"/>
                <a:gd name="T4" fmla="*/ 64 w 76"/>
                <a:gd name="T5" fmla="*/ 167 h 171"/>
                <a:gd name="T6" fmla="*/ 61 w 76"/>
                <a:gd name="T7" fmla="*/ 78 h 171"/>
                <a:gd name="T8" fmla="*/ 12 w 76"/>
                <a:gd name="T9" fmla="*/ 5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171">
                  <a:moveTo>
                    <a:pt x="12" y="5"/>
                  </a:moveTo>
                  <a:cubicBezTo>
                    <a:pt x="0" y="10"/>
                    <a:pt x="2" y="49"/>
                    <a:pt x="17" y="94"/>
                  </a:cubicBezTo>
                  <a:cubicBezTo>
                    <a:pt x="31" y="138"/>
                    <a:pt x="51" y="171"/>
                    <a:pt x="64" y="167"/>
                  </a:cubicBezTo>
                  <a:cubicBezTo>
                    <a:pt x="76" y="163"/>
                    <a:pt x="75" y="123"/>
                    <a:pt x="61" y="78"/>
                  </a:cubicBezTo>
                  <a:cubicBezTo>
                    <a:pt x="47" y="33"/>
                    <a:pt x="24" y="0"/>
                    <a:pt x="12" y="5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359">
              <a:extLst>
                <a:ext uri="{FF2B5EF4-FFF2-40B4-BE49-F238E27FC236}">
                  <a16:creationId xmlns:a16="http://schemas.microsoft.com/office/drawing/2014/main" xmlns="" id="{16B5DD89-C7A1-4FC6-B49A-79AEFF371AD5}"/>
                </a:ext>
              </a:extLst>
            </p:cNvPr>
            <p:cNvSpPr>
              <a:spLocks/>
            </p:cNvSpPr>
            <p:nvPr/>
          </p:nvSpPr>
          <p:spPr bwMode="auto">
            <a:xfrm>
              <a:off x="4686" y="678"/>
              <a:ext cx="145" cy="85"/>
            </a:xfrm>
            <a:custGeom>
              <a:avLst/>
              <a:gdLst>
                <a:gd name="T0" fmla="*/ 6 w 187"/>
                <a:gd name="T1" fmla="*/ 11 h 110"/>
                <a:gd name="T2" fmla="*/ 83 w 187"/>
                <a:gd name="T3" fmla="*/ 75 h 110"/>
                <a:gd name="T4" fmla="*/ 180 w 187"/>
                <a:gd name="T5" fmla="*/ 99 h 110"/>
                <a:gd name="T6" fmla="*/ 106 w 187"/>
                <a:gd name="T7" fmla="*/ 34 h 110"/>
                <a:gd name="T8" fmla="*/ 6 w 187"/>
                <a:gd name="T9" fmla="*/ 11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7" h="110">
                  <a:moveTo>
                    <a:pt x="6" y="11"/>
                  </a:moveTo>
                  <a:cubicBezTo>
                    <a:pt x="0" y="24"/>
                    <a:pt x="36" y="51"/>
                    <a:pt x="83" y="75"/>
                  </a:cubicBezTo>
                  <a:cubicBezTo>
                    <a:pt x="132" y="99"/>
                    <a:pt x="174" y="110"/>
                    <a:pt x="180" y="99"/>
                  </a:cubicBezTo>
                  <a:cubicBezTo>
                    <a:pt x="187" y="88"/>
                    <a:pt x="155" y="58"/>
                    <a:pt x="106" y="34"/>
                  </a:cubicBezTo>
                  <a:cubicBezTo>
                    <a:pt x="58" y="9"/>
                    <a:pt x="12" y="0"/>
                    <a:pt x="6" y="11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Freeform 360">
              <a:extLst>
                <a:ext uri="{FF2B5EF4-FFF2-40B4-BE49-F238E27FC236}">
                  <a16:creationId xmlns:a16="http://schemas.microsoft.com/office/drawing/2014/main" xmlns="" id="{B7CBADFD-FF35-4240-B32B-1B33DCEFD26D}"/>
                </a:ext>
              </a:extLst>
            </p:cNvPr>
            <p:cNvSpPr>
              <a:spLocks/>
            </p:cNvSpPr>
            <p:nvPr/>
          </p:nvSpPr>
          <p:spPr bwMode="auto">
            <a:xfrm>
              <a:off x="4802" y="526"/>
              <a:ext cx="97" cy="57"/>
            </a:xfrm>
            <a:custGeom>
              <a:avLst/>
              <a:gdLst>
                <a:gd name="T0" fmla="*/ 3 w 125"/>
                <a:gd name="T1" fmla="*/ 8 h 74"/>
                <a:gd name="T2" fmla="*/ 56 w 125"/>
                <a:gd name="T3" fmla="*/ 50 h 74"/>
                <a:gd name="T4" fmla="*/ 121 w 125"/>
                <a:gd name="T5" fmla="*/ 67 h 74"/>
                <a:gd name="T6" fmla="*/ 70 w 125"/>
                <a:gd name="T7" fmla="*/ 24 h 74"/>
                <a:gd name="T8" fmla="*/ 3 w 125"/>
                <a:gd name="T9" fmla="*/ 8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74">
                  <a:moveTo>
                    <a:pt x="3" y="8"/>
                  </a:moveTo>
                  <a:cubicBezTo>
                    <a:pt x="0" y="15"/>
                    <a:pt x="23" y="34"/>
                    <a:pt x="56" y="50"/>
                  </a:cubicBezTo>
                  <a:cubicBezTo>
                    <a:pt x="88" y="66"/>
                    <a:pt x="116" y="74"/>
                    <a:pt x="121" y="67"/>
                  </a:cubicBezTo>
                  <a:cubicBezTo>
                    <a:pt x="125" y="59"/>
                    <a:pt x="103" y="40"/>
                    <a:pt x="70" y="24"/>
                  </a:cubicBezTo>
                  <a:cubicBezTo>
                    <a:pt x="37" y="8"/>
                    <a:pt x="7" y="0"/>
                    <a:pt x="3" y="8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361">
              <a:extLst>
                <a:ext uri="{FF2B5EF4-FFF2-40B4-BE49-F238E27FC236}">
                  <a16:creationId xmlns:a16="http://schemas.microsoft.com/office/drawing/2014/main" xmlns="" id="{F48BF4CA-967D-407B-AEF6-2B7D45EF3D35}"/>
                </a:ext>
              </a:extLst>
            </p:cNvPr>
            <p:cNvSpPr>
              <a:spLocks/>
            </p:cNvSpPr>
            <p:nvPr/>
          </p:nvSpPr>
          <p:spPr bwMode="auto">
            <a:xfrm>
              <a:off x="4524" y="722"/>
              <a:ext cx="237" cy="414"/>
            </a:xfrm>
            <a:custGeom>
              <a:avLst/>
              <a:gdLst>
                <a:gd name="T0" fmla="*/ 13 w 306"/>
                <a:gd name="T1" fmla="*/ 536 h 536"/>
                <a:gd name="T2" fmla="*/ 306 w 306"/>
                <a:gd name="T3" fmla="*/ 8 h 536"/>
                <a:gd name="T4" fmla="*/ 289 w 306"/>
                <a:gd name="T5" fmla="*/ 0 h 536"/>
                <a:gd name="T6" fmla="*/ 0 w 306"/>
                <a:gd name="T7" fmla="*/ 529 h 536"/>
                <a:gd name="T8" fmla="*/ 13 w 306"/>
                <a:gd name="T9" fmla="*/ 536 h 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6" h="536">
                  <a:moveTo>
                    <a:pt x="13" y="536"/>
                  </a:moveTo>
                  <a:cubicBezTo>
                    <a:pt x="111" y="360"/>
                    <a:pt x="208" y="184"/>
                    <a:pt x="306" y="8"/>
                  </a:cubicBezTo>
                  <a:cubicBezTo>
                    <a:pt x="300" y="5"/>
                    <a:pt x="295" y="2"/>
                    <a:pt x="289" y="0"/>
                  </a:cubicBezTo>
                  <a:cubicBezTo>
                    <a:pt x="193" y="176"/>
                    <a:pt x="97" y="352"/>
                    <a:pt x="0" y="529"/>
                  </a:cubicBezTo>
                  <a:cubicBezTo>
                    <a:pt x="5" y="532"/>
                    <a:pt x="9" y="534"/>
                    <a:pt x="13" y="536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362">
              <a:extLst>
                <a:ext uri="{FF2B5EF4-FFF2-40B4-BE49-F238E27FC236}">
                  <a16:creationId xmlns:a16="http://schemas.microsoft.com/office/drawing/2014/main" xmlns="" id="{695E7425-1558-4B97-B39F-3ED8C781D3C1}"/>
                </a:ext>
              </a:extLst>
            </p:cNvPr>
            <p:cNvSpPr>
              <a:spLocks/>
            </p:cNvSpPr>
            <p:nvPr/>
          </p:nvSpPr>
          <p:spPr bwMode="auto">
            <a:xfrm>
              <a:off x="4466" y="1096"/>
              <a:ext cx="126" cy="76"/>
            </a:xfrm>
            <a:custGeom>
              <a:avLst/>
              <a:gdLst>
                <a:gd name="T0" fmla="*/ 70 w 163"/>
                <a:gd name="T1" fmla="*/ 71 h 99"/>
                <a:gd name="T2" fmla="*/ 156 w 163"/>
                <a:gd name="T3" fmla="*/ 87 h 99"/>
                <a:gd name="T4" fmla="*/ 95 w 163"/>
                <a:gd name="T5" fmla="*/ 26 h 99"/>
                <a:gd name="T6" fmla="*/ 6 w 163"/>
                <a:gd name="T7" fmla="*/ 12 h 99"/>
                <a:gd name="T8" fmla="*/ 70 w 163"/>
                <a:gd name="T9" fmla="*/ 71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3" h="99">
                  <a:moveTo>
                    <a:pt x="70" y="71"/>
                  </a:moveTo>
                  <a:cubicBezTo>
                    <a:pt x="111" y="91"/>
                    <a:pt x="148" y="99"/>
                    <a:pt x="156" y="87"/>
                  </a:cubicBezTo>
                  <a:cubicBezTo>
                    <a:pt x="163" y="75"/>
                    <a:pt x="136" y="47"/>
                    <a:pt x="95" y="26"/>
                  </a:cubicBezTo>
                  <a:cubicBezTo>
                    <a:pt x="53" y="6"/>
                    <a:pt x="12" y="0"/>
                    <a:pt x="6" y="12"/>
                  </a:cubicBezTo>
                  <a:cubicBezTo>
                    <a:pt x="0" y="24"/>
                    <a:pt x="29" y="51"/>
                    <a:pt x="70" y="71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363">
              <a:extLst>
                <a:ext uri="{FF2B5EF4-FFF2-40B4-BE49-F238E27FC236}">
                  <a16:creationId xmlns:a16="http://schemas.microsoft.com/office/drawing/2014/main" xmlns="" id="{5A462ACD-9805-43EE-822E-6075ED935A7E}"/>
                </a:ext>
              </a:extLst>
            </p:cNvPr>
            <p:cNvSpPr>
              <a:spLocks/>
            </p:cNvSpPr>
            <p:nvPr/>
          </p:nvSpPr>
          <p:spPr bwMode="auto">
            <a:xfrm>
              <a:off x="6267" y="2517"/>
              <a:ext cx="273" cy="1270"/>
            </a:xfrm>
            <a:custGeom>
              <a:avLst/>
              <a:gdLst>
                <a:gd name="T0" fmla="*/ 0 w 353"/>
                <a:gd name="T1" fmla="*/ 1644 h 1645"/>
                <a:gd name="T2" fmla="*/ 4 w 353"/>
                <a:gd name="T3" fmla="*/ 1645 h 1645"/>
                <a:gd name="T4" fmla="*/ 258 w 353"/>
                <a:gd name="T5" fmla="*/ 428 h 1645"/>
                <a:gd name="T6" fmla="*/ 353 w 353"/>
                <a:gd name="T7" fmla="*/ 15 h 1645"/>
                <a:gd name="T8" fmla="*/ 350 w 353"/>
                <a:gd name="T9" fmla="*/ 0 h 1645"/>
                <a:gd name="T10" fmla="*/ 254 w 353"/>
                <a:gd name="T11" fmla="*/ 420 h 1645"/>
                <a:gd name="T12" fmla="*/ 0 w 353"/>
                <a:gd name="T13" fmla="*/ 1644 h 1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3" h="1645">
                  <a:moveTo>
                    <a:pt x="0" y="1644"/>
                  </a:moveTo>
                  <a:cubicBezTo>
                    <a:pt x="2" y="1644"/>
                    <a:pt x="3" y="1644"/>
                    <a:pt x="4" y="1645"/>
                  </a:cubicBezTo>
                  <a:cubicBezTo>
                    <a:pt x="150" y="1257"/>
                    <a:pt x="236" y="843"/>
                    <a:pt x="258" y="428"/>
                  </a:cubicBezTo>
                  <a:cubicBezTo>
                    <a:pt x="297" y="294"/>
                    <a:pt x="329" y="156"/>
                    <a:pt x="353" y="15"/>
                  </a:cubicBezTo>
                  <a:cubicBezTo>
                    <a:pt x="352" y="10"/>
                    <a:pt x="351" y="5"/>
                    <a:pt x="350" y="0"/>
                  </a:cubicBezTo>
                  <a:cubicBezTo>
                    <a:pt x="325" y="143"/>
                    <a:pt x="293" y="283"/>
                    <a:pt x="254" y="420"/>
                  </a:cubicBezTo>
                  <a:cubicBezTo>
                    <a:pt x="232" y="838"/>
                    <a:pt x="147" y="1253"/>
                    <a:pt x="0" y="1644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364">
              <a:extLst>
                <a:ext uri="{FF2B5EF4-FFF2-40B4-BE49-F238E27FC236}">
                  <a16:creationId xmlns:a16="http://schemas.microsoft.com/office/drawing/2014/main" xmlns="" id="{A1C125B4-D24D-4173-AC28-5A23322B3689}"/>
                </a:ext>
              </a:extLst>
            </p:cNvPr>
            <p:cNvSpPr>
              <a:spLocks/>
            </p:cNvSpPr>
            <p:nvPr/>
          </p:nvSpPr>
          <p:spPr bwMode="auto">
            <a:xfrm>
              <a:off x="4957" y="3312"/>
              <a:ext cx="312" cy="514"/>
            </a:xfrm>
            <a:custGeom>
              <a:avLst/>
              <a:gdLst>
                <a:gd name="T0" fmla="*/ 0 w 404"/>
                <a:gd name="T1" fmla="*/ 620 h 666"/>
                <a:gd name="T2" fmla="*/ 57 w 404"/>
                <a:gd name="T3" fmla="*/ 666 h 666"/>
                <a:gd name="T4" fmla="*/ 404 w 404"/>
                <a:gd name="T5" fmla="*/ 2 h 666"/>
                <a:gd name="T6" fmla="*/ 400 w 404"/>
                <a:gd name="T7" fmla="*/ 0 h 666"/>
                <a:gd name="T8" fmla="*/ 61 w 404"/>
                <a:gd name="T9" fmla="*/ 652 h 666"/>
                <a:gd name="T10" fmla="*/ 8 w 404"/>
                <a:gd name="T11" fmla="*/ 610 h 666"/>
                <a:gd name="T12" fmla="*/ 0 w 404"/>
                <a:gd name="T13" fmla="*/ 620 h 6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4" h="666">
                  <a:moveTo>
                    <a:pt x="0" y="620"/>
                  </a:moveTo>
                  <a:cubicBezTo>
                    <a:pt x="19" y="635"/>
                    <a:pt x="38" y="650"/>
                    <a:pt x="57" y="666"/>
                  </a:cubicBezTo>
                  <a:cubicBezTo>
                    <a:pt x="208" y="466"/>
                    <a:pt x="324" y="241"/>
                    <a:pt x="404" y="2"/>
                  </a:cubicBezTo>
                  <a:cubicBezTo>
                    <a:pt x="402" y="2"/>
                    <a:pt x="401" y="1"/>
                    <a:pt x="400" y="0"/>
                  </a:cubicBezTo>
                  <a:cubicBezTo>
                    <a:pt x="321" y="235"/>
                    <a:pt x="208" y="456"/>
                    <a:pt x="61" y="652"/>
                  </a:cubicBezTo>
                  <a:cubicBezTo>
                    <a:pt x="43" y="639"/>
                    <a:pt x="25" y="624"/>
                    <a:pt x="8" y="610"/>
                  </a:cubicBezTo>
                  <a:cubicBezTo>
                    <a:pt x="5" y="614"/>
                    <a:pt x="2" y="617"/>
                    <a:pt x="0" y="620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Freeform 365">
              <a:extLst>
                <a:ext uri="{FF2B5EF4-FFF2-40B4-BE49-F238E27FC236}">
                  <a16:creationId xmlns:a16="http://schemas.microsoft.com/office/drawing/2014/main" xmlns="" id="{7CB5049E-5381-4BA7-B58A-30F63835B10E}"/>
                </a:ext>
              </a:extLst>
            </p:cNvPr>
            <p:cNvSpPr>
              <a:spLocks/>
            </p:cNvSpPr>
            <p:nvPr/>
          </p:nvSpPr>
          <p:spPr bwMode="auto">
            <a:xfrm>
              <a:off x="5886" y="2952"/>
              <a:ext cx="241" cy="712"/>
            </a:xfrm>
            <a:custGeom>
              <a:avLst/>
              <a:gdLst>
                <a:gd name="T0" fmla="*/ 95 w 311"/>
                <a:gd name="T1" fmla="*/ 921 h 923"/>
                <a:gd name="T2" fmla="*/ 101 w 311"/>
                <a:gd name="T3" fmla="*/ 923 h 923"/>
                <a:gd name="T4" fmla="*/ 311 w 311"/>
                <a:gd name="T5" fmla="*/ 30 h 923"/>
                <a:gd name="T6" fmla="*/ 2 w 311"/>
                <a:gd name="T7" fmla="*/ 0 h 923"/>
                <a:gd name="T8" fmla="*/ 0 w 311"/>
                <a:gd name="T9" fmla="*/ 23 h 923"/>
                <a:gd name="T10" fmla="*/ 302 w 311"/>
                <a:gd name="T11" fmla="*/ 54 h 923"/>
                <a:gd name="T12" fmla="*/ 95 w 311"/>
                <a:gd name="T13" fmla="*/ 921 h 9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1" h="923">
                  <a:moveTo>
                    <a:pt x="95" y="921"/>
                  </a:moveTo>
                  <a:cubicBezTo>
                    <a:pt x="98" y="922"/>
                    <a:pt x="99" y="923"/>
                    <a:pt x="101" y="923"/>
                  </a:cubicBezTo>
                  <a:cubicBezTo>
                    <a:pt x="209" y="636"/>
                    <a:pt x="280" y="334"/>
                    <a:pt x="311" y="30"/>
                  </a:cubicBezTo>
                  <a:cubicBezTo>
                    <a:pt x="209" y="19"/>
                    <a:pt x="105" y="10"/>
                    <a:pt x="2" y="0"/>
                  </a:cubicBezTo>
                  <a:cubicBezTo>
                    <a:pt x="1" y="7"/>
                    <a:pt x="1" y="15"/>
                    <a:pt x="0" y="23"/>
                  </a:cubicBezTo>
                  <a:cubicBezTo>
                    <a:pt x="101" y="33"/>
                    <a:pt x="201" y="44"/>
                    <a:pt x="302" y="54"/>
                  </a:cubicBezTo>
                  <a:cubicBezTo>
                    <a:pt x="269" y="350"/>
                    <a:pt x="200" y="643"/>
                    <a:pt x="95" y="921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Freeform 366">
              <a:extLst>
                <a:ext uri="{FF2B5EF4-FFF2-40B4-BE49-F238E27FC236}">
                  <a16:creationId xmlns:a16="http://schemas.microsoft.com/office/drawing/2014/main" xmlns="" id="{0C35DDD4-2827-4560-8903-096141A2F0C2}"/>
                </a:ext>
              </a:extLst>
            </p:cNvPr>
            <p:cNvSpPr>
              <a:spLocks/>
            </p:cNvSpPr>
            <p:nvPr/>
          </p:nvSpPr>
          <p:spPr bwMode="auto">
            <a:xfrm>
              <a:off x="4700" y="2394"/>
              <a:ext cx="221" cy="178"/>
            </a:xfrm>
            <a:custGeom>
              <a:avLst/>
              <a:gdLst>
                <a:gd name="T0" fmla="*/ 279 w 286"/>
                <a:gd name="T1" fmla="*/ 230 h 230"/>
                <a:gd name="T2" fmla="*/ 286 w 286"/>
                <a:gd name="T3" fmla="*/ 229 h 230"/>
                <a:gd name="T4" fmla="*/ 257 w 286"/>
                <a:gd name="T5" fmla="*/ 43 h 230"/>
                <a:gd name="T6" fmla="*/ 31 w 286"/>
                <a:gd name="T7" fmla="*/ 99 h 230"/>
                <a:gd name="T8" fmla="*/ 6 w 286"/>
                <a:gd name="T9" fmla="*/ 0 h 230"/>
                <a:gd name="T10" fmla="*/ 0 w 286"/>
                <a:gd name="T11" fmla="*/ 2 h 230"/>
                <a:gd name="T12" fmla="*/ 27 w 286"/>
                <a:gd name="T13" fmla="*/ 112 h 230"/>
                <a:gd name="T14" fmla="*/ 253 w 286"/>
                <a:gd name="T15" fmla="*/ 58 h 230"/>
                <a:gd name="T16" fmla="*/ 279 w 286"/>
                <a:gd name="T17" fmla="*/ 23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6" h="230">
                  <a:moveTo>
                    <a:pt x="279" y="230"/>
                  </a:moveTo>
                  <a:cubicBezTo>
                    <a:pt x="282" y="230"/>
                    <a:pt x="283" y="229"/>
                    <a:pt x="286" y="229"/>
                  </a:cubicBezTo>
                  <a:cubicBezTo>
                    <a:pt x="279" y="166"/>
                    <a:pt x="270" y="104"/>
                    <a:pt x="257" y="43"/>
                  </a:cubicBezTo>
                  <a:cubicBezTo>
                    <a:pt x="181" y="62"/>
                    <a:pt x="106" y="80"/>
                    <a:pt x="31" y="99"/>
                  </a:cubicBezTo>
                  <a:cubicBezTo>
                    <a:pt x="24" y="65"/>
                    <a:pt x="15" y="32"/>
                    <a:pt x="6" y="0"/>
                  </a:cubicBezTo>
                  <a:cubicBezTo>
                    <a:pt x="4" y="1"/>
                    <a:pt x="2" y="2"/>
                    <a:pt x="0" y="2"/>
                  </a:cubicBezTo>
                  <a:cubicBezTo>
                    <a:pt x="10" y="38"/>
                    <a:pt x="19" y="75"/>
                    <a:pt x="27" y="112"/>
                  </a:cubicBezTo>
                  <a:cubicBezTo>
                    <a:pt x="102" y="93"/>
                    <a:pt x="178" y="76"/>
                    <a:pt x="253" y="58"/>
                  </a:cubicBezTo>
                  <a:cubicBezTo>
                    <a:pt x="265" y="114"/>
                    <a:pt x="273" y="172"/>
                    <a:pt x="279" y="230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Freeform 367">
              <a:extLst>
                <a:ext uri="{FF2B5EF4-FFF2-40B4-BE49-F238E27FC236}">
                  <a16:creationId xmlns:a16="http://schemas.microsoft.com/office/drawing/2014/main" xmlns="" id="{863E1109-E7FE-43CA-8375-858FBB702632}"/>
                </a:ext>
              </a:extLst>
            </p:cNvPr>
            <p:cNvSpPr>
              <a:spLocks/>
            </p:cNvSpPr>
            <p:nvPr/>
          </p:nvSpPr>
          <p:spPr bwMode="auto">
            <a:xfrm>
              <a:off x="5037" y="2656"/>
              <a:ext cx="104" cy="583"/>
            </a:xfrm>
            <a:custGeom>
              <a:avLst/>
              <a:gdLst>
                <a:gd name="T0" fmla="*/ 15 w 135"/>
                <a:gd name="T1" fmla="*/ 736 h 755"/>
                <a:gd name="T2" fmla="*/ 69 w 135"/>
                <a:gd name="T3" fmla="*/ 755 h 755"/>
                <a:gd name="T4" fmla="*/ 74 w 135"/>
                <a:gd name="T5" fmla="*/ 741 h 755"/>
                <a:gd name="T6" fmla="*/ 26 w 135"/>
                <a:gd name="T7" fmla="*/ 725 h 755"/>
                <a:gd name="T8" fmla="*/ 127 w 135"/>
                <a:gd name="T9" fmla="*/ 0 h 755"/>
                <a:gd name="T10" fmla="*/ 0 w 135"/>
                <a:gd name="T11" fmla="*/ 7 h 755"/>
                <a:gd name="T12" fmla="*/ 0 w 135"/>
                <a:gd name="T13" fmla="*/ 21 h 755"/>
                <a:gd name="T14" fmla="*/ 121 w 135"/>
                <a:gd name="T15" fmla="*/ 16 h 755"/>
                <a:gd name="T16" fmla="*/ 15 w 135"/>
                <a:gd name="T17" fmla="*/ 736 h 7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5" h="755">
                  <a:moveTo>
                    <a:pt x="15" y="736"/>
                  </a:moveTo>
                  <a:cubicBezTo>
                    <a:pt x="33" y="743"/>
                    <a:pt x="51" y="749"/>
                    <a:pt x="69" y="755"/>
                  </a:cubicBezTo>
                  <a:cubicBezTo>
                    <a:pt x="71" y="751"/>
                    <a:pt x="72" y="746"/>
                    <a:pt x="74" y="741"/>
                  </a:cubicBezTo>
                  <a:cubicBezTo>
                    <a:pt x="58" y="735"/>
                    <a:pt x="42" y="730"/>
                    <a:pt x="26" y="725"/>
                  </a:cubicBezTo>
                  <a:cubicBezTo>
                    <a:pt x="101" y="491"/>
                    <a:pt x="135" y="245"/>
                    <a:pt x="127" y="0"/>
                  </a:cubicBezTo>
                  <a:cubicBezTo>
                    <a:pt x="85" y="2"/>
                    <a:pt x="43" y="5"/>
                    <a:pt x="0" y="7"/>
                  </a:cubicBezTo>
                  <a:cubicBezTo>
                    <a:pt x="0" y="12"/>
                    <a:pt x="0" y="16"/>
                    <a:pt x="0" y="21"/>
                  </a:cubicBezTo>
                  <a:cubicBezTo>
                    <a:pt x="41" y="20"/>
                    <a:pt x="81" y="17"/>
                    <a:pt x="121" y="16"/>
                  </a:cubicBezTo>
                  <a:cubicBezTo>
                    <a:pt x="127" y="259"/>
                    <a:pt x="91" y="505"/>
                    <a:pt x="15" y="736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Freeform 368">
              <a:extLst>
                <a:ext uri="{FF2B5EF4-FFF2-40B4-BE49-F238E27FC236}">
                  <a16:creationId xmlns:a16="http://schemas.microsoft.com/office/drawing/2014/main" xmlns="" id="{861910E6-4574-4099-A539-B99E31E81A3C}"/>
                </a:ext>
              </a:extLst>
            </p:cNvPr>
            <p:cNvSpPr>
              <a:spLocks/>
            </p:cNvSpPr>
            <p:nvPr/>
          </p:nvSpPr>
          <p:spPr bwMode="auto">
            <a:xfrm>
              <a:off x="5561" y="2932"/>
              <a:ext cx="206" cy="813"/>
            </a:xfrm>
            <a:custGeom>
              <a:avLst/>
              <a:gdLst>
                <a:gd name="T0" fmla="*/ 26 w 267"/>
                <a:gd name="T1" fmla="*/ 1049 h 1053"/>
                <a:gd name="T2" fmla="*/ 32 w 267"/>
                <a:gd name="T3" fmla="*/ 1053 h 1053"/>
                <a:gd name="T4" fmla="*/ 267 w 267"/>
                <a:gd name="T5" fmla="*/ 377 h 1053"/>
                <a:gd name="T6" fmla="*/ 11 w 267"/>
                <a:gd name="T7" fmla="*/ 318 h 1053"/>
                <a:gd name="T8" fmla="*/ 63 w 267"/>
                <a:gd name="T9" fmla="*/ 0 h 1053"/>
                <a:gd name="T10" fmla="*/ 57 w 267"/>
                <a:gd name="T11" fmla="*/ 0 h 1053"/>
                <a:gd name="T12" fmla="*/ 0 w 267"/>
                <a:gd name="T13" fmla="*/ 337 h 1053"/>
                <a:gd name="T14" fmla="*/ 255 w 267"/>
                <a:gd name="T15" fmla="*/ 398 h 1053"/>
                <a:gd name="T16" fmla="*/ 26 w 267"/>
                <a:gd name="T17" fmla="*/ 1049 h 10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7" h="1053">
                  <a:moveTo>
                    <a:pt x="26" y="1049"/>
                  </a:moveTo>
                  <a:cubicBezTo>
                    <a:pt x="28" y="1050"/>
                    <a:pt x="30" y="1051"/>
                    <a:pt x="32" y="1053"/>
                  </a:cubicBezTo>
                  <a:cubicBezTo>
                    <a:pt x="136" y="838"/>
                    <a:pt x="215" y="610"/>
                    <a:pt x="267" y="377"/>
                  </a:cubicBezTo>
                  <a:cubicBezTo>
                    <a:pt x="181" y="357"/>
                    <a:pt x="96" y="338"/>
                    <a:pt x="11" y="318"/>
                  </a:cubicBezTo>
                  <a:cubicBezTo>
                    <a:pt x="34" y="213"/>
                    <a:pt x="52" y="107"/>
                    <a:pt x="63" y="0"/>
                  </a:cubicBezTo>
                  <a:cubicBezTo>
                    <a:pt x="61" y="0"/>
                    <a:pt x="58" y="0"/>
                    <a:pt x="57" y="0"/>
                  </a:cubicBezTo>
                  <a:cubicBezTo>
                    <a:pt x="44" y="114"/>
                    <a:pt x="26" y="226"/>
                    <a:pt x="0" y="337"/>
                  </a:cubicBezTo>
                  <a:cubicBezTo>
                    <a:pt x="85" y="358"/>
                    <a:pt x="170" y="379"/>
                    <a:pt x="255" y="398"/>
                  </a:cubicBezTo>
                  <a:cubicBezTo>
                    <a:pt x="203" y="623"/>
                    <a:pt x="127" y="842"/>
                    <a:pt x="26" y="1049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Freeform 369">
              <a:extLst>
                <a:ext uri="{FF2B5EF4-FFF2-40B4-BE49-F238E27FC236}">
                  <a16:creationId xmlns:a16="http://schemas.microsoft.com/office/drawing/2014/main" xmlns="" id="{EB76D6C0-BB5F-4C48-BE7B-90E22FD96324}"/>
                </a:ext>
              </a:extLst>
            </p:cNvPr>
            <p:cNvSpPr>
              <a:spLocks/>
            </p:cNvSpPr>
            <p:nvPr/>
          </p:nvSpPr>
          <p:spPr bwMode="auto">
            <a:xfrm>
              <a:off x="5397" y="2810"/>
              <a:ext cx="162" cy="431"/>
            </a:xfrm>
            <a:custGeom>
              <a:avLst/>
              <a:gdLst>
                <a:gd name="T0" fmla="*/ 0 w 210"/>
                <a:gd name="T1" fmla="*/ 544 h 558"/>
                <a:gd name="T2" fmla="*/ 51 w 210"/>
                <a:gd name="T3" fmla="*/ 558 h 558"/>
                <a:gd name="T4" fmla="*/ 55 w 210"/>
                <a:gd name="T5" fmla="*/ 546 h 558"/>
                <a:gd name="T6" fmla="*/ 8 w 210"/>
                <a:gd name="T7" fmla="*/ 532 h 558"/>
                <a:gd name="T8" fmla="*/ 91 w 210"/>
                <a:gd name="T9" fmla="*/ 13 h 558"/>
                <a:gd name="T10" fmla="*/ 209 w 210"/>
                <a:gd name="T11" fmla="*/ 18 h 558"/>
                <a:gd name="T12" fmla="*/ 210 w 210"/>
                <a:gd name="T13" fmla="*/ 5 h 558"/>
                <a:gd name="T14" fmla="*/ 87 w 210"/>
                <a:gd name="T15" fmla="*/ 0 h 558"/>
                <a:gd name="T16" fmla="*/ 0 w 210"/>
                <a:gd name="T17" fmla="*/ 544 h 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0" h="558">
                  <a:moveTo>
                    <a:pt x="0" y="544"/>
                  </a:moveTo>
                  <a:cubicBezTo>
                    <a:pt x="17" y="549"/>
                    <a:pt x="34" y="554"/>
                    <a:pt x="51" y="558"/>
                  </a:cubicBezTo>
                  <a:cubicBezTo>
                    <a:pt x="52" y="555"/>
                    <a:pt x="53" y="550"/>
                    <a:pt x="55" y="546"/>
                  </a:cubicBezTo>
                  <a:cubicBezTo>
                    <a:pt x="39" y="541"/>
                    <a:pt x="23" y="537"/>
                    <a:pt x="8" y="532"/>
                  </a:cubicBezTo>
                  <a:cubicBezTo>
                    <a:pt x="53" y="363"/>
                    <a:pt x="80" y="189"/>
                    <a:pt x="91" y="13"/>
                  </a:cubicBezTo>
                  <a:cubicBezTo>
                    <a:pt x="130" y="14"/>
                    <a:pt x="170" y="16"/>
                    <a:pt x="209" y="18"/>
                  </a:cubicBezTo>
                  <a:cubicBezTo>
                    <a:pt x="209" y="13"/>
                    <a:pt x="209" y="9"/>
                    <a:pt x="210" y="5"/>
                  </a:cubicBezTo>
                  <a:cubicBezTo>
                    <a:pt x="169" y="3"/>
                    <a:pt x="128" y="1"/>
                    <a:pt x="87" y="0"/>
                  </a:cubicBezTo>
                  <a:cubicBezTo>
                    <a:pt x="77" y="184"/>
                    <a:pt x="48" y="366"/>
                    <a:pt x="0" y="544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Freeform 370">
              <a:extLst>
                <a:ext uri="{FF2B5EF4-FFF2-40B4-BE49-F238E27FC236}">
                  <a16:creationId xmlns:a16="http://schemas.microsoft.com/office/drawing/2014/main" xmlns="" id="{04377C9C-3CEA-449C-94D6-735252B5ABCF}"/>
                </a:ext>
              </a:extLst>
            </p:cNvPr>
            <p:cNvSpPr>
              <a:spLocks/>
            </p:cNvSpPr>
            <p:nvPr/>
          </p:nvSpPr>
          <p:spPr bwMode="auto">
            <a:xfrm>
              <a:off x="5367" y="292"/>
              <a:ext cx="1243" cy="1265"/>
            </a:xfrm>
            <a:custGeom>
              <a:avLst/>
              <a:gdLst>
                <a:gd name="T0" fmla="*/ 1605 w 1610"/>
                <a:gd name="T1" fmla="*/ 1638 h 1638"/>
                <a:gd name="T2" fmla="*/ 1610 w 1610"/>
                <a:gd name="T3" fmla="*/ 1637 h 1638"/>
                <a:gd name="T4" fmla="*/ 1472 w 1610"/>
                <a:gd name="T5" fmla="*/ 1307 h 1638"/>
                <a:gd name="T6" fmla="*/ 1239 w 1610"/>
                <a:gd name="T7" fmla="*/ 1424 h 1638"/>
                <a:gd name="T8" fmla="*/ 2 w 1610"/>
                <a:gd name="T9" fmla="*/ 0 h 1638"/>
                <a:gd name="T10" fmla="*/ 0 w 1610"/>
                <a:gd name="T11" fmla="*/ 4 h 1638"/>
                <a:gd name="T12" fmla="*/ 1244 w 1610"/>
                <a:gd name="T13" fmla="*/ 1445 h 1638"/>
                <a:gd name="T14" fmla="*/ 1478 w 1610"/>
                <a:gd name="T15" fmla="*/ 1329 h 1638"/>
                <a:gd name="T16" fmla="*/ 1605 w 1610"/>
                <a:gd name="T17" fmla="*/ 1638 h 1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10" h="1638">
                  <a:moveTo>
                    <a:pt x="1605" y="1638"/>
                  </a:moveTo>
                  <a:cubicBezTo>
                    <a:pt x="1606" y="1638"/>
                    <a:pt x="1608" y="1637"/>
                    <a:pt x="1610" y="1637"/>
                  </a:cubicBezTo>
                  <a:cubicBezTo>
                    <a:pt x="1569" y="1525"/>
                    <a:pt x="1523" y="1415"/>
                    <a:pt x="1472" y="1307"/>
                  </a:cubicBezTo>
                  <a:cubicBezTo>
                    <a:pt x="1395" y="1347"/>
                    <a:pt x="1317" y="1386"/>
                    <a:pt x="1239" y="1424"/>
                  </a:cubicBezTo>
                  <a:cubicBezTo>
                    <a:pt x="977" y="866"/>
                    <a:pt x="568" y="370"/>
                    <a:pt x="2" y="0"/>
                  </a:cubicBezTo>
                  <a:cubicBezTo>
                    <a:pt x="1" y="1"/>
                    <a:pt x="0" y="2"/>
                    <a:pt x="0" y="4"/>
                  </a:cubicBezTo>
                  <a:cubicBezTo>
                    <a:pt x="571" y="377"/>
                    <a:pt x="982" y="880"/>
                    <a:pt x="1244" y="1445"/>
                  </a:cubicBezTo>
                  <a:cubicBezTo>
                    <a:pt x="1322" y="1407"/>
                    <a:pt x="1400" y="1368"/>
                    <a:pt x="1478" y="1329"/>
                  </a:cubicBezTo>
                  <a:cubicBezTo>
                    <a:pt x="1525" y="1430"/>
                    <a:pt x="1566" y="1534"/>
                    <a:pt x="1605" y="1638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Freeform 371">
              <a:extLst>
                <a:ext uri="{FF2B5EF4-FFF2-40B4-BE49-F238E27FC236}">
                  <a16:creationId xmlns:a16="http://schemas.microsoft.com/office/drawing/2014/main" xmlns="" id="{B761F65C-8163-488E-B838-DAC7FE61A517}"/>
                </a:ext>
              </a:extLst>
            </p:cNvPr>
            <p:cNvSpPr>
              <a:spLocks/>
            </p:cNvSpPr>
            <p:nvPr/>
          </p:nvSpPr>
          <p:spPr bwMode="auto">
            <a:xfrm>
              <a:off x="4126" y="140"/>
              <a:ext cx="817" cy="284"/>
            </a:xfrm>
            <a:custGeom>
              <a:avLst/>
              <a:gdLst>
                <a:gd name="T0" fmla="*/ 877 w 1057"/>
                <a:gd name="T1" fmla="*/ 368 h 368"/>
                <a:gd name="T2" fmla="*/ 1057 w 1057"/>
                <a:gd name="T3" fmla="*/ 8 h 368"/>
                <a:gd name="T4" fmla="*/ 1036 w 1057"/>
                <a:gd name="T5" fmla="*/ 0 h 368"/>
                <a:gd name="T6" fmla="*/ 860 w 1057"/>
                <a:gd name="T7" fmla="*/ 357 h 368"/>
                <a:gd name="T8" fmla="*/ 24 w 1057"/>
                <a:gd name="T9" fmla="*/ 99 h 368"/>
                <a:gd name="T10" fmla="*/ 0 w 1057"/>
                <a:gd name="T11" fmla="*/ 223 h 368"/>
                <a:gd name="T12" fmla="*/ 22 w 1057"/>
                <a:gd name="T13" fmla="*/ 227 h 368"/>
                <a:gd name="T14" fmla="*/ 46 w 1057"/>
                <a:gd name="T15" fmla="*/ 109 h 368"/>
                <a:gd name="T16" fmla="*/ 877 w 1057"/>
                <a:gd name="T17" fmla="*/ 368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57" h="368">
                  <a:moveTo>
                    <a:pt x="877" y="368"/>
                  </a:moveTo>
                  <a:cubicBezTo>
                    <a:pt x="936" y="249"/>
                    <a:pt x="997" y="129"/>
                    <a:pt x="1057" y="8"/>
                  </a:cubicBezTo>
                  <a:cubicBezTo>
                    <a:pt x="1050" y="5"/>
                    <a:pt x="1042" y="2"/>
                    <a:pt x="1036" y="0"/>
                  </a:cubicBezTo>
                  <a:cubicBezTo>
                    <a:pt x="977" y="118"/>
                    <a:pt x="918" y="237"/>
                    <a:pt x="860" y="357"/>
                  </a:cubicBezTo>
                  <a:cubicBezTo>
                    <a:pt x="608" y="244"/>
                    <a:pt x="330" y="157"/>
                    <a:pt x="24" y="99"/>
                  </a:cubicBezTo>
                  <a:cubicBezTo>
                    <a:pt x="16" y="140"/>
                    <a:pt x="8" y="182"/>
                    <a:pt x="0" y="223"/>
                  </a:cubicBezTo>
                  <a:cubicBezTo>
                    <a:pt x="7" y="225"/>
                    <a:pt x="15" y="226"/>
                    <a:pt x="22" y="227"/>
                  </a:cubicBezTo>
                  <a:cubicBezTo>
                    <a:pt x="30" y="188"/>
                    <a:pt x="39" y="148"/>
                    <a:pt x="46" y="109"/>
                  </a:cubicBezTo>
                  <a:cubicBezTo>
                    <a:pt x="350" y="168"/>
                    <a:pt x="627" y="256"/>
                    <a:pt x="877" y="368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Freeform 372">
              <a:extLst>
                <a:ext uri="{FF2B5EF4-FFF2-40B4-BE49-F238E27FC236}">
                  <a16:creationId xmlns:a16="http://schemas.microsoft.com/office/drawing/2014/main" xmlns="" id="{3BCE45D0-CEA6-4C52-BDC5-FF668B1BAB7C}"/>
                </a:ext>
              </a:extLst>
            </p:cNvPr>
            <p:cNvSpPr>
              <a:spLocks/>
            </p:cNvSpPr>
            <p:nvPr/>
          </p:nvSpPr>
          <p:spPr bwMode="auto">
            <a:xfrm>
              <a:off x="4654" y="1172"/>
              <a:ext cx="319" cy="349"/>
            </a:xfrm>
            <a:custGeom>
              <a:avLst/>
              <a:gdLst>
                <a:gd name="T0" fmla="*/ 408 w 413"/>
                <a:gd name="T1" fmla="*/ 213 h 452"/>
                <a:gd name="T2" fmla="*/ 413 w 413"/>
                <a:gd name="T3" fmla="*/ 208 h 452"/>
                <a:gd name="T4" fmla="*/ 146 w 413"/>
                <a:gd name="T5" fmla="*/ 0 h 452"/>
                <a:gd name="T6" fmla="*/ 0 w 413"/>
                <a:gd name="T7" fmla="*/ 205 h 452"/>
                <a:gd name="T8" fmla="*/ 203 w 413"/>
                <a:gd name="T9" fmla="*/ 360 h 452"/>
                <a:gd name="T10" fmla="*/ 131 w 413"/>
                <a:gd name="T11" fmla="*/ 440 h 452"/>
                <a:gd name="T12" fmla="*/ 145 w 413"/>
                <a:gd name="T13" fmla="*/ 452 h 452"/>
                <a:gd name="T14" fmla="*/ 221 w 413"/>
                <a:gd name="T15" fmla="*/ 368 h 452"/>
                <a:gd name="T16" fmla="*/ 19 w 413"/>
                <a:gd name="T17" fmla="*/ 211 h 452"/>
                <a:gd name="T18" fmla="*/ 160 w 413"/>
                <a:gd name="T19" fmla="*/ 17 h 452"/>
                <a:gd name="T20" fmla="*/ 408 w 413"/>
                <a:gd name="T21" fmla="*/ 213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13" h="452">
                  <a:moveTo>
                    <a:pt x="408" y="213"/>
                  </a:moveTo>
                  <a:cubicBezTo>
                    <a:pt x="409" y="210"/>
                    <a:pt x="411" y="209"/>
                    <a:pt x="413" y="208"/>
                  </a:cubicBezTo>
                  <a:cubicBezTo>
                    <a:pt x="330" y="133"/>
                    <a:pt x="242" y="63"/>
                    <a:pt x="146" y="0"/>
                  </a:cubicBezTo>
                  <a:cubicBezTo>
                    <a:pt x="97" y="68"/>
                    <a:pt x="48" y="137"/>
                    <a:pt x="0" y="205"/>
                  </a:cubicBezTo>
                  <a:cubicBezTo>
                    <a:pt x="72" y="253"/>
                    <a:pt x="140" y="305"/>
                    <a:pt x="203" y="360"/>
                  </a:cubicBezTo>
                  <a:cubicBezTo>
                    <a:pt x="179" y="386"/>
                    <a:pt x="156" y="413"/>
                    <a:pt x="131" y="440"/>
                  </a:cubicBezTo>
                  <a:cubicBezTo>
                    <a:pt x="136" y="444"/>
                    <a:pt x="141" y="448"/>
                    <a:pt x="145" y="452"/>
                  </a:cubicBezTo>
                  <a:cubicBezTo>
                    <a:pt x="171" y="424"/>
                    <a:pt x="196" y="396"/>
                    <a:pt x="221" y="368"/>
                  </a:cubicBezTo>
                  <a:cubicBezTo>
                    <a:pt x="159" y="312"/>
                    <a:pt x="92" y="259"/>
                    <a:pt x="19" y="211"/>
                  </a:cubicBezTo>
                  <a:cubicBezTo>
                    <a:pt x="67" y="146"/>
                    <a:pt x="113" y="81"/>
                    <a:pt x="160" y="17"/>
                  </a:cubicBezTo>
                  <a:cubicBezTo>
                    <a:pt x="249" y="78"/>
                    <a:pt x="332" y="143"/>
                    <a:pt x="408" y="213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Freeform 373">
              <a:extLst>
                <a:ext uri="{FF2B5EF4-FFF2-40B4-BE49-F238E27FC236}">
                  <a16:creationId xmlns:a16="http://schemas.microsoft.com/office/drawing/2014/main" xmlns="" id="{AD6E853D-82CE-4A4B-8E98-326DFA5582BA}"/>
                </a:ext>
              </a:extLst>
            </p:cNvPr>
            <p:cNvSpPr>
              <a:spLocks/>
            </p:cNvSpPr>
            <p:nvPr/>
          </p:nvSpPr>
          <p:spPr bwMode="auto">
            <a:xfrm>
              <a:off x="4253" y="1139"/>
              <a:ext cx="284" cy="138"/>
            </a:xfrm>
            <a:custGeom>
              <a:avLst/>
              <a:gdLst>
                <a:gd name="T0" fmla="*/ 271 w 367"/>
                <a:gd name="T1" fmla="*/ 179 h 179"/>
                <a:gd name="T2" fmla="*/ 367 w 367"/>
                <a:gd name="T3" fmla="*/ 7 h 179"/>
                <a:gd name="T4" fmla="*/ 354 w 367"/>
                <a:gd name="T5" fmla="*/ 0 h 179"/>
                <a:gd name="T6" fmla="*/ 261 w 367"/>
                <a:gd name="T7" fmla="*/ 168 h 179"/>
                <a:gd name="T8" fmla="*/ 75 w 367"/>
                <a:gd name="T9" fmla="*/ 87 h 179"/>
                <a:gd name="T10" fmla="*/ 63 w 367"/>
                <a:gd name="T11" fmla="*/ 115 h 179"/>
                <a:gd name="T12" fmla="*/ 0 w 367"/>
                <a:gd name="T13" fmla="*/ 105 h 179"/>
                <a:gd name="T14" fmla="*/ 6 w 367"/>
                <a:gd name="T15" fmla="*/ 111 h 179"/>
                <a:gd name="T16" fmla="*/ 75 w 367"/>
                <a:gd name="T17" fmla="*/ 123 h 179"/>
                <a:gd name="T18" fmla="*/ 86 w 367"/>
                <a:gd name="T19" fmla="*/ 96 h 179"/>
                <a:gd name="T20" fmla="*/ 271 w 367"/>
                <a:gd name="T21" fmla="*/ 179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7" h="179">
                  <a:moveTo>
                    <a:pt x="271" y="179"/>
                  </a:moveTo>
                  <a:cubicBezTo>
                    <a:pt x="303" y="122"/>
                    <a:pt x="336" y="64"/>
                    <a:pt x="367" y="7"/>
                  </a:cubicBezTo>
                  <a:cubicBezTo>
                    <a:pt x="362" y="5"/>
                    <a:pt x="358" y="2"/>
                    <a:pt x="354" y="0"/>
                  </a:cubicBezTo>
                  <a:cubicBezTo>
                    <a:pt x="323" y="56"/>
                    <a:pt x="292" y="113"/>
                    <a:pt x="261" y="168"/>
                  </a:cubicBezTo>
                  <a:cubicBezTo>
                    <a:pt x="202" y="139"/>
                    <a:pt x="140" y="112"/>
                    <a:pt x="75" y="87"/>
                  </a:cubicBezTo>
                  <a:cubicBezTo>
                    <a:pt x="71" y="96"/>
                    <a:pt x="67" y="106"/>
                    <a:pt x="63" y="115"/>
                  </a:cubicBezTo>
                  <a:cubicBezTo>
                    <a:pt x="43" y="112"/>
                    <a:pt x="21" y="108"/>
                    <a:pt x="0" y="105"/>
                  </a:cubicBezTo>
                  <a:cubicBezTo>
                    <a:pt x="2" y="107"/>
                    <a:pt x="4" y="109"/>
                    <a:pt x="6" y="111"/>
                  </a:cubicBezTo>
                  <a:cubicBezTo>
                    <a:pt x="28" y="114"/>
                    <a:pt x="52" y="118"/>
                    <a:pt x="75" y="123"/>
                  </a:cubicBezTo>
                  <a:cubicBezTo>
                    <a:pt x="79" y="113"/>
                    <a:pt x="82" y="104"/>
                    <a:pt x="86" y="96"/>
                  </a:cubicBezTo>
                  <a:cubicBezTo>
                    <a:pt x="151" y="121"/>
                    <a:pt x="212" y="149"/>
                    <a:pt x="271" y="179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Freeform 374">
              <a:extLst>
                <a:ext uri="{FF2B5EF4-FFF2-40B4-BE49-F238E27FC236}">
                  <a16:creationId xmlns:a16="http://schemas.microsoft.com/office/drawing/2014/main" xmlns="" id="{ADBA9794-4AC5-4A65-A849-1B3610963016}"/>
                </a:ext>
              </a:extLst>
            </p:cNvPr>
            <p:cNvSpPr>
              <a:spLocks/>
            </p:cNvSpPr>
            <p:nvPr/>
          </p:nvSpPr>
          <p:spPr bwMode="auto">
            <a:xfrm>
              <a:off x="5632" y="749"/>
              <a:ext cx="315" cy="498"/>
            </a:xfrm>
            <a:custGeom>
              <a:avLst/>
              <a:gdLst>
                <a:gd name="T0" fmla="*/ 406 w 409"/>
                <a:gd name="T1" fmla="*/ 645 h 645"/>
                <a:gd name="T2" fmla="*/ 409 w 409"/>
                <a:gd name="T3" fmla="*/ 643 h 645"/>
                <a:gd name="T4" fmla="*/ 16 w 409"/>
                <a:gd name="T5" fmla="*/ 139 h 645"/>
                <a:gd name="T6" fmla="*/ 148 w 409"/>
                <a:gd name="T7" fmla="*/ 14 h 645"/>
                <a:gd name="T8" fmla="*/ 134 w 409"/>
                <a:gd name="T9" fmla="*/ 0 h 645"/>
                <a:gd name="T10" fmla="*/ 0 w 409"/>
                <a:gd name="T11" fmla="*/ 127 h 645"/>
                <a:gd name="T12" fmla="*/ 406 w 409"/>
                <a:gd name="T13" fmla="*/ 645 h 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9" h="645">
                  <a:moveTo>
                    <a:pt x="406" y="645"/>
                  </a:moveTo>
                  <a:cubicBezTo>
                    <a:pt x="407" y="644"/>
                    <a:pt x="408" y="644"/>
                    <a:pt x="409" y="643"/>
                  </a:cubicBezTo>
                  <a:cubicBezTo>
                    <a:pt x="297" y="464"/>
                    <a:pt x="166" y="295"/>
                    <a:pt x="16" y="139"/>
                  </a:cubicBezTo>
                  <a:cubicBezTo>
                    <a:pt x="60" y="98"/>
                    <a:pt x="104" y="56"/>
                    <a:pt x="148" y="14"/>
                  </a:cubicBezTo>
                  <a:cubicBezTo>
                    <a:pt x="143" y="10"/>
                    <a:pt x="138" y="5"/>
                    <a:pt x="134" y="0"/>
                  </a:cubicBezTo>
                  <a:cubicBezTo>
                    <a:pt x="89" y="43"/>
                    <a:pt x="44" y="85"/>
                    <a:pt x="0" y="127"/>
                  </a:cubicBezTo>
                  <a:cubicBezTo>
                    <a:pt x="155" y="288"/>
                    <a:pt x="290" y="461"/>
                    <a:pt x="406" y="645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Freeform 375">
              <a:extLst>
                <a:ext uri="{FF2B5EF4-FFF2-40B4-BE49-F238E27FC236}">
                  <a16:creationId xmlns:a16="http://schemas.microsoft.com/office/drawing/2014/main" xmlns="" id="{35A8FB99-2372-4040-B7C2-ADF8F399530D}"/>
                </a:ext>
              </a:extLst>
            </p:cNvPr>
            <p:cNvSpPr>
              <a:spLocks/>
            </p:cNvSpPr>
            <p:nvPr/>
          </p:nvSpPr>
          <p:spPr bwMode="auto">
            <a:xfrm>
              <a:off x="5465" y="1716"/>
              <a:ext cx="213" cy="151"/>
            </a:xfrm>
            <a:custGeom>
              <a:avLst/>
              <a:gdLst>
                <a:gd name="T0" fmla="*/ 92 w 276"/>
                <a:gd name="T1" fmla="*/ 195 h 195"/>
                <a:gd name="T2" fmla="*/ 276 w 276"/>
                <a:gd name="T3" fmla="*/ 110 h 195"/>
                <a:gd name="T4" fmla="*/ 270 w 276"/>
                <a:gd name="T5" fmla="*/ 95 h 195"/>
                <a:gd name="T6" fmla="*/ 89 w 276"/>
                <a:gd name="T7" fmla="*/ 179 h 195"/>
                <a:gd name="T8" fmla="*/ 3 w 276"/>
                <a:gd name="T9" fmla="*/ 0 h 195"/>
                <a:gd name="T10" fmla="*/ 0 w 276"/>
                <a:gd name="T11" fmla="*/ 2 h 195"/>
                <a:gd name="T12" fmla="*/ 92 w 276"/>
                <a:gd name="T13" fmla="*/ 195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6" h="195">
                  <a:moveTo>
                    <a:pt x="92" y="195"/>
                  </a:moveTo>
                  <a:cubicBezTo>
                    <a:pt x="153" y="167"/>
                    <a:pt x="215" y="138"/>
                    <a:pt x="276" y="110"/>
                  </a:cubicBezTo>
                  <a:cubicBezTo>
                    <a:pt x="274" y="105"/>
                    <a:pt x="273" y="100"/>
                    <a:pt x="270" y="95"/>
                  </a:cubicBezTo>
                  <a:cubicBezTo>
                    <a:pt x="210" y="123"/>
                    <a:pt x="150" y="151"/>
                    <a:pt x="89" y="179"/>
                  </a:cubicBezTo>
                  <a:cubicBezTo>
                    <a:pt x="63" y="119"/>
                    <a:pt x="34" y="59"/>
                    <a:pt x="3" y="0"/>
                  </a:cubicBezTo>
                  <a:cubicBezTo>
                    <a:pt x="2" y="1"/>
                    <a:pt x="1" y="2"/>
                    <a:pt x="0" y="2"/>
                  </a:cubicBezTo>
                  <a:cubicBezTo>
                    <a:pt x="33" y="66"/>
                    <a:pt x="64" y="130"/>
                    <a:pt x="92" y="195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Freeform 376">
              <a:extLst>
                <a:ext uri="{FF2B5EF4-FFF2-40B4-BE49-F238E27FC236}">
                  <a16:creationId xmlns:a16="http://schemas.microsoft.com/office/drawing/2014/main" xmlns="" id="{816B8B45-824F-4F79-A0F8-A59A19278E0F}"/>
                </a:ext>
              </a:extLst>
            </p:cNvPr>
            <p:cNvSpPr>
              <a:spLocks/>
            </p:cNvSpPr>
            <p:nvPr/>
          </p:nvSpPr>
          <p:spPr bwMode="auto">
            <a:xfrm>
              <a:off x="4018" y="1365"/>
              <a:ext cx="254" cy="310"/>
            </a:xfrm>
            <a:custGeom>
              <a:avLst/>
              <a:gdLst>
                <a:gd name="T0" fmla="*/ 253 w 329"/>
                <a:gd name="T1" fmla="*/ 402 h 402"/>
                <a:gd name="T2" fmla="*/ 255 w 329"/>
                <a:gd name="T3" fmla="*/ 398 h 402"/>
                <a:gd name="T4" fmla="*/ 11 w 329"/>
                <a:gd name="T5" fmla="*/ 304 h 402"/>
                <a:gd name="T6" fmla="*/ 109 w 329"/>
                <a:gd name="T7" fmla="*/ 8 h 402"/>
                <a:gd name="T8" fmla="*/ 328 w 329"/>
                <a:gd name="T9" fmla="*/ 88 h 402"/>
                <a:gd name="T10" fmla="*/ 329 w 329"/>
                <a:gd name="T11" fmla="*/ 83 h 402"/>
                <a:gd name="T12" fmla="*/ 99 w 329"/>
                <a:gd name="T13" fmla="*/ 0 h 402"/>
                <a:gd name="T14" fmla="*/ 0 w 329"/>
                <a:gd name="T15" fmla="*/ 306 h 402"/>
                <a:gd name="T16" fmla="*/ 253 w 329"/>
                <a:gd name="T1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9" h="402">
                  <a:moveTo>
                    <a:pt x="253" y="402"/>
                  </a:moveTo>
                  <a:cubicBezTo>
                    <a:pt x="254" y="401"/>
                    <a:pt x="254" y="400"/>
                    <a:pt x="255" y="398"/>
                  </a:cubicBezTo>
                  <a:cubicBezTo>
                    <a:pt x="179" y="362"/>
                    <a:pt x="98" y="330"/>
                    <a:pt x="11" y="304"/>
                  </a:cubicBezTo>
                  <a:cubicBezTo>
                    <a:pt x="44" y="206"/>
                    <a:pt x="76" y="107"/>
                    <a:pt x="109" y="8"/>
                  </a:cubicBezTo>
                  <a:cubicBezTo>
                    <a:pt x="185" y="31"/>
                    <a:pt x="259" y="58"/>
                    <a:pt x="328" y="88"/>
                  </a:cubicBezTo>
                  <a:cubicBezTo>
                    <a:pt x="328" y="86"/>
                    <a:pt x="328" y="85"/>
                    <a:pt x="329" y="83"/>
                  </a:cubicBezTo>
                  <a:cubicBezTo>
                    <a:pt x="256" y="52"/>
                    <a:pt x="180" y="24"/>
                    <a:pt x="99" y="0"/>
                  </a:cubicBezTo>
                  <a:cubicBezTo>
                    <a:pt x="66" y="102"/>
                    <a:pt x="33" y="204"/>
                    <a:pt x="0" y="306"/>
                  </a:cubicBezTo>
                  <a:cubicBezTo>
                    <a:pt x="91" y="332"/>
                    <a:pt x="174" y="364"/>
                    <a:pt x="253" y="402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Freeform 377">
              <a:extLst>
                <a:ext uri="{FF2B5EF4-FFF2-40B4-BE49-F238E27FC236}">
                  <a16:creationId xmlns:a16="http://schemas.microsoft.com/office/drawing/2014/main" xmlns="" id="{8BD34453-061C-490F-A4D5-53730BD2D65E}"/>
                </a:ext>
              </a:extLst>
            </p:cNvPr>
            <p:cNvSpPr>
              <a:spLocks/>
            </p:cNvSpPr>
            <p:nvPr/>
          </p:nvSpPr>
          <p:spPr bwMode="auto">
            <a:xfrm>
              <a:off x="4435" y="2180"/>
              <a:ext cx="212" cy="445"/>
            </a:xfrm>
            <a:custGeom>
              <a:avLst/>
              <a:gdLst>
                <a:gd name="T0" fmla="*/ 204 w 274"/>
                <a:gd name="T1" fmla="*/ 577 h 577"/>
                <a:gd name="T2" fmla="*/ 274 w 274"/>
                <a:gd name="T3" fmla="*/ 569 h 577"/>
                <a:gd name="T4" fmla="*/ 273 w 274"/>
                <a:gd name="T5" fmla="*/ 562 h 577"/>
                <a:gd name="T6" fmla="*/ 207 w 274"/>
                <a:gd name="T7" fmla="*/ 570 h 577"/>
                <a:gd name="T8" fmla="*/ 4 w 274"/>
                <a:gd name="T9" fmla="*/ 0 h 577"/>
                <a:gd name="T10" fmla="*/ 0 w 274"/>
                <a:gd name="T11" fmla="*/ 2 h 577"/>
                <a:gd name="T12" fmla="*/ 204 w 274"/>
                <a:gd name="T13" fmla="*/ 577 h 5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4" h="577">
                  <a:moveTo>
                    <a:pt x="204" y="577"/>
                  </a:moveTo>
                  <a:cubicBezTo>
                    <a:pt x="227" y="574"/>
                    <a:pt x="250" y="571"/>
                    <a:pt x="274" y="569"/>
                  </a:cubicBezTo>
                  <a:cubicBezTo>
                    <a:pt x="274" y="566"/>
                    <a:pt x="273" y="565"/>
                    <a:pt x="273" y="562"/>
                  </a:cubicBezTo>
                  <a:cubicBezTo>
                    <a:pt x="251" y="565"/>
                    <a:pt x="229" y="567"/>
                    <a:pt x="207" y="570"/>
                  </a:cubicBezTo>
                  <a:cubicBezTo>
                    <a:pt x="187" y="367"/>
                    <a:pt x="122" y="169"/>
                    <a:pt x="4" y="0"/>
                  </a:cubicBezTo>
                  <a:cubicBezTo>
                    <a:pt x="3" y="1"/>
                    <a:pt x="1" y="1"/>
                    <a:pt x="0" y="2"/>
                  </a:cubicBezTo>
                  <a:cubicBezTo>
                    <a:pt x="118" y="173"/>
                    <a:pt x="185" y="373"/>
                    <a:pt x="204" y="577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Freeform 378">
              <a:extLst>
                <a:ext uri="{FF2B5EF4-FFF2-40B4-BE49-F238E27FC236}">
                  <a16:creationId xmlns:a16="http://schemas.microsoft.com/office/drawing/2014/main" xmlns="" id="{23A242D0-88F3-4A3D-9F3B-9282ABCE8E19}"/>
                </a:ext>
              </a:extLst>
            </p:cNvPr>
            <p:cNvSpPr>
              <a:spLocks/>
            </p:cNvSpPr>
            <p:nvPr/>
          </p:nvSpPr>
          <p:spPr bwMode="auto">
            <a:xfrm>
              <a:off x="4440" y="3606"/>
              <a:ext cx="310" cy="324"/>
            </a:xfrm>
            <a:custGeom>
              <a:avLst/>
              <a:gdLst>
                <a:gd name="T0" fmla="*/ 0 w 401"/>
                <a:gd name="T1" fmla="*/ 413 h 419"/>
                <a:gd name="T2" fmla="*/ 4 w 401"/>
                <a:gd name="T3" fmla="*/ 419 h 419"/>
                <a:gd name="T4" fmla="*/ 124 w 401"/>
                <a:gd name="T5" fmla="*/ 330 h 419"/>
                <a:gd name="T6" fmla="*/ 109 w 401"/>
                <a:gd name="T7" fmla="*/ 312 h 419"/>
                <a:gd name="T8" fmla="*/ 401 w 401"/>
                <a:gd name="T9" fmla="*/ 4 h 419"/>
                <a:gd name="T10" fmla="*/ 396 w 401"/>
                <a:gd name="T11" fmla="*/ 0 h 419"/>
                <a:gd name="T12" fmla="*/ 94 w 401"/>
                <a:gd name="T13" fmla="*/ 315 h 419"/>
                <a:gd name="T14" fmla="*/ 109 w 401"/>
                <a:gd name="T15" fmla="*/ 334 h 419"/>
                <a:gd name="T16" fmla="*/ 0 w 401"/>
                <a:gd name="T17" fmla="*/ 413 h 4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1" h="419">
                  <a:moveTo>
                    <a:pt x="0" y="413"/>
                  </a:moveTo>
                  <a:cubicBezTo>
                    <a:pt x="1" y="416"/>
                    <a:pt x="3" y="418"/>
                    <a:pt x="4" y="419"/>
                  </a:cubicBezTo>
                  <a:cubicBezTo>
                    <a:pt x="46" y="392"/>
                    <a:pt x="85" y="362"/>
                    <a:pt x="124" y="330"/>
                  </a:cubicBezTo>
                  <a:cubicBezTo>
                    <a:pt x="119" y="324"/>
                    <a:pt x="114" y="318"/>
                    <a:pt x="109" y="312"/>
                  </a:cubicBezTo>
                  <a:cubicBezTo>
                    <a:pt x="220" y="221"/>
                    <a:pt x="317" y="118"/>
                    <a:pt x="401" y="4"/>
                  </a:cubicBezTo>
                  <a:cubicBezTo>
                    <a:pt x="399" y="3"/>
                    <a:pt x="397" y="2"/>
                    <a:pt x="396" y="0"/>
                  </a:cubicBezTo>
                  <a:cubicBezTo>
                    <a:pt x="309" y="117"/>
                    <a:pt x="208" y="223"/>
                    <a:pt x="94" y="315"/>
                  </a:cubicBezTo>
                  <a:cubicBezTo>
                    <a:pt x="98" y="322"/>
                    <a:pt x="103" y="328"/>
                    <a:pt x="109" y="334"/>
                  </a:cubicBezTo>
                  <a:cubicBezTo>
                    <a:pt x="74" y="362"/>
                    <a:pt x="38" y="389"/>
                    <a:pt x="0" y="413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Freeform 379">
              <a:extLst>
                <a:ext uri="{FF2B5EF4-FFF2-40B4-BE49-F238E27FC236}">
                  <a16:creationId xmlns:a16="http://schemas.microsoft.com/office/drawing/2014/main" xmlns="" id="{5F91B0B9-C326-4EAF-A5D4-656F38017309}"/>
                </a:ext>
              </a:extLst>
            </p:cNvPr>
            <p:cNvSpPr>
              <a:spLocks/>
            </p:cNvSpPr>
            <p:nvPr/>
          </p:nvSpPr>
          <p:spPr bwMode="auto">
            <a:xfrm>
              <a:off x="5220" y="4348"/>
              <a:ext cx="364" cy="305"/>
            </a:xfrm>
            <a:custGeom>
              <a:avLst/>
              <a:gdLst>
                <a:gd name="T0" fmla="*/ 13 w 471"/>
                <a:gd name="T1" fmla="*/ 287 h 395"/>
                <a:gd name="T2" fmla="*/ 106 w 471"/>
                <a:gd name="T3" fmla="*/ 395 h 395"/>
                <a:gd name="T4" fmla="*/ 471 w 471"/>
                <a:gd name="T5" fmla="*/ 4 h 395"/>
                <a:gd name="T6" fmla="*/ 466 w 471"/>
                <a:gd name="T7" fmla="*/ 0 h 395"/>
                <a:gd name="T8" fmla="*/ 121 w 471"/>
                <a:gd name="T9" fmla="*/ 373 h 395"/>
                <a:gd name="T10" fmla="*/ 36 w 471"/>
                <a:gd name="T11" fmla="*/ 275 h 395"/>
                <a:gd name="T12" fmla="*/ 136 w 471"/>
                <a:gd name="T13" fmla="*/ 179 h 395"/>
                <a:gd name="T14" fmla="*/ 15 w 471"/>
                <a:gd name="T15" fmla="*/ 53 h 395"/>
                <a:gd name="T16" fmla="*/ 0 w 471"/>
                <a:gd name="T17" fmla="*/ 69 h 395"/>
                <a:gd name="T18" fmla="*/ 114 w 471"/>
                <a:gd name="T19" fmla="*/ 191 h 395"/>
                <a:gd name="T20" fmla="*/ 13 w 471"/>
                <a:gd name="T21" fmla="*/ 287 h 3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71" h="395">
                  <a:moveTo>
                    <a:pt x="13" y="287"/>
                  </a:moveTo>
                  <a:cubicBezTo>
                    <a:pt x="43" y="322"/>
                    <a:pt x="76" y="359"/>
                    <a:pt x="106" y="395"/>
                  </a:cubicBezTo>
                  <a:cubicBezTo>
                    <a:pt x="239" y="276"/>
                    <a:pt x="361" y="145"/>
                    <a:pt x="471" y="4"/>
                  </a:cubicBezTo>
                  <a:cubicBezTo>
                    <a:pt x="469" y="3"/>
                    <a:pt x="468" y="1"/>
                    <a:pt x="466" y="0"/>
                  </a:cubicBezTo>
                  <a:cubicBezTo>
                    <a:pt x="362" y="134"/>
                    <a:pt x="247" y="258"/>
                    <a:pt x="121" y="373"/>
                  </a:cubicBezTo>
                  <a:cubicBezTo>
                    <a:pt x="93" y="340"/>
                    <a:pt x="64" y="307"/>
                    <a:pt x="36" y="275"/>
                  </a:cubicBezTo>
                  <a:cubicBezTo>
                    <a:pt x="70" y="243"/>
                    <a:pt x="104" y="211"/>
                    <a:pt x="136" y="179"/>
                  </a:cubicBezTo>
                  <a:cubicBezTo>
                    <a:pt x="96" y="137"/>
                    <a:pt x="56" y="95"/>
                    <a:pt x="15" y="53"/>
                  </a:cubicBezTo>
                  <a:cubicBezTo>
                    <a:pt x="10" y="58"/>
                    <a:pt x="5" y="63"/>
                    <a:pt x="0" y="69"/>
                  </a:cubicBezTo>
                  <a:cubicBezTo>
                    <a:pt x="37" y="109"/>
                    <a:pt x="76" y="150"/>
                    <a:pt x="114" y="191"/>
                  </a:cubicBezTo>
                  <a:cubicBezTo>
                    <a:pt x="81" y="223"/>
                    <a:pt x="47" y="256"/>
                    <a:pt x="13" y="287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2976856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3B8A07D7-4E73-47CB-91D5-D93379BF2BE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668136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23877D68-910F-4A94-B639-F606BFB719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xmlns="" id="{362AFBE1-7BA4-473C-B42A-E10525909851}"/>
              </a:ext>
            </a:extLst>
          </p:cNvPr>
          <p:cNvSpPr/>
          <p:nvPr/>
        </p:nvSpPr>
        <p:spPr>
          <a:xfrm>
            <a:off x="693894" y="4195115"/>
            <a:ext cx="5442125" cy="346249"/>
          </a:xfrm>
          <a:prstGeom prst="rect">
            <a:avLst/>
          </a:prstGeom>
          <a:solidFill>
            <a:srgbClr val="F4664E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dist" defTabSz="685800">
              <a:defRPr/>
            </a:pPr>
            <a:r>
              <a:rPr lang="zh-CN" altLang="en-US" sz="1200" b="1" kern="0" spc="225" dirty="0">
                <a:solidFill>
                  <a:srgbClr val="000000"/>
                </a:solidFill>
                <a:latin typeface="Calibri"/>
                <a:ea typeface="微软雅黑"/>
              </a:rPr>
              <a:t>微信扫描二维码，回复</a:t>
            </a:r>
            <a:r>
              <a:rPr lang="zh-CN" altLang="en-US" sz="1200" b="1" dirty="0">
                <a:solidFill>
                  <a:srgbClr val="0D0D0D"/>
                </a:solidFill>
                <a:latin typeface="Calibri"/>
                <a:ea typeface="微软雅黑"/>
              </a:rPr>
              <a:t>「</a:t>
            </a:r>
            <a:r>
              <a:rPr lang="zh-CN" altLang="en-US" sz="1500" b="1" kern="0" spc="225" dirty="0">
                <a:solidFill>
                  <a:srgbClr val="FFFF00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Calibri"/>
                <a:ea typeface="微软雅黑"/>
              </a:rPr>
              <a:t>限时大礼包</a:t>
            </a:r>
            <a:r>
              <a:rPr lang="zh-CN" altLang="en-US" sz="1200" b="1" dirty="0">
                <a:solidFill>
                  <a:srgbClr val="0D0D0D"/>
                </a:solidFill>
                <a:latin typeface="Calibri"/>
                <a:ea typeface="微软雅黑"/>
              </a:rPr>
              <a:t>」</a:t>
            </a:r>
            <a:r>
              <a:rPr lang="zh-CN" altLang="en-US" sz="1200" b="1" kern="0" spc="225" dirty="0">
                <a:solidFill>
                  <a:srgbClr val="000000"/>
                </a:solidFill>
                <a:latin typeface="Calibri"/>
                <a:ea typeface="微软雅黑"/>
              </a:rPr>
              <a:t>免费领取大礼包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FF216972-8392-49E6-AE42-C1AE188A3A0A}"/>
              </a:ext>
            </a:extLst>
          </p:cNvPr>
          <p:cNvSpPr txBox="1"/>
          <p:nvPr/>
        </p:nvSpPr>
        <p:spPr>
          <a:xfrm>
            <a:off x="638736" y="4595841"/>
            <a:ext cx="427616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 defTabSz="342900">
              <a:defRPr/>
            </a:pPr>
            <a:r>
              <a:rPr lang="zh-CN" altLang="en-US" sz="1200" i="1" kern="0" spc="225" dirty="0">
                <a:solidFill>
                  <a:srgbClr val="000000"/>
                </a:solidFill>
                <a:latin typeface="Calibri"/>
                <a:ea typeface="微软雅黑"/>
              </a:rPr>
              <a:t>回复</a:t>
            </a:r>
            <a:r>
              <a:rPr lang="zh-CN" altLang="en-US" sz="1200" i="1" dirty="0">
                <a:solidFill>
                  <a:srgbClr val="0D0D0D"/>
                </a:solidFill>
                <a:latin typeface="Calibri"/>
                <a:ea typeface="微软雅黑"/>
              </a:rPr>
              <a:t>「</a:t>
            </a:r>
            <a:r>
              <a:rPr lang="en-US" altLang="zh-CN" sz="1500" b="1" i="1" kern="0" spc="225" dirty="0">
                <a:solidFill>
                  <a:srgbClr val="F4664E"/>
                </a:solidFill>
                <a:latin typeface="Calibri"/>
                <a:ea typeface="微软雅黑"/>
              </a:rPr>
              <a:t>202011</a:t>
            </a:r>
            <a:r>
              <a:rPr lang="zh-CN" altLang="en-US" sz="1200" i="1" dirty="0">
                <a:solidFill>
                  <a:srgbClr val="0D0D0D"/>
                </a:solidFill>
                <a:latin typeface="Calibri"/>
                <a:ea typeface="微软雅黑"/>
              </a:rPr>
              <a:t>」</a:t>
            </a:r>
            <a:r>
              <a:rPr lang="zh-CN" altLang="en-US" sz="1200" i="1" kern="0" spc="225" dirty="0">
                <a:solidFill>
                  <a:srgbClr val="000000"/>
                </a:solidFill>
                <a:latin typeface="Calibri"/>
                <a:ea typeface="微软雅黑"/>
              </a:rPr>
              <a:t>，获取本模板完整版</a:t>
            </a:r>
            <a:r>
              <a:rPr lang="en-US" altLang="zh-CN" sz="1400" b="1" i="1" kern="0" spc="225" dirty="0">
                <a:solidFill>
                  <a:srgbClr val="000000"/>
                </a:solidFill>
                <a:latin typeface="Calibri"/>
                <a:ea typeface="微软雅黑"/>
              </a:rPr>
              <a:t>30</a:t>
            </a:r>
            <a:r>
              <a:rPr lang="zh-CN" altLang="en-US" sz="1200" i="1" kern="0" spc="225" dirty="0">
                <a:solidFill>
                  <a:srgbClr val="000000"/>
                </a:solidFill>
                <a:latin typeface="Calibri"/>
                <a:ea typeface="微软雅黑"/>
              </a:rPr>
              <a:t>页</a:t>
            </a:r>
            <a:endParaRPr lang="zh-CN" altLang="en-US" sz="1200" i="1" kern="0" dirty="0">
              <a:solidFill>
                <a:srgbClr val="000000"/>
              </a:solidFill>
              <a:latin typeface="Calibri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266336678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97773085-E7FA-42A6-B5B4-8EBC64426D9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093995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3278" y="3105521"/>
            <a:ext cx="3727495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err="1">
                <a:hlinkClick r:id="rId2"/>
              </a:rPr>
              <a:t>kevin</a:t>
            </a:r>
            <a:r>
              <a:rPr lang="zh-CN" altLang="en-US" dirty="0">
                <a:hlinkClick r:id="rId2"/>
              </a:rPr>
              <a:t>刘</a:t>
            </a:r>
            <a:r>
              <a:rPr lang="zh-CN" altLang="en-US" dirty="0" smtClean="0">
                <a:hlinkClick r:id="rId2"/>
              </a:rPr>
              <a:t>匠</a:t>
            </a:r>
            <a:r>
              <a:rPr lang="zh-CN" altLang="en-US" dirty="0" smtClean="0"/>
              <a:t>    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3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718128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Group 4">
            <a:extLst>
              <a:ext uri="{FF2B5EF4-FFF2-40B4-BE49-F238E27FC236}">
                <a16:creationId xmlns:a16="http://schemas.microsoft.com/office/drawing/2014/main" xmlns="" id="{B1B115F4-0922-4F5D-A5BC-5F0E29F74766}"/>
              </a:ext>
            </a:extLst>
          </p:cNvPr>
          <p:cNvGrpSpPr>
            <a:grpSpLocks noChangeAspect="1"/>
          </p:cNvGrpSpPr>
          <p:nvPr/>
        </p:nvGrpSpPr>
        <p:grpSpPr bwMode="auto">
          <a:xfrm flipH="1">
            <a:off x="-1419994" y="-1131520"/>
            <a:ext cx="4808306" cy="6366739"/>
            <a:chOff x="3364" y="-146"/>
            <a:chExt cx="3832" cy="5074"/>
          </a:xfrm>
        </p:grpSpPr>
        <p:grpSp>
          <p:nvGrpSpPr>
            <p:cNvPr id="30" name="Group 205">
              <a:extLst>
                <a:ext uri="{FF2B5EF4-FFF2-40B4-BE49-F238E27FC236}">
                  <a16:creationId xmlns:a16="http://schemas.microsoft.com/office/drawing/2014/main" xmlns="" id="{A5EA4D30-A4F7-4B6C-BBE8-503CC3D7A9E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364" y="-146"/>
              <a:ext cx="3832" cy="5074"/>
              <a:chOff x="3364" y="-146"/>
              <a:chExt cx="3832" cy="5074"/>
            </a:xfrm>
          </p:grpSpPr>
          <p:sp>
            <p:nvSpPr>
              <p:cNvPr id="205" name="Freeform 5">
                <a:extLst>
                  <a:ext uri="{FF2B5EF4-FFF2-40B4-BE49-F238E27FC236}">
                    <a16:creationId xmlns:a16="http://schemas.microsoft.com/office/drawing/2014/main" xmlns="" id="{B0929A90-81DC-4507-B65B-CF6164D78AE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104" y="89"/>
                <a:ext cx="978" cy="1577"/>
              </a:xfrm>
              <a:custGeom>
                <a:avLst/>
                <a:gdLst>
                  <a:gd name="T0" fmla="*/ 939 w 1266"/>
                  <a:gd name="T1" fmla="*/ 1895 h 2043"/>
                  <a:gd name="T2" fmla="*/ 728 w 1266"/>
                  <a:gd name="T3" fmla="*/ 2014 h 2043"/>
                  <a:gd name="T4" fmla="*/ 736 w 1266"/>
                  <a:gd name="T5" fmla="*/ 2028 h 2043"/>
                  <a:gd name="T6" fmla="*/ 743 w 1266"/>
                  <a:gd name="T7" fmla="*/ 2043 h 2043"/>
                  <a:gd name="T8" fmla="*/ 955 w 1266"/>
                  <a:gd name="T9" fmla="*/ 1925 h 2043"/>
                  <a:gd name="T10" fmla="*/ 939 w 1266"/>
                  <a:gd name="T11" fmla="*/ 1895 h 2043"/>
                  <a:gd name="T12" fmla="*/ 993 w 1266"/>
                  <a:gd name="T13" fmla="*/ 1864 h 2043"/>
                  <a:gd name="T14" fmla="*/ 940 w 1266"/>
                  <a:gd name="T15" fmla="*/ 1894 h 2043"/>
                  <a:gd name="T16" fmla="*/ 957 w 1266"/>
                  <a:gd name="T17" fmla="*/ 1925 h 2043"/>
                  <a:gd name="T18" fmla="*/ 1009 w 1266"/>
                  <a:gd name="T19" fmla="*/ 1895 h 2043"/>
                  <a:gd name="T20" fmla="*/ 993 w 1266"/>
                  <a:gd name="T21" fmla="*/ 1864 h 2043"/>
                  <a:gd name="T22" fmla="*/ 1248 w 1266"/>
                  <a:gd name="T23" fmla="*/ 1719 h 2043"/>
                  <a:gd name="T24" fmla="*/ 1001 w 1266"/>
                  <a:gd name="T25" fmla="*/ 1859 h 2043"/>
                  <a:gd name="T26" fmla="*/ 1018 w 1266"/>
                  <a:gd name="T27" fmla="*/ 1891 h 2043"/>
                  <a:gd name="T28" fmla="*/ 1266 w 1266"/>
                  <a:gd name="T29" fmla="*/ 1753 h 2043"/>
                  <a:gd name="T30" fmla="*/ 1257 w 1266"/>
                  <a:gd name="T31" fmla="*/ 1736 h 2043"/>
                  <a:gd name="T32" fmla="*/ 1248 w 1266"/>
                  <a:gd name="T33" fmla="*/ 1719 h 2043"/>
                  <a:gd name="T34" fmla="*/ 205 w 1266"/>
                  <a:gd name="T35" fmla="*/ 1357 h 2043"/>
                  <a:gd name="T36" fmla="*/ 205 w 1266"/>
                  <a:gd name="T37" fmla="*/ 1368 h 2043"/>
                  <a:gd name="T38" fmla="*/ 204 w 1266"/>
                  <a:gd name="T39" fmla="*/ 1369 h 2043"/>
                  <a:gd name="T40" fmla="*/ 671 w 1266"/>
                  <a:gd name="T41" fmla="*/ 1967 h 2043"/>
                  <a:gd name="T42" fmla="*/ 672 w 1266"/>
                  <a:gd name="T43" fmla="*/ 1966 h 2043"/>
                  <a:gd name="T44" fmla="*/ 677 w 1266"/>
                  <a:gd name="T45" fmla="*/ 1965 h 2043"/>
                  <a:gd name="T46" fmla="*/ 681 w 1266"/>
                  <a:gd name="T47" fmla="*/ 1966 h 2043"/>
                  <a:gd name="T48" fmla="*/ 205 w 1266"/>
                  <a:gd name="T49" fmla="*/ 1357 h 2043"/>
                  <a:gd name="T50" fmla="*/ 134 w 1266"/>
                  <a:gd name="T51" fmla="*/ 1322 h 2043"/>
                  <a:gd name="T52" fmla="*/ 0 w 1266"/>
                  <a:gd name="T53" fmla="*/ 1465 h 2043"/>
                  <a:gd name="T54" fmla="*/ 12 w 1266"/>
                  <a:gd name="T55" fmla="*/ 1475 h 2043"/>
                  <a:gd name="T56" fmla="*/ 23 w 1266"/>
                  <a:gd name="T57" fmla="*/ 1486 h 2043"/>
                  <a:gd name="T58" fmla="*/ 157 w 1266"/>
                  <a:gd name="T59" fmla="*/ 1346 h 2043"/>
                  <a:gd name="T60" fmla="*/ 152 w 1266"/>
                  <a:gd name="T61" fmla="*/ 1342 h 2043"/>
                  <a:gd name="T62" fmla="*/ 134 w 1266"/>
                  <a:gd name="T63" fmla="*/ 1322 h 2043"/>
                  <a:gd name="T64" fmla="*/ 285 w 1266"/>
                  <a:gd name="T65" fmla="*/ 593 h 2043"/>
                  <a:gd name="T66" fmla="*/ 284 w 1266"/>
                  <a:gd name="T67" fmla="*/ 594 h 2043"/>
                  <a:gd name="T68" fmla="*/ 274 w 1266"/>
                  <a:gd name="T69" fmla="*/ 598 h 2043"/>
                  <a:gd name="T70" fmla="*/ 274 w 1266"/>
                  <a:gd name="T71" fmla="*/ 598 h 2043"/>
                  <a:gd name="T72" fmla="*/ 1225 w 1266"/>
                  <a:gd name="T73" fmla="*/ 1641 h 2043"/>
                  <a:gd name="T74" fmla="*/ 1230 w 1266"/>
                  <a:gd name="T75" fmla="*/ 1632 h 2043"/>
                  <a:gd name="T76" fmla="*/ 1231 w 1266"/>
                  <a:gd name="T77" fmla="*/ 1631 h 2043"/>
                  <a:gd name="T78" fmla="*/ 285 w 1266"/>
                  <a:gd name="T79" fmla="*/ 593 h 2043"/>
                  <a:gd name="T80" fmla="*/ 481 w 1266"/>
                  <a:gd name="T81" fmla="*/ 75 h 2043"/>
                  <a:gd name="T82" fmla="*/ 187 w 1266"/>
                  <a:gd name="T83" fmla="*/ 498 h 2043"/>
                  <a:gd name="T84" fmla="*/ 205 w 1266"/>
                  <a:gd name="T85" fmla="*/ 510 h 2043"/>
                  <a:gd name="T86" fmla="*/ 223 w 1266"/>
                  <a:gd name="T87" fmla="*/ 522 h 2043"/>
                  <a:gd name="T88" fmla="*/ 522 w 1266"/>
                  <a:gd name="T89" fmla="*/ 101 h 2043"/>
                  <a:gd name="T90" fmla="*/ 481 w 1266"/>
                  <a:gd name="T91" fmla="*/ 75 h 2043"/>
                  <a:gd name="T92" fmla="*/ 533 w 1266"/>
                  <a:gd name="T93" fmla="*/ 0 h 2043"/>
                  <a:gd name="T94" fmla="*/ 487 w 1266"/>
                  <a:gd name="T95" fmla="*/ 67 h 2043"/>
                  <a:gd name="T96" fmla="*/ 527 w 1266"/>
                  <a:gd name="T97" fmla="*/ 94 h 2043"/>
                  <a:gd name="T98" fmla="*/ 574 w 1266"/>
                  <a:gd name="T99" fmla="*/ 27 h 2043"/>
                  <a:gd name="T100" fmla="*/ 554 w 1266"/>
                  <a:gd name="T101" fmla="*/ 14 h 2043"/>
                  <a:gd name="T102" fmla="*/ 533 w 1266"/>
                  <a:gd name="T103" fmla="*/ 0 h 20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266" h="2043">
                    <a:moveTo>
                      <a:pt x="939" y="1895"/>
                    </a:moveTo>
                    <a:cubicBezTo>
                      <a:pt x="868" y="1935"/>
                      <a:pt x="798" y="1974"/>
                      <a:pt x="728" y="2014"/>
                    </a:cubicBezTo>
                    <a:cubicBezTo>
                      <a:pt x="731" y="2019"/>
                      <a:pt x="734" y="2023"/>
                      <a:pt x="736" y="2028"/>
                    </a:cubicBezTo>
                    <a:cubicBezTo>
                      <a:pt x="739" y="2033"/>
                      <a:pt x="741" y="2038"/>
                      <a:pt x="743" y="2043"/>
                    </a:cubicBezTo>
                    <a:cubicBezTo>
                      <a:pt x="814" y="2004"/>
                      <a:pt x="884" y="1965"/>
                      <a:pt x="955" y="1925"/>
                    </a:cubicBezTo>
                    <a:cubicBezTo>
                      <a:pt x="950" y="1915"/>
                      <a:pt x="944" y="1905"/>
                      <a:pt x="939" y="1895"/>
                    </a:cubicBezTo>
                    <a:moveTo>
                      <a:pt x="993" y="1864"/>
                    </a:moveTo>
                    <a:cubicBezTo>
                      <a:pt x="975" y="1874"/>
                      <a:pt x="958" y="1884"/>
                      <a:pt x="940" y="1894"/>
                    </a:cubicBezTo>
                    <a:cubicBezTo>
                      <a:pt x="946" y="1904"/>
                      <a:pt x="951" y="1914"/>
                      <a:pt x="957" y="1925"/>
                    </a:cubicBezTo>
                    <a:cubicBezTo>
                      <a:pt x="974" y="1915"/>
                      <a:pt x="992" y="1905"/>
                      <a:pt x="1009" y="1895"/>
                    </a:cubicBezTo>
                    <a:cubicBezTo>
                      <a:pt x="1004" y="1885"/>
                      <a:pt x="998" y="1874"/>
                      <a:pt x="993" y="1864"/>
                    </a:cubicBezTo>
                    <a:moveTo>
                      <a:pt x="1248" y="1719"/>
                    </a:moveTo>
                    <a:cubicBezTo>
                      <a:pt x="1166" y="1766"/>
                      <a:pt x="1084" y="1812"/>
                      <a:pt x="1001" y="1859"/>
                    </a:cubicBezTo>
                    <a:cubicBezTo>
                      <a:pt x="1007" y="1870"/>
                      <a:pt x="1012" y="1880"/>
                      <a:pt x="1018" y="1891"/>
                    </a:cubicBezTo>
                    <a:cubicBezTo>
                      <a:pt x="1101" y="1845"/>
                      <a:pt x="1184" y="1799"/>
                      <a:pt x="1266" y="1753"/>
                    </a:cubicBezTo>
                    <a:cubicBezTo>
                      <a:pt x="1263" y="1747"/>
                      <a:pt x="1260" y="1742"/>
                      <a:pt x="1257" y="1736"/>
                    </a:cubicBezTo>
                    <a:cubicBezTo>
                      <a:pt x="1254" y="1730"/>
                      <a:pt x="1251" y="1725"/>
                      <a:pt x="1248" y="1719"/>
                    </a:cubicBezTo>
                    <a:moveTo>
                      <a:pt x="205" y="1357"/>
                    </a:moveTo>
                    <a:cubicBezTo>
                      <a:pt x="207" y="1362"/>
                      <a:pt x="207" y="1366"/>
                      <a:pt x="205" y="1368"/>
                    </a:cubicBezTo>
                    <a:cubicBezTo>
                      <a:pt x="204" y="1368"/>
                      <a:pt x="204" y="1369"/>
                      <a:pt x="204" y="1369"/>
                    </a:cubicBezTo>
                    <a:cubicBezTo>
                      <a:pt x="391" y="1549"/>
                      <a:pt x="546" y="1750"/>
                      <a:pt x="671" y="1967"/>
                    </a:cubicBezTo>
                    <a:cubicBezTo>
                      <a:pt x="671" y="1967"/>
                      <a:pt x="671" y="1966"/>
                      <a:pt x="672" y="1966"/>
                    </a:cubicBezTo>
                    <a:cubicBezTo>
                      <a:pt x="673" y="1965"/>
                      <a:pt x="675" y="1965"/>
                      <a:pt x="677" y="1965"/>
                    </a:cubicBezTo>
                    <a:cubicBezTo>
                      <a:pt x="678" y="1965"/>
                      <a:pt x="680" y="1965"/>
                      <a:pt x="681" y="1966"/>
                    </a:cubicBezTo>
                    <a:cubicBezTo>
                      <a:pt x="555" y="1745"/>
                      <a:pt x="396" y="1539"/>
                      <a:pt x="205" y="1357"/>
                    </a:cubicBezTo>
                    <a:moveTo>
                      <a:pt x="134" y="1322"/>
                    </a:moveTo>
                    <a:cubicBezTo>
                      <a:pt x="89" y="1370"/>
                      <a:pt x="45" y="1417"/>
                      <a:pt x="0" y="1465"/>
                    </a:cubicBezTo>
                    <a:cubicBezTo>
                      <a:pt x="4" y="1468"/>
                      <a:pt x="8" y="1471"/>
                      <a:pt x="12" y="1475"/>
                    </a:cubicBezTo>
                    <a:cubicBezTo>
                      <a:pt x="16" y="1478"/>
                      <a:pt x="20" y="1482"/>
                      <a:pt x="23" y="1486"/>
                    </a:cubicBezTo>
                    <a:cubicBezTo>
                      <a:pt x="68" y="1439"/>
                      <a:pt x="112" y="1393"/>
                      <a:pt x="157" y="1346"/>
                    </a:cubicBezTo>
                    <a:cubicBezTo>
                      <a:pt x="155" y="1345"/>
                      <a:pt x="154" y="1343"/>
                      <a:pt x="152" y="1342"/>
                    </a:cubicBezTo>
                    <a:cubicBezTo>
                      <a:pt x="145" y="1335"/>
                      <a:pt x="139" y="1329"/>
                      <a:pt x="134" y="1322"/>
                    </a:cubicBezTo>
                    <a:moveTo>
                      <a:pt x="285" y="593"/>
                    </a:moveTo>
                    <a:cubicBezTo>
                      <a:pt x="285" y="593"/>
                      <a:pt x="285" y="594"/>
                      <a:pt x="284" y="594"/>
                    </a:cubicBezTo>
                    <a:cubicBezTo>
                      <a:pt x="282" y="597"/>
                      <a:pt x="279" y="598"/>
                      <a:pt x="274" y="598"/>
                    </a:cubicBezTo>
                    <a:cubicBezTo>
                      <a:pt x="274" y="598"/>
                      <a:pt x="274" y="598"/>
                      <a:pt x="274" y="598"/>
                    </a:cubicBezTo>
                    <a:cubicBezTo>
                      <a:pt x="682" y="883"/>
                      <a:pt x="997" y="1241"/>
                      <a:pt x="1225" y="1641"/>
                    </a:cubicBezTo>
                    <a:cubicBezTo>
                      <a:pt x="1226" y="1636"/>
                      <a:pt x="1227" y="1633"/>
                      <a:pt x="1230" y="1632"/>
                    </a:cubicBezTo>
                    <a:cubicBezTo>
                      <a:pt x="1230" y="1632"/>
                      <a:pt x="1230" y="1631"/>
                      <a:pt x="1231" y="1631"/>
                    </a:cubicBezTo>
                    <a:cubicBezTo>
                      <a:pt x="1003" y="1234"/>
                      <a:pt x="689" y="877"/>
                      <a:pt x="285" y="593"/>
                    </a:cubicBezTo>
                    <a:moveTo>
                      <a:pt x="481" y="75"/>
                    </a:moveTo>
                    <a:cubicBezTo>
                      <a:pt x="383" y="216"/>
                      <a:pt x="285" y="357"/>
                      <a:pt x="187" y="498"/>
                    </a:cubicBezTo>
                    <a:cubicBezTo>
                      <a:pt x="193" y="502"/>
                      <a:pt x="199" y="506"/>
                      <a:pt x="205" y="510"/>
                    </a:cubicBezTo>
                    <a:cubicBezTo>
                      <a:pt x="211" y="514"/>
                      <a:pt x="217" y="518"/>
                      <a:pt x="223" y="522"/>
                    </a:cubicBezTo>
                    <a:cubicBezTo>
                      <a:pt x="323" y="382"/>
                      <a:pt x="422" y="242"/>
                      <a:pt x="522" y="101"/>
                    </a:cubicBezTo>
                    <a:cubicBezTo>
                      <a:pt x="508" y="93"/>
                      <a:pt x="495" y="84"/>
                      <a:pt x="481" y="75"/>
                    </a:cubicBezTo>
                    <a:moveTo>
                      <a:pt x="533" y="0"/>
                    </a:moveTo>
                    <a:cubicBezTo>
                      <a:pt x="517" y="23"/>
                      <a:pt x="502" y="45"/>
                      <a:pt x="487" y="67"/>
                    </a:cubicBezTo>
                    <a:cubicBezTo>
                      <a:pt x="500" y="76"/>
                      <a:pt x="514" y="85"/>
                      <a:pt x="527" y="94"/>
                    </a:cubicBezTo>
                    <a:cubicBezTo>
                      <a:pt x="543" y="72"/>
                      <a:pt x="559" y="49"/>
                      <a:pt x="574" y="27"/>
                    </a:cubicBezTo>
                    <a:cubicBezTo>
                      <a:pt x="567" y="23"/>
                      <a:pt x="561" y="19"/>
                      <a:pt x="554" y="14"/>
                    </a:cubicBezTo>
                    <a:cubicBezTo>
                      <a:pt x="546" y="10"/>
                      <a:pt x="539" y="5"/>
                      <a:pt x="533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6" name="Freeform 6">
                <a:extLst>
                  <a:ext uri="{FF2B5EF4-FFF2-40B4-BE49-F238E27FC236}">
                    <a16:creationId xmlns:a16="http://schemas.microsoft.com/office/drawing/2014/main" xmlns="" id="{9CAF832F-B1B8-4445-AFB5-B90DB7B3E8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49" y="25"/>
                <a:ext cx="182" cy="119"/>
              </a:xfrm>
              <a:custGeom>
                <a:avLst/>
                <a:gdLst>
                  <a:gd name="T0" fmla="*/ 17 w 235"/>
                  <a:gd name="T1" fmla="*/ 0 h 153"/>
                  <a:gd name="T2" fmla="*/ 7 w 235"/>
                  <a:gd name="T3" fmla="*/ 3 h 153"/>
                  <a:gd name="T4" fmla="*/ 86 w 235"/>
                  <a:gd name="T5" fmla="*/ 82 h 153"/>
                  <a:gd name="T6" fmla="*/ 107 w 235"/>
                  <a:gd name="T7" fmla="*/ 96 h 153"/>
                  <a:gd name="T8" fmla="*/ 127 w 235"/>
                  <a:gd name="T9" fmla="*/ 109 h 153"/>
                  <a:gd name="T10" fmla="*/ 224 w 235"/>
                  <a:gd name="T11" fmla="*/ 153 h 153"/>
                  <a:gd name="T12" fmla="*/ 231 w 235"/>
                  <a:gd name="T13" fmla="*/ 152 h 153"/>
                  <a:gd name="T14" fmla="*/ 120 w 235"/>
                  <a:gd name="T15" fmla="*/ 77 h 153"/>
                  <a:gd name="T16" fmla="*/ 123 w 235"/>
                  <a:gd name="T17" fmla="*/ 72 h 153"/>
                  <a:gd name="T18" fmla="*/ 233 w 235"/>
                  <a:gd name="T19" fmla="*/ 147 h 153"/>
                  <a:gd name="T20" fmla="*/ 137 w 235"/>
                  <a:gd name="T21" fmla="*/ 53 h 153"/>
                  <a:gd name="T22" fmla="*/ 17 w 235"/>
                  <a:gd name="T23" fmla="*/ 0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35" h="153">
                    <a:moveTo>
                      <a:pt x="17" y="0"/>
                    </a:moveTo>
                    <a:cubicBezTo>
                      <a:pt x="12" y="0"/>
                      <a:pt x="9" y="1"/>
                      <a:pt x="7" y="3"/>
                    </a:cubicBezTo>
                    <a:cubicBezTo>
                      <a:pt x="0" y="13"/>
                      <a:pt x="35" y="47"/>
                      <a:pt x="86" y="82"/>
                    </a:cubicBezTo>
                    <a:cubicBezTo>
                      <a:pt x="92" y="87"/>
                      <a:pt x="99" y="92"/>
                      <a:pt x="107" y="96"/>
                    </a:cubicBezTo>
                    <a:cubicBezTo>
                      <a:pt x="114" y="101"/>
                      <a:pt x="120" y="105"/>
                      <a:pt x="127" y="109"/>
                    </a:cubicBezTo>
                    <a:cubicBezTo>
                      <a:pt x="170" y="136"/>
                      <a:pt x="207" y="153"/>
                      <a:pt x="224" y="153"/>
                    </a:cubicBezTo>
                    <a:cubicBezTo>
                      <a:pt x="227" y="153"/>
                      <a:pt x="229" y="152"/>
                      <a:pt x="231" y="152"/>
                    </a:cubicBezTo>
                    <a:cubicBezTo>
                      <a:pt x="194" y="126"/>
                      <a:pt x="158" y="101"/>
                      <a:pt x="120" y="77"/>
                    </a:cubicBezTo>
                    <a:cubicBezTo>
                      <a:pt x="121" y="76"/>
                      <a:pt x="122" y="74"/>
                      <a:pt x="123" y="72"/>
                    </a:cubicBezTo>
                    <a:cubicBezTo>
                      <a:pt x="160" y="97"/>
                      <a:pt x="197" y="122"/>
                      <a:pt x="233" y="147"/>
                    </a:cubicBezTo>
                    <a:cubicBezTo>
                      <a:pt x="235" y="132"/>
                      <a:pt x="195" y="92"/>
                      <a:pt x="137" y="53"/>
                    </a:cubicBezTo>
                    <a:cubicBezTo>
                      <a:pt x="86" y="20"/>
                      <a:pt x="37" y="0"/>
                      <a:pt x="17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7" name="Freeform 7">
                <a:extLst>
                  <a:ext uri="{FF2B5EF4-FFF2-40B4-BE49-F238E27FC236}">
                    <a16:creationId xmlns:a16="http://schemas.microsoft.com/office/drawing/2014/main" xmlns="" id="{9C2F4C82-44A9-426F-9417-F6005B7D63A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71" y="449"/>
                <a:ext cx="157" cy="101"/>
              </a:xfrm>
              <a:custGeom>
                <a:avLst/>
                <a:gdLst>
                  <a:gd name="T0" fmla="*/ 18 w 204"/>
                  <a:gd name="T1" fmla="*/ 0 h 132"/>
                  <a:gd name="T2" fmla="*/ 8 w 204"/>
                  <a:gd name="T3" fmla="*/ 4 h 132"/>
                  <a:gd name="T4" fmla="*/ 89 w 204"/>
                  <a:gd name="T5" fmla="*/ 86 h 132"/>
                  <a:gd name="T6" fmla="*/ 188 w 204"/>
                  <a:gd name="T7" fmla="*/ 132 h 132"/>
                  <a:gd name="T8" fmla="*/ 188 w 204"/>
                  <a:gd name="T9" fmla="*/ 132 h 132"/>
                  <a:gd name="T10" fmla="*/ 198 w 204"/>
                  <a:gd name="T11" fmla="*/ 128 h 132"/>
                  <a:gd name="T12" fmla="*/ 199 w 204"/>
                  <a:gd name="T13" fmla="*/ 127 h 132"/>
                  <a:gd name="T14" fmla="*/ 137 w 204"/>
                  <a:gd name="T15" fmla="*/ 56 h 132"/>
                  <a:gd name="T16" fmla="*/ 119 w 204"/>
                  <a:gd name="T17" fmla="*/ 44 h 132"/>
                  <a:gd name="T18" fmla="*/ 101 w 204"/>
                  <a:gd name="T19" fmla="*/ 32 h 132"/>
                  <a:gd name="T20" fmla="*/ 18 w 204"/>
                  <a:gd name="T21" fmla="*/ 0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4" h="132">
                    <a:moveTo>
                      <a:pt x="18" y="0"/>
                    </a:moveTo>
                    <a:cubicBezTo>
                      <a:pt x="13" y="0"/>
                      <a:pt x="9" y="1"/>
                      <a:pt x="8" y="4"/>
                    </a:cubicBezTo>
                    <a:cubicBezTo>
                      <a:pt x="0" y="16"/>
                      <a:pt x="38" y="53"/>
                      <a:pt x="89" y="86"/>
                    </a:cubicBezTo>
                    <a:cubicBezTo>
                      <a:pt x="131" y="114"/>
                      <a:pt x="170" y="132"/>
                      <a:pt x="188" y="132"/>
                    </a:cubicBezTo>
                    <a:cubicBezTo>
                      <a:pt x="188" y="132"/>
                      <a:pt x="188" y="132"/>
                      <a:pt x="188" y="132"/>
                    </a:cubicBezTo>
                    <a:cubicBezTo>
                      <a:pt x="193" y="132"/>
                      <a:pt x="196" y="131"/>
                      <a:pt x="198" y="128"/>
                    </a:cubicBezTo>
                    <a:cubicBezTo>
                      <a:pt x="199" y="128"/>
                      <a:pt x="199" y="127"/>
                      <a:pt x="199" y="127"/>
                    </a:cubicBezTo>
                    <a:cubicBezTo>
                      <a:pt x="204" y="117"/>
                      <a:pt x="178" y="86"/>
                      <a:pt x="137" y="56"/>
                    </a:cubicBezTo>
                    <a:cubicBezTo>
                      <a:pt x="131" y="52"/>
                      <a:pt x="125" y="48"/>
                      <a:pt x="119" y="44"/>
                    </a:cubicBezTo>
                    <a:cubicBezTo>
                      <a:pt x="113" y="40"/>
                      <a:pt x="107" y="36"/>
                      <a:pt x="101" y="32"/>
                    </a:cubicBezTo>
                    <a:cubicBezTo>
                      <a:pt x="67" y="12"/>
                      <a:pt x="35" y="0"/>
                      <a:pt x="18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8" name="Freeform 8">
                <a:extLst>
                  <a:ext uri="{FF2B5EF4-FFF2-40B4-BE49-F238E27FC236}">
                    <a16:creationId xmlns:a16="http://schemas.microsoft.com/office/drawing/2014/main" xmlns="" id="{D79D07CD-1619-4141-B563-D5055C803D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60" y="1203"/>
                <a:ext cx="85" cy="74"/>
              </a:xfrm>
              <a:custGeom>
                <a:avLst/>
                <a:gdLst>
                  <a:gd name="T0" fmla="*/ 12 w 110"/>
                  <a:gd name="T1" fmla="*/ 0 h 96"/>
                  <a:gd name="T2" fmla="*/ 7 w 110"/>
                  <a:gd name="T3" fmla="*/ 1 h 96"/>
                  <a:gd name="T4" fmla="*/ 57 w 110"/>
                  <a:gd name="T5" fmla="*/ 45 h 96"/>
                  <a:gd name="T6" fmla="*/ 52 w 110"/>
                  <a:gd name="T7" fmla="*/ 51 h 96"/>
                  <a:gd name="T8" fmla="*/ 2 w 110"/>
                  <a:gd name="T9" fmla="*/ 7 h 96"/>
                  <a:gd name="T10" fmla="*/ 40 w 110"/>
                  <a:gd name="T11" fmla="*/ 63 h 96"/>
                  <a:gd name="T12" fmla="*/ 96 w 110"/>
                  <a:gd name="T13" fmla="*/ 96 h 96"/>
                  <a:gd name="T14" fmla="*/ 103 w 110"/>
                  <a:gd name="T15" fmla="*/ 93 h 96"/>
                  <a:gd name="T16" fmla="*/ 80 w 110"/>
                  <a:gd name="T17" fmla="*/ 43 h 96"/>
                  <a:gd name="T18" fmla="*/ 69 w 110"/>
                  <a:gd name="T19" fmla="*/ 32 h 96"/>
                  <a:gd name="T20" fmla="*/ 57 w 110"/>
                  <a:gd name="T21" fmla="*/ 22 h 96"/>
                  <a:gd name="T22" fmla="*/ 12 w 110"/>
                  <a:gd name="T23" fmla="*/ 0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10" h="96">
                    <a:moveTo>
                      <a:pt x="12" y="0"/>
                    </a:moveTo>
                    <a:cubicBezTo>
                      <a:pt x="10" y="0"/>
                      <a:pt x="8" y="0"/>
                      <a:pt x="7" y="1"/>
                    </a:cubicBezTo>
                    <a:cubicBezTo>
                      <a:pt x="24" y="15"/>
                      <a:pt x="41" y="30"/>
                      <a:pt x="57" y="45"/>
                    </a:cubicBezTo>
                    <a:cubicBezTo>
                      <a:pt x="56" y="47"/>
                      <a:pt x="54" y="48"/>
                      <a:pt x="52" y="51"/>
                    </a:cubicBezTo>
                    <a:cubicBezTo>
                      <a:pt x="36" y="36"/>
                      <a:pt x="19" y="21"/>
                      <a:pt x="2" y="7"/>
                    </a:cubicBezTo>
                    <a:cubicBezTo>
                      <a:pt x="0" y="18"/>
                      <a:pt x="16" y="41"/>
                      <a:pt x="40" y="63"/>
                    </a:cubicBezTo>
                    <a:cubicBezTo>
                      <a:pt x="61" y="83"/>
                      <a:pt x="84" y="96"/>
                      <a:pt x="96" y="96"/>
                    </a:cubicBezTo>
                    <a:cubicBezTo>
                      <a:pt x="99" y="96"/>
                      <a:pt x="102" y="95"/>
                      <a:pt x="103" y="93"/>
                    </a:cubicBezTo>
                    <a:cubicBezTo>
                      <a:pt x="110" y="86"/>
                      <a:pt x="101" y="65"/>
                      <a:pt x="80" y="43"/>
                    </a:cubicBezTo>
                    <a:cubicBezTo>
                      <a:pt x="77" y="39"/>
                      <a:pt x="73" y="35"/>
                      <a:pt x="69" y="32"/>
                    </a:cubicBezTo>
                    <a:cubicBezTo>
                      <a:pt x="65" y="28"/>
                      <a:pt x="61" y="25"/>
                      <a:pt x="57" y="22"/>
                    </a:cubicBezTo>
                    <a:cubicBezTo>
                      <a:pt x="39" y="8"/>
                      <a:pt x="22" y="0"/>
                      <a:pt x="12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9" name="Freeform 9">
                <a:extLst>
                  <a:ext uri="{FF2B5EF4-FFF2-40B4-BE49-F238E27FC236}">
                    <a16:creationId xmlns:a16="http://schemas.microsoft.com/office/drawing/2014/main" xmlns="" id="{F72E1453-AFF0-481C-99DB-69D7A18C61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49" y="1348"/>
                <a:ext cx="91" cy="143"/>
              </a:xfrm>
              <a:custGeom>
                <a:avLst/>
                <a:gdLst>
                  <a:gd name="T0" fmla="*/ 11 w 118"/>
                  <a:gd name="T1" fmla="*/ 0 h 185"/>
                  <a:gd name="T2" fmla="*/ 8 w 118"/>
                  <a:gd name="T3" fmla="*/ 0 h 185"/>
                  <a:gd name="T4" fmla="*/ 7 w 118"/>
                  <a:gd name="T5" fmla="*/ 1 h 185"/>
                  <a:gd name="T6" fmla="*/ 2 w 118"/>
                  <a:gd name="T7" fmla="*/ 10 h 185"/>
                  <a:gd name="T8" fmla="*/ 25 w 118"/>
                  <a:gd name="T9" fmla="*/ 88 h 185"/>
                  <a:gd name="T10" fmla="*/ 34 w 118"/>
                  <a:gd name="T11" fmla="*/ 105 h 185"/>
                  <a:gd name="T12" fmla="*/ 43 w 118"/>
                  <a:gd name="T13" fmla="*/ 122 h 185"/>
                  <a:gd name="T14" fmla="*/ 101 w 118"/>
                  <a:gd name="T15" fmla="*/ 185 h 185"/>
                  <a:gd name="T16" fmla="*/ 104 w 118"/>
                  <a:gd name="T17" fmla="*/ 184 h 185"/>
                  <a:gd name="T18" fmla="*/ 80 w 118"/>
                  <a:gd name="T19" fmla="*/ 79 h 185"/>
                  <a:gd name="T20" fmla="*/ 11 w 118"/>
                  <a:gd name="T21" fmla="*/ 0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8" h="185">
                    <a:moveTo>
                      <a:pt x="11" y="0"/>
                    </a:moveTo>
                    <a:cubicBezTo>
                      <a:pt x="10" y="0"/>
                      <a:pt x="9" y="0"/>
                      <a:pt x="8" y="0"/>
                    </a:cubicBezTo>
                    <a:cubicBezTo>
                      <a:pt x="7" y="0"/>
                      <a:pt x="7" y="1"/>
                      <a:pt x="7" y="1"/>
                    </a:cubicBezTo>
                    <a:cubicBezTo>
                      <a:pt x="4" y="2"/>
                      <a:pt x="3" y="5"/>
                      <a:pt x="2" y="10"/>
                    </a:cubicBezTo>
                    <a:cubicBezTo>
                      <a:pt x="0" y="25"/>
                      <a:pt x="10" y="55"/>
                      <a:pt x="25" y="88"/>
                    </a:cubicBezTo>
                    <a:cubicBezTo>
                      <a:pt x="28" y="94"/>
                      <a:pt x="31" y="99"/>
                      <a:pt x="34" y="105"/>
                    </a:cubicBezTo>
                    <a:cubicBezTo>
                      <a:pt x="37" y="111"/>
                      <a:pt x="40" y="116"/>
                      <a:pt x="43" y="122"/>
                    </a:cubicBezTo>
                    <a:cubicBezTo>
                      <a:pt x="65" y="159"/>
                      <a:pt x="88" y="185"/>
                      <a:pt x="101" y="185"/>
                    </a:cubicBezTo>
                    <a:cubicBezTo>
                      <a:pt x="102" y="185"/>
                      <a:pt x="103" y="185"/>
                      <a:pt x="104" y="184"/>
                    </a:cubicBezTo>
                    <a:cubicBezTo>
                      <a:pt x="118" y="177"/>
                      <a:pt x="107" y="130"/>
                      <a:pt x="80" y="79"/>
                    </a:cubicBezTo>
                    <a:cubicBezTo>
                      <a:pt x="55" y="33"/>
                      <a:pt x="25" y="0"/>
                      <a:pt x="11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0" name="Freeform 10">
                <a:extLst>
                  <a:ext uri="{FF2B5EF4-FFF2-40B4-BE49-F238E27FC236}">
                    <a16:creationId xmlns:a16="http://schemas.microsoft.com/office/drawing/2014/main" xmlns="" id="{A20BFB6A-BC9A-49F1-8D47-84638E6A63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14" y="1606"/>
                <a:ext cx="80" cy="118"/>
              </a:xfrm>
              <a:custGeom>
                <a:avLst/>
                <a:gdLst>
                  <a:gd name="T0" fmla="*/ 17 w 104"/>
                  <a:gd name="T1" fmla="*/ 0 h 153"/>
                  <a:gd name="T2" fmla="*/ 12 w 104"/>
                  <a:gd name="T3" fmla="*/ 1 h 153"/>
                  <a:gd name="T4" fmla="*/ 11 w 104"/>
                  <a:gd name="T5" fmla="*/ 2 h 153"/>
                  <a:gd name="T6" fmla="*/ 30 w 104"/>
                  <a:gd name="T7" fmla="*/ 89 h 153"/>
                  <a:gd name="T8" fmla="*/ 86 w 104"/>
                  <a:gd name="T9" fmla="*/ 153 h 153"/>
                  <a:gd name="T10" fmla="*/ 48 w 104"/>
                  <a:gd name="T11" fmla="*/ 78 h 153"/>
                  <a:gd name="T12" fmla="*/ 52 w 104"/>
                  <a:gd name="T13" fmla="*/ 76 h 153"/>
                  <a:gd name="T14" fmla="*/ 91 w 104"/>
                  <a:gd name="T15" fmla="*/ 152 h 153"/>
                  <a:gd name="T16" fmla="*/ 93 w 104"/>
                  <a:gd name="T17" fmla="*/ 152 h 153"/>
                  <a:gd name="T18" fmla="*/ 83 w 104"/>
                  <a:gd name="T19" fmla="*/ 78 h 153"/>
                  <a:gd name="T20" fmla="*/ 76 w 104"/>
                  <a:gd name="T21" fmla="*/ 63 h 153"/>
                  <a:gd name="T22" fmla="*/ 68 w 104"/>
                  <a:gd name="T23" fmla="*/ 49 h 153"/>
                  <a:gd name="T24" fmla="*/ 21 w 104"/>
                  <a:gd name="T25" fmla="*/ 1 h 153"/>
                  <a:gd name="T26" fmla="*/ 17 w 104"/>
                  <a:gd name="T27" fmla="*/ 0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04" h="153">
                    <a:moveTo>
                      <a:pt x="17" y="0"/>
                    </a:moveTo>
                    <a:cubicBezTo>
                      <a:pt x="15" y="0"/>
                      <a:pt x="13" y="0"/>
                      <a:pt x="12" y="1"/>
                    </a:cubicBezTo>
                    <a:cubicBezTo>
                      <a:pt x="11" y="1"/>
                      <a:pt x="11" y="2"/>
                      <a:pt x="11" y="2"/>
                    </a:cubicBezTo>
                    <a:cubicBezTo>
                      <a:pt x="0" y="11"/>
                      <a:pt x="9" y="49"/>
                      <a:pt x="30" y="89"/>
                    </a:cubicBezTo>
                    <a:cubicBezTo>
                      <a:pt x="49" y="124"/>
                      <a:pt x="72" y="150"/>
                      <a:pt x="86" y="153"/>
                    </a:cubicBezTo>
                    <a:cubicBezTo>
                      <a:pt x="74" y="128"/>
                      <a:pt x="61" y="103"/>
                      <a:pt x="48" y="78"/>
                    </a:cubicBezTo>
                    <a:cubicBezTo>
                      <a:pt x="50" y="78"/>
                      <a:pt x="51" y="77"/>
                      <a:pt x="52" y="76"/>
                    </a:cubicBezTo>
                    <a:cubicBezTo>
                      <a:pt x="66" y="101"/>
                      <a:pt x="79" y="127"/>
                      <a:pt x="91" y="152"/>
                    </a:cubicBezTo>
                    <a:cubicBezTo>
                      <a:pt x="92" y="152"/>
                      <a:pt x="92" y="152"/>
                      <a:pt x="93" y="152"/>
                    </a:cubicBezTo>
                    <a:cubicBezTo>
                      <a:pt x="104" y="146"/>
                      <a:pt x="100" y="114"/>
                      <a:pt x="83" y="78"/>
                    </a:cubicBezTo>
                    <a:cubicBezTo>
                      <a:pt x="81" y="73"/>
                      <a:pt x="79" y="68"/>
                      <a:pt x="76" y="63"/>
                    </a:cubicBezTo>
                    <a:cubicBezTo>
                      <a:pt x="74" y="58"/>
                      <a:pt x="71" y="54"/>
                      <a:pt x="68" y="49"/>
                    </a:cubicBezTo>
                    <a:cubicBezTo>
                      <a:pt x="52" y="23"/>
                      <a:pt x="34" y="5"/>
                      <a:pt x="21" y="1"/>
                    </a:cubicBezTo>
                    <a:cubicBezTo>
                      <a:pt x="20" y="0"/>
                      <a:pt x="18" y="0"/>
                      <a:pt x="17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1" name="Freeform 11">
                <a:extLst>
                  <a:ext uri="{FF2B5EF4-FFF2-40B4-BE49-F238E27FC236}">
                    <a16:creationId xmlns:a16="http://schemas.microsoft.com/office/drawing/2014/main" xmlns="" id="{54E8A786-716C-474B-B3DE-DFD159D841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95" y="1086"/>
                <a:ext cx="69" cy="61"/>
              </a:xfrm>
              <a:custGeom>
                <a:avLst/>
                <a:gdLst>
                  <a:gd name="T0" fmla="*/ 10 w 89"/>
                  <a:gd name="T1" fmla="*/ 0 h 79"/>
                  <a:gd name="T2" fmla="*/ 5 w 89"/>
                  <a:gd name="T3" fmla="*/ 2 h 79"/>
                  <a:gd name="T4" fmla="*/ 16 w 89"/>
                  <a:gd name="T5" fmla="*/ 31 h 79"/>
                  <a:gd name="T6" fmla="*/ 34 w 89"/>
                  <a:gd name="T7" fmla="*/ 51 h 79"/>
                  <a:gd name="T8" fmla="*/ 39 w 89"/>
                  <a:gd name="T9" fmla="*/ 55 h 79"/>
                  <a:gd name="T10" fmla="*/ 82 w 89"/>
                  <a:gd name="T11" fmla="*/ 79 h 79"/>
                  <a:gd name="T12" fmla="*/ 86 w 89"/>
                  <a:gd name="T13" fmla="*/ 78 h 79"/>
                  <a:gd name="T14" fmla="*/ 87 w 89"/>
                  <a:gd name="T15" fmla="*/ 77 h 79"/>
                  <a:gd name="T16" fmla="*/ 87 w 89"/>
                  <a:gd name="T17" fmla="*/ 66 h 79"/>
                  <a:gd name="T18" fmla="*/ 57 w 89"/>
                  <a:gd name="T19" fmla="*/ 27 h 79"/>
                  <a:gd name="T20" fmla="*/ 10 w 89"/>
                  <a:gd name="T21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9" h="79">
                    <a:moveTo>
                      <a:pt x="10" y="0"/>
                    </a:moveTo>
                    <a:cubicBezTo>
                      <a:pt x="8" y="0"/>
                      <a:pt x="6" y="0"/>
                      <a:pt x="5" y="2"/>
                    </a:cubicBezTo>
                    <a:cubicBezTo>
                      <a:pt x="0" y="6"/>
                      <a:pt x="6" y="18"/>
                      <a:pt x="16" y="31"/>
                    </a:cubicBezTo>
                    <a:cubicBezTo>
                      <a:pt x="21" y="38"/>
                      <a:pt x="27" y="44"/>
                      <a:pt x="34" y="51"/>
                    </a:cubicBezTo>
                    <a:cubicBezTo>
                      <a:pt x="36" y="52"/>
                      <a:pt x="37" y="54"/>
                      <a:pt x="39" y="55"/>
                    </a:cubicBezTo>
                    <a:cubicBezTo>
                      <a:pt x="56" y="69"/>
                      <a:pt x="73" y="79"/>
                      <a:pt x="82" y="79"/>
                    </a:cubicBezTo>
                    <a:cubicBezTo>
                      <a:pt x="83" y="79"/>
                      <a:pt x="84" y="78"/>
                      <a:pt x="86" y="78"/>
                    </a:cubicBezTo>
                    <a:cubicBezTo>
                      <a:pt x="86" y="78"/>
                      <a:pt x="86" y="77"/>
                      <a:pt x="87" y="77"/>
                    </a:cubicBezTo>
                    <a:cubicBezTo>
                      <a:pt x="89" y="75"/>
                      <a:pt x="89" y="71"/>
                      <a:pt x="87" y="66"/>
                    </a:cubicBezTo>
                    <a:cubicBezTo>
                      <a:pt x="84" y="56"/>
                      <a:pt x="73" y="41"/>
                      <a:pt x="57" y="27"/>
                    </a:cubicBezTo>
                    <a:cubicBezTo>
                      <a:pt x="39" y="10"/>
                      <a:pt x="19" y="0"/>
                      <a:pt x="10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2" name="Freeform 12">
                <a:extLst>
                  <a:ext uri="{FF2B5EF4-FFF2-40B4-BE49-F238E27FC236}">
                    <a16:creationId xmlns:a16="http://schemas.microsoft.com/office/drawing/2014/main" xmlns="" id="{0BEA9186-8667-4502-B168-F2343125A9C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519" y="1259"/>
                <a:ext cx="764" cy="1155"/>
              </a:xfrm>
              <a:custGeom>
                <a:avLst/>
                <a:gdLst>
                  <a:gd name="T0" fmla="*/ 967 w 989"/>
                  <a:gd name="T1" fmla="*/ 1291 h 1495"/>
                  <a:gd name="T2" fmla="*/ 404 w 989"/>
                  <a:gd name="T3" fmla="*/ 1478 h 1495"/>
                  <a:gd name="T4" fmla="*/ 407 w 989"/>
                  <a:gd name="T5" fmla="*/ 1487 h 1495"/>
                  <a:gd name="T6" fmla="*/ 408 w 989"/>
                  <a:gd name="T7" fmla="*/ 1495 h 1495"/>
                  <a:gd name="T8" fmla="*/ 974 w 989"/>
                  <a:gd name="T9" fmla="*/ 1314 h 1495"/>
                  <a:gd name="T10" fmla="*/ 970 w 989"/>
                  <a:gd name="T11" fmla="*/ 1303 h 1495"/>
                  <a:gd name="T12" fmla="*/ 967 w 989"/>
                  <a:gd name="T13" fmla="*/ 1291 h 1495"/>
                  <a:gd name="T14" fmla="*/ 959 w 989"/>
                  <a:gd name="T15" fmla="*/ 1175 h 1495"/>
                  <a:gd name="T16" fmla="*/ 950 w 989"/>
                  <a:gd name="T17" fmla="*/ 1179 h 1495"/>
                  <a:gd name="T18" fmla="*/ 970 w 989"/>
                  <a:gd name="T19" fmla="*/ 1239 h 1495"/>
                  <a:gd name="T20" fmla="*/ 977 w 989"/>
                  <a:gd name="T21" fmla="*/ 1233 h 1495"/>
                  <a:gd name="T22" fmla="*/ 979 w 989"/>
                  <a:gd name="T23" fmla="*/ 1232 h 1495"/>
                  <a:gd name="T24" fmla="*/ 959 w 989"/>
                  <a:gd name="T25" fmla="*/ 1175 h 1495"/>
                  <a:gd name="T26" fmla="*/ 42 w 989"/>
                  <a:gd name="T27" fmla="*/ 1145 h 1495"/>
                  <a:gd name="T28" fmla="*/ 0 w 989"/>
                  <a:gd name="T29" fmla="*/ 1175 h 1495"/>
                  <a:gd name="T30" fmla="*/ 4 w 989"/>
                  <a:gd name="T31" fmla="*/ 1180 h 1495"/>
                  <a:gd name="T32" fmla="*/ 9 w 989"/>
                  <a:gd name="T33" fmla="*/ 1188 h 1495"/>
                  <a:gd name="T34" fmla="*/ 51 w 989"/>
                  <a:gd name="T35" fmla="*/ 1158 h 1495"/>
                  <a:gd name="T36" fmla="*/ 42 w 989"/>
                  <a:gd name="T37" fmla="*/ 1145 h 1495"/>
                  <a:gd name="T38" fmla="*/ 200 w 989"/>
                  <a:gd name="T39" fmla="*/ 1081 h 1495"/>
                  <a:gd name="T40" fmla="*/ 195 w 989"/>
                  <a:gd name="T41" fmla="*/ 1088 h 1495"/>
                  <a:gd name="T42" fmla="*/ 194 w 989"/>
                  <a:gd name="T43" fmla="*/ 1089 h 1495"/>
                  <a:gd name="T44" fmla="*/ 367 w 989"/>
                  <a:gd name="T45" fmla="*/ 1451 h 1495"/>
                  <a:gd name="T46" fmla="*/ 368 w 989"/>
                  <a:gd name="T47" fmla="*/ 1451 h 1495"/>
                  <a:gd name="T48" fmla="*/ 373 w 989"/>
                  <a:gd name="T49" fmla="*/ 1450 h 1495"/>
                  <a:gd name="T50" fmla="*/ 377 w 989"/>
                  <a:gd name="T51" fmla="*/ 1450 h 1495"/>
                  <a:gd name="T52" fmla="*/ 200 w 989"/>
                  <a:gd name="T53" fmla="*/ 1081 h 1495"/>
                  <a:gd name="T54" fmla="*/ 160 w 989"/>
                  <a:gd name="T55" fmla="*/ 1061 h 1495"/>
                  <a:gd name="T56" fmla="*/ 50 w 989"/>
                  <a:gd name="T57" fmla="*/ 1139 h 1495"/>
                  <a:gd name="T58" fmla="*/ 59 w 989"/>
                  <a:gd name="T59" fmla="*/ 1152 h 1495"/>
                  <a:gd name="T60" fmla="*/ 168 w 989"/>
                  <a:gd name="T61" fmla="*/ 1076 h 1495"/>
                  <a:gd name="T62" fmla="*/ 166 w 989"/>
                  <a:gd name="T63" fmla="*/ 1074 h 1495"/>
                  <a:gd name="T64" fmla="*/ 160 w 989"/>
                  <a:gd name="T65" fmla="*/ 1061 h 1495"/>
                  <a:gd name="T66" fmla="*/ 560 w 989"/>
                  <a:gd name="T67" fmla="*/ 493 h 1495"/>
                  <a:gd name="T68" fmla="*/ 559 w 989"/>
                  <a:gd name="T69" fmla="*/ 494 h 1495"/>
                  <a:gd name="T70" fmla="*/ 551 w 989"/>
                  <a:gd name="T71" fmla="*/ 497 h 1495"/>
                  <a:gd name="T72" fmla="*/ 942 w 989"/>
                  <a:gd name="T73" fmla="*/ 1156 h 1495"/>
                  <a:gd name="T74" fmla="*/ 951 w 989"/>
                  <a:gd name="T75" fmla="*/ 1152 h 1495"/>
                  <a:gd name="T76" fmla="*/ 560 w 989"/>
                  <a:gd name="T77" fmla="*/ 493 h 1495"/>
                  <a:gd name="T78" fmla="*/ 967 w 989"/>
                  <a:gd name="T79" fmla="*/ 0 h 1495"/>
                  <a:gd name="T80" fmla="*/ 524 w 989"/>
                  <a:gd name="T81" fmla="*/ 418 h 1495"/>
                  <a:gd name="T82" fmla="*/ 533 w 989"/>
                  <a:gd name="T83" fmla="*/ 427 h 1495"/>
                  <a:gd name="T84" fmla="*/ 542 w 989"/>
                  <a:gd name="T85" fmla="*/ 437 h 1495"/>
                  <a:gd name="T86" fmla="*/ 989 w 989"/>
                  <a:gd name="T87" fmla="*/ 23 h 1495"/>
                  <a:gd name="T88" fmla="*/ 978 w 989"/>
                  <a:gd name="T89" fmla="*/ 12 h 1495"/>
                  <a:gd name="T90" fmla="*/ 967 w 989"/>
                  <a:gd name="T91" fmla="*/ 0 h 14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989" h="1495">
                    <a:moveTo>
                      <a:pt x="967" y="1291"/>
                    </a:moveTo>
                    <a:cubicBezTo>
                      <a:pt x="780" y="1354"/>
                      <a:pt x="591" y="1416"/>
                      <a:pt x="404" y="1478"/>
                    </a:cubicBezTo>
                    <a:cubicBezTo>
                      <a:pt x="405" y="1481"/>
                      <a:pt x="406" y="1484"/>
                      <a:pt x="407" y="1487"/>
                    </a:cubicBezTo>
                    <a:cubicBezTo>
                      <a:pt x="407" y="1490"/>
                      <a:pt x="408" y="1493"/>
                      <a:pt x="408" y="1495"/>
                    </a:cubicBezTo>
                    <a:cubicBezTo>
                      <a:pt x="597" y="1435"/>
                      <a:pt x="786" y="1375"/>
                      <a:pt x="974" y="1314"/>
                    </a:cubicBezTo>
                    <a:cubicBezTo>
                      <a:pt x="973" y="1310"/>
                      <a:pt x="972" y="1306"/>
                      <a:pt x="970" y="1303"/>
                    </a:cubicBezTo>
                    <a:cubicBezTo>
                      <a:pt x="969" y="1299"/>
                      <a:pt x="968" y="1295"/>
                      <a:pt x="967" y="1291"/>
                    </a:cubicBezTo>
                    <a:moveTo>
                      <a:pt x="959" y="1175"/>
                    </a:moveTo>
                    <a:cubicBezTo>
                      <a:pt x="956" y="1176"/>
                      <a:pt x="953" y="1178"/>
                      <a:pt x="950" y="1179"/>
                    </a:cubicBezTo>
                    <a:cubicBezTo>
                      <a:pt x="957" y="1199"/>
                      <a:pt x="964" y="1219"/>
                      <a:pt x="970" y="1239"/>
                    </a:cubicBezTo>
                    <a:cubicBezTo>
                      <a:pt x="972" y="1236"/>
                      <a:pt x="974" y="1234"/>
                      <a:pt x="977" y="1233"/>
                    </a:cubicBezTo>
                    <a:cubicBezTo>
                      <a:pt x="978" y="1233"/>
                      <a:pt x="978" y="1232"/>
                      <a:pt x="979" y="1232"/>
                    </a:cubicBezTo>
                    <a:cubicBezTo>
                      <a:pt x="972" y="1213"/>
                      <a:pt x="966" y="1194"/>
                      <a:pt x="959" y="1175"/>
                    </a:cubicBezTo>
                    <a:moveTo>
                      <a:pt x="42" y="1145"/>
                    </a:moveTo>
                    <a:cubicBezTo>
                      <a:pt x="28" y="1155"/>
                      <a:pt x="14" y="1165"/>
                      <a:pt x="0" y="1175"/>
                    </a:cubicBezTo>
                    <a:cubicBezTo>
                      <a:pt x="2" y="1176"/>
                      <a:pt x="3" y="1178"/>
                      <a:pt x="4" y="1180"/>
                    </a:cubicBezTo>
                    <a:cubicBezTo>
                      <a:pt x="6" y="1183"/>
                      <a:pt x="7" y="1185"/>
                      <a:pt x="9" y="1188"/>
                    </a:cubicBezTo>
                    <a:cubicBezTo>
                      <a:pt x="23" y="1178"/>
                      <a:pt x="37" y="1168"/>
                      <a:pt x="51" y="1158"/>
                    </a:cubicBezTo>
                    <a:cubicBezTo>
                      <a:pt x="48" y="1153"/>
                      <a:pt x="45" y="1149"/>
                      <a:pt x="42" y="1145"/>
                    </a:cubicBezTo>
                    <a:moveTo>
                      <a:pt x="200" y="1081"/>
                    </a:moveTo>
                    <a:cubicBezTo>
                      <a:pt x="200" y="1084"/>
                      <a:pt x="198" y="1087"/>
                      <a:pt x="195" y="1088"/>
                    </a:cubicBezTo>
                    <a:cubicBezTo>
                      <a:pt x="195" y="1089"/>
                      <a:pt x="195" y="1089"/>
                      <a:pt x="194" y="1089"/>
                    </a:cubicBezTo>
                    <a:cubicBezTo>
                      <a:pt x="268" y="1202"/>
                      <a:pt x="326" y="1324"/>
                      <a:pt x="367" y="1451"/>
                    </a:cubicBezTo>
                    <a:cubicBezTo>
                      <a:pt x="367" y="1451"/>
                      <a:pt x="368" y="1451"/>
                      <a:pt x="368" y="1451"/>
                    </a:cubicBezTo>
                    <a:cubicBezTo>
                      <a:pt x="370" y="1450"/>
                      <a:pt x="371" y="1450"/>
                      <a:pt x="373" y="1450"/>
                    </a:cubicBezTo>
                    <a:cubicBezTo>
                      <a:pt x="374" y="1450"/>
                      <a:pt x="375" y="1450"/>
                      <a:pt x="377" y="1450"/>
                    </a:cubicBezTo>
                    <a:cubicBezTo>
                      <a:pt x="335" y="1320"/>
                      <a:pt x="276" y="1195"/>
                      <a:pt x="200" y="1081"/>
                    </a:cubicBezTo>
                    <a:moveTo>
                      <a:pt x="160" y="1061"/>
                    </a:moveTo>
                    <a:cubicBezTo>
                      <a:pt x="124" y="1087"/>
                      <a:pt x="87" y="1113"/>
                      <a:pt x="50" y="1139"/>
                    </a:cubicBezTo>
                    <a:cubicBezTo>
                      <a:pt x="54" y="1143"/>
                      <a:pt x="56" y="1148"/>
                      <a:pt x="59" y="1152"/>
                    </a:cubicBezTo>
                    <a:cubicBezTo>
                      <a:pt x="96" y="1127"/>
                      <a:pt x="132" y="1101"/>
                      <a:pt x="168" y="1076"/>
                    </a:cubicBezTo>
                    <a:cubicBezTo>
                      <a:pt x="167" y="1076"/>
                      <a:pt x="167" y="1075"/>
                      <a:pt x="166" y="1074"/>
                    </a:cubicBezTo>
                    <a:cubicBezTo>
                      <a:pt x="163" y="1070"/>
                      <a:pt x="161" y="1065"/>
                      <a:pt x="160" y="1061"/>
                    </a:cubicBezTo>
                    <a:moveTo>
                      <a:pt x="560" y="493"/>
                    </a:moveTo>
                    <a:cubicBezTo>
                      <a:pt x="560" y="493"/>
                      <a:pt x="559" y="493"/>
                      <a:pt x="559" y="494"/>
                    </a:cubicBezTo>
                    <a:cubicBezTo>
                      <a:pt x="557" y="496"/>
                      <a:pt x="554" y="497"/>
                      <a:pt x="551" y="497"/>
                    </a:cubicBezTo>
                    <a:cubicBezTo>
                      <a:pt x="725" y="693"/>
                      <a:pt x="854" y="917"/>
                      <a:pt x="942" y="1156"/>
                    </a:cubicBezTo>
                    <a:cubicBezTo>
                      <a:pt x="945" y="1155"/>
                      <a:pt x="948" y="1154"/>
                      <a:pt x="951" y="1152"/>
                    </a:cubicBezTo>
                    <a:cubicBezTo>
                      <a:pt x="864" y="913"/>
                      <a:pt x="734" y="689"/>
                      <a:pt x="560" y="493"/>
                    </a:cubicBezTo>
                    <a:moveTo>
                      <a:pt x="967" y="0"/>
                    </a:moveTo>
                    <a:cubicBezTo>
                      <a:pt x="819" y="139"/>
                      <a:pt x="672" y="279"/>
                      <a:pt x="524" y="418"/>
                    </a:cubicBezTo>
                    <a:cubicBezTo>
                      <a:pt x="527" y="421"/>
                      <a:pt x="530" y="424"/>
                      <a:pt x="533" y="427"/>
                    </a:cubicBezTo>
                    <a:cubicBezTo>
                      <a:pt x="536" y="430"/>
                      <a:pt x="539" y="433"/>
                      <a:pt x="542" y="437"/>
                    </a:cubicBezTo>
                    <a:cubicBezTo>
                      <a:pt x="691" y="299"/>
                      <a:pt x="840" y="161"/>
                      <a:pt x="989" y="23"/>
                    </a:cubicBezTo>
                    <a:cubicBezTo>
                      <a:pt x="985" y="20"/>
                      <a:pt x="981" y="16"/>
                      <a:pt x="978" y="12"/>
                    </a:cubicBezTo>
                    <a:cubicBezTo>
                      <a:pt x="974" y="8"/>
                      <a:pt x="970" y="4"/>
                      <a:pt x="967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3" name="Freeform 13">
                <a:extLst>
                  <a:ext uri="{FF2B5EF4-FFF2-40B4-BE49-F238E27FC236}">
                    <a16:creationId xmlns:a16="http://schemas.microsoft.com/office/drawing/2014/main" xmlns="" id="{87C0EAAE-65B5-4829-B7D2-4D6E5B5BCC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35" y="1205"/>
                <a:ext cx="107" cy="100"/>
              </a:xfrm>
              <a:custGeom>
                <a:avLst/>
                <a:gdLst>
                  <a:gd name="T0" fmla="*/ 17 w 138"/>
                  <a:gd name="T1" fmla="*/ 0 h 129"/>
                  <a:gd name="T2" fmla="*/ 9 w 138"/>
                  <a:gd name="T3" fmla="*/ 3 h 129"/>
                  <a:gd name="T4" fmla="*/ 39 w 138"/>
                  <a:gd name="T5" fmla="*/ 70 h 129"/>
                  <a:gd name="T6" fmla="*/ 50 w 138"/>
                  <a:gd name="T7" fmla="*/ 82 h 129"/>
                  <a:gd name="T8" fmla="*/ 61 w 138"/>
                  <a:gd name="T9" fmla="*/ 93 h 129"/>
                  <a:gd name="T10" fmla="*/ 119 w 138"/>
                  <a:gd name="T11" fmla="*/ 129 h 129"/>
                  <a:gd name="T12" fmla="*/ 127 w 138"/>
                  <a:gd name="T13" fmla="*/ 127 h 129"/>
                  <a:gd name="T14" fmla="*/ 88 w 138"/>
                  <a:gd name="T15" fmla="*/ 46 h 129"/>
                  <a:gd name="T16" fmla="*/ 17 w 138"/>
                  <a:gd name="T17" fmla="*/ 0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8" h="129">
                    <a:moveTo>
                      <a:pt x="17" y="0"/>
                    </a:moveTo>
                    <a:cubicBezTo>
                      <a:pt x="14" y="0"/>
                      <a:pt x="11" y="1"/>
                      <a:pt x="9" y="3"/>
                    </a:cubicBezTo>
                    <a:cubicBezTo>
                      <a:pt x="0" y="12"/>
                      <a:pt x="14" y="40"/>
                      <a:pt x="39" y="70"/>
                    </a:cubicBezTo>
                    <a:cubicBezTo>
                      <a:pt x="42" y="74"/>
                      <a:pt x="46" y="78"/>
                      <a:pt x="50" y="82"/>
                    </a:cubicBezTo>
                    <a:cubicBezTo>
                      <a:pt x="53" y="86"/>
                      <a:pt x="57" y="90"/>
                      <a:pt x="61" y="93"/>
                    </a:cubicBezTo>
                    <a:cubicBezTo>
                      <a:pt x="84" y="115"/>
                      <a:pt x="106" y="129"/>
                      <a:pt x="119" y="129"/>
                    </a:cubicBezTo>
                    <a:cubicBezTo>
                      <a:pt x="123" y="129"/>
                      <a:pt x="125" y="129"/>
                      <a:pt x="127" y="127"/>
                    </a:cubicBezTo>
                    <a:cubicBezTo>
                      <a:pt x="138" y="118"/>
                      <a:pt x="121" y="81"/>
                      <a:pt x="88" y="46"/>
                    </a:cubicBezTo>
                    <a:cubicBezTo>
                      <a:pt x="62" y="18"/>
                      <a:pt x="33" y="0"/>
                      <a:pt x="17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4" name="Freeform 14">
                <a:extLst>
                  <a:ext uri="{FF2B5EF4-FFF2-40B4-BE49-F238E27FC236}">
                    <a16:creationId xmlns:a16="http://schemas.microsoft.com/office/drawing/2014/main" xmlns="" id="{3FBEF79E-3687-41AE-AFEB-23E861E326A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72" y="1563"/>
                <a:ext cx="85" cy="80"/>
              </a:xfrm>
              <a:custGeom>
                <a:avLst/>
                <a:gdLst>
                  <a:gd name="T0" fmla="*/ 20 w 111"/>
                  <a:gd name="T1" fmla="*/ 0 h 103"/>
                  <a:gd name="T2" fmla="*/ 10 w 111"/>
                  <a:gd name="T3" fmla="*/ 3 h 103"/>
                  <a:gd name="T4" fmla="*/ 38 w 111"/>
                  <a:gd name="T5" fmla="*/ 69 h 103"/>
                  <a:gd name="T6" fmla="*/ 93 w 111"/>
                  <a:gd name="T7" fmla="*/ 103 h 103"/>
                  <a:gd name="T8" fmla="*/ 94 w 111"/>
                  <a:gd name="T9" fmla="*/ 103 h 103"/>
                  <a:gd name="T10" fmla="*/ 102 w 111"/>
                  <a:gd name="T11" fmla="*/ 100 h 103"/>
                  <a:gd name="T12" fmla="*/ 103 w 111"/>
                  <a:gd name="T13" fmla="*/ 99 h 103"/>
                  <a:gd name="T14" fmla="*/ 85 w 111"/>
                  <a:gd name="T15" fmla="*/ 43 h 103"/>
                  <a:gd name="T16" fmla="*/ 76 w 111"/>
                  <a:gd name="T17" fmla="*/ 33 h 103"/>
                  <a:gd name="T18" fmla="*/ 67 w 111"/>
                  <a:gd name="T19" fmla="*/ 24 h 103"/>
                  <a:gd name="T20" fmla="*/ 20 w 111"/>
                  <a:gd name="T21" fmla="*/ 0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1" h="103">
                    <a:moveTo>
                      <a:pt x="20" y="0"/>
                    </a:moveTo>
                    <a:cubicBezTo>
                      <a:pt x="16" y="0"/>
                      <a:pt x="13" y="1"/>
                      <a:pt x="10" y="3"/>
                    </a:cubicBezTo>
                    <a:cubicBezTo>
                      <a:pt x="0" y="14"/>
                      <a:pt x="13" y="42"/>
                      <a:pt x="38" y="69"/>
                    </a:cubicBezTo>
                    <a:cubicBezTo>
                      <a:pt x="57" y="89"/>
                      <a:pt x="79" y="103"/>
                      <a:pt x="93" y="103"/>
                    </a:cubicBezTo>
                    <a:cubicBezTo>
                      <a:pt x="93" y="103"/>
                      <a:pt x="93" y="103"/>
                      <a:pt x="94" y="103"/>
                    </a:cubicBezTo>
                    <a:cubicBezTo>
                      <a:pt x="97" y="103"/>
                      <a:pt x="100" y="102"/>
                      <a:pt x="102" y="100"/>
                    </a:cubicBezTo>
                    <a:cubicBezTo>
                      <a:pt x="102" y="99"/>
                      <a:pt x="103" y="99"/>
                      <a:pt x="103" y="99"/>
                    </a:cubicBezTo>
                    <a:cubicBezTo>
                      <a:pt x="111" y="90"/>
                      <a:pt x="103" y="66"/>
                      <a:pt x="85" y="43"/>
                    </a:cubicBezTo>
                    <a:cubicBezTo>
                      <a:pt x="82" y="39"/>
                      <a:pt x="79" y="36"/>
                      <a:pt x="76" y="33"/>
                    </a:cubicBezTo>
                    <a:cubicBezTo>
                      <a:pt x="73" y="30"/>
                      <a:pt x="70" y="27"/>
                      <a:pt x="67" y="24"/>
                    </a:cubicBezTo>
                    <a:cubicBezTo>
                      <a:pt x="50" y="9"/>
                      <a:pt x="32" y="0"/>
                      <a:pt x="20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5" name="Freeform 15">
                <a:extLst>
                  <a:ext uri="{FF2B5EF4-FFF2-40B4-BE49-F238E27FC236}">
                    <a16:creationId xmlns:a16="http://schemas.microsoft.com/office/drawing/2014/main" xmlns="" id="{84CAC20C-B0A3-445F-8F8F-BBEA1B1325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87" y="2158"/>
                <a:ext cx="43" cy="45"/>
              </a:xfrm>
              <a:custGeom>
                <a:avLst/>
                <a:gdLst>
                  <a:gd name="T0" fmla="*/ 19 w 55"/>
                  <a:gd name="T1" fmla="*/ 0 h 58"/>
                  <a:gd name="T2" fmla="*/ 10 w 55"/>
                  <a:gd name="T3" fmla="*/ 3 h 58"/>
                  <a:gd name="T4" fmla="*/ 11 w 55"/>
                  <a:gd name="T5" fmla="*/ 41 h 58"/>
                  <a:gd name="T6" fmla="*/ 38 w 55"/>
                  <a:gd name="T7" fmla="*/ 58 h 58"/>
                  <a:gd name="T8" fmla="*/ 44 w 55"/>
                  <a:gd name="T9" fmla="*/ 57 h 58"/>
                  <a:gd name="T10" fmla="*/ 26 w 55"/>
                  <a:gd name="T11" fmla="*/ 30 h 58"/>
                  <a:gd name="T12" fmla="*/ 31 w 55"/>
                  <a:gd name="T13" fmla="*/ 28 h 58"/>
                  <a:gd name="T14" fmla="*/ 48 w 55"/>
                  <a:gd name="T15" fmla="*/ 54 h 58"/>
                  <a:gd name="T16" fmla="*/ 50 w 55"/>
                  <a:gd name="T17" fmla="*/ 24 h 58"/>
                  <a:gd name="T18" fmla="*/ 45 w 55"/>
                  <a:gd name="T19" fmla="*/ 16 h 58"/>
                  <a:gd name="T20" fmla="*/ 41 w 55"/>
                  <a:gd name="T21" fmla="*/ 11 h 58"/>
                  <a:gd name="T22" fmla="*/ 19 w 55"/>
                  <a:gd name="T23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5" h="58">
                    <a:moveTo>
                      <a:pt x="19" y="0"/>
                    </a:moveTo>
                    <a:cubicBezTo>
                      <a:pt x="16" y="0"/>
                      <a:pt x="12" y="1"/>
                      <a:pt x="10" y="3"/>
                    </a:cubicBezTo>
                    <a:cubicBezTo>
                      <a:pt x="0" y="10"/>
                      <a:pt x="1" y="27"/>
                      <a:pt x="11" y="41"/>
                    </a:cubicBezTo>
                    <a:cubicBezTo>
                      <a:pt x="18" y="52"/>
                      <a:pt x="29" y="58"/>
                      <a:pt x="38" y="58"/>
                    </a:cubicBezTo>
                    <a:cubicBezTo>
                      <a:pt x="40" y="58"/>
                      <a:pt x="42" y="58"/>
                      <a:pt x="44" y="57"/>
                    </a:cubicBezTo>
                    <a:cubicBezTo>
                      <a:pt x="38" y="48"/>
                      <a:pt x="32" y="39"/>
                      <a:pt x="26" y="30"/>
                    </a:cubicBezTo>
                    <a:cubicBezTo>
                      <a:pt x="28" y="29"/>
                      <a:pt x="30" y="29"/>
                      <a:pt x="31" y="28"/>
                    </a:cubicBezTo>
                    <a:cubicBezTo>
                      <a:pt x="37" y="36"/>
                      <a:pt x="43" y="45"/>
                      <a:pt x="48" y="54"/>
                    </a:cubicBezTo>
                    <a:cubicBezTo>
                      <a:pt x="55" y="47"/>
                      <a:pt x="55" y="36"/>
                      <a:pt x="50" y="24"/>
                    </a:cubicBezTo>
                    <a:cubicBezTo>
                      <a:pt x="48" y="21"/>
                      <a:pt x="47" y="19"/>
                      <a:pt x="45" y="16"/>
                    </a:cubicBezTo>
                    <a:cubicBezTo>
                      <a:pt x="44" y="14"/>
                      <a:pt x="43" y="12"/>
                      <a:pt x="41" y="11"/>
                    </a:cubicBezTo>
                    <a:cubicBezTo>
                      <a:pt x="34" y="4"/>
                      <a:pt x="26" y="0"/>
                      <a:pt x="19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6" name="Freeform 16">
                <a:extLst>
                  <a:ext uri="{FF2B5EF4-FFF2-40B4-BE49-F238E27FC236}">
                    <a16:creationId xmlns:a16="http://schemas.microsoft.com/office/drawing/2014/main" xmlns="" id="{56FB1E2F-7159-4353-AD14-EADE7C246C6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62" y="2210"/>
                <a:ext cx="53" cy="96"/>
              </a:xfrm>
              <a:custGeom>
                <a:avLst/>
                <a:gdLst>
                  <a:gd name="T0" fmla="*/ 18 w 68"/>
                  <a:gd name="T1" fmla="*/ 0 h 124"/>
                  <a:gd name="T2" fmla="*/ 16 w 68"/>
                  <a:gd name="T3" fmla="*/ 0 h 124"/>
                  <a:gd name="T4" fmla="*/ 14 w 68"/>
                  <a:gd name="T5" fmla="*/ 1 h 124"/>
                  <a:gd name="T6" fmla="*/ 7 w 68"/>
                  <a:gd name="T7" fmla="*/ 7 h 124"/>
                  <a:gd name="T8" fmla="*/ 4 w 68"/>
                  <a:gd name="T9" fmla="*/ 59 h 124"/>
                  <a:gd name="T10" fmla="*/ 7 w 68"/>
                  <a:gd name="T11" fmla="*/ 71 h 124"/>
                  <a:gd name="T12" fmla="*/ 11 w 68"/>
                  <a:gd name="T13" fmla="*/ 82 h 124"/>
                  <a:gd name="T14" fmla="*/ 47 w 68"/>
                  <a:gd name="T15" fmla="*/ 124 h 124"/>
                  <a:gd name="T16" fmla="*/ 50 w 68"/>
                  <a:gd name="T17" fmla="*/ 124 h 124"/>
                  <a:gd name="T18" fmla="*/ 57 w 68"/>
                  <a:gd name="T19" fmla="*/ 54 h 124"/>
                  <a:gd name="T20" fmla="*/ 18 w 68"/>
                  <a:gd name="T21" fmla="*/ 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8" h="124">
                    <a:moveTo>
                      <a:pt x="18" y="0"/>
                    </a:moveTo>
                    <a:cubicBezTo>
                      <a:pt x="17" y="0"/>
                      <a:pt x="16" y="0"/>
                      <a:pt x="16" y="0"/>
                    </a:cubicBezTo>
                    <a:cubicBezTo>
                      <a:pt x="15" y="0"/>
                      <a:pt x="15" y="1"/>
                      <a:pt x="14" y="1"/>
                    </a:cubicBezTo>
                    <a:cubicBezTo>
                      <a:pt x="11" y="2"/>
                      <a:pt x="9" y="4"/>
                      <a:pt x="7" y="7"/>
                    </a:cubicBezTo>
                    <a:cubicBezTo>
                      <a:pt x="1" y="17"/>
                      <a:pt x="0" y="37"/>
                      <a:pt x="4" y="59"/>
                    </a:cubicBezTo>
                    <a:cubicBezTo>
                      <a:pt x="5" y="63"/>
                      <a:pt x="6" y="67"/>
                      <a:pt x="7" y="71"/>
                    </a:cubicBezTo>
                    <a:cubicBezTo>
                      <a:pt x="9" y="74"/>
                      <a:pt x="10" y="78"/>
                      <a:pt x="11" y="82"/>
                    </a:cubicBezTo>
                    <a:cubicBezTo>
                      <a:pt x="21" y="107"/>
                      <a:pt x="35" y="124"/>
                      <a:pt x="47" y="124"/>
                    </a:cubicBezTo>
                    <a:cubicBezTo>
                      <a:pt x="48" y="124"/>
                      <a:pt x="49" y="124"/>
                      <a:pt x="50" y="124"/>
                    </a:cubicBezTo>
                    <a:cubicBezTo>
                      <a:pt x="63" y="120"/>
                      <a:pt x="68" y="89"/>
                      <a:pt x="57" y="54"/>
                    </a:cubicBezTo>
                    <a:cubicBezTo>
                      <a:pt x="49" y="23"/>
                      <a:pt x="31" y="0"/>
                      <a:pt x="18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7" name="Freeform 17">
                <a:extLst>
                  <a:ext uri="{FF2B5EF4-FFF2-40B4-BE49-F238E27FC236}">
                    <a16:creationId xmlns:a16="http://schemas.microsoft.com/office/drawing/2014/main" xmlns="" id="{615D0112-1199-4AF1-98CD-5F44EFAA1DA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89" y="2379"/>
                <a:ext cx="48" cy="69"/>
              </a:xfrm>
              <a:custGeom>
                <a:avLst/>
                <a:gdLst>
                  <a:gd name="T0" fmla="*/ 23 w 62"/>
                  <a:gd name="T1" fmla="*/ 0 h 90"/>
                  <a:gd name="T2" fmla="*/ 18 w 62"/>
                  <a:gd name="T3" fmla="*/ 1 h 90"/>
                  <a:gd name="T4" fmla="*/ 17 w 62"/>
                  <a:gd name="T5" fmla="*/ 1 h 90"/>
                  <a:gd name="T6" fmla="*/ 7 w 62"/>
                  <a:gd name="T7" fmla="*/ 53 h 90"/>
                  <a:gd name="T8" fmla="*/ 25 w 62"/>
                  <a:gd name="T9" fmla="*/ 83 h 90"/>
                  <a:gd name="T10" fmla="*/ 16 w 62"/>
                  <a:gd name="T11" fmla="*/ 53 h 90"/>
                  <a:gd name="T12" fmla="*/ 23 w 62"/>
                  <a:gd name="T13" fmla="*/ 51 h 90"/>
                  <a:gd name="T14" fmla="*/ 34 w 62"/>
                  <a:gd name="T15" fmla="*/ 89 h 90"/>
                  <a:gd name="T16" fmla="*/ 40 w 62"/>
                  <a:gd name="T17" fmla="*/ 90 h 90"/>
                  <a:gd name="T18" fmla="*/ 44 w 62"/>
                  <a:gd name="T19" fmla="*/ 89 h 90"/>
                  <a:gd name="T20" fmla="*/ 58 w 62"/>
                  <a:gd name="T21" fmla="*/ 45 h 90"/>
                  <a:gd name="T22" fmla="*/ 57 w 62"/>
                  <a:gd name="T23" fmla="*/ 37 h 90"/>
                  <a:gd name="T24" fmla="*/ 54 w 62"/>
                  <a:gd name="T25" fmla="*/ 28 h 90"/>
                  <a:gd name="T26" fmla="*/ 27 w 62"/>
                  <a:gd name="T27" fmla="*/ 0 h 90"/>
                  <a:gd name="T28" fmla="*/ 23 w 62"/>
                  <a:gd name="T29" fmla="*/ 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2" h="90">
                    <a:moveTo>
                      <a:pt x="23" y="0"/>
                    </a:moveTo>
                    <a:cubicBezTo>
                      <a:pt x="21" y="0"/>
                      <a:pt x="20" y="0"/>
                      <a:pt x="18" y="1"/>
                    </a:cubicBezTo>
                    <a:cubicBezTo>
                      <a:pt x="18" y="1"/>
                      <a:pt x="17" y="1"/>
                      <a:pt x="17" y="1"/>
                    </a:cubicBezTo>
                    <a:cubicBezTo>
                      <a:pt x="5" y="7"/>
                      <a:pt x="0" y="30"/>
                      <a:pt x="7" y="53"/>
                    </a:cubicBezTo>
                    <a:cubicBezTo>
                      <a:pt x="11" y="66"/>
                      <a:pt x="17" y="77"/>
                      <a:pt x="25" y="83"/>
                    </a:cubicBezTo>
                    <a:cubicBezTo>
                      <a:pt x="22" y="73"/>
                      <a:pt x="19" y="63"/>
                      <a:pt x="16" y="53"/>
                    </a:cubicBezTo>
                    <a:cubicBezTo>
                      <a:pt x="19" y="52"/>
                      <a:pt x="21" y="52"/>
                      <a:pt x="23" y="51"/>
                    </a:cubicBezTo>
                    <a:cubicBezTo>
                      <a:pt x="27" y="63"/>
                      <a:pt x="30" y="76"/>
                      <a:pt x="34" y="89"/>
                    </a:cubicBezTo>
                    <a:cubicBezTo>
                      <a:pt x="36" y="89"/>
                      <a:pt x="38" y="90"/>
                      <a:pt x="40" y="90"/>
                    </a:cubicBezTo>
                    <a:cubicBezTo>
                      <a:pt x="41" y="90"/>
                      <a:pt x="43" y="90"/>
                      <a:pt x="44" y="89"/>
                    </a:cubicBezTo>
                    <a:cubicBezTo>
                      <a:pt x="56" y="85"/>
                      <a:pt x="62" y="67"/>
                      <a:pt x="58" y="45"/>
                    </a:cubicBezTo>
                    <a:cubicBezTo>
                      <a:pt x="58" y="43"/>
                      <a:pt x="57" y="40"/>
                      <a:pt x="57" y="37"/>
                    </a:cubicBezTo>
                    <a:cubicBezTo>
                      <a:pt x="56" y="34"/>
                      <a:pt x="55" y="31"/>
                      <a:pt x="54" y="28"/>
                    </a:cubicBezTo>
                    <a:cubicBezTo>
                      <a:pt x="47" y="13"/>
                      <a:pt x="37" y="2"/>
                      <a:pt x="27" y="0"/>
                    </a:cubicBezTo>
                    <a:cubicBezTo>
                      <a:pt x="25" y="0"/>
                      <a:pt x="24" y="0"/>
                      <a:pt x="23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8" name="Freeform 18">
                <a:extLst>
                  <a:ext uri="{FF2B5EF4-FFF2-40B4-BE49-F238E27FC236}">
                    <a16:creationId xmlns:a16="http://schemas.microsoft.com/office/drawing/2014/main" xmlns="" id="{68AEEE57-BACE-419E-A5C6-BA0D025B99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40" y="2061"/>
                <a:ext cx="35" cy="40"/>
              </a:xfrm>
              <a:custGeom>
                <a:avLst/>
                <a:gdLst>
                  <a:gd name="T0" fmla="*/ 13 w 45"/>
                  <a:gd name="T1" fmla="*/ 0 h 51"/>
                  <a:gd name="T2" fmla="*/ 6 w 45"/>
                  <a:gd name="T3" fmla="*/ 2 h 51"/>
                  <a:gd name="T4" fmla="*/ 3 w 45"/>
                  <a:gd name="T5" fmla="*/ 22 h 51"/>
                  <a:gd name="T6" fmla="*/ 9 w 45"/>
                  <a:gd name="T7" fmla="*/ 35 h 51"/>
                  <a:gd name="T8" fmla="*/ 11 w 45"/>
                  <a:gd name="T9" fmla="*/ 37 h 51"/>
                  <a:gd name="T10" fmla="*/ 33 w 45"/>
                  <a:gd name="T11" fmla="*/ 51 h 51"/>
                  <a:gd name="T12" fmla="*/ 37 w 45"/>
                  <a:gd name="T13" fmla="*/ 50 h 51"/>
                  <a:gd name="T14" fmla="*/ 38 w 45"/>
                  <a:gd name="T15" fmla="*/ 49 h 51"/>
                  <a:gd name="T16" fmla="*/ 43 w 45"/>
                  <a:gd name="T17" fmla="*/ 42 h 51"/>
                  <a:gd name="T18" fmla="*/ 37 w 45"/>
                  <a:gd name="T19" fmla="*/ 15 h 51"/>
                  <a:gd name="T20" fmla="*/ 13 w 45"/>
                  <a:gd name="T21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5" h="51">
                    <a:moveTo>
                      <a:pt x="13" y="0"/>
                    </a:moveTo>
                    <a:cubicBezTo>
                      <a:pt x="10" y="0"/>
                      <a:pt x="8" y="0"/>
                      <a:pt x="6" y="2"/>
                    </a:cubicBezTo>
                    <a:cubicBezTo>
                      <a:pt x="1" y="5"/>
                      <a:pt x="0" y="13"/>
                      <a:pt x="3" y="22"/>
                    </a:cubicBezTo>
                    <a:cubicBezTo>
                      <a:pt x="4" y="26"/>
                      <a:pt x="6" y="31"/>
                      <a:pt x="9" y="35"/>
                    </a:cubicBezTo>
                    <a:cubicBezTo>
                      <a:pt x="10" y="36"/>
                      <a:pt x="10" y="37"/>
                      <a:pt x="11" y="37"/>
                    </a:cubicBezTo>
                    <a:cubicBezTo>
                      <a:pt x="18" y="46"/>
                      <a:pt x="26" y="51"/>
                      <a:pt x="33" y="51"/>
                    </a:cubicBezTo>
                    <a:cubicBezTo>
                      <a:pt x="34" y="51"/>
                      <a:pt x="36" y="51"/>
                      <a:pt x="37" y="50"/>
                    </a:cubicBezTo>
                    <a:cubicBezTo>
                      <a:pt x="38" y="50"/>
                      <a:pt x="38" y="50"/>
                      <a:pt x="38" y="49"/>
                    </a:cubicBezTo>
                    <a:cubicBezTo>
                      <a:pt x="41" y="48"/>
                      <a:pt x="43" y="45"/>
                      <a:pt x="43" y="42"/>
                    </a:cubicBezTo>
                    <a:cubicBezTo>
                      <a:pt x="45" y="35"/>
                      <a:pt x="42" y="25"/>
                      <a:pt x="37" y="15"/>
                    </a:cubicBezTo>
                    <a:cubicBezTo>
                      <a:pt x="30" y="6"/>
                      <a:pt x="20" y="0"/>
                      <a:pt x="13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9" name="Freeform 19">
                <a:extLst>
                  <a:ext uri="{FF2B5EF4-FFF2-40B4-BE49-F238E27FC236}">
                    <a16:creationId xmlns:a16="http://schemas.microsoft.com/office/drawing/2014/main" xmlns="" id="{52F296B8-8121-4C58-A13F-C0CF31522FC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363" y="1533"/>
                <a:ext cx="972" cy="1279"/>
              </a:xfrm>
              <a:custGeom>
                <a:avLst/>
                <a:gdLst>
                  <a:gd name="T0" fmla="*/ 602 w 1259"/>
                  <a:gd name="T1" fmla="*/ 1624 h 1657"/>
                  <a:gd name="T2" fmla="*/ 322 w 1259"/>
                  <a:gd name="T3" fmla="*/ 1626 h 1657"/>
                  <a:gd name="T4" fmla="*/ 323 w 1259"/>
                  <a:gd name="T5" fmla="*/ 1641 h 1657"/>
                  <a:gd name="T6" fmla="*/ 322 w 1259"/>
                  <a:gd name="T7" fmla="*/ 1654 h 1657"/>
                  <a:gd name="T8" fmla="*/ 602 w 1259"/>
                  <a:gd name="T9" fmla="*/ 1655 h 1657"/>
                  <a:gd name="T10" fmla="*/ 602 w 1259"/>
                  <a:gd name="T11" fmla="*/ 1624 h 1657"/>
                  <a:gd name="T12" fmla="*/ 912 w 1259"/>
                  <a:gd name="T13" fmla="*/ 1622 h 1657"/>
                  <a:gd name="T14" fmla="*/ 612 w 1259"/>
                  <a:gd name="T15" fmla="*/ 1624 h 1657"/>
                  <a:gd name="T16" fmla="*/ 611 w 1259"/>
                  <a:gd name="T17" fmla="*/ 1655 h 1657"/>
                  <a:gd name="T18" fmla="*/ 911 w 1259"/>
                  <a:gd name="T19" fmla="*/ 1657 h 1657"/>
                  <a:gd name="T20" fmla="*/ 911 w 1259"/>
                  <a:gd name="T21" fmla="*/ 1641 h 1657"/>
                  <a:gd name="T22" fmla="*/ 912 w 1259"/>
                  <a:gd name="T23" fmla="*/ 1622 h 1657"/>
                  <a:gd name="T24" fmla="*/ 223 w 1259"/>
                  <a:gd name="T25" fmla="*/ 925 h 1657"/>
                  <a:gd name="T26" fmla="*/ 216 w 1259"/>
                  <a:gd name="T27" fmla="*/ 934 h 1657"/>
                  <a:gd name="T28" fmla="*/ 215 w 1259"/>
                  <a:gd name="T29" fmla="*/ 934 h 1657"/>
                  <a:gd name="T30" fmla="*/ 295 w 1259"/>
                  <a:gd name="T31" fmla="*/ 1567 h 1657"/>
                  <a:gd name="T32" fmla="*/ 297 w 1259"/>
                  <a:gd name="T33" fmla="*/ 1567 h 1657"/>
                  <a:gd name="T34" fmla="*/ 297 w 1259"/>
                  <a:gd name="T35" fmla="*/ 1567 h 1657"/>
                  <a:gd name="T36" fmla="*/ 305 w 1259"/>
                  <a:gd name="T37" fmla="*/ 1570 h 1657"/>
                  <a:gd name="T38" fmla="*/ 223 w 1259"/>
                  <a:gd name="T39" fmla="*/ 925 h 1657"/>
                  <a:gd name="T40" fmla="*/ 127 w 1259"/>
                  <a:gd name="T41" fmla="*/ 890 h 1657"/>
                  <a:gd name="T42" fmla="*/ 0 w 1259"/>
                  <a:gd name="T43" fmla="*/ 930 h 1657"/>
                  <a:gd name="T44" fmla="*/ 4 w 1259"/>
                  <a:gd name="T45" fmla="*/ 942 h 1657"/>
                  <a:gd name="T46" fmla="*/ 6 w 1259"/>
                  <a:gd name="T47" fmla="*/ 955 h 1657"/>
                  <a:gd name="T48" fmla="*/ 134 w 1259"/>
                  <a:gd name="T49" fmla="*/ 916 h 1657"/>
                  <a:gd name="T50" fmla="*/ 127 w 1259"/>
                  <a:gd name="T51" fmla="*/ 890 h 1657"/>
                  <a:gd name="T52" fmla="*/ 185 w 1259"/>
                  <a:gd name="T53" fmla="*/ 872 h 1657"/>
                  <a:gd name="T54" fmla="*/ 136 w 1259"/>
                  <a:gd name="T55" fmla="*/ 887 h 1657"/>
                  <a:gd name="T56" fmla="*/ 144 w 1259"/>
                  <a:gd name="T57" fmla="*/ 913 h 1657"/>
                  <a:gd name="T58" fmla="*/ 190 w 1259"/>
                  <a:gd name="T59" fmla="*/ 898 h 1657"/>
                  <a:gd name="T60" fmla="*/ 189 w 1259"/>
                  <a:gd name="T61" fmla="*/ 894 h 1657"/>
                  <a:gd name="T62" fmla="*/ 185 w 1259"/>
                  <a:gd name="T63" fmla="*/ 872 h 1657"/>
                  <a:gd name="T64" fmla="*/ 703 w 1259"/>
                  <a:gd name="T65" fmla="*/ 368 h 1657"/>
                  <a:gd name="T66" fmla="*/ 930 w 1259"/>
                  <a:gd name="T67" fmla="*/ 1553 h 1657"/>
                  <a:gd name="T68" fmla="*/ 937 w 1259"/>
                  <a:gd name="T69" fmla="*/ 1548 h 1657"/>
                  <a:gd name="T70" fmla="*/ 939 w 1259"/>
                  <a:gd name="T71" fmla="*/ 1548 h 1657"/>
                  <a:gd name="T72" fmla="*/ 714 w 1259"/>
                  <a:gd name="T73" fmla="*/ 369 h 1657"/>
                  <a:gd name="T74" fmla="*/ 713 w 1259"/>
                  <a:gd name="T75" fmla="*/ 369 h 1657"/>
                  <a:gd name="T76" fmla="*/ 709 w 1259"/>
                  <a:gd name="T77" fmla="*/ 370 h 1657"/>
                  <a:gd name="T78" fmla="*/ 703 w 1259"/>
                  <a:gd name="T79" fmla="*/ 368 h 1657"/>
                  <a:gd name="T80" fmla="*/ 769 w 1259"/>
                  <a:gd name="T81" fmla="*/ 223 h 1657"/>
                  <a:gd name="T82" fmla="*/ 694 w 1259"/>
                  <a:gd name="T83" fmla="*/ 258 h 1657"/>
                  <a:gd name="T84" fmla="*/ 702 w 1259"/>
                  <a:gd name="T85" fmla="*/ 273 h 1657"/>
                  <a:gd name="T86" fmla="*/ 708 w 1259"/>
                  <a:gd name="T87" fmla="*/ 290 h 1657"/>
                  <a:gd name="T88" fmla="*/ 783 w 1259"/>
                  <a:gd name="T89" fmla="*/ 255 h 1657"/>
                  <a:gd name="T90" fmla="*/ 769 w 1259"/>
                  <a:gd name="T91" fmla="*/ 223 h 1657"/>
                  <a:gd name="T92" fmla="*/ 1243 w 1259"/>
                  <a:gd name="T93" fmla="*/ 0 h 1657"/>
                  <a:gd name="T94" fmla="*/ 778 w 1259"/>
                  <a:gd name="T95" fmla="*/ 219 h 1657"/>
                  <a:gd name="T96" fmla="*/ 792 w 1259"/>
                  <a:gd name="T97" fmla="*/ 251 h 1657"/>
                  <a:gd name="T98" fmla="*/ 1259 w 1259"/>
                  <a:gd name="T99" fmla="*/ 38 h 1657"/>
                  <a:gd name="T100" fmla="*/ 1251 w 1259"/>
                  <a:gd name="T101" fmla="*/ 19 h 1657"/>
                  <a:gd name="T102" fmla="*/ 1243 w 1259"/>
                  <a:gd name="T103" fmla="*/ 0 h 16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259" h="1657">
                    <a:moveTo>
                      <a:pt x="602" y="1624"/>
                    </a:moveTo>
                    <a:cubicBezTo>
                      <a:pt x="509" y="1625"/>
                      <a:pt x="416" y="1625"/>
                      <a:pt x="322" y="1626"/>
                    </a:cubicBezTo>
                    <a:cubicBezTo>
                      <a:pt x="323" y="1631"/>
                      <a:pt x="323" y="1636"/>
                      <a:pt x="323" y="1641"/>
                    </a:cubicBezTo>
                    <a:cubicBezTo>
                      <a:pt x="323" y="1645"/>
                      <a:pt x="322" y="1650"/>
                      <a:pt x="322" y="1654"/>
                    </a:cubicBezTo>
                    <a:cubicBezTo>
                      <a:pt x="415" y="1654"/>
                      <a:pt x="509" y="1655"/>
                      <a:pt x="602" y="1655"/>
                    </a:cubicBezTo>
                    <a:cubicBezTo>
                      <a:pt x="602" y="1645"/>
                      <a:pt x="602" y="1634"/>
                      <a:pt x="602" y="1624"/>
                    </a:cubicBezTo>
                    <a:moveTo>
                      <a:pt x="912" y="1622"/>
                    </a:moveTo>
                    <a:cubicBezTo>
                      <a:pt x="812" y="1623"/>
                      <a:pt x="712" y="1624"/>
                      <a:pt x="612" y="1624"/>
                    </a:cubicBezTo>
                    <a:cubicBezTo>
                      <a:pt x="612" y="1634"/>
                      <a:pt x="612" y="1645"/>
                      <a:pt x="611" y="1655"/>
                    </a:cubicBezTo>
                    <a:cubicBezTo>
                      <a:pt x="711" y="1656"/>
                      <a:pt x="811" y="1657"/>
                      <a:pt x="911" y="1657"/>
                    </a:cubicBezTo>
                    <a:cubicBezTo>
                      <a:pt x="911" y="1652"/>
                      <a:pt x="911" y="1647"/>
                      <a:pt x="911" y="1641"/>
                    </a:cubicBezTo>
                    <a:cubicBezTo>
                      <a:pt x="911" y="1635"/>
                      <a:pt x="911" y="1628"/>
                      <a:pt x="912" y="1622"/>
                    </a:cubicBezTo>
                    <a:moveTo>
                      <a:pt x="223" y="925"/>
                    </a:moveTo>
                    <a:cubicBezTo>
                      <a:pt x="221" y="930"/>
                      <a:pt x="219" y="933"/>
                      <a:pt x="216" y="934"/>
                    </a:cubicBezTo>
                    <a:cubicBezTo>
                      <a:pt x="216" y="934"/>
                      <a:pt x="215" y="934"/>
                      <a:pt x="215" y="934"/>
                    </a:cubicBezTo>
                    <a:cubicBezTo>
                      <a:pt x="267" y="1140"/>
                      <a:pt x="293" y="1353"/>
                      <a:pt x="295" y="1567"/>
                    </a:cubicBezTo>
                    <a:cubicBezTo>
                      <a:pt x="296" y="1567"/>
                      <a:pt x="296" y="1567"/>
                      <a:pt x="297" y="1567"/>
                    </a:cubicBezTo>
                    <a:cubicBezTo>
                      <a:pt x="297" y="1567"/>
                      <a:pt x="297" y="1567"/>
                      <a:pt x="297" y="1567"/>
                    </a:cubicBezTo>
                    <a:cubicBezTo>
                      <a:pt x="300" y="1567"/>
                      <a:pt x="303" y="1568"/>
                      <a:pt x="305" y="1570"/>
                    </a:cubicBezTo>
                    <a:cubicBezTo>
                      <a:pt x="304" y="1352"/>
                      <a:pt x="276" y="1135"/>
                      <a:pt x="223" y="925"/>
                    </a:cubicBezTo>
                    <a:moveTo>
                      <a:pt x="127" y="890"/>
                    </a:moveTo>
                    <a:cubicBezTo>
                      <a:pt x="85" y="903"/>
                      <a:pt x="42" y="917"/>
                      <a:pt x="0" y="930"/>
                    </a:cubicBezTo>
                    <a:cubicBezTo>
                      <a:pt x="1" y="934"/>
                      <a:pt x="3" y="938"/>
                      <a:pt x="4" y="942"/>
                    </a:cubicBezTo>
                    <a:cubicBezTo>
                      <a:pt x="5" y="947"/>
                      <a:pt x="6" y="951"/>
                      <a:pt x="6" y="955"/>
                    </a:cubicBezTo>
                    <a:cubicBezTo>
                      <a:pt x="49" y="942"/>
                      <a:pt x="92" y="929"/>
                      <a:pt x="134" y="916"/>
                    </a:cubicBezTo>
                    <a:cubicBezTo>
                      <a:pt x="132" y="907"/>
                      <a:pt x="130" y="899"/>
                      <a:pt x="127" y="890"/>
                    </a:cubicBezTo>
                    <a:moveTo>
                      <a:pt x="185" y="872"/>
                    </a:moveTo>
                    <a:cubicBezTo>
                      <a:pt x="169" y="877"/>
                      <a:pt x="153" y="882"/>
                      <a:pt x="136" y="887"/>
                    </a:cubicBezTo>
                    <a:cubicBezTo>
                      <a:pt x="139" y="896"/>
                      <a:pt x="141" y="904"/>
                      <a:pt x="144" y="913"/>
                    </a:cubicBezTo>
                    <a:cubicBezTo>
                      <a:pt x="159" y="908"/>
                      <a:pt x="175" y="903"/>
                      <a:pt x="190" y="898"/>
                    </a:cubicBezTo>
                    <a:cubicBezTo>
                      <a:pt x="190" y="897"/>
                      <a:pt x="190" y="896"/>
                      <a:pt x="189" y="894"/>
                    </a:cubicBezTo>
                    <a:cubicBezTo>
                      <a:pt x="187" y="886"/>
                      <a:pt x="186" y="879"/>
                      <a:pt x="185" y="872"/>
                    </a:cubicBezTo>
                    <a:moveTo>
                      <a:pt x="703" y="368"/>
                    </a:moveTo>
                    <a:cubicBezTo>
                      <a:pt x="852" y="743"/>
                      <a:pt x="926" y="1147"/>
                      <a:pt x="930" y="1553"/>
                    </a:cubicBezTo>
                    <a:cubicBezTo>
                      <a:pt x="932" y="1550"/>
                      <a:pt x="934" y="1548"/>
                      <a:pt x="937" y="1548"/>
                    </a:cubicBezTo>
                    <a:cubicBezTo>
                      <a:pt x="938" y="1548"/>
                      <a:pt x="938" y="1548"/>
                      <a:pt x="939" y="1548"/>
                    </a:cubicBezTo>
                    <a:cubicBezTo>
                      <a:pt x="935" y="1144"/>
                      <a:pt x="861" y="743"/>
                      <a:pt x="714" y="369"/>
                    </a:cubicBezTo>
                    <a:cubicBezTo>
                      <a:pt x="714" y="369"/>
                      <a:pt x="713" y="369"/>
                      <a:pt x="713" y="369"/>
                    </a:cubicBezTo>
                    <a:cubicBezTo>
                      <a:pt x="712" y="370"/>
                      <a:pt x="711" y="370"/>
                      <a:pt x="709" y="370"/>
                    </a:cubicBezTo>
                    <a:cubicBezTo>
                      <a:pt x="708" y="370"/>
                      <a:pt x="706" y="369"/>
                      <a:pt x="703" y="368"/>
                    </a:cubicBezTo>
                    <a:moveTo>
                      <a:pt x="769" y="223"/>
                    </a:moveTo>
                    <a:cubicBezTo>
                      <a:pt x="744" y="235"/>
                      <a:pt x="719" y="247"/>
                      <a:pt x="694" y="258"/>
                    </a:cubicBezTo>
                    <a:cubicBezTo>
                      <a:pt x="697" y="263"/>
                      <a:pt x="699" y="268"/>
                      <a:pt x="702" y="273"/>
                    </a:cubicBezTo>
                    <a:cubicBezTo>
                      <a:pt x="704" y="279"/>
                      <a:pt x="706" y="284"/>
                      <a:pt x="708" y="290"/>
                    </a:cubicBezTo>
                    <a:cubicBezTo>
                      <a:pt x="733" y="278"/>
                      <a:pt x="758" y="267"/>
                      <a:pt x="783" y="255"/>
                    </a:cubicBezTo>
                    <a:cubicBezTo>
                      <a:pt x="779" y="244"/>
                      <a:pt x="774" y="234"/>
                      <a:pt x="769" y="223"/>
                    </a:cubicBezTo>
                    <a:moveTo>
                      <a:pt x="1243" y="0"/>
                    </a:moveTo>
                    <a:cubicBezTo>
                      <a:pt x="1088" y="73"/>
                      <a:pt x="933" y="146"/>
                      <a:pt x="778" y="219"/>
                    </a:cubicBezTo>
                    <a:cubicBezTo>
                      <a:pt x="783" y="230"/>
                      <a:pt x="787" y="240"/>
                      <a:pt x="792" y="251"/>
                    </a:cubicBezTo>
                    <a:cubicBezTo>
                      <a:pt x="947" y="180"/>
                      <a:pt x="1103" y="109"/>
                      <a:pt x="1259" y="38"/>
                    </a:cubicBezTo>
                    <a:cubicBezTo>
                      <a:pt x="1256" y="31"/>
                      <a:pt x="1254" y="25"/>
                      <a:pt x="1251" y="19"/>
                    </a:cubicBezTo>
                    <a:cubicBezTo>
                      <a:pt x="1248" y="12"/>
                      <a:pt x="1245" y="6"/>
                      <a:pt x="1243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0" name="Freeform 20">
                <a:extLst>
                  <a:ext uri="{FF2B5EF4-FFF2-40B4-BE49-F238E27FC236}">
                    <a16:creationId xmlns:a16="http://schemas.microsoft.com/office/drawing/2014/main" xmlns="" id="{096A5C31-E561-4BDD-9187-2027AF0A95C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03" y="1461"/>
                <a:ext cx="87" cy="157"/>
              </a:xfrm>
              <a:custGeom>
                <a:avLst/>
                <a:gdLst>
                  <a:gd name="T0" fmla="*/ 15 w 112"/>
                  <a:gd name="T1" fmla="*/ 0 h 203"/>
                  <a:gd name="T2" fmla="*/ 11 w 112"/>
                  <a:gd name="T3" fmla="*/ 1 h 203"/>
                  <a:gd name="T4" fmla="*/ 25 w 112"/>
                  <a:gd name="T5" fmla="*/ 93 h 203"/>
                  <a:gd name="T6" fmla="*/ 33 w 112"/>
                  <a:gd name="T7" fmla="*/ 112 h 203"/>
                  <a:gd name="T8" fmla="*/ 41 w 112"/>
                  <a:gd name="T9" fmla="*/ 131 h 203"/>
                  <a:gd name="T10" fmla="*/ 96 w 112"/>
                  <a:gd name="T11" fmla="*/ 203 h 203"/>
                  <a:gd name="T12" fmla="*/ 99 w 112"/>
                  <a:gd name="T13" fmla="*/ 202 h 203"/>
                  <a:gd name="T14" fmla="*/ 81 w 112"/>
                  <a:gd name="T15" fmla="*/ 89 h 203"/>
                  <a:gd name="T16" fmla="*/ 15 w 112"/>
                  <a:gd name="T17" fmla="*/ 0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2" h="203">
                    <a:moveTo>
                      <a:pt x="15" y="0"/>
                    </a:moveTo>
                    <a:cubicBezTo>
                      <a:pt x="14" y="0"/>
                      <a:pt x="12" y="0"/>
                      <a:pt x="11" y="1"/>
                    </a:cubicBezTo>
                    <a:cubicBezTo>
                      <a:pt x="0" y="6"/>
                      <a:pt x="7" y="45"/>
                      <a:pt x="25" y="93"/>
                    </a:cubicBezTo>
                    <a:cubicBezTo>
                      <a:pt x="27" y="99"/>
                      <a:pt x="30" y="105"/>
                      <a:pt x="33" y="112"/>
                    </a:cubicBezTo>
                    <a:cubicBezTo>
                      <a:pt x="36" y="118"/>
                      <a:pt x="38" y="124"/>
                      <a:pt x="41" y="131"/>
                    </a:cubicBezTo>
                    <a:cubicBezTo>
                      <a:pt x="62" y="173"/>
                      <a:pt x="83" y="203"/>
                      <a:pt x="96" y="203"/>
                    </a:cubicBezTo>
                    <a:cubicBezTo>
                      <a:pt x="97" y="203"/>
                      <a:pt x="98" y="203"/>
                      <a:pt x="99" y="202"/>
                    </a:cubicBezTo>
                    <a:cubicBezTo>
                      <a:pt x="112" y="196"/>
                      <a:pt x="104" y="146"/>
                      <a:pt x="81" y="89"/>
                    </a:cubicBezTo>
                    <a:cubicBezTo>
                      <a:pt x="58" y="37"/>
                      <a:pt x="29" y="0"/>
                      <a:pt x="15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1" name="Freeform 21">
                <a:extLst>
                  <a:ext uri="{FF2B5EF4-FFF2-40B4-BE49-F238E27FC236}">
                    <a16:creationId xmlns:a16="http://schemas.microsoft.com/office/drawing/2014/main" xmlns="" id="{ADFDA6E4-B840-4C16-A514-619EE08E35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48" y="1687"/>
                <a:ext cx="74" cy="131"/>
              </a:xfrm>
              <a:custGeom>
                <a:avLst/>
                <a:gdLst>
                  <a:gd name="T0" fmla="*/ 16 w 96"/>
                  <a:gd name="T1" fmla="*/ 0 h 170"/>
                  <a:gd name="T2" fmla="*/ 12 w 96"/>
                  <a:gd name="T3" fmla="*/ 1 h 170"/>
                  <a:gd name="T4" fmla="*/ 22 w 96"/>
                  <a:gd name="T5" fmla="*/ 88 h 170"/>
                  <a:gd name="T6" fmla="*/ 46 w 96"/>
                  <a:gd name="T7" fmla="*/ 77 h 170"/>
                  <a:gd name="T8" fmla="*/ 53 w 96"/>
                  <a:gd name="T9" fmla="*/ 92 h 170"/>
                  <a:gd name="T10" fmla="*/ 29 w 96"/>
                  <a:gd name="T11" fmla="*/ 104 h 170"/>
                  <a:gd name="T12" fmla="*/ 75 w 96"/>
                  <a:gd name="T13" fmla="*/ 168 h 170"/>
                  <a:gd name="T14" fmla="*/ 81 w 96"/>
                  <a:gd name="T15" fmla="*/ 170 h 170"/>
                  <a:gd name="T16" fmla="*/ 85 w 96"/>
                  <a:gd name="T17" fmla="*/ 169 h 170"/>
                  <a:gd name="T18" fmla="*/ 86 w 96"/>
                  <a:gd name="T19" fmla="*/ 169 h 170"/>
                  <a:gd name="T20" fmla="*/ 80 w 96"/>
                  <a:gd name="T21" fmla="*/ 90 h 170"/>
                  <a:gd name="T22" fmla="*/ 74 w 96"/>
                  <a:gd name="T23" fmla="*/ 73 h 170"/>
                  <a:gd name="T24" fmla="*/ 66 w 96"/>
                  <a:gd name="T25" fmla="*/ 58 h 170"/>
                  <a:gd name="T26" fmla="*/ 16 w 96"/>
                  <a:gd name="T27" fmla="*/ 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6" h="170">
                    <a:moveTo>
                      <a:pt x="16" y="0"/>
                    </a:moveTo>
                    <a:cubicBezTo>
                      <a:pt x="14" y="0"/>
                      <a:pt x="13" y="1"/>
                      <a:pt x="12" y="1"/>
                    </a:cubicBezTo>
                    <a:cubicBezTo>
                      <a:pt x="0" y="8"/>
                      <a:pt x="6" y="45"/>
                      <a:pt x="22" y="88"/>
                    </a:cubicBezTo>
                    <a:cubicBezTo>
                      <a:pt x="30" y="84"/>
                      <a:pt x="38" y="80"/>
                      <a:pt x="46" y="77"/>
                    </a:cubicBezTo>
                    <a:cubicBezTo>
                      <a:pt x="49" y="82"/>
                      <a:pt x="51" y="87"/>
                      <a:pt x="53" y="92"/>
                    </a:cubicBezTo>
                    <a:cubicBezTo>
                      <a:pt x="45" y="96"/>
                      <a:pt x="37" y="100"/>
                      <a:pt x="29" y="104"/>
                    </a:cubicBezTo>
                    <a:cubicBezTo>
                      <a:pt x="44" y="137"/>
                      <a:pt x="62" y="162"/>
                      <a:pt x="75" y="168"/>
                    </a:cubicBezTo>
                    <a:cubicBezTo>
                      <a:pt x="78" y="169"/>
                      <a:pt x="80" y="170"/>
                      <a:pt x="81" y="170"/>
                    </a:cubicBezTo>
                    <a:cubicBezTo>
                      <a:pt x="83" y="170"/>
                      <a:pt x="84" y="170"/>
                      <a:pt x="85" y="169"/>
                    </a:cubicBezTo>
                    <a:cubicBezTo>
                      <a:pt x="85" y="169"/>
                      <a:pt x="86" y="169"/>
                      <a:pt x="86" y="169"/>
                    </a:cubicBezTo>
                    <a:cubicBezTo>
                      <a:pt x="96" y="162"/>
                      <a:pt x="94" y="128"/>
                      <a:pt x="80" y="90"/>
                    </a:cubicBezTo>
                    <a:cubicBezTo>
                      <a:pt x="78" y="84"/>
                      <a:pt x="76" y="79"/>
                      <a:pt x="74" y="73"/>
                    </a:cubicBezTo>
                    <a:cubicBezTo>
                      <a:pt x="71" y="68"/>
                      <a:pt x="69" y="63"/>
                      <a:pt x="66" y="58"/>
                    </a:cubicBezTo>
                    <a:cubicBezTo>
                      <a:pt x="49" y="24"/>
                      <a:pt x="28" y="0"/>
                      <a:pt x="16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2" name="Freeform 22">
                <a:extLst>
                  <a:ext uri="{FF2B5EF4-FFF2-40B4-BE49-F238E27FC236}">
                    <a16:creationId xmlns:a16="http://schemas.microsoft.com/office/drawing/2014/main" xmlns="" id="{F2E19D96-E35D-4CC1-B924-691A1CE9CB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29" y="2224"/>
                <a:ext cx="42" cy="82"/>
              </a:xfrm>
              <a:custGeom>
                <a:avLst/>
                <a:gdLst>
                  <a:gd name="T0" fmla="*/ 15 w 55"/>
                  <a:gd name="T1" fmla="*/ 0 h 106"/>
                  <a:gd name="T2" fmla="*/ 13 w 55"/>
                  <a:gd name="T3" fmla="*/ 1 h 106"/>
                  <a:gd name="T4" fmla="*/ 7 w 55"/>
                  <a:gd name="T5" fmla="*/ 59 h 106"/>
                  <a:gd name="T6" fmla="*/ 39 w 55"/>
                  <a:gd name="T7" fmla="*/ 106 h 106"/>
                  <a:gd name="T8" fmla="*/ 42 w 55"/>
                  <a:gd name="T9" fmla="*/ 106 h 106"/>
                  <a:gd name="T10" fmla="*/ 50 w 55"/>
                  <a:gd name="T11" fmla="*/ 59 h 106"/>
                  <a:gd name="T12" fmla="*/ 48 w 55"/>
                  <a:gd name="T13" fmla="*/ 46 h 106"/>
                  <a:gd name="T14" fmla="*/ 44 w 55"/>
                  <a:gd name="T15" fmla="*/ 34 h 106"/>
                  <a:gd name="T16" fmla="*/ 15 w 55"/>
                  <a:gd name="T17" fmla="*/ 0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5" h="106">
                    <a:moveTo>
                      <a:pt x="15" y="0"/>
                    </a:moveTo>
                    <a:cubicBezTo>
                      <a:pt x="15" y="0"/>
                      <a:pt x="14" y="0"/>
                      <a:pt x="13" y="1"/>
                    </a:cubicBezTo>
                    <a:cubicBezTo>
                      <a:pt x="1" y="5"/>
                      <a:pt x="0" y="30"/>
                      <a:pt x="7" y="59"/>
                    </a:cubicBezTo>
                    <a:cubicBezTo>
                      <a:pt x="14" y="86"/>
                      <a:pt x="27" y="106"/>
                      <a:pt x="39" y="106"/>
                    </a:cubicBezTo>
                    <a:cubicBezTo>
                      <a:pt x="40" y="106"/>
                      <a:pt x="41" y="106"/>
                      <a:pt x="42" y="106"/>
                    </a:cubicBezTo>
                    <a:cubicBezTo>
                      <a:pt x="51" y="103"/>
                      <a:pt x="55" y="83"/>
                      <a:pt x="50" y="59"/>
                    </a:cubicBezTo>
                    <a:cubicBezTo>
                      <a:pt x="50" y="55"/>
                      <a:pt x="49" y="51"/>
                      <a:pt x="48" y="46"/>
                    </a:cubicBezTo>
                    <a:cubicBezTo>
                      <a:pt x="47" y="42"/>
                      <a:pt x="45" y="38"/>
                      <a:pt x="44" y="34"/>
                    </a:cubicBezTo>
                    <a:cubicBezTo>
                      <a:pt x="36" y="14"/>
                      <a:pt x="24" y="0"/>
                      <a:pt x="15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3" name="Freeform 23">
                <a:extLst>
                  <a:ext uri="{FF2B5EF4-FFF2-40B4-BE49-F238E27FC236}">
                    <a16:creationId xmlns:a16="http://schemas.microsoft.com/office/drawing/2014/main" xmlns="" id="{C75B79D9-B973-49AA-9C32-3E9D01F187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66" y="2728"/>
                <a:ext cx="41" cy="141"/>
              </a:xfrm>
              <a:custGeom>
                <a:avLst/>
                <a:gdLst>
                  <a:gd name="T0" fmla="*/ 26 w 53"/>
                  <a:gd name="T1" fmla="*/ 0 h 183"/>
                  <a:gd name="T2" fmla="*/ 19 w 53"/>
                  <a:gd name="T3" fmla="*/ 5 h 183"/>
                  <a:gd name="T4" fmla="*/ 1 w 53"/>
                  <a:gd name="T5" fmla="*/ 74 h 183"/>
                  <a:gd name="T6" fmla="*/ 0 w 53"/>
                  <a:gd name="T7" fmla="*/ 93 h 183"/>
                  <a:gd name="T8" fmla="*/ 0 w 53"/>
                  <a:gd name="T9" fmla="*/ 109 h 183"/>
                  <a:gd name="T10" fmla="*/ 23 w 53"/>
                  <a:gd name="T11" fmla="*/ 183 h 183"/>
                  <a:gd name="T12" fmla="*/ 24 w 53"/>
                  <a:gd name="T13" fmla="*/ 183 h 183"/>
                  <a:gd name="T14" fmla="*/ 24 w 53"/>
                  <a:gd name="T15" fmla="*/ 183 h 183"/>
                  <a:gd name="T16" fmla="*/ 52 w 53"/>
                  <a:gd name="T17" fmla="*/ 93 h 183"/>
                  <a:gd name="T18" fmla="*/ 28 w 53"/>
                  <a:gd name="T19" fmla="*/ 0 h 183"/>
                  <a:gd name="T20" fmla="*/ 26 w 53"/>
                  <a:gd name="T21" fmla="*/ 0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3" h="183">
                    <a:moveTo>
                      <a:pt x="26" y="0"/>
                    </a:moveTo>
                    <a:cubicBezTo>
                      <a:pt x="23" y="0"/>
                      <a:pt x="21" y="2"/>
                      <a:pt x="19" y="5"/>
                    </a:cubicBezTo>
                    <a:cubicBezTo>
                      <a:pt x="10" y="15"/>
                      <a:pt x="3" y="41"/>
                      <a:pt x="1" y="74"/>
                    </a:cubicBezTo>
                    <a:cubicBezTo>
                      <a:pt x="0" y="80"/>
                      <a:pt x="0" y="87"/>
                      <a:pt x="0" y="93"/>
                    </a:cubicBezTo>
                    <a:cubicBezTo>
                      <a:pt x="0" y="99"/>
                      <a:pt x="0" y="104"/>
                      <a:pt x="0" y="109"/>
                    </a:cubicBezTo>
                    <a:cubicBezTo>
                      <a:pt x="1" y="151"/>
                      <a:pt x="10" y="183"/>
                      <a:pt x="23" y="183"/>
                    </a:cubicBezTo>
                    <a:cubicBezTo>
                      <a:pt x="23" y="183"/>
                      <a:pt x="23" y="183"/>
                      <a:pt x="24" y="183"/>
                    </a:cubicBezTo>
                    <a:cubicBezTo>
                      <a:pt x="24" y="183"/>
                      <a:pt x="24" y="183"/>
                      <a:pt x="24" y="183"/>
                    </a:cubicBezTo>
                    <a:cubicBezTo>
                      <a:pt x="38" y="183"/>
                      <a:pt x="52" y="143"/>
                      <a:pt x="52" y="93"/>
                    </a:cubicBezTo>
                    <a:cubicBezTo>
                      <a:pt x="53" y="43"/>
                      <a:pt x="41" y="4"/>
                      <a:pt x="28" y="0"/>
                    </a:cubicBezTo>
                    <a:cubicBezTo>
                      <a:pt x="27" y="0"/>
                      <a:pt x="27" y="0"/>
                      <a:pt x="26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4" name="Freeform 24">
                <a:extLst>
                  <a:ext uri="{FF2B5EF4-FFF2-40B4-BE49-F238E27FC236}">
                    <a16:creationId xmlns:a16="http://schemas.microsoft.com/office/drawing/2014/main" xmlns="" id="{D3F2D559-FA35-4BC8-B197-469C2D9DAA5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71" y="2742"/>
                <a:ext cx="41" cy="113"/>
              </a:xfrm>
              <a:custGeom>
                <a:avLst/>
                <a:gdLst>
                  <a:gd name="T0" fmla="*/ 27 w 53"/>
                  <a:gd name="T1" fmla="*/ 0 h 146"/>
                  <a:gd name="T2" fmla="*/ 27 w 53"/>
                  <a:gd name="T3" fmla="*/ 0 h 146"/>
                  <a:gd name="T4" fmla="*/ 25 w 53"/>
                  <a:gd name="T5" fmla="*/ 0 h 146"/>
                  <a:gd name="T6" fmla="*/ 1 w 53"/>
                  <a:gd name="T7" fmla="*/ 74 h 146"/>
                  <a:gd name="T8" fmla="*/ 25 w 53"/>
                  <a:gd name="T9" fmla="*/ 146 h 146"/>
                  <a:gd name="T10" fmla="*/ 25 w 53"/>
                  <a:gd name="T11" fmla="*/ 146 h 146"/>
                  <a:gd name="T12" fmla="*/ 52 w 53"/>
                  <a:gd name="T13" fmla="*/ 87 h 146"/>
                  <a:gd name="T14" fmla="*/ 53 w 53"/>
                  <a:gd name="T15" fmla="*/ 74 h 146"/>
                  <a:gd name="T16" fmla="*/ 52 w 53"/>
                  <a:gd name="T17" fmla="*/ 59 h 146"/>
                  <a:gd name="T18" fmla="*/ 35 w 53"/>
                  <a:gd name="T19" fmla="*/ 3 h 146"/>
                  <a:gd name="T20" fmla="*/ 27 w 53"/>
                  <a:gd name="T21" fmla="*/ 0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3" h="146">
                    <a:moveTo>
                      <a:pt x="27" y="0"/>
                    </a:moveTo>
                    <a:cubicBezTo>
                      <a:pt x="27" y="0"/>
                      <a:pt x="27" y="0"/>
                      <a:pt x="27" y="0"/>
                    </a:cubicBezTo>
                    <a:cubicBezTo>
                      <a:pt x="26" y="0"/>
                      <a:pt x="26" y="0"/>
                      <a:pt x="25" y="0"/>
                    </a:cubicBezTo>
                    <a:cubicBezTo>
                      <a:pt x="12" y="3"/>
                      <a:pt x="2" y="34"/>
                      <a:pt x="1" y="74"/>
                    </a:cubicBezTo>
                    <a:cubicBezTo>
                      <a:pt x="0" y="113"/>
                      <a:pt x="10" y="146"/>
                      <a:pt x="25" y="146"/>
                    </a:cubicBezTo>
                    <a:cubicBezTo>
                      <a:pt x="25" y="146"/>
                      <a:pt x="25" y="146"/>
                      <a:pt x="25" y="146"/>
                    </a:cubicBezTo>
                    <a:cubicBezTo>
                      <a:pt x="37" y="146"/>
                      <a:pt x="49" y="121"/>
                      <a:pt x="52" y="87"/>
                    </a:cubicBezTo>
                    <a:cubicBezTo>
                      <a:pt x="52" y="83"/>
                      <a:pt x="53" y="78"/>
                      <a:pt x="53" y="74"/>
                    </a:cubicBezTo>
                    <a:cubicBezTo>
                      <a:pt x="53" y="69"/>
                      <a:pt x="53" y="64"/>
                      <a:pt x="52" y="59"/>
                    </a:cubicBezTo>
                    <a:cubicBezTo>
                      <a:pt x="50" y="32"/>
                      <a:pt x="44" y="12"/>
                      <a:pt x="35" y="3"/>
                    </a:cubicBezTo>
                    <a:cubicBezTo>
                      <a:pt x="33" y="1"/>
                      <a:pt x="30" y="0"/>
                      <a:pt x="27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5" name="Freeform 25">
                <a:extLst>
                  <a:ext uri="{FF2B5EF4-FFF2-40B4-BE49-F238E27FC236}">
                    <a16:creationId xmlns:a16="http://schemas.microsoft.com/office/drawing/2014/main" xmlns="" id="{446DA00E-1365-4B77-8B57-47D4578FD76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05" y="2185"/>
                <a:ext cx="32" cy="69"/>
              </a:xfrm>
              <a:custGeom>
                <a:avLst/>
                <a:gdLst>
                  <a:gd name="T0" fmla="*/ 10 w 41"/>
                  <a:gd name="T1" fmla="*/ 0 h 89"/>
                  <a:gd name="T2" fmla="*/ 8 w 41"/>
                  <a:gd name="T3" fmla="*/ 0 h 89"/>
                  <a:gd name="T4" fmla="*/ 1 w 41"/>
                  <a:gd name="T5" fmla="*/ 27 h 89"/>
                  <a:gd name="T6" fmla="*/ 5 w 41"/>
                  <a:gd name="T7" fmla="*/ 49 h 89"/>
                  <a:gd name="T8" fmla="*/ 6 w 41"/>
                  <a:gd name="T9" fmla="*/ 53 h 89"/>
                  <a:gd name="T10" fmla="*/ 30 w 41"/>
                  <a:gd name="T11" fmla="*/ 89 h 89"/>
                  <a:gd name="T12" fmla="*/ 31 w 41"/>
                  <a:gd name="T13" fmla="*/ 89 h 89"/>
                  <a:gd name="T14" fmla="*/ 32 w 41"/>
                  <a:gd name="T15" fmla="*/ 89 h 89"/>
                  <a:gd name="T16" fmla="*/ 39 w 41"/>
                  <a:gd name="T17" fmla="*/ 80 h 89"/>
                  <a:gd name="T18" fmla="*/ 36 w 41"/>
                  <a:gd name="T19" fmla="*/ 40 h 89"/>
                  <a:gd name="T20" fmla="*/ 10 w 41"/>
                  <a:gd name="T21" fmla="*/ 0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1" h="89">
                    <a:moveTo>
                      <a:pt x="10" y="0"/>
                    </a:moveTo>
                    <a:cubicBezTo>
                      <a:pt x="10" y="0"/>
                      <a:pt x="9" y="0"/>
                      <a:pt x="8" y="0"/>
                    </a:cubicBezTo>
                    <a:cubicBezTo>
                      <a:pt x="3" y="2"/>
                      <a:pt x="0" y="13"/>
                      <a:pt x="1" y="27"/>
                    </a:cubicBezTo>
                    <a:cubicBezTo>
                      <a:pt x="2" y="34"/>
                      <a:pt x="3" y="41"/>
                      <a:pt x="5" y="49"/>
                    </a:cubicBezTo>
                    <a:cubicBezTo>
                      <a:pt x="6" y="51"/>
                      <a:pt x="6" y="52"/>
                      <a:pt x="6" y="53"/>
                    </a:cubicBezTo>
                    <a:cubicBezTo>
                      <a:pt x="12" y="74"/>
                      <a:pt x="22" y="89"/>
                      <a:pt x="30" y="89"/>
                    </a:cubicBezTo>
                    <a:cubicBezTo>
                      <a:pt x="31" y="89"/>
                      <a:pt x="31" y="89"/>
                      <a:pt x="31" y="89"/>
                    </a:cubicBezTo>
                    <a:cubicBezTo>
                      <a:pt x="31" y="89"/>
                      <a:pt x="32" y="89"/>
                      <a:pt x="32" y="89"/>
                    </a:cubicBezTo>
                    <a:cubicBezTo>
                      <a:pt x="35" y="88"/>
                      <a:pt x="37" y="85"/>
                      <a:pt x="39" y="80"/>
                    </a:cubicBezTo>
                    <a:cubicBezTo>
                      <a:pt x="41" y="71"/>
                      <a:pt x="41" y="56"/>
                      <a:pt x="36" y="40"/>
                    </a:cubicBezTo>
                    <a:cubicBezTo>
                      <a:pt x="30" y="17"/>
                      <a:pt x="19" y="0"/>
                      <a:pt x="10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6" name="Freeform 26">
                <a:extLst>
                  <a:ext uri="{FF2B5EF4-FFF2-40B4-BE49-F238E27FC236}">
                    <a16:creationId xmlns:a16="http://schemas.microsoft.com/office/drawing/2014/main" xmlns="" id="{6B0DE519-FEAF-487C-A010-AE3D62977DA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112" y="-61"/>
                <a:ext cx="2084" cy="4616"/>
              </a:xfrm>
              <a:custGeom>
                <a:avLst/>
                <a:gdLst>
                  <a:gd name="T0" fmla="*/ 2091 w 2699"/>
                  <a:gd name="T1" fmla="*/ 5143 h 5978"/>
                  <a:gd name="T2" fmla="*/ 1717 w 2699"/>
                  <a:gd name="T3" fmla="*/ 5972 h 5978"/>
                  <a:gd name="T4" fmla="*/ 1719 w 2699"/>
                  <a:gd name="T5" fmla="*/ 5971 h 5978"/>
                  <a:gd name="T6" fmla="*/ 1722 w 2699"/>
                  <a:gd name="T7" fmla="*/ 5972 h 5978"/>
                  <a:gd name="T8" fmla="*/ 1725 w 2699"/>
                  <a:gd name="T9" fmla="*/ 5978 h 5978"/>
                  <a:gd name="T10" fmla="*/ 2097 w 2699"/>
                  <a:gd name="T11" fmla="*/ 5157 h 5978"/>
                  <a:gd name="T12" fmla="*/ 2096 w 2699"/>
                  <a:gd name="T13" fmla="*/ 5156 h 5978"/>
                  <a:gd name="T14" fmla="*/ 2091 w 2699"/>
                  <a:gd name="T15" fmla="*/ 5143 h 5978"/>
                  <a:gd name="T16" fmla="*/ 2145 w 2699"/>
                  <a:gd name="T17" fmla="*/ 5051 h 5978"/>
                  <a:gd name="T18" fmla="*/ 2135 w 2699"/>
                  <a:gd name="T19" fmla="*/ 5089 h 5978"/>
                  <a:gd name="T20" fmla="*/ 2133 w 2699"/>
                  <a:gd name="T21" fmla="*/ 5096 h 5978"/>
                  <a:gd name="T22" fmla="*/ 2348 w 2699"/>
                  <a:gd name="T23" fmla="*/ 5170 h 5978"/>
                  <a:gd name="T24" fmla="*/ 2350 w 2699"/>
                  <a:gd name="T25" fmla="*/ 5163 h 5978"/>
                  <a:gd name="T26" fmla="*/ 2364 w 2699"/>
                  <a:gd name="T27" fmla="*/ 5124 h 5978"/>
                  <a:gd name="T28" fmla="*/ 2145 w 2699"/>
                  <a:gd name="T29" fmla="*/ 5051 h 5978"/>
                  <a:gd name="T30" fmla="*/ 2389 w 2699"/>
                  <a:gd name="T31" fmla="*/ 2124 h 5978"/>
                  <a:gd name="T32" fmla="*/ 2385 w 2699"/>
                  <a:gd name="T33" fmla="*/ 2128 h 5978"/>
                  <a:gd name="T34" fmla="*/ 2383 w 2699"/>
                  <a:gd name="T35" fmla="*/ 2128 h 5978"/>
                  <a:gd name="T36" fmla="*/ 2379 w 2699"/>
                  <a:gd name="T37" fmla="*/ 2127 h 5978"/>
                  <a:gd name="T38" fmla="*/ 2408 w 2699"/>
                  <a:gd name="T39" fmla="*/ 5046 h 5978"/>
                  <a:gd name="T40" fmla="*/ 2412 w 2699"/>
                  <a:gd name="T41" fmla="*/ 5045 h 5978"/>
                  <a:gd name="T42" fmla="*/ 2414 w 2699"/>
                  <a:gd name="T43" fmla="*/ 5046 h 5978"/>
                  <a:gd name="T44" fmla="*/ 2418 w 2699"/>
                  <a:gd name="T45" fmla="*/ 5049 h 5978"/>
                  <a:gd name="T46" fmla="*/ 2389 w 2699"/>
                  <a:gd name="T47" fmla="*/ 2124 h 5978"/>
                  <a:gd name="T48" fmla="*/ 2315 w 2699"/>
                  <a:gd name="T49" fmla="*/ 2007 h 5978"/>
                  <a:gd name="T50" fmla="*/ 1993 w 2699"/>
                  <a:gd name="T51" fmla="*/ 2136 h 5978"/>
                  <a:gd name="T52" fmla="*/ 1995 w 2699"/>
                  <a:gd name="T53" fmla="*/ 2143 h 5978"/>
                  <a:gd name="T54" fmla="*/ 2007 w 2699"/>
                  <a:gd name="T55" fmla="*/ 2179 h 5978"/>
                  <a:gd name="T56" fmla="*/ 2332 w 2699"/>
                  <a:gd name="T57" fmla="*/ 2052 h 5978"/>
                  <a:gd name="T58" fmla="*/ 2318 w 2699"/>
                  <a:gd name="T59" fmla="*/ 2015 h 5978"/>
                  <a:gd name="T60" fmla="*/ 2315 w 2699"/>
                  <a:gd name="T61" fmla="*/ 2007 h 5978"/>
                  <a:gd name="T62" fmla="*/ 5 w 2699"/>
                  <a:gd name="T63" fmla="*/ 0 h 5978"/>
                  <a:gd name="T64" fmla="*/ 4 w 2699"/>
                  <a:gd name="T65" fmla="*/ 5 h 5978"/>
                  <a:gd name="T66" fmla="*/ 0 w 2699"/>
                  <a:gd name="T67" fmla="*/ 9 h 5978"/>
                  <a:gd name="T68" fmla="*/ 471 w 2699"/>
                  <a:gd name="T69" fmla="*/ 269 h 5978"/>
                  <a:gd name="T70" fmla="*/ 512 w 2699"/>
                  <a:gd name="T71" fmla="*/ 295 h 5978"/>
                  <a:gd name="T72" fmla="*/ 1925 w 2699"/>
                  <a:gd name="T73" fmla="*/ 2045 h 5978"/>
                  <a:gd name="T74" fmla="*/ 1928 w 2699"/>
                  <a:gd name="T75" fmla="*/ 2041 h 5978"/>
                  <a:gd name="T76" fmla="*/ 1931 w 2699"/>
                  <a:gd name="T77" fmla="*/ 2041 h 5978"/>
                  <a:gd name="T78" fmla="*/ 1934 w 2699"/>
                  <a:gd name="T79" fmla="*/ 2041 h 5978"/>
                  <a:gd name="T80" fmla="*/ 517 w 2699"/>
                  <a:gd name="T81" fmla="*/ 288 h 5978"/>
                  <a:gd name="T82" fmla="*/ 477 w 2699"/>
                  <a:gd name="T83" fmla="*/ 261 h 5978"/>
                  <a:gd name="T84" fmla="*/ 5 w 2699"/>
                  <a:gd name="T85" fmla="*/ 0 h 59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699" h="5978">
                    <a:moveTo>
                      <a:pt x="2091" y="5143"/>
                    </a:moveTo>
                    <a:cubicBezTo>
                      <a:pt x="1994" y="5431"/>
                      <a:pt x="1869" y="5709"/>
                      <a:pt x="1717" y="5972"/>
                    </a:cubicBezTo>
                    <a:cubicBezTo>
                      <a:pt x="1718" y="5971"/>
                      <a:pt x="1719" y="5971"/>
                      <a:pt x="1719" y="5971"/>
                    </a:cubicBezTo>
                    <a:cubicBezTo>
                      <a:pt x="1720" y="5971"/>
                      <a:pt x="1721" y="5972"/>
                      <a:pt x="1722" y="5972"/>
                    </a:cubicBezTo>
                    <a:cubicBezTo>
                      <a:pt x="1723" y="5973"/>
                      <a:pt x="1724" y="5975"/>
                      <a:pt x="1725" y="5978"/>
                    </a:cubicBezTo>
                    <a:cubicBezTo>
                      <a:pt x="1876" y="5718"/>
                      <a:pt x="2000" y="5442"/>
                      <a:pt x="2097" y="5157"/>
                    </a:cubicBezTo>
                    <a:cubicBezTo>
                      <a:pt x="2097" y="5157"/>
                      <a:pt x="2096" y="5157"/>
                      <a:pt x="2096" y="5156"/>
                    </a:cubicBezTo>
                    <a:cubicBezTo>
                      <a:pt x="2093" y="5155"/>
                      <a:pt x="2091" y="5150"/>
                      <a:pt x="2091" y="5143"/>
                    </a:cubicBezTo>
                    <a:moveTo>
                      <a:pt x="2145" y="5051"/>
                    </a:moveTo>
                    <a:cubicBezTo>
                      <a:pt x="2143" y="5062"/>
                      <a:pt x="2139" y="5075"/>
                      <a:pt x="2135" y="5089"/>
                    </a:cubicBezTo>
                    <a:cubicBezTo>
                      <a:pt x="2134" y="5091"/>
                      <a:pt x="2133" y="5094"/>
                      <a:pt x="2133" y="5096"/>
                    </a:cubicBezTo>
                    <a:cubicBezTo>
                      <a:pt x="2204" y="5121"/>
                      <a:pt x="2276" y="5146"/>
                      <a:pt x="2348" y="5170"/>
                    </a:cubicBezTo>
                    <a:cubicBezTo>
                      <a:pt x="2348" y="5168"/>
                      <a:pt x="2349" y="5165"/>
                      <a:pt x="2350" y="5163"/>
                    </a:cubicBezTo>
                    <a:cubicBezTo>
                      <a:pt x="2354" y="5149"/>
                      <a:pt x="2359" y="5136"/>
                      <a:pt x="2364" y="5124"/>
                    </a:cubicBezTo>
                    <a:cubicBezTo>
                      <a:pt x="2291" y="5099"/>
                      <a:pt x="2218" y="5075"/>
                      <a:pt x="2145" y="5051"/>
                    </a:cubicBezTo>
                    <a:moveTo>
                      <a:pt x="2389" y="2124"/>
                    </a:moveTo>
                    <a:cubicBezTo>
                      <a:pt x="2387" y="2126"/>
                      <a:pt x="2386" y="2127"/>
                      <a:pt x="2385" y="2128"/>
                    </a:cubicBezTo>
                    <a:cubicBezTo>
                      <a:pt x="2384" y="2128"/>
                      <a:pt x="2383" y="2128"/>
                      <a:pt x="2383" y="2128"/>
                    </a:cubicBezTo>
                    <a:cubicBezTo>
                      <a:pt x="2382" y="2128"/>
                      <a:pt x="2380" y="2128"/>
                      <a:pt x="2379" y="2127"/>
                    </a:cubicBezTo>
                    <a:cubicBezTo>
                      <a:pt x="2688" y="3062"/>
                      <a:pt x="2688" y="4098"/>
                      <a:pt x="2408" y="5046"/>
                    </a:cubicBezTo>
                    <a:cubicBezTo>
                      <a:pt x="2409" y="5046"/>
                      <a:pt x="2411" y="5045"/>
                      <a:pt x="2412" y="5045"/>
                    </a:cubicBezTo>
                    <a:cubicBezTo>
                      <a:pt x="2412" y="5045"/>
                      <a:pt x="2413" y="5045"/>
                      <a:pt x="2414" y="5046"/>
                    </a:cubicBezTo>
                    <a:cubicBezTo>
                      <a:pt x="2415" y="5046"/>
                      <a:pt x="2417" y="5047"/>
                      <a:pt x="2418" y="5049"/>
                    </a:cubicBezTo>
                    <a:cubicBezTo>
                      <a:pt x="2697" y="4098"/>
                      <a:pt x="2699" y="3061"/>
                      <a:pt x="2389" y="2124"/>
                    </a:cubicBezTo>
                    <a:moveTo>
                      <a:pt x="2315" y="2007"/>
                    </a:moveTo>
                    <a:cubicBezTo>
                      <a:pt x="2208" y="2050"/>
                      <a:pt x="2100" y="2093"/>
                      <a:pt x="1993" y="2136"/>
                    </a:cubicBezTo>
                    <a:cubicBezTo>
                      <a:pt x="1994" y="2138"/>
                      <a:pt x="1995" y="2141"/>
                      <a:pt x="1995" y="2143"/>
                    </a:cubicBezTo>
                    <a:cubicBezTo>
                      <a:pt x="2000" y="2156"/>
                      <a:pt x="2004" y="2168"/>
                      <a:pt x="2007" y="2179"/>
                    </a:cubicBezTo>
                    <a:cubicBezTo>
                      <a:pt x="2115" y="2137"/>
                      <a:pt x="2224" y="2095"/>
                      <a:pt x="2332" y="2052"/>
                    </a:cubicBezTo>
                    <a:cubicBezTo>
                      <a:pt x="2327" y="2041"/>
                      <a:pt x="2322" y="2028"/>
                      <a:pt x="2318" y="2015"/>
                    </a:cubicBezTo>
                    <a:cubicBezTo>
                      <a:pt x="2317" y="2012"/>
                      <a:pt x="2316" y="2009"/>
                      <a:pt x="2315" y="2007"/>
                    </a:cubicBezTo>
                    <a:moveTo>
                      <a:pt x="5" y="0"/>
                    </a:moveTo>
                    <a:cubicBezTo>
                      <a:pt x="5" y="2"/>
                      <a:pt x="5" y="4"/>
                      <a:pt x="4" y="5"/>
                    </a:cubicBezTo>
                    <a:cubicBezTo>
                      <a:pt x="4" y="7"/>
                      <a:pt x="2" y="8"/>
                      <a:pt x="0" y="9"/>
                    </a:cubicBezTo>
                    <a:cubicBezTo>
                      <a:pt x="167" y="87"/>
                      <a:pt x="324" y="174"/>
                      <a:pt x="471" y="269"/>
                    </a:cubicBezTo>
                    <a:cubicBezTo>
                      <a:pt x="485" y="278"/>
                      <a:pt x="498" y="287"/>
                      <a:pt x="512" y="295"/>
                    </a:cubicBezTo>
                    <a:cubicBezTo>
                      <a:pt x="1186" y="743"/>
                      <a:pt x="1652" y="1358"/>
                      <a:pt x="1925" y="2045"/>
                    </a:cubicBezTo>
                    <a:cubicBezTo>
                      <a:pt x="1926" y="2043"/>
                      <a:pt x="1927" y="2042"/>
                      <a:pt x="1928" y="2041"/>
                    </a:cubicBezTo>
                    <a:cubicBezTo>
                      <a:pt x="1929" y="2041"/>
                      <a:pt x="1930" y="2041"/>
                      <a:pt x="1931" y="2041"/>
                    </a:cubicBezTo>
                    <a:cubicBezTo>
                      <a:pt x="1932" y="2041"/>
                      <a:pt x="1933" y="2041"/>
                      <a:pt x="1934" y="2041"/>
                    </a:cubicBezTo>
                    <a:cubicBezTo>
                      <a:pt x="1661" y="1352"/>
                      <a:pt x="1194" y="736"/>
                      <a:pt x="517" y="288"/>
                    </a:cubicBezTo>
                    <a:cubicBezTo>
                      <a:pt x="504" y="279"/>
                      <a:pt x="490" y="270"/>
                      <a:pt x="477" y="261"/>
                    </a:cubicBezTo>
                    <a:cubicBezTo>
                      <a:pt x="329" y="166"/>
                      <a:pt x="172" y="79"/>
                      <a:pt x="5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7" name="Freeform 27">
                <a:extLst>
                  <a:ext uri="{FF2B5EF4-FFF2-40B4-BE49-F238E27FC236}">
                    <a16:creationId xmlns:a16="http://schemas.microsoft.com/office/drawing/2014/main" xmlns="" id="{B79EB00A-3E6D-476D-947B-EB91B0A715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13" y="-146"/>
                <a:ext cx="203" cy="93"/>
              </a:xfrm>
              <a:custGeom>
                <a:avLst/>
                <a:gdLst>
                  <a:gd name="T0" fmla="*/ 23 w 263"/>
                  <a:gd name="T1" fmla="*/ 0 h 120"/>
                  <a:gd name="T2" fmla="*/ 6 w 263"/>
                  <a:gd name="T3" fmla="*/ 5 h 120"/>
                  <a:gd name="T4" fmla="*/ 124 w 263"/>
                  <a:gd name="T5" fmla="*/ 82 h 120"/>
                  <a:gd name="T6" fmla="*/ 170 w 263"/>
                  <a:gd name="T7" fmla="*/ 100 h 120"/>
                  <a:gd name="T8" fmla="*/ 182 w 263"/>
                  <a:gd name="T9" fmla="*/ 75 h 120"/>
                  <a:gd name="T10" fmla="*/ 206 w 263"/>
                  <a:gd name="T11" fmla="*/ 85 h 120"/>
                  <a:gd name="T12" fmla="*/ 194 w 263"/>
                  <a:gd name="T13" fmla="*/ 108 h 120"/>
                  <a:gd name="T14" fmla="*/ 249 w 263"/>
                  <a:gd name="T15" fmla="*/ 120 h 120"/>
                  <a:gd name="T16" fmla="*/ 258 w 263"/>
                  <a:gd name="T17" fmla="*/ 119 h 120"/>
                  <a:gd name="T18" fmla="*/ 262 w 263"/>
                  <a:gd name="T19" fmla="*/ 115 h 120"/>
                  <a:gd name="T20" fmla="*/ 263 w 263"/>
                  <a:gd name="T21" fmla="*/ 110 h 120"/>
                  <a:gd name="T22" fmla="*/ 147 w 263"/>
                  <a:gd name="T23" fmla="*/ 35 h 120"/>
                  <a:gd name="T24" fmla="*/ 23 w 263"/>
                  <a:gd name="T25" fmla="*/ 0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63" h="120">
                    <a:moveTo>
                      <a:pt x="23" y="0"/>
                    </a:moveTo>
                    <a:cubicBezTo>
                      <a:pt x="14" y="0"/>
                      <a:pt x="8" y="1"/>
                      <a:pt x="6" y="5"/>
                    </a:cubicBezTo>
                    <a:cubicBezTo>
                      <a:pt x="0" y="19"/>
                      <a:pt x="55" y="52"/>
                      <a:pt x="124" y="82"/>
                    </a:cubicBezTo>
                    <a:cubicBezTo>
                      <a:pt x="140" y="89"/>
                      <a:pt x="155" y="95"/>
                      <a:pt x="170" y="100"/>
                    </a:cubicBezTo>
                    <a:cubicBezTo>
                      <a:pt x="174" y="92"/>
                      <a:pt x="178" y="83"/>
                      <a:pt x="182" y="75"/>
                    </a:cubicBezTo>
                    <a:cubicBezTo>
                      <a:pt x="189" y="78"/>
                      <a:pt x="197" y="82"/>
                      <a:pt x="206" y="85"/>
                    </a:cubicBezTo>
                    <a:cubicBezTo>
                      <a:pt x="202" y="93"/>
                      <a:pt x="198" y="100"/>
                      <a:pt x="194" y="108"/>
                    </a:cubicBezTo>
                    <a:cubicBezTo>
                      <a:pt x="218" y="115"/>
                      <a:pt x="237" y="120"/>
                      <a:pt x="249" y="120"/>
                    </a:cubicBezTo>
                    <a:cubicBezTo>
                      <a:pt x="252" y="120"/>
                      <a:pt x="255" y="119"/>
                      <a:pt x="258" y="119"/>
                    </a:cubicBezTo>
                    <a:cubicBezTo>
                      <a:pt x="260" y="118"/>
                      <a:pt x="262" y="117"/>
                      <a:pt x="262" y="115"/>
                    </a:cubicBezTo>
                    <a:cubicBezTo>
                      <a:pt x="263" y="114"/>
                      <a:pt x="263" y="112"/>
                      <a:pt x="263" y="110"/>
                    </a:cubicBezTo>
                    <a:cubicBezTo>
                      <a:pt x="258" y="95"/>
                      <a:pt x="211" y="62"/>
                      <a:pt x="147" y="35"/>
                    </a:cubicBezTo>
                    <a:cubicBezTo>
                      <a:pt x="95" y="12"/>
                      <a:pt x="47" y="0"/>
                      <a:pt x="23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8" name="Freeform 28">
                <a:extLst>
                  <a:ext uri="{FF2B5EF4-FFF2-40B4-BE49-F238E27FC236}">
                    <a16:creationId xmlns:a16="http://schemas.microsoft.com/office/drawing/2014/main" xmlns="" id="{E08595D6-22B3-4EC9-A024-050956C06AF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93" y="1515"/>
                <a:ext cx="80" cy="174"/>
              </a:xfrm>
              <a:custGeom>
                <a:avLst/>
                <a:gdLst>
                  <a:gd name="T0" fmla="*/ 13 w 103"/>
                  <a:gd name="T1" fmla="*/ 0 h 225"/>
                  <a:gd name="T2" fmla="*/ 10 w 103"/>
                  <a:gd name="T3" fmla="*/ 0 h 225"/>
                  <a:gd name="T4" fmla="*/ 7 w 103"/>
                  <a:gd name="T5" fmla="*/ 4 h 225"/>
                  <a:gd name="T6" fmla="*/ 29 w 103"/>
                  <a:gd name="T7" fmla="*/ 122 h 225"/>
                  <a:gd name="T8" fmla="*/ 90 w 103"/>
                  <a:gd name="T9" fmla="*/ 225 h 225"/>
                  <a:gd name="T10" fmla="*/ 92 w 103"/>
                  <a:gd name="T11" fmla="*/ 225 h 225"/>
                  <a:gd name="T12" fmla="*/ 89 w 103"/>
                  <a:gd name="T13" fmla="*/ 138 h 225"/>
                  <a:gd name="T14" fmla="*/ 77 w 103"/>
                  <a:gd name="T15" fmla="*/ 102 h 225"/>
                  <a:gd name="T16" fmla="*/ 75 w 103"/>
                  <a:gd name="T17" fmla="*/ 95 h 225"/>
                  <a:gd name="T18" fmla="*/ 16 w 103"/>
                  <a:gd name="T19" fmla="*/ 0 h 225"/>
                  <a:gd name="T20" fmla="*/ 13 w 103"/>
                  <a:gd name="T21" fmla="*/ 0 h 2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3" h="225">
                    <a:moveTo>
                      <a:pt x="13" y="0"/>
                    </a:moveTo>
                    <a:cubicBezTo>
                      <a:pt x="12" y="0"/>
                      <a:pt x="11" y="0"/>
                      <a:pt x="10" y="0"/>
                    </a:cubicBezTo>
                    <a:cubicBezTo>
                      <a:pt x="9" y="1"/>
                      <a:pt x="8" y="2"/>
                      <a:pt x="7" y="4"/>
                    </a:cubicBezTo>
                    <a:cubicBezTo>
                      <a:pt x="0" y="18"/>
                      <a:pt x="9" y="67"/>
                      <a:pt x="29" y="122"/>
                    </a:cubicBezTo>
                    <a:cubicBezTo>
                      <a:pt x="50" y="181"/>
                      <a:pt x="77" y="225"/>
                      <a:pt x="90" y="225"/>
                    </a:cubicBezTo>
                    <a:cubicBezTo>
                      <a:pt x="91" y="225"/>
                      <a:pt x="92" y="225"/>
                      <a:pt x="92" y="225"/>
                    </a:cubicBezTo>
                    <a:cubicBezTo>
                      <a:pt x="103" y="220"/>
                      <a:pt x="102" y="184"/>
                      <a:pt x="89" y="138"/>
                    </a:cubicBezTo>
                    <a:cubicBezTo>
                      <a:pt x="86" y="127"/>
                      <a:pt x="82" y="115"/>
                      <a:pt x="77" y="102"/>
                    </a:cubicBezTo>
                    <a:cubicBezTo>
                      <a:pt x="77" y="100"/>
                      <a:pt x="76" y="97"/>
                      <a:pt x="75" y="95"/>
                    </a:cubicBezTo>
                    <a:cubicBezTo>
                      <a:pt x="56" y="43"/>
                      <a:pt x="31" y="5"/>
                      <a:pt x="16" y="0"/>
                    </a:cubicBezTo>
                    <a:cubicBezTo>
                      <a:pt x="15" y="0"/>
                      <a:pt x="14" y="0"/>
                      <a:pt x="13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9" name="Freeform 29">
                <a:extLst>
                  <a:ext uri="{FF2B5EF4-FFF2-40B4-BE49-F238E27FC236}">
                    <a16:creationId xmlns:a16="http://schemas.microsoft.com/office/drawing/2014/main" xmlns="" id="{930FA310-2D1D-477F-883D-5791AE45C9A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54" y="4549"/>
                <a:ext cx="92" cy="134"/>
              </a:xfrm>
              <a:custGeom>
                <a:avLst/>
                <a:gdLst>
                  <a:gd name="T0" fmla="*/ 111 w 119"/>
                  <a:gd name="T1" fmla="*/ 0 h 173"/>
                  <a:gd name="T2" fmla="*/ 109 w 119"/>
                  <a:gd name="T3" fmla="*/ 1 h 173"/>
                  <a:gd name="T4" fmla="*/ 45 w 119"/>
                  <a:gd name="T5" fmla="*/ 76 h 173"/>
                  <a:gd name="T6" fmla="*/ 10 w 119"/>
                  <a:gd name="T7" fmla="*/ 172 h 173"/>
                  <a:gd name="T8" fmla="*/ 13 w 119"/>
                  <a:gd name="T9" fmla="*/ 173 h 173"/>
                  <a:gd name="T10" fmla="*/ 81 w 119"/>
                  <a:gd name="T11" fmla="*/ 100 h 173"/>
                  <a:gd name="T12" fmla="*/ 117 w 119"/>
                  <a:gd name="T13" fmla="*/ 7 h 173"/>
                  <a:gd name="T14" fmla="*/ 114 w 119"/>
                  <a:gd name="T15" fmla="*/ 1 h 173"/>
                  <a:gd name="T16" fmla="*/ 111 w 119"/>
                  <a:gd name="T17" fmla="*/ 0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9" h="173">
                    <a:moveTo>
                      <a:pt x="111" y="0"/>
                    </a:moveTo>
                    <a:cubicBezTo>
                      <a:pt x="111" y="0"/>
                      <a:pt x="110" y="0"/>
                      <a:pt x="109" y="1"/>
                    </a:cubicBezTo>
                    <a:cubicBezTo>
                      <a:pt x="96" y="4"/>
                      <a:pt x="70" y="35"/>
                      <a:pt x="45" y="76"/>
                    </a:cubicBezTo>
                    <a:cubicBezTo>
                      <a:pt x="17" y="122"/>
                      <a:pt x="0" y="164"/>
                      <a:pt x="10" y="172"/>
                    </a:cubicBezTo>
                    <a:cubicBezTo>
                      <a:pt x="11" y="172"/>
                      <a:pt x="12" y="173"/>
                      <a:pt x="13" y="173"/>
                    </a:cubicBezTo>
                    <a:cubicBezTo>
                      <a:pt x="26" y="173"/>
                      <a:pt x="55" y="142"/>
                      <a:pt x="81" y="100"/>
                    </a:cubicBezTo>
                    <a:cubicBezTo>
                      <a:pt x="105" y="59"/>
                      <a:pt x="119" y="22"/>
                      <a:pt x="117" y="7"/>
                    </a:cubicBezTo>
                    <a:cubicBezTo>
                      <a:pt x="116" y="4"/>
                      <a:pt x="115" y="2"/>
                      <a:pt x="114" y="1"/>
                    </a:cubicBezTo>
                    <a:cubicBezTo>
                      <a:pt x="113" y="1"/>
                      <a:pt x="112" y="0"/>
                      <a:pt x="111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0" name="Freeform 30">
                <a:extLst>
                  <a:ext uri="{FF2B5EF4-FFF2-40B4-BE49-F238E27FC236}">
                    <a16:creationId xmlns:a16="http://schemas.microsoft.com/office/drawing/2014/main" xmlns="" id="{27AABAF1-C3DD-4452-8301-96036D2189B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75" y="1392"/>
                <a:ext cx="88" cy="190"/>
              </a:xfrm>
              <a:custGeom>
                <a:avLst/>
                <a:gdLst>
                  <a:gd name="T0" fmla="*/ 17 w 114"/>
                  <a:gd name="T1" fmla="*/ 0 h 246"/>
                  <a:gd name="T2" fmla="*/ 63 w 114"/>
                  <a:gd name="T3" fmla="*/ 122 h 246"/>
                  <a:gd name="T4" fmla="*/ 58 w 114"/>
                  <a:gd name="T5" fmla="*/ 123 h 246"/>
                  <a:gd name="T6" fmla="*/ 12 w 114"/>
                  <a:gd name="T7" fmla="*/ 1 h 246"/>
                  <a:gd name="T8" fmla="*/ 32 w 114"/>
                  <a:gd name="T9" fmla="*/ 125 h 246"/>
                  <a:gd name="T10" fmla="*/ 35 w 114"/>
                  <a:gd name="T11" fmla="*/ 133 h 246"/>
                  <a:gd name="T12" fmla="*/ 49 w 114"/>
                  <a:gd name="T13" fmla="*/ 170 h 246"/>
                  <a:gd name="T14" fmla="*/ 96 w 114"/>
                  <a:gd name="T15" fmla="*/ 245 h 246"/>
                  <a:gd name="T16" fmla="*/ 100 w 114"/>
                  <a:gd name="T17" fmla="*/ 246 h 246"/>
                  <a:gd name="T18" fmla="*/ 102 w 114"/>
                  <a:gd name="T19" fmla="*/ 246 h 246"/>
                  <a:gd name="T20" fmla="*/ 106 w 114"/>
                  <a:gd name="T21" fmla="*/ 242 h 246"/>
                  <a:gd name="T22" fmla="*/ 83 w 114"/>
                  <a:gd name="T23" fmla="*/ 113 h 246"/>
                  <a:gd name="T24" fmla="*/ 17 w 114"/>
                  <a:gd name="T25" fmla="*/ 0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4" h="246">
                    <a:moveTo>
                      <a:pt x="17" y="0"/>
                    </a:moveTo>
                    <a:cubicBezTo>
                      <a:pt x="33" y="41"/>
                      <a:pt x="48" y="81"/>
                      <a:pt x="63" y="122"/>
                    </a:cubicBezTo>
                    <a:cubicBezTo>
                      <a:pt x="61" y="122"/>
                      <a:pt x="60" y="123"/>
                      <a:pt x="58" y="123"/>
                    </a:cubicBezTo>
                    <a:cubicBezTo>
                      <a:pt x="43" y="82"/>
                      <a:pt x="28" y="42"/>
                      <a:pt x="12" y="1"/>
                    </a:cubicBezTo>
                    <a:cubicBezTo>
                      <a:pt x="0" y="9"/>
                      <a:pt x="10" y="63"/>
                      <a:pt x="32" y="125"/>
                    </a:cubicBezTo>
                    <a:cubicBezTo>
                      <a:pt x="33" y="127"/>
                      <a:pt x="34" y="130"/>
                      <a:pt x="35" y="133"/>
                    </a:cubicBezTo>
                    <a:cubicBezTo>
                      <a:pt x="39" y="146"/>
                      <a:pt x="44" y="159"/>
                      <a:pt x="49" y="170"/>
                    </a:cubicBezTo>
                    <a:cubicBezTo>
                      <a:pt x="67" y="211"/>
                      <a:pt x="85" y="240"/>
                      <a:pt x="96" y="245"/>
                    </a:cubicBezTo>
                    <a:cubicBezTo>
                      <a:pt x="97" y="246"/>
                      <a:pt x="99" y="246"/>
                      <a:pt x="100" y="246"/>
                    </a:cubicBezTo>
                    <a:cubicBezTo>
                      <a:pt x="100" y="246"/>
                      <a:pt x="101" y="246"/>
                      <a:pt x="102" y="246"/>
                    </a:cubicBezTo>
                    <a:cubicBezTo>
                      <a:pt x="103" y="245"/>
                      <a:pt x="104" y="244"/>
                      <a:pt x="106" y="242"/>
                    </a:cubicBezTo>
                    <a:cubicBezTo>
                      <a:pt x="114" y="227"/>
                      <a:pt x="105" y="173"/>
                      <a:pt x="83" y="113"/>
                    </a:cubicBezTo>
                    <a:cubicBezTo>
                      <a:pt x="61" y="51"/>
                      <a:pt x="32" y="4"/>
                      <a:pt x="17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1" name="Freeform 31">
                <a:extLst>
                  <a:ext uri="{FF2B5EF4-FFF2-40B4-BE49-F238E27FC236}">
                    <a16:creationId xmlns:a16="http://schemas.microsoft.com/office/drawing/2014/main" xmlns="" id="{065AEF6E-F046-4258-ACF3-8E8624AB85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04" y="3834"/>
                <a:ext cx="81" cy="194"/>
              </a:xfrm>
              <a:custGeom>
                <a:avLst/>
                <a:gdLst>
                  <a:gd name="T0" fmla="*/ 92 w 106"/>
                  <a:gd name="T1" fmla="*/ 0 h 251"/>
                  <a:gd name="T2" fmla="*/ 88 w 106"/>
                  <a:gd name="T3" fmla="*/ 1 h 251"/>
                  <a:gd name="T4" fmla="*/ 44 w 106"/>
                  <a:gd name="T5" fmla="*/ 79 h 251"/>
                  <a:gd name="T6" fmla="*/ 30 w 106"/>
                  <a:gd name="T7" fmla="*/ 118 h 251"/>
                  <a:gd name="T8" fmla="*/ 28 w 106"/>
                  <a:gd name="T9" fmla="*/ 125 h 251"/>
                  <a:gd name="T10" fmla="*/ 13 w 106"/>
                  <a:gd name="T11" fmla="*/ 251 h 251"/>
                  <a:gd name="T12" fmla="*/ 15 w 106"/>
                  <a:gd name="T13" fmla="*/ 251 h 251"/>
                  <a:gd name="T14" fmla="*/ 80 w 106"/>
                  <a:gd name="T15" fmla="*/ 135 h 251"/>
                  <a:gd name="T16" fmla="*/ 98 w 106"/>
                  <a:gd name="T17" fmla="*/ 4 h 251"/>
                  <a:gd name="T18" fmla="*/ 94 w 106"/>
                  <a:gd name="T19" fmla="*/ 1 h 251"/>
                  <a:gd name="T20" fmla="*/ 92 w 106"/>
                  <a:gd name="T21" fmla="*/ 0 h 2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6" h="251">
                    <a:moveTo>
                      <a:pt x="92" y="0"/>
                    </a:moveTo>
                    <a:cubicBezTo>
                      <a:pt x="91" y="0"/>
                      <a:pt x="89" y="1"/>
                      <a:pt x="88" y="1"/>
                    </a:cubicBezTo>
                    <a:cubicBezTo>
                      <a:pt x="76" y="7"/>
                      <a:pt x="60" y="37"/>
                      <a:pt x="44" y="79"/>
                    </a:cubicBezTo>
                    <a:cubicBezTo>
                      <a:pt x="39" y="91"/>
                      <a:pt x="34" y="104"/>
                      <a:pt x="30" y="118"/>
                    </a:cubicBezTo>
                    <a:cubicBezTo>
                      <a:pt x="29" y="120"/>
                      <a:pt x="28" y="123"/>
                      <a:pt x="28" y="125"/>
                    </a:cubicBezTo>
                    <a:cubicBezTo>
                      <a:pt x="8" y="190"/>
                      <a:pt x="0" y="246"/>
                      <a:pt x="13" y="251"/>
                    </a:cubicBezTo>
                    <a:cubicBezTo>
                      <a:pt x="13" y="251"/>
                      <a:pt x="14" y="251"/>
                      <a:pt x="15" y="251"/>
                    </a:cubicBezTo>
                    <a:cubicBezTo>
                      <a:pt x="29" y="251"/>
                      <a:pt x="58" y="201"/>
                      <a:pt x="80" y="135"/>
                    </a:cubicBezTo>
                    <a:cubicBezTo>
                      <a:pt x="100" y="73"/>
                      <a:pt x="106" y="18"/>
                      <a:pt x="98" y="4"/>
                    </a:cubicBezTo>
                    <a:cubicBezTo>
                      <a:pt x="97" y="2"/>
                      <a:pt x="95" y="1"/>
                      <a:pt x="94" y="1"/>
                    </a:cubicBezTo>
                    <a:cubicBezTo>
                      <a:pt x="93" y="0"/>
                      <a:pt x="92" y="0"/>
                      <a:pt x="92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2" name="Freeform 32">
                <a:extLst>
                  <a:ext uri="{FF2B5EF4-FFF2-40B4-BE49-F238E27FC236}">
                    <a16:creationId xmlns:a16="http://schemas.microsoft.com/office/drawing/2014/main" xmlns="" id="{A7A70DE5-3114-4023-B313-DE40DE8CE8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27" y="3807"/>
                <a:ext cx="44" cy="114"/>
              </a:xfrm>
              <a:custGeom>
                <a:avLst/>
                <a:gdLst>
                  <a:gd name="T0" fmla="*/ 51 w 58"/>
                  <a:gd name="T1" fmla="*/ 0 h 147"/>
                  <a:gd name="T2" fmla="*/ 13 w 58"/>
                  <a:gd name="T3" fmla="*/ 69 h 147"/>
                  <a:gd name="T4" fmla="*/ 0 w 58"/>
                  <a:gd name="T5" fmla="*/ 133 h 147"/>
                  <a:gd name="T6" fmla="*/ 5 w 58"/>
                  <a:gd name="T7" fmla="*/ 146 h 147"/>
                  <a:gd name="T8" fmla="*/ 6 w 58"/>
                  <a:gd name="T9" fmla="*/ 147 h 147"/>
                  <a:gd name="T10" fmla="*/ 6 w 58"/>
                  <a:gd name="T11" fmla="*/ 147 h 147"/>
                  <a:gd name="T12" fmla="*/ 42 w 58"/>
                  <a:gd name="T13" fmla="*/ 86 h 147"/>
                  <a:gd name="T14" fmla="*/ 44 w 58"/>
                  <a:gd name="T15" fmla="*/ 79 h 147"/>
                  <a:gd name="T16" fmla="*/ 54 w 58"/>
                  <a:gd name="T17" fmla="*/ 41 h 147"/>
                  <a:gd name="T18" fmla="*/ 52 w 58"/>
                  <a:gd name="T19" fmla="*/ 0 h 147"/>
                  <a:gd name="T20" fmla="*/ 51 w 58"/>
                  <a:gd name="T21" fmla="*/ 0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8" h="147">
                    <a:moveTo>
                      <a:pt x="51" y="0"/>
                    </a:moveTo>
                    <a:cubicBezTo>
                      <a:pt x="42" y="0"/>
                      <a:pt x="26" y="29"/>
                      <a:pt x="13" y="69"/>
                    </a:cubicBezTo>
                    <a:cubicBezTo>
                      <a:pt x="5" y="94"/>
                      <a:pt x="0" y="118"/>
                      <a:pt x="0" y="133"/>
                    </a:cubicBezTo>
                    <a:cubicBezTo>
                      <a:pt x="0" y="140"/>
                      <a:pt x="2" y="145"/>
                      <a:pt x="5" y="146"/>
                    </a:cubicBezTo>
                    <a:cubicBezTo>
                      <a:pt x="5" y="147"/>
                      <a:pt x="6" y="147"/>
                      <a:pt x="6" y="147"/>
                    </a:cubicBezTo>
                    <a:cubicBezTo>
                      <a:pt x="6" y="147"/>
                      <a:pt x="6" y="147"/>
                      <a:pt x="6" y="147"/>
                    </a:cubicBezTo>
                    <a:cubicBezTo>
                      <a:pt x="14" y="147"/>
                      <a:pt x="30" y="121"/>
                      <a:pt x="42" y="86"/>
                    </a:cubicBezTo>
                    <a:cubicBezTo>
                      <a:pt x="42" y="84"/>
                      <a:pt x="43" y="81"/>
                      <a:pt x="44" y="79"/>
                    </a:cubicBezTo>
                    <a:cubicBezTo>
                      <a:pt x="48" y="65"/>
                      <a:pt x="52" y="52"/>
                      <a:pt x="54" y="41"/>
                    </a:cubicBezTo>
                    <a:cubicBezTo>
                      <a:pt x="58" y="18"/>
                      <a:pt x="58" y="2"/>
                      <a:pt x="52" y="0"/>
                    </a:cubicBezTo>
                    <a:cubicBezTo>
                      <a:pt x="52" y="0"/>
                      <a:pt x="51" y="0"/>
                      <a:pt x="51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3" name="Freeform 33">
                <a:extLst>
                  <a:ext uri="{FF2B5EF4-FFF2-40B4-BE49-F238E27FC236}">
                    <a16:creationId xmlns:a16="http://schemas.microsoft.com/office/drawing/2014/main" xmlns="" id="{9A7F2539-3449-490E-BBB6-8BED738260C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372" y="1365"/>
                <a:ext cx="1201" cy="2339"/>
              </a:xfrm>
              <a:custGeom>
                <a:avLst/>
                <a:gdLst>
                  <a:gd name="T0" fmla="*/ 1103 w 1555"/>
                  <a:gd name="T1" fmla="*/ 2598 h 3029"/>
                  <a:gd name="T2" fmla="*/ 911 w 1555"/>
                  <a:gd name="T3" fmla="*/ 3024 h 3029"/>
                  <a:gd name="T4" fmla="*/ 915 w 1555"/>
                  <a:gd name="T5" fmla="*/ 3026 h 3029"/>
                  <a:gd name="T6" fmla="*/ 919 w 1555"/>
                  <a:gd name="T7" fmla="*/ 3029 h 3029"/>
                  <a:gd name="T8" fmla="*/ 1111 w 1555"/>
                  <a:gd name="T9" fmla="*/ 2605 h 3029"/>
                  <a:gd name="T10" fmla="*/ 1110 w 1555"/>
                  <a:gd name="T11" fmla="*/ 2605 h 3029"/>
                  <a:gd name="T12" fmla="*/ 1103 w 1555"/>
                  <a:gd name="T13" fmla="*/ 2598 h 3029"/>
                  <a:gd name="T14" fmla="*/ 1141 w 1555"/>
                  <a:gd name="T15" fmla="*/ 2554 h 3029"/>
                  <a:gd name="T16" fmla="*/ 1137 w 1555"/>
                  <a:gd name="T17" fmla="*/ 2573 h 3029"/>
                  <a:gd name="T18" fmla="*/ 1136 w 1555"/>
                  <a:gd name="T19" fmla="*/ 2577 h 3029"/>
                  <a:gd name="T20" fmla="*/ 1351 w 1555"/>
                  <a:gd name="T21" fmla="*/ 2651 h 3029"/>
                  <a:gd name="T22" fmla="*/ 1353 w 1555"/>
                  <a:gd name="T23" fmla="*/ 2647 h 3029"/>
                  <a:gd name="T24" fmla="*/ 1361 w 1555"/>
                  <a:gd name="T25" fmla="*/ 2626 h 3029"/>
                  <a:gd name="T26" fmla="*/ 1141 w 1555"/>
                  <a:gd name="T27" fmla="*/ 2554 h 3029"/>
                  <a:gd name="T28" fmla="*/ 1386 w 1555"/>
                  <a:gd name="T29" fmla="*/ 997 h 3029"/>
                  <a:gd name="T30" fmla="*/ 1382 w 1555"/>
                  <a:gd name="T31" fmla="*/ 999 h 3029"/>
                  <a:gd name="T32" fmla="*/ 1379 w 1555"/>
                  <a:gd name="T33" fmla="*/ 1000 h 3029"/>
                  <a:gd name="T34" fmla="*/ 1378 w 1555"/>
                  <a:gd name="T35" fmla="*/ 1000 h 3029"/>
                  <a:gd name="T36" fmla="*/ 1410 w 1555"/>
                  <a:gd name="T37" fmla="*/ 1107 h 3029"/>
                  <a:gd name="T38" fmla="*/ 1417 w 1555"/>
                  <a:gd name="T39" fmla="*/ 1133 h 3029"/>
                  <a:gd name="T40" fmla="*/ 1393 w 1555"/>
                  <a:gd name="T41" fmla="*/ 2587 h 3029"/>
                  <a:gd name="T42" fmla="*/ 1394 w 1555"/>
                  <a:gd name="T43" fmla="*/ 2587 h 3029"/>
                  <a:gd name="T44" fmla="*/ 1398 w 1555"/>
                  <a:gd name="T45" fmla="*/ 2587 h 3029"/>
                  <a:gd name="T46" fmla="*/ 1402 w 1555"/>
                  <a:gd name="T47" fmla="*/ 2590 h 3029"/>
                  <a:gd name="T48" fmla="*/ 1427 w 1555"/>
                  <a:gd name="T49" fmla="*/ 1130 h 3029"/>
                  <a:gd name="T50" fmla="*/ 1419 w 1555"/>
                  <a:gd name="T51" fmla="*/ 1104 h 3029"/>
                  <a:gd name="T52" fmla="*/ 1386 w 1555"/>
                  <a:gd name="T53" fmla="*/ 997 h 3029"/>
                  <a:gd name="T54" fmla="*/ 1333 w 1555"/>
                  <a:gd name="T55" fmla="*/ 938 h 3029"/>
                  <a:gd name="T56" fmla="*/ 1141 w 1555"/>
                  <a:gd name="T57" fmla="*/ 1015 h 3029"/>
                  <a:gd name="T58" fmla="*/ 1132 w 1555"/>
                  <a:gd name="T59" fmla="*/ 1019 h 3029"/>
                  <a:gd name="T60" fmla="*/ 1011 w 1555"/>
                  <a:gd name="T61" fmla="*/ 1068 h 3029"/>
                  <a:gd name="T62" fmla="*/ 1013 w 1555"/>
                  <a:gd name="T63" fmla="*/ 1071 h 3029"/>
                  <a:gd name="T64" fmla="*/ 1018 w 1555"/>
                  <a:gd name="T65" fmla="*/ 1089 h 3029"/>
                  <a:gd name="T66" fmla="*/ 1140 w 1555"/>
                  <a:gd name="T67" fmla="*/ 1042 h 3029"/>
                  <a:gd name="T68" fmla="*/ 1149 w 1555"/>
                  <a:gd name="T69" fmla="*/ 1038 h 3029"/>
                  <a:gd name="T70" fmla="*/ 1344 w 1555"/>
                  <a:gd name="T71" fmla="*/ 963 h 3029"/>
                  <a:gd name="T72" fmla="*/ 1335 w 1555"/>
                  <a:gd name="T73" fmla="*/ 942 h 3029"/>
                  <a:gd name="T74" fmla="*/ 1333 w 1555"/>
                  <a:gd name="T75" fmla="*/ 938 h 3029"/>
                  <a:gd name="T76" fmla="*/ 445 w 1555"/>
                  <a:gd name="T77" fmla="*/ 283 h 3029"/>
                  <a:gd name="T78" fmla="*/ 439 w 1555"/>
                  <a:gd name="T79" fmla="*/ 290 h 3029"/>
                  <a:gd name="T80" fmla="*/ 963 w 1555"/>
                  <a:gd name="T81" fmla="*/ 1027 h 3029"/>
                  <a:gd name="T82" fmla="*/ 967 w 1555"/>
                  <a:gd name="T83" fmla="*/ 1025 h 3029"/>
                  <a:gd name="T84" fmla="*/ 972 w 1555"/>
                  <a:gd name="T85" fmla="*/ 1024 h 3029"/>
                  <a:gd name="T86" fmla="*/ 445 w 1555"/>
                  <a:gd name="T87" fmla="*/ 283 h 3029"/>
                  <a:gd name="T88" fmla="*/ 5 w 1555"/>
                  <a:gd name="T89" fmla="*/ 0 h 3029"/>
                  <a:gd name="T90" fmla="*/ 3 w 1555"/>
                  <a:gd name="T91" fmla="*/ 5 h 3029"/>
                  <a:gd name="T92" fmla="*/ 0 w 1555"/>
                  <a:gd name="T93" fmla="*/ 9 h 3029"/>
                  <a:gd name="T94" fmla="*/ 426 w 1555"/>
                  <a:gd name="T95" fmla="*/ 280 h 3029"/>
                  <a:gd name="T96" fmla="*/ 433 w 1555"/>
                  <a:gd name="T97" fmla="*/ 272 h 3029"/>
                  <a:gd name="T98" fmla="*/ 5 w 1555"/>
                  <a:gd name="T99" fmla="*/ 0 h 30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555" h="3029">
                    <a:moveTo>
                      <a:pt x="1103" y="2598"/>
                    </a:moveTo>
                    <a:cubicBezTo>
                      <a:pt x="1053" y="2746"/>
                      <a:pt x="989" y="2889"/>
                      <a:pt x="911" y="3024"/>
                    </a:cubicBezTo>
                    <a:cubicBezTo>
                      <a:pt x="912" y="3024"/>
                      <a:pt x="914" y="3025"/>
                      <a:pt x="915" y="3026"/>
                    </a:cubicBezTo>
                    <a:cubicBezTo>
                      <a:pt x="917" y="3026"/>
                      <a:pt x="918" y="3027"/>
                      <a:pt x="919" y="3029"/>
                    </a:cubicBezTo>
                    <a:cubicBezTo>
                      <a:pt x="996" y="2894"/>
                      <a:pt x="1061" y="2753"/>
                      <a:pt x="1111" y="2605"/>
                    </a:cubicBezTo>
                    <a:cubicBezTo>
                      <a:pt x="1111" y="2605"/>
                      <a:pt x="1110" y="2605"/>
                      <a:pt x="1110" y="2605"/>
                    </a:cubicBezTo>
                    <a:cubicBezTo>
                      <a:pt x="1107" y="2604"/>
                      <a:pt x="1105" y="2602"/>
                      <a:pt x="1103" y="2598"/>
                    </a:cubicBezTo>
                    <a:moveTo>
                      <a:pt x="1141" y="2554"/>
                    </a:moveTo>
                    <a:cubicBezTo>
                      <a:pt x="1141" y="2559"/>
                      <a:pt x="1139" y="2566"/>
                      <a:pt x="1137" y="2573"/>
                    </a:cubicBezTo>
                    <a:cubicBezTo>
                      <a:pt x="1136" y="2574"/>
                      <a:pt x="1136" y="2575"/>
                      <a:pt x="1136" y="2577"/>
                    </a:cubicBezTo>
                    <a:cubicBezTo>
                      <a:pt x="1208" y="2602"/>
                      <a:pt x="1280" y="2627"/>
                      <a:pt x="1351" y="2651"/>
                    </a:cubicBezTo>
                    <a:cubicBezTo>
                      <a:pt x="1352" y="2650"/>
                      <a:pt x="1352" y="2648"/>
                      <a:pt x="1353" y="2647"/>
                    </a:cubicBezTo>
                    <a:cubicBezTo>
                      <a:pt x="1355" y="2639"/>
                      <a:pt x="1358" y="2632"/>
                      <a:pt x="1361" y="2626"/>
                    </a:cubicBezTo>
                    <a:cubicBezTo>
                      <a:pt x="1288" y="2602"/>
                      <a:pt x="1215" y="2578"/>
                      <a:pt x="1141" y="2554"/>
                    </a:cubicBezTo>
                    <a:moveTo>
                      <a:pt x="1386" y="997"/>
                    </a:moveTo>
                    <a:cubicBezTo>
                      <a:pt x="1385" y="998"/>
                      <a:pt x="1384" y="999"/>
                      <a:pt x="1382" y="999"/>
                    </a:cubicBezTo>
                    <a:cubicBezTo>
                      <a:pt x="1381" y="1000"/>
                      <a:pt x="1380" y="1000"/>
                      <a:pt x="1379" y="1000"/>
                    </a:cubicBezTo>
                    <a:cubicBezTo>
                      <a:pt x="1378" y="1000"/>
                      <a:pt x="1378" y="1000"/>
                      <a:pt x="1378" y="1000"/>
                    </a:cubicBezTo>
                    <a:cubicBezTo>
                      <a:pt x="1389" y="1035"/>
                      <a:pt x="1400" y="1071"/>
                      <a:pt x="1410" y="1107"/>
                    </a:cubicBezTo>
                    <a:cubicBezTo>
                      <a:pt x="1413" y="1116"/>
                      <a:pt x="1415" y="1124"/>
                      <a:pt x="1417" y="1133"/>
                    </a:cubicBezTo>
                    <a:cubicBezTo>
                      <a:pt x="1544" y="1605"/>
                      <a:pt x="1532" y="2115"/>
                      <a:pt x="1393" y="2587"/>
                    </a:cubicBezTo>
                    <a:cubicBezTo>
                      <a:pt x="1393" y="2587"/>
                      <a:pt x="1394" y="2587"/>
                      <a:pt x="1394" y="2587"/>
                    </a:cubicBezTo>
                    <a:cubicBezTo>
                      <a:pt x="1396" y="2587"/>
                      <a:pt x="1397" y="2587"/>
                      <a:pt x="1398" y="2587"/>
                    </a:cubicBezTo>
                    <a:cubicBezTo>
                      <a:pt x="1400" y="2588"/>
                      <a:pt x="1401" y="2589"/>
                      <a:pt x="1402" y="2590"/>
                    </a:cubicBezTo>
                    <a:cubicBezTo>
                      <a:pt x="1542" y="2117"/>
                      <a:pt x="1555" y="1604"/>
                      <a:pt x="1427" y="1130"/>
                    </a:cubicBezTo>
                    <a:cubicBezTo>
                      <a:pt x="1424" y="1121"/>
                      <a:pt x="1422" y="1113"/>
                      <a:pt x="1419" y="1104"/>
                    </a:cubicBezTo>
                    <a:cubicBezTo>
                      <a:pt x="1409" y="1068"/>
                      <a:pt x="1398" y="1032"/>
                      <a:pt x="1386" y="997"/>
                    </a:cubicBezTo>
                    <a:moveTo>
                      <a:pt x="1333" y="938"/>
                    </a:moveTo>
                    <a:cubicBezTo>
                      <a:pt x="1269" y="964"/>
                      <a:pt x="1205" y="990"/>
                      <a:pt x="1141" y="1015"/>
                    </a:cubicBezTo>
                    <a:cubicBezTo>
                      <a:pt x="1138" y="1017"/>
                      <a:pt x="1135" y="1018"/>
                      <a:pt x="1132" y="1019"/>
                    </a:cubicBezTo>
                    <a:cubicBezTo>
                      <a:pt x="1092" y="1035"/>
                      <a:pt x="1052" y="1051"/>
                      <a:pt x="1011" y="1068"/>
                    </a:cubicBezTo>
                    <a:cubicBezTo>
                      <a:pt x="1012" y="1069"/>
                      <a:pt x="1012" y="1070"/>
                      <a:pt x="1013" y="1071"/>
                    </a:cubicBezTo>
                    <a:cubicBezTo>
                      <a:pt x="1015" y="1077"/>
                      <a:pt x="1017" y="1083"/>
                      <a:pt x="1018" y="1089"/>
                    </a:cubicBezTo>
                    <a:cubicBezTo>
                      <a:pt x="1058" y="1073"/>
                      <a:pt x="1099" y="1058"/>
                      <a:pt x="1140" y="1042"/>
                    </a:cubicBezTo>
                    <a:cubicBezTo>
                      <a:pt x="1143" y="1041"/>
                      <a:pt x="1146" y="1039"/>
                      <a:pt x="1149" y="1038"/>
                    </a:cubicBezTo>
                    <a:cubicBezTo>
                      <a:pt x="1214" y="1013"/>
                      <a:pt x="1279" y="988"/>
                      <a:pt x="1344" y="963"/>
                    </a:cubicBezTo>
                    <a:cubicBezTo>
                      <a:pt x="1340" y="957"/>
                      <a:pt x="1337" y="950"/>
                      <a:pt x="1335" y="942"/>
                    </a:cubicBezTo>
                    <a:cubicBezTo>
                      <a:pt x="1334" y="941"/>
                      <a:pt x="1334" y="940"/>
                      <a:pt x="1333" y="938"/>
                    </a:cubicBezTo>
                    <a:moveTo>
                      <a:pt x="445" y="283"/>
                    </a:moveTo>
                    <a:cubicBezTo>
                      <a:pt x="443" y="285"/>
                      <a:pt x="441" y="288"/>
                      <a:pt x="439" y="290"/>
                    </a:cubicBezTo>
                    <a:cubicBezTo>
                      <a:pt x="679" y="496"/>
                      <a:pt x="853" y="750"/>
                      <a:pt x="963" y="1027"/>
                    </a:cubicBezTo>
                    <a:cubicBezTo>
                      <a:pt x="964" y="1026"/>
                      <a:pt x="966" y="1025"/>
                      <a:pt x="967" y="1025"/>
                    </a:cubicBezTo>
                    <a:cubicBezTo>
                      <a:pt x="968" y="1024"/>
                      <a:pt x="970" y="1024"/>
                      <a:pt x="972" y="1024"/>
                    </a:cubicBezTo>
                    <a:cubicBezTo>
                      <a:pt x="861" y="745"/>
                      <a:pt x="687" y="489"/>
                      <a:pt x="445" y="283"/>
                    </a:cubicBezTo>
                    <a:moveTo>
                      <a:pt x="5" y="0"/>
                    </a:moveTo>
                    <a:cubicBezTo>
                      <a:pt x="5" y="2"/>
                      <a:pt x="4" y="4"/>
                      <a:pt x="3" y="5"/>
                    </a:cubicBezTo>
                    <a:cubicBezTo>
                      <a:pt x="3" y="7"/>
                      <a:pt x="2" y="8"/>
                      <a:pt x="0" y="9"/>
                    </a:cubicBezTo>
                    <a:cubicBezTo>
                      <a:pt x="160" y="84"/>
                      <a:pt x="302" y="176"/>
                      <a:pt x="426" y="280"/>
                    </a:cubicBezTo>
                    <a:cubicBezTo>
                      <a:pt x="428" y="277"/>
                      <a:pt x="431" y="275"/>
                      <a:pt x="433" y="272"/>
                    </a:cubicBezTo>
                    <a:cubicBezTo>
                      <a:pt x="308" y="168"/>
                      <a:pt x="166" y="76"/>
                      <a:pt x="5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4" name="Freeform 34">
                <a:extLst>
                  <a:ext uri="{FF2B5EF4-FFF2-40B4-BE49-F238E27FC236}">
                    <a16:creationId xmlns:a16="http://schemas.microsoft.com/office/drawing/2014/main" xmlns="" id="{192C8231-8CB8-450D-BE24-643A086A43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74" y="1319"/>
                <a:ext cx="102" cy="57"/>
              </a:xfrm>
              <a:custGeom>
                <a:avLst/>
                <a:gdLst>
                  <a:gd name="T0" fmla="*/ 26 w 132"/>
                  <a:gd name="T1" fmla="*/ 0 h 73"/>
                  <a:gd name="T2" fmla="*/ 4 w 132"/>
                  <a:gd name="T3" fmla="*/ 7 h 73"/>
                  <a:gd name="T4" fmla="*/ 68 w 132"/>
                  <a:gd name="T5" fmla="*/ 34 h 73"/>
                  <a:gd name="T6" fmla="*/ 66 w 132"/>
                  <a:gd name="T7" fmla="*/ 39 h 73"/>
                  <a:gd name="T8" fmla="*/ 2 w 132"/>
                  <a:gd name="T9" fmla="*/ 12 h 73"/>
                  <a:gd name="T10" fmla="*/ 56 w 132"/>
                  <a:gd name="T11" fmla="*/ 60 h 73"/>
                  <a:gd name="T12" fmla="*/ 109 w 132"/>
                  <a:gd name="T13" fmla="*/ 73 h 73"/>
                  <a:gd name="T14" fmla="*/ 127 w 132"/>
                  <a:gd name="T15" fmla="*/ 68 h 73"/>
                  <a:gd name="T16" fmla="*/ 130 w 132"/>
                  <a:gd name="T17" fmla="*/ 64 h 73"/>
                  <a:gd name="T18" fmla="*/ 132 w 132"/>
                  <a:gd name="T19" fmla="*/ 59 h 73"/>
                  <a:gd name="T20" fmla="*/ 79 w 132"/>
                  <a:gd name="T21" fmla="*/ 13 h 73"/>
                  <a:gd name="T22" fmla="*/ 26 w 132"/>
                  <a:gd name="T23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32" h="73">
                    <a:moveTo>
                      <a:pt x="26" y="0"/>
                    </a:moveTo>
                    <a:cubicBezTo>
                      <a:pt x="15" y="0"/>
                      <a:pt x="7" y="3"/>
                      <a:pt x="4" y="7"/>
                    </a:cubicBezTo>
                    <a:cubicBezTo>
                      <a:pt x="26" y="16"/>
                      <a:pt x="47" y="25"/>
                      <a:pt x="68" y="34"/>
                    </a:cubicBezTo>
                    <a:cubicBezTo>
                      <a:pt x="68" y="36"/>
                      <a:pt x="67" y="37"/>
                      <a:pt x="66" y="39"/>
                    </a:cubicBezTo>
                    <a:cubicBezTo>
                      <a:pt x="45" y="30"/>
                      <a:pt x="24" y="21"/>
                      <a:pt x="2" y="12"/>
                    </a:cubicBezTo>
                    <a:cubicBezTo>
                      <a:pt x="0" y="26"/>
                      <a:pt x="24" y="45"/>
                      <a:pt x="56" y="60"/>
                    </a:cubicBezTo>
                    <a:cubicBezTo>
                      <a:pt x="75" y="68"/>
                      <a:pt x="94" y="73"/>
                      <a:pt x="109" y="73"/>
                    </a:cubicBezTo>
                    <a:cubicBezTo>
                      <a:pt x="117" y="73"/>
                      <a:pt x="123" y="71"/>
                      <a:pt x="127" y="68"/>
                    </a:cubicBezTo>
                    <a:cubicBezTo>
                      <a:pt x="129" y="67"/>
                      <a:pt x="130" y="66"/>
                      <a:pt x="130" y="64"/>
                    </a:cubicBezTo>
                    <a:cubicBezTo>
                      <a:pt x="131" y="63"/>
                      <a:pt x="132" y="61"/>
                      <a:pt x="132" y="59"/>
                    </a:cubicBezTo>
                    <a:cubicBezTo>
                      <a:pt x="132" y="46"/>
                      <a:pt x="111" y="26"/>
                      <a:pt x="79" y="13"/>
                    </a:cubicBezTo>
                    <a:cubicBezTo>
                      <a:pt x="59" y="5"/>
                      <a:pt x="40" y="0"/>
                      <a:pt x="26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5" name="Freeform 35">
                <a:extLst>
                  <a:ext uri="{FF2B5EF4-FFF2-40B4-BE49-F238E27FC236}">
                    <a16:creationId xmlns:a16="http://schemas.microsoft.com/office/drawing/2014/main" xmlns="" id="{D5735E62-34A6-4687-802A-75B45D705DF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09" y="2156"/>
                <a:ext cx="52" cy="88"/>
              </a:xfrm>
              <a:custGeom>
                <a:avLst/>
                <a:gdLst>
                  <a:gd name="T0" fmla="*/ 18 w 68"/>
                  <a:gd name="T1" fmla="*/ 0 h 114"/>
                  <a:gd name="T2" fmla="*/ 18 w 68"/>
                  <a:gd name="T3" fmla="*/ 0 h 114"/>
                  <a:gd name="T4" fmla="*/ 13 w 68"/>
                  <a:gd name="T5" fmla="*/ 1 h 114"/>
                  <a:gd name="T6" fmla="*/ 9 w 68"/>
                  <a:gd name="T7" fmla="*/ 3 h 114"/>
                  <a:gd name="T8" fmla="*/ 10 w 68"/>
                  <a:gd name="T9" fmla="*/ 66 h 114"/>
                  <a:gd name="T10" fmla="*/ 50 w 68"/>
                  <a:gd name="T11" fmla="*/ 114 h 114"/>
                  <a:gd name="T12" fmla="*/ 54 w 68"/>
                  <a:gd name="T13" fmla="*/ 113 h 114"/>
                  <a:gd name="T14" fmla="*/ 64 w 68"/>
                  <a:gd name="T15" fmla="*/ 65 h 114"/>
                  <a:gd name="T16" fmla="*/ 59 w 68"/>
                  <a:gd name="T17" fmla="*/ 47 h 114"/>
                  <a:gd name="T18" fmla="*/ 57 w 68"/>
                  <a:gd name="T19" fmla="*/ 44 h 114"/>
                  <a:gd name="T20" fmla="*/ 18 w 68"/>
                  <a:gd name="T21" fmla="*/ 0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8" h="114">
                    <a:moveTo>
                      <a:pt x="18" y="0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16" y="0"/>
                      <a:pt x="14" y="0"/>
                      <a:pt x="13" y="1"/>
                    </a:cubicBezTo>
                    <a:cubicBezTo>
                      <a:pt x="12" y="1"/>
                      <a:pt x="10" y="2"/>
                      <a:pt x="9" y="3"/>
                    </a:cubicBezTo>
                    <a:cubicBezTo>
                      <a:pt x="0" y="13"/>
                      <a:pt x="0" y="39"/>
                      <a:pt x="10" y="66"/>
                    </a:cubicBezTo>
                    <a:cubicBezTo>
                      <a:pt x="20" y="94"/>
                      <a:pt x="37" y="114"/>
                      <a:pt x="50" y="114"/>
                    </a:cubicBezTo>
                    <a:cubicBezTo>
                      <a:pt x="51" y="114"/>
                      <a:pt x="52" y="114"/>
                      <a:pt x="54" y="113"/>
                    </a:cubicBezTo>
                    <a:cubicBezTo>
                      <a:pt x="64" y="109"/>
                      <a:pt x="68" y="89"/>
                      <a:pt x="64" y="65"/>
                    </a:cubicBezTo>
                    <a:cubicBezTo>
                      <a:pt x="63" y="59"/>
                      <a:pt x="61" y="53"/>
                      <a:pt x="59" y="47"/>
                    </a:cubicBezTo>
                    <a:cubicBezTo>
                      <a:pt x="58" y="46"/>
                      <a:pt x="58" y="45"/>
                      <a:pt x="57" y="44"/>
                    </a:cubicBezTo>
                    <a:cubicBezTo>
                      <a:pt x="47" y="17"/>
                      <a:pt x="30" y="0"/>
                      <a:pt x="18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6" name="Freeform 36">
                <a:extLst>
                  <a:ext uri="{FF2B5EF4-FFF2-40B4-BE49-F238E27FC236}">
                    <a16:creationId xmlns:a16="http://schemas.microsoft.com/office/drawing/2014/main" xmlns="" id="{52784CC6-A01E-403D-9974-3CD7184B767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30" y="3700"/>
                <a:ext cx="56" cy="69"/>
              </a:xfrm>
              <a:custGeom>
                <a:avLst/>
                <a:gdLst>
                  <a:gd name="T0" fmla="*/ 58 w 73"/>
                  <a:gd name="T1" fmla="*/ 0 h 90"/>
                  <a:gd name="T2" fmla="*/ 19 w 73"/>
                  <a:gd name="T3" fmla="*/ 33 h 90"/>
                  <a:gd name="T4" fmla="*/ 10 w 73"/>
                  <a:gd name="T5" fmla="*/ 88 h 90"/>
                  <a:gd name="T6" fmla="*/ 16 w 73"/>
                  <a:gd name="T7" fmla="*/ 90 h 90"/>
                  <a:gd name="T8" fmla="*/ 55 w 73"/>
                  <a:gd name="T9" fmla="*/ 57 h 90"/>
                  <a:gd name="T10" fmla="*/ 67 w 73"/>
                  <a:gd name="T11" fmla="*/ 5 h 90"/>
                  <a:gd name="T12" fmla="*/ 63 w 73"/>
                  <a:gd name="T13" fmla="*/ 2 h 90"/>
                  <a:gd name="T14" fmla="*/ 59 w 73"/>
                  <a:gd name="T15" fmla="*/ 0 h 90"/>
                  <a:gd name="T16" fmla="*/ 58 w 73"/>
                  <a:gd name="T17" fmla="*/ 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3" h="90">
                    <a:moveTo>
                      <a:pt x="58" y="0"/>
                    </a:moveTo>
                    <a:cubicBezTo>
                      <a:pt x="47" y="0"/>
                      <a:pt x="31" y="14"/>
                      <a:pt x="19" y="33"/>
                    </a:cubicBezTo>
                    <a:cubicBezTo>
                      <a:pt x="5" y="57"/>
                      <a:pt x="0" y="82"/>
                      <a:pt x="10" y="88"/>
                    </a:cubicBezTo>
                    <a:cubicBezTo>
                      <a:pt x="12" y="89"/>
                      <a:pt x="13" y="90"/>
                      <a:pt x="16" y="90"/>
                    </a:cubicBezTo>
                    <a:cubicBezTo>
                      <a:pt x="26" y="90"/>
                      <a:pt x="43" y="77"/>
                      <a:pt x="55" y="57"/>
                    </a:cubicBezTo>
                    <a:cubicBezTo>
                      <a:pt x="68" y="36"/>
                      <a:pt x="73" y="14"/>
                      <a:pt x="67" y="5"/>
                    </a:cubicBezTo>
                    <a:cubicBezTo>
                      <a:pt x="66" y="3"/>
                      <a:pt x="65" y="2"/>
                      <a:pt x="63" y="2"/>
                    </a:cubicBezTo>
                    <a:cubicBezTo>
                      <a:pt x="62" y="1"/>
                      <a:pt x="60" y="0"/>
                      <a:pt x="59" y="0"/>
                    </a:cubicBezTo>
                    <a:cubicBezTo>
                      <a:pt x="58" y="0"/>
                      <a:pt x="58" y="0"/>
                      <a:pt x="58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7" name="Freeform 37">
                <a:extLst>
                  <a:ext uri="{FF2B5EF4-FFF2-40B4-BE49-F238E27FC236}">
                    <a16:creationId xmlns:a16="http://schemas.microsoft.com/office/drawing/2014/main" xmlns="" id="{8C2481A5-9CFA-4E23-9B7A-7474E4A405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92" y="2033"/>
                <a:ext cx="58" cy="104"/>
              </a:xfrm>
              <a:custGeom>
                <a:avLst/>
                <a:gdLst>
                  <a:gd name="T0" fmla="*/ 16 w 75"/>
                  <a:gd name="T1" fmla="*/ 0 h 135"/>
                  <a:gd name="T2" fmla="*/ 12 w 75"/>
                  <a:gd name="T3" fmla="*/ 1 h 135"/>
                  <a:gd name="T4" fmla="*/ 12 w 75"/>
                  <a:gd name="T5" fmla="*/ 73 h 135"/>
                  <a:gd name="T6" fmla="*/ 14 w 75"/>
                  <a:gd name="T7" fmla="*/ 77 h 135"/>
                  <a:gd name="T8" fmla="*/ 23 w 75"/>
                  <a:gd name="T9" fmla="*/ 98 h 135"/>
                  <a:gd name="T10" fmla="*/ 57 w 75"/>
                  <a:gd name="T11" fmla="*/ 135 h 135"/>
                  <a:gd name="T12" fmla="*/ 58 w 75"/>
                  <a:gd name="T13" fmla="*/ 135 h 135"/>
                  <a:gd name="T14" fmla="*/ 61 w 75"/>
                  <a:gd name="T15" fmla="*/ 134 h 135"/>
                  <a:gd name="T16" fmla="*/ 65 w 75"/>
                  <a:gd name="T17" fmla="*/ 132 h 135"/>
                  <a:gd name="T18" fmla="*/ 62 w 75"/>
                  <a:gd name="T19" fmla="*/ 58 h 135"/>
                  <a:gd name="T20" fmla="*/ 16 w 75"/>
                  <a:gd name="T21" fmla="*/ 0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5" h="135">
                    <a:moveTo>
                      <a:pt x="16" y="0"/>
                    </a:moveTo>
                    <a:cubicBezTo>
                      <a:pt x="15" y="0"/>
                      <a:pt x="14" y="1"/>
                      <a:pt x="12" y="1"/>
                    </a:cubicBezTo>
                    <a:cubicBezTo>
                      <a:pt x="0" y="7"/>
                      <a:pt x="0" y="39"/>
                      <a:pt x="12" y="73"/>
                    </a:cubicBezTo>
                    <a:cubicBezTo>
                      <a:pt x="13" y="75"/>
                      <a:pt x="13" y="76"/>
                      <a:pt x="14" y="77"/>
                    </a:cubicBezTo>
                    <a:cubicBezTo>
                      <a:pt x="16" y="85"/>
                      <a:pt x="19" y="92"/>
                      <a:pt x="23" y="98"/>
                    </a:cubicBezTo>
                    <a:cubicBezTo>
                      <a:pt x="33" y="119"/>
                      <a:pt x="46" y="134"/>
                      <a:pt x="57" y="135"/>
                    </a:cubicBezTo>
                    <a:cubicBezTo>
                      <a:pt x="57" y="135"/>
                      <a:pt x="57" y="135"/>
                      <a:pt x="58" y="135"/>
                    </a:cubicBezTo>
                    <a:cubicBezTo>
                      <a:pt x="59" y="135"/>
                      <a:pt x="60" y="135"/>
                      <a:pt x="61" y="134"/>
                    </a:cubicBezTo>
                    <a:cubicBezTo>
                      <a:pt x="63" y="134"/>
                      <a:pt x="64" y="133"/>
                      <a:pt x="65" y="132"/>
                    </a:cubicBezTo>
                    <a:cubicBezTo>
                      <a:pt x="74" y="122"/>
                      <a:pt x="75" y="91"/>
                      <a:pt x="62" y="58"/>
                    </a:cubicBezTo>
                    <a:cubicBezTo>
                      <a:pt x="50" y="24"/>
                      <a:pt x="30" y="0"/>
                      <a:pt x="16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8" name="Freeform 38">
                <a:extLst>
                  <a:ext uri="{FF2B5EF4-FFF2-40B4-BE49-F238E27FC236}">
                    <a16:creationId xmlns:a16="http://schemas.microsoft.com/office/drawing/2014/main" xmlns="" id="{87698533-B8E8-47C5-9CC1-91471C8D2A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08" y="3362"/>
                <a:ext cx="55" cy="106"/>
              </a:xfrm>
              <a:custGeom>
                <a:avLst/>
                <a:gdLst>
                  <a:gd name="T0" fmla="*/ 53 w 72"/>
                  <a:gd name="T1" fmla="*/ 0 h 137"/>
                  <a:gd name="T2" fmla="*/ 52 w 72"/>
                  <a:gd name="T3" fmla="*/ 0 h 137"/>
                  <a:gd name="T4" fmla="*/ 20 w 72"/>
                  <a:gd name="T5" fmla="*/ 39 h 137"/>
                  <a:gd name="T6" fmla="*/ 12 w 72"/>
                  <a:gd name="T7" fmla="*/ 60 h 137"/>
                  <a:gd name="T8" fmla="*/ 10 w 72"/>
                  <a:gd name="T9" fmla="*/ 64 h 137"/>
                  <a:gd name="T10" fmla="*/ 13 w 72"/>
                  <a:gd name="T11" fmla="*/ 136 h 137"/>
                  <a:gd name="T12" fmla="*/ 15 w 72"/>
                  <a:gd name="T13" fmla="*/ 137 h 137"/>
                  <a:gd name="T14" fmla="*/ 28 w 72"/>
                  <a:gd name="T15" fmla="*/ 98 h 137"/>
                  <a:gd name="T16" fmla="*/ 33 w 72"/>
                  <a:gd name="T17" fmla="*/ 100 h 137"/>
                  <a:gd name="T18" fmla="*/ 21 w 72"/>
                  <a:gd name="T19" fmla="*/ 136 h 137"/>
                  <a:gd name="T20" fmla="*/ 61 w 72"/>
                  <a:gd name="T21" fmla="*/ 77 h 137"/>
                  <a:gd name="T22" fmla="*/ 61 w 72"/>
                  <a:gd name="T23" fmla="*/ 3 h 137"/>
                  <a:gd name="T24" fmla="*/ 57 w 72"/>
                  <a:gd name="T25" fmla="*/ 0 h 137"/>
                  <a:gd name="T26" fmla="*/ 53 w 72"/>
                  <a:gd name="T27" fmla="*/ 0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2" h="137">
                    <a:moveTo>
                      <a:pt x="53" y="0"/>
                    </a:moveTo>
                    <a:cubicBezTo>
                      <a:pt x="53" y="0"/>
                      <a:pt x="52" y="0"/>
                      <a:pt x="52" y="0"/>
                    </a:cubicBezTo>
                    <a:cubicBezTo>
                      <a:pt x="41" y="2"/>
                      <a:pt x="29" y="17"/>
                      <a:pt x="20" y="39"/>
                    </a:cubicBezTo>
                    <a:cubicBezTo>
                      <a:pt x="17" y="45"/>
                      <a:pt x="14" y="52"/>
                      <a:pt x="12" y="60"/>
                    </a:cubicBezTo>
                    <a:cubicBezTo>
                      <a:pt x="11" y="61"/>
                      <a:pt x="11" y="63"/>
                      <a:pt x="10" y="64"/>
                    </a:cubicBezTo>
                    <a:cubicBezTo>
                      <a:pt x="0" y="99"/>
                      <a:pt x="0" y="131"/>
                      <a:pt x="13" y="136"/>
                    </a:cubicBezTo>
                    <a:cubicBezTo>
                      <a:pt x="14" y="136"/>
                      <a:pt x="15" y="136"/>
                      <a:pt x="15" y="137"/>
                    </a:cubicBezTo>
                    <a:cubicBezTo>
                      <a:pt x="20" y="124"/>
                      <a:pt x="24" y="111"/>
                      <a:pt x="28" y="98"/>
                    </a:cubicBezTo>
                    <a:cubicBezTo>
                      <a:pt x="30" y="99"/>
                      <a:pt x="31" y="100"/>
                      <a:pt x="33" y="100"/>
                    </a:cubicBezTo>
                    <a:cubicBezTo>
                      <a:pt x="29" y="112"/>
                      <a:pt x="25" y="124"/>
                      <a:pt x="21" y="136"/>
                    </a:cubicBezTo>
                    <a:cubicBezTo>
                      <a:pt x="34" y="132"/>
                      <a:pt x="51" y="108"/>
                      <a:pt x="61" y="77"/>
                    </a:cubicBezTo>
                    <a:cubicBezTo>
                      <a:pt x="72" y="43"/>
                      <a:pt x="71" y="12"/>
                      <a:pt x="61" y="3"/>
                    </a:cubicBezTo>
                    <a:cubicBezTo>
                      <a:pt x="60" y="2"/>
                      <a:pt x="59" y="1"/>
                      <a:pt x="57" y="0"/>
                    </a:cubicBezTo>
                    <a:cubicBezTo>
                      <a:pt x="56" y="0"/>
                      <a:pt x="55" y="0"/>
                      <a:pt x="53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9" name="Freeform 39">
                <a:extLst>
                  <a:ext uri="{FF2B5EF4-FFF2-40B4-BE49-F238E27FC236}">
                    <a16:creationId xmlns:a16="http://schemas.microsoft.com/office/drawing/2014/main" xmlns="" id="{961827B0-9C45-4D8D-B92C-B8E8C29E44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23" y="3318"/>
                <a:ext cx="31" cy="58"/>
              </a:xfrm>
              <a:custGeom>
                <a:avLst/>
                <a:gdLst>
                  <a:gd name="T0" fmla="*/ 30 w 40"/>
                  <a:gd name="T1" fmla="*/ 0 h 75"/>
                  <a:gd name="T2" fmla="*/ 6 w 40"/>
                  <a:gd name="T3" fmla="*/ 28 h 75"/>
                  <a:gd name="T4" fmla="*/ 21 w 40"/>
                  <a:gd name="T5" fmla="*/ 33 h 75"/>
                  <a:gd name="T6" fmla="*/ 16 w 40"/>
                  <a:gd name="T7" fmla="*/ 50 h 75"/>
                  <a:gd name="T8" fmla="*/ 1 w 40"/>
                  <a:gd name="T9" fmla="*/ 45 h 75"/>
                  <a:gd name="T10" fmla="*/ 1 w 40"/>
                  <a:gd name="T11" fmla="*/ 68 h 75"/>
                  <a:gd name="T12" fmla="*/ 8 w 40"/>
                  <a:gd name="T13" fmla="*/ 75 h 75"/>
                  <a:gd name="T14" fmla="*/ 9 w 40"/>
                  <a:gd name="T15" fmla="*/ 75 h 75"/>
                  <a:gd name="T16" fmla="*/ 10 w 40"/>
                  <a:gd name="T17" fmla="*/ 75 h 75"/>
                  <a:gd name="T18" fmla="*/ 34 w 40"/>
                  <a:gd name="T19" fmla="*/ 47 h 75"/>
                  <a:gd name="T20" fmla="*/ 35 w 40"/>
                  <a:gd name="T21" fmla="*/ 43 h 75"/>
                  <a:gd name="T22" fmla="*/ 39 w 40"/>
                  <a:gd name="T23" fmla="*/ 24 h 75"/>
                  <a:gd name="T24" fmla="*/ 32 w 40"/>
                  <a:gd name="T25" fmla="*/ 0 h 75"/>
                  <a:gd name="T26" fmla="*/ 30 w 40"/>
                  <a:gd name="T27" fmla="*/ 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0" h="75">
                    <a:moveTo>
                      <a:pt x="30" y="0"/>
                    </a:moveTo>
                    <a:cubicBezTo>
                      <a:pt x="22" y="0"/>
                      <a:pt x="13" y="11"/>
                      <a:pt x="6" y="28"/>
                    </a:cubicBezTo>
                    <a:cubicBezTo>
                      <a:pt x="11" y="30"/>
                      <a:pt x="16" y="31"/>
                      <a:pt x="21" y="33"/>
                    </a:cubicBezTo>
                    <a:cubicBezTo>
                      <a:pt x="20" y="39"/>
                      <a:pt x="18" y="45"/>
                      <a:pt x="16" y="50"/>
                    </a:cubicBezTo>
                    <a:cubicBezTo>
                      <a:pt x="11" y="48"/>
                      <a:pt x="6" y="47"/>
                      <a:pt x="1" y="45"/>
                    </a:cubicBezTo>
                    <a:cubicBezTo>
                      <a:pt x="0" y="54"/>
                      <a:pt x="0" y="62"/>
                      <a:pt x="1" y="68"/>
                    </a:cubicBezTo>
                    <a:cubicBezTo>
                      <a:pt x="3" y="72"/>
                      <a:pt x="5" y="74"/>
                      <a:pt x="8" y="75"/>
                    </a:cubicBezTo>
                    <a:cubicBezTo>
                      <a:pt x="8" y="75"/>
                      <a:pt x="9" y="75"/>
                      <a:pt x="9" y="75"/>
                    </a:cubicBezTo>
                    <a:cubicBezTo>
                      <a:pt x="9" y="75"/>
                      <a:pt x="10" y="75"/>
                      <a:pt x="10" y="75"/>
                    </a:cubicBezTo>
                    <a:cubicBezTo>
                      <a:pt x="17" y="75"/>
                      <a:pt x="28" y="64"/>
                      <a:pt x="34" y="47"/>
                    </a:cubicBezTo>
                    <a:cubicBezTo>
                      <a:pt x="34" y="45"/>
                      <a:pt x="34" y="44"/>
                      <a:pt x="35" y="43"/>
                    </a:cubicBezTo>
                    <a:cubicBezTo>
                      <a:pt x="37" y="36"/>
                      <a:pt x="39" y="29"/>
                      <a:pt x="39" y="24"/>
                    </a:cubicBezTo>
                    <a:cubicBezTo>
                      <a:pt x="40" y="11"/>
                      <a:pt x="38" y="2"/>
                      <a:pt x="32" y="0"/>
                    </a:cubicBezTo>
                    <a:cubicBezTo>
                      <a:pt x="31" y="0"/>
                      <a:pt x="31" y="0"/>
                      <a:pt x="30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0" name="Freeform 40">
                <a:extLst>
                  <a:ext uri="{FF2B5EF4-FFF2-40B4-BE49-F238E27FC236}">
                    <a16:creationId xmlns:a16="http://schemas.microsoft.com/office/drawing/2014/main" xmlns="" id="{0963E611-1612-4060-8DE2-F23012DFE85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822" y="1557"/>
                <a:ext cx="1295" cy="3249"/>
              </a:xfrm>
              <a:custGeom>
                <a:avLst/>
                <a:gdLst>
                  <a:gd name="T0" fmla="*/ 359 w 1677"/>
                  <a:gd name="T1" fmla="*/ 3945 h 4208"/>
                  <a:gd name="T2" fmla="*/ 0 w 1677"/>
                  <a:gd name="T3" fmla="*/ 4200 h 4208"/>
                  <a:gd name="T4" fmla="*/ 4 w 1677"/>
                  <a:gd name="T5" fmla="*/ 4203 h 4208"/>
                  <a:gd name="T6" fmla="*/ 5 w 1677"/>
                  <a:gd name="T7" fmla="*/ 4208 h 4208"/>
                  <a:gd name="T8" fmla="*/ 366 w 1677"/>
                  <a:gd name="T9" fmla="*/ 3952 h 4208"/>
                  <a:gd name="T10" fmla="*/ 359 w 1677"/>
                  <a:gd name="T11" fmla="*/ 3945 h 4208"/>
                  <a:gd name="T12" fmla="*/ 507 w 1677"/>
                  <a:gd name="T13" fmla="*/ 3811 h 4208"/>
                  <a:gd name="T14" fmla="*/ 377 w 1677"/>
                  <a:gd name="T15" fmla="*/ 3930 h 4208"/>
                  <a:gd name="T16" fmla="*/ 383 w 1677"/>
                  <a:gd name="T17" fmla="*/ 3938 h 4208"/>
                  <a:gd name="T18" fmla="*/ 509 w 1677"/>
                  <a:gd name="T19" fmla="*/ 3823 h 4208"/>
                  <a:gd name="T20" fmla="*/ 508 w 1677"/>
                  <a:gd name="T21" fmla="*/ 3822 h 4208"/>
                  <a:gd name="T22" fmla="*/ 507 w 1677"/>
                  <a:gd name="T23" fmla="*/ 3811 h 4208"/>
                  <a:gd name="T24" fmla="*/ 574 w 1677"/>
                  <a:gd name="T25" fmla="*/ 3776 h 4208"/>
                  <a:gd name="T26" fmla="*/ 557 w 1677"/>
                  <a:gd name="T27" fmla="*/ 3797 h 4208"/>
                  <a:gd name="T28" fmla="*/ 553 w 1677"/>
                  <a:gd name="T29" fmla="*/ 3801 h 4208"/>
                  <a:gd name="T30" fmla="*/ 712 w 1677"/>
                  <a:gd name="T31" fmla="*/ 3967 h 4208"/>
                  <a:gd name="T32" fmla="*/ 716 w 1677"/>
                  <a:gd name="T33" fmla="*/ 3963 h 4208"/>
                  <a:gd name="T34" fmla="*/ 737 w 1677"/>
                  <a:gd name="T35" fmla="*/ 3943 h 4208"/>
                  <a:gd name="T36" fmla="*/ 574 w 1677"/>
                  <a:gd name="T37" fmla="*/ 3776 h 4208"/>
                  <a:gd name="T38" fmla="*/ 973 w 1677"/>
                  <a:gd name="T39" fmla="*/ 3704 h 4208"/>
                  <a:gd name="T40" fmla="*/ 795 w 1677"/>
                  <a:gd name="T41" fmla="*/ 3913 h 4208"/>
                  <a:gd name="T42" fmla="*/ 799 w 1677"/>
                  <a:gd name="T43" fmla="*/ 3915 h 4208"/>
                  <a:gd name="T44" fmla="*/ 802 w 1677"/>
                  <a:gd name="T45" fmla="*/ 3920 h 4208"/>
                  <a:gd name="T46" fmla="*/ 980 w 1677"/>
                  <a:gd name="T47" fmla="*/ 3711 h 4208"/>
                  <a:gd name="T48" fmla="*/ 973 w 1677"/>
                  <a:gd name="T49" fmla="*/ 3704 h 4208"/>
                  <a:gd name="T50" fmla="*/ 1667 w 1677"/>
                  <a:gd name="T51" fmla="*/ 2020 h 4208"/>
                  <a:gd name="T52" fmla="*/ 989 w 1677"/>
                  <a:gd name="T53" fmla="*/ 3683 h 4208"/>
                  <a:gd name="T54" fmla="*/ 997 w 1677"/>
                  <a:gd name="T55" fmla="*/ 3690 h 4208"/>
                  <a:gd name="T56" fmla="*/ 1677 w 1677"/>
                  <a:gd name="T57" fmla="*/ 2022 h 4208"/>
                  <a:gd name="T58" fmla="*/ 1672 w 1677"/>
                  <a:gd name="T59" fmla="*/ 2023 h 4208"/>
                  <a:gd name="T60" fmla="*/ 1671 w 1677"/>
                  <a:gd name="T61" fmla="*/ 2023 h 4208"/>
                  <a:gd name="T62" fmla="*/ 1667 w 1677"/>
                  <a:gd name="T63" fmla="*/ 2020 h 4208"/>
                  <a:gd name="T64" fmla="*/ 1310 w 1677"/>
                  <a:gd name="T65" fmla="*/ 1887 h 4208"/>
                  <a:gd name="T66" fmla="*/ 1309 w 1677"/>
                  <a:gd name="T67" fmla="*/ 1893 h 4208"/>
                  <a:gd name="T68" fmla="*/ 1305 w 1677"/>
                  <a:gd name="T69" fmla="*/ 1918 h 4208"/>
                  <a:gd name="T70" fmla="*/ 1655 w 1677"/>
                  <a:gd name="T71" fmla="*/ 1957 h 4208"/>
                  <a:gd name="T72" fmla="*/ 1657 w 1677"/>
                  <a:gd name="T73" fmla="*/ 1927 h 4208"/>
                  <a:gd name="T74" fmla="*/ 1658 w 1677"/>
                  <a:gd name="T75" fmla="*/ 1921 h 4208"/>
                  <a:gd name="T76" fmla="*/ 1310 w 1677"/>
                  <a:gd name="T77" fmla="*/ 1887 h 4208"/>
                  <a:gd name="T78" fmla="*/ 871 w 1677"/>
                  <a:gd name="T79" fmla="*/ 0 h 4208"/>
                  <a:gd name="T80" fmla="*/ 868 w 1677"/>
                  <a:gd name="T81" fmla="*/ 3 h 4208"/>
                  <a:gd name="T82" fmla="*/ 862 w 1677"/>
                  <a:gd name="T83" fmla="*/ 5 h 4208"/>
                  <a:gd name="T84" fmla="*/ 1303 w 1677"/>
                  <a:gd name="T85" fmla="*/ 1592 h 4208"/>
                  <a:gd name="T86" fmla="*/ 1303 w 1677"/>
                  <a:gd name="T87" fmla="*/ 1623 h 4208"/>
                  <a:gd name="T88" fmla="*/ 1293 w 1677"/>
                  <a:gd name="T89" fmla="*/ 1808 h 4208"/>
                  <a:gd name="T90" fmla="*/ 1302 w 1677"/>
                  <a:gd name="T91" fmla="*/ 1818 h 4208"/>
                  <a:gd name="T92" fmla="*/ 1312 w 1677"/>
                  <a:gd name="T93" fmla="*/ 1623 h 4208"/>
                  <a:gd name="T94" fmla="*/ 1313 w 1677"/>
                  <a:gd name="T95" fmla="*/ 1592 h 4208"/>
                  <a:gd name="T96" fmla="*/ 871 w 1677"/>
                  <a:gd name="T97" fmla="*/ 0 h 4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677" h="4208">
                    <a:moveTo>
                      <a:pt x="359" y="3945"/>
                    </a:moveTo>
                    <a:cubicBezTo>
                      <a:pt x="248" y="4039"/>
                      <a:pt x="128" y="4124"/>
                      <a:pt x="0" y="4200"/>
                    </a:cubicBezTo>
                    <a:cubicBezTo>
                      <a:pt x="2" y="4200"/>
                      <a:pt x="3" y="4201"/>
                      <a:pt x="4" y="4203"/>
                    </a:cubicBezTo>
                    <a:cubicBezTo>
                      <a:pt x="5" y="4204"/>
                      <a:pt x="5" y="4206"/>
                      <a:pt x="5" y="4208"/>
                    </a:cubicBezTo>
                    <a:cubicBezTo>
                      <a:pt x="133" y="4132"/>
                      <a:pt x="254" y="4047"/>
                      <a:pt x="366" y="3952"/>
                    </a:cubicBezTo>
                    <a:cubicBezTo>
                      <a:pt x="364" y="3950"/>
                      <a:pt x="361" y="3947"/>
                      <a:pt x="359" y="3945"/>
                    </a:cubicBezTo>
                    <a:moveTo>
                      <a:pt x="507" y="3811"/>
                    </a:moveTo>
                    <a:cubicBezTo>
                      <a:pt x="465" y="3852"/>
                      <a:pt x="422" y="3892"/>
                      <a:pt x="377" y="3930"/>
                    </a:cubicBezTo>
                    <a:cubicBezTo>
                      <a:pt x="379" y="3933"/>
                      <a:pt x="381" y="3935"/>
                      <a:pt x="383" y="3938"/>
                    </a:cubicBezTo>
                    <a:cubicBezTo>
                      <a:pt x="426" y="3901"/>
                      <a:pt x="468" y="3862"/>
                      <a:pt x="509" y="3823"/>
                    </a:cubicBezTo>
                    <a:cubicBezTo>
                      <a:pt x="508" y="3823"/>
                      <a:pt x="508" y="3822"/>
                      <a:pt x="508" y="3822"/>
                    </a:cubicBezTo>
                    <a:cubicBezTo>
                      <a:pt x="506" y="3820"/>
                      <a:pt x="506" y="3816"/>
                      <a:pt x="507" y="3811"/>
                    </a:cubicBezTo>
                    <a:moveTo>
                      <a:pt x="574" y="3776"/>
                    </a:moveTo>
                    <a:cubicBezTo>
                      <a:pt x="569" y="3783"/>
                      <a:pt x="564" y="3790"/>
                      <a:pt x="557" y="3797"/>
                    </a:cubicBezTo>
                    <a:cubicBezTo>
                      <a:pt x="556" y="3798"/>
                      <a:pt x="554" y="3800"/>
                      <a:pt x="553" y="3801"/>
                    </a:cubicBezTo>
                    <a:cubicBezTo>
                      <a:pt x="606" y="3856"/>
                      <a:pt x="658" y="3912"/>
                      <a:pt x="712" y="3967"/>
                    </a:cubicBezTo>
                    <a:cubicBezTo>
                      <a:pt x="713" y="3966"/>
                      <a:pt x="715" y="3965"/>
                      <a:pt x="716" y="3963"/>
                    </a:cubicBezTo>
                    <a:cubicBezTo>
                      <a:pt x="723" y="3956"/>
                      <a:pt x="730" y="3949"/>
                      <a:pt x="737" y="3943"/>
                    </a:cubicBezTo>
                    <a:cubicBezTo>
                      <a:pt x="683" y="3888"/>
                      <a:pt x="628" y="3831"/>
                      <a:pt x="574" y="3776"/>
                    </a:cubicBezTo>
                    <a:moveTo>
                      <a:pt x="973" y="3704"/>
                    </a:moveTo>
                    <a:cubicBezTo>
                      <a:pt x="916" y="3776"/>
                      <a:pt x="857" y="3846"/>
                      <a:pt x="795" y="3913"/>
                    </a:cubicBezTo>
                    <a:cubicBezTo>
                      <a:pt x="797" y="3913"/>
                      <a:pt x="798" y="3914"/>
                      <a:pt x="799" y="3915"/>
                    </a:cubicBezTo>
                    <a:cubicBezTo>
                      <a:pt x="800" y="3916"/>
                      <a:pt x="801" y="3918"/>
                      <a:pt x="802" y="3920"/>
                    </a:cubicBezTo>
                    <a:cubicBezTo>
                      <a:pt x="864" y="3853"/>
                      <a:pt x="924" y="3783"/>
                      <a:pt x="980" y="3711"/>
                    </a:cubicBezTo>
                    <a:cubicBezTo>
                      <a:pt x="978" y="3709"/>
                      <a:pt x="975" y="3706"/>
                      <a:pt x="973" y="3704"/>
                    </a:cubicBezTo>
                    <a:moveTo>
                      <a:pt x="1667" y="2020"/>
                    </a:moveTo>
                    <a:cubicBezTo>
                      <a:pt x="1587" y="2622"/>
                      <a:pt x="1356" y="3204"/>
                      <a:pt x="989" y="3683"/>
                    </a:cubicBezTo>
                    <a:cubicBezTo>
                      <a:pt x="991" y="3685"/>
                      <a:pt x="994" y="3688"/>
                      <a:pt x="997" y="3690"/>
                    </a:cubicBezTo>
                    <a:cubicBezTo>
                      <a:pt x="1365" y="3210"/>
                      <a:pt x="1597" y="2626"/>
                      <a:pt x="1677" y="2022"/>
                    </a:cubicBezTo>
                    <a:cubicBezTo>
                      <a:pt x="1675" y="2022"/>
                      <a:pt x="1674" y="2023"/>
                      <a:pt x="1672" y="2023"/>
                    </a:cubicBezTo>
                    <a:cubicBezTo>
                      <a:pt x="1672" y="2023"/>
                      <a:pt x="1672" y="2023"/>
                      <a:pt x="1671" y="2023"/>
                    </a:cubicBezTo>
                    <a:cubicBezTo>
                      <a:pt x="1670" y="2023"/>
                      <a:pt x="1668" y="2022"/>
                      <a:pt x="1667" y="2020"/>
                    </a:cubicBezTo>
                    <a:moveTo>
                      <a:pt x="1310" y="1887"/>
                    </a:moveTo>
                    <a:cubicBezTo>
                      <a:pt x="1310" y="1889"/>
                      <a:pt x="1309" y="1891"/>
                      <a:pt x="1309" y="1893"/>
                    </a:cubicBezTo>
                    <a:cubicBezTo>
                      <a:pt x="1308" y="1902"/>
                      <a:pt x="1307" y="1910"/>
                      <a:pt x="1305" y="1918"/>
                    </a:cubicBezTo>
                    <a:cubicBezTo>
                      <a:pt x="1422" y="1931"/>
                      <a:pt x="1539" y="1943"/>
                      <a:pt x="1655" y="1957"/>
                    </a:cubicBezTo>
                    <a:cubicBezTo>
                      <a:pt x="1655" y="1947"/>
                      <a:pt x="1656" y="1938"/>
                      <a:pt x="1657" y="1927"/>
                    </a:cubicBezTo>
                    <a:cubicBezTo>
                      <a:pt x="1657" y="1925"/>
                      <a:pt x="1658" y="1923"/>
                      <a:pt x="1658" y="1921"/>
                    </a:cubicBezTo>
                    <a:cubicBezTo>
                      <a:pt x="1542" y="1910"/>
                      <a:pt x="1426" y="1898"/>
                      <a:pt x="1310" y="1887"/>
                    </a:cubicBezTo>
                    <a:moveTo>
                      <a:pt x="871" y="0"/>
                    </a:moveTo>
                    <a:cubicBezTo>
                      <a:pt x="870" y="1"/>
                      <a:pt x="869" y="2"/>
                      <a:pt x="868" y="3"/>
                    </a:cubicBezTo>
                    <a:cubicBezTo>
                      <a:pt x="866" y="4"/>
                      <a:pt x="864" y="5"/>
                      <a:pt x="862" y="5"/>
                    </a:cubicBezTo>
                    <a:cubicBezTo>
                      <a:pt x="1168" y="476"/>
                      <a:pt x="1310" y="1034"/>
                      <a:pt x="1303" y="1592"/>
                    </a:cubicBezTo>
                    <a:cubicBezTo>
                      <a:pt x="1303" y="1602"/>
                      <a:pt x="1303" y="1613"/>
                      <a:pt x="1303" y="1623"/>
                    </a:cubicBezTo>
                    <a:cubicBezTo>
                      <a:pt x="1301" y="1685"/>
                      <a:pt x="1298" y="1746"/>
                      <a:pt x="1293" y="1808"/>
                    </a:cubicBezTo>
                    <a:cubicBezTo>
                      <a:pt x="1297" y="1809"/>
                      <a:pt x="1300" y="1813"/>
                      <a:pt x="1302" y="1818"/>
                    </a:cubicBezTo>
                    <a:cubicBezTo>
                      <a:pt x="1308" y="1754"/>
                      <a:pt x="1311" y="1688"/>
                      <a:pt x="1312" y="1623"/>
                    </a:cubicBezTo>
                    <a:cubicBezTo>
                      <a:pt x="1313" y="1613"/>
                      <a:pt x="1313" y="1602"/>
                      <a:pt x="1313" y="1592"/>
                    </a:cubicBezTo>
                    <a:cubicBezTo>
                      <a:pt x="1319" y="1032"/>
                      <a:pt x="1177" y="473"/>
                      <a:pt x="871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1" name="Freeform 41">
                <a:extLst>
                  <a:ext uri="{FF2B5EF4-FFF2-40B4-BE49-F238E27FC236}">
                    <a16:creationId xmlns:a16="http://schemas.microsoft.com/office/drawing/2014/main" xmlns="" id="{CCFE31EB-1386-4FB3-9417-E1F2A2C92B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09" y="1454"/>
                <a:ext cx="91" cy="107"/>
              </a:xfrm>
              <a:custGeom>
                <a:avLst/>
                <a:gdLst>
                  <a:gd name="T0" fmla="*/ 19 w 117"/>
                  <a:gd name="T1" fmla="*/ 0 h 139"/>
                  <a:gd name="T2" fmla="*/ 12 w 117"/>
                  <a:gd name="T3" fmla="*/ 2 h 139"/>
                  <a:gd name="T4" fmla="*/ 39 w 117"/>
                  <a:gd name="T5" fmla="*/ 84 h 139"/>
                  <a:gd name="T6" fmla="*/ 101 w 117"/>
                  <a:gd name="T7" fmla="*/ 139 h 139"/>
                  <a:gd name="T8" fmla="*/ 101 w 117"/>
                  <a:gd name="T9" fmla="*/ 139 h 139"/>
                  <a:gd name="T10" fmla="*/ 107 w 117"/>
                  <a:gd name="T11" fmla="*/ 137 h 139"/>
                  <a:gd name="T12" fmla="*/ 110 w 117"/>
                  <a:gd name="T13" fmla="*/ 134 h 139"/>
                  <a:gd name="T14" fmla="*/ 82 w 117"/>
                  <a:gd name="T15" fmla="*/ 53 h 139"/>
                  <a:gd name="T16" fmla="*/ 19 w 117"/>
                  <a:gd name="T17" fmla="*/ 0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7" h="139">
                    <a:moveTo>
                      <a:pt x="19" y="0"/>
                    </a:moveTo>
                    <a:cubicBezTo>
                      <a:pt x="16" y="0"/>
                      <a:pt x="14" y="0"/>
                      <a:pt x="12" y="2"/>
                    </a:cubicBezTo>
                    <a:cubicBezTo>
                      <a:pt x="0" y="10"/>
                      <a:pt x="13" y="47"/>
                      <a:pt x="39" y="84"/>
                    </a:cubicBezTo>
                    <a:cubicBezTo>
                      <a:pt x="61" y="116"/>
                      <a:pt x="87" y="139"/>
                      <a:pt x="101" y="139"/>
                    </a:cubicBezTo>
                    <a:cubicBezTo>
                      <a:pt x="101" y="139"/>
                      <a:pt x="101" y="139"/>
                      <a:pt x="101" y="139"/>
                    </a:cubicBezTo>
                    <a:cubicBezTo>
                      <a:pt x="103" y="139"/>
                      <a:pt x="105" y="138"/>
                      <a:pt x="107" y="137"/>
                    </a:cubicBezTo>
                    <a:cubicBezTo>
                      <a:pt x="108" y="136"/>
                      <a:pt x="109" y="135"/>
                      <a:pt x="110" y="134"/>
                    </a:cubicBezTo>
                    <a:cubicBezTo>
                      <a:pt x="117" y="121"/>
                      <a:pt x="106" y="87"/>
                      <a:pt x="82" y="53"/>
                    </a:cubicBezTo>
                    <a:cubicBezTo>
                      <a:pt x="60" y="21"/>
                      <a:pt x="34" y="0"/>
                      <a:pt x="19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2" name="Freeform 42">
                <a:extLst>
                  <a:ext uri="{FF2B5EF4-FFF2-40B4-BE49-F238E27FC236}">
                    <a16:creationId xmlns:a16="http://schemas.microsoft.com/office/drawing/2014/main" xmlns="" id="{C389C5EF-1AA4-4F24-AB6C-0695840BD9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89" y="2952"/>
                <a:ext cx="46" cy="128"/>
              </a:xfrm>
              <a:custGeom>
                <a:avLst/>
                <a:gdLst>
                  <a:gd name="T0" fmla="*/ 38 w 59"/>
                  <a:gd name="T1" fmla="*/ 0 h 165"/>
                  <a:gd name="T2" fmla="*/ 4 w 59"/>
                  <a:gd name="T3" fmla="*/ 80 h 165"/>
                  <a:gd name="T4" fmla="*/ 13 w 59"/>
                  <a:gd name="T5" fmla="*/ 160 h 165"/>
                  <a:gd name="T6" fmla="*/ 22 w 59"/>
                  <a:gd name="T7" fmla="*/ 82 h 165"/>
                  <a:gd name="T8" fmla="*/ 30 w 59"/>
                  <a:gd name="T9" fmla="*/ 82 h 165"/>
                  <a:gd name="T10" fmla="*/ 20 w 59"/>
                  <a:gd name="T11" fmla="*/ 165 h 165"/>
                  <a:gd name="T12" fmla="*/ 20 w 59"/>
                  <a:gd name="T13" fmla="*/ 165 h 165"/>
                  <a:gd name="T14" fmla="*/ 22 w 59"/>
                  <a:gd name="T15" fmla="*/ 165 h 165"/>
                  <a:gd name="T16" fmla="*/ 52 w 59"/>
                  <a:gd name="T17" fmla="*/ 111 h 165"/>
                  <a:gd name="T18" fmla="*/ 56 w 59"/>
                  <a:gd name="T19" fmla="*/ 86 h 165"/>
                  <a:gd name="T20" fmla="*/ 57 w 59"/>
                  <a:gd name="T21" fmla="*/ 80 h 165"/>
                  <a:gd name="T22" fmla="*/ 49 w 59"/>
                  <a:gd name="T23" fmla="*/ 11 h 165"/>
                  <a:gd name="T24" fmla="*/ 40 w 59"/>
                  <a:gd name="T25" fmla="*/ 1 h 165"/>
                  <a:gd name="T26" fmla="*/ 38 w 59"/>
                  <a:gd name="T27" fmla="*/ 0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9" h="165">
                    <a:moveTo>
                      <a:pt x="38" y="0"/>
                    </a:moveTo>
                    <a:cubicBezTo>
                      <a:pt x="24" y="0"/>
                      <a:pt x="9" y="35"/>
                      <a:pt x="4" y="80"/>
                    </a:cubicBezTo>
                    <a:cubicBezTo>
                      <a:pt x="0" y="116"/>
                      <a:pt x="4" y="148"/>
                      <a:pt x="13" y="160"/>
                    </a:cubicBezTo>
                    <a:cubicBezTo>
                      <a:pt x="17" y="134"/>
                      <a:pt x="20" y="108"/>
                      <a:pt x="22" y="82"/>
                    </a:cubicBezTo>
                    <a:cubicBezTo>
                      <a:pt x="24" y="82"/>
                      <a:pt x="27" y="82"/>
                      <a:pt x="30" y="82"/>
                    </a:cubicBezTo>
                    <a:cubicBezTo>
                      <a:pt x="27" y="110"/>
                      <a:pt x="23" y="137"/>
                      <a:pt x="20" y="165"/>
                    </a:cubicBezTo>
                    <a:cubicBezTo>
                      <a:pt x="20" y="165"/>
                      <a:pt x="20" y="165"/>
                      <a:pt x="20" y="165"/>
                    </a:cubicBezTo>
                    <a:cubicBezTo>
                      <a:pt x="21" y="165"/>
                      <a:pt x="21" y="165"/>
                      <a:pt x="22" y="165"/>
                    </a:cubicBezTo>
                    <a:cubicBezTo>
                      <a:pt x="32" y="165"/>
                      <a:pt x="45" y="143"/>
                      <a:pt x="52" y="111"/>
                    </a:cubicBezTo>
                    <a:cubicBezTo>
                      <a:pt x="54" y="103"/>
                      <a:pt x="55" y="95"/>
                      <a:pt x="56" y="86"/>
                    </a:cubicBezTo>
                    <a:cubicBezTo>
                      <a:pt x="56" y="84"/>
                      <a:pt x="57" y="82"/>
                      <a:pt x="57" y="80"/>
                    </a:cubicBezTo>
                    <a:cubicBezTo>
                      <a:pt x="59" y="51"/>
                      <a:pt x="56" y="25"/>
                      <a:pt x="49" y="11"/>
                    </a:cubicBezTo>
                    <a:cubicBezTo>
                      <a:pt x="47" y="6"/>
                      <a:pt x="44" y="2"/>
                      <a:pt x="40" y="1"/>
                    </a:cubicBezTo>
                    <a:cubicBezTo>
                      <a:pt x="39" y="0"/>
                      <a:pt x="39" y="0"/>
                      <a:pt x="38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3" name="Freeform 43">
                <a:extLst>
                  <a:ext uri="{FF2B5EF4-FFF2-40B4-BE49-F238E27FC236}">
                    <a16:creationId xmlns:a16="http://schemas.microsoft.com/office/drawing/2014/main" xmlns="" id="{B516A6EF-2435-40B7-8C28-1355C926113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23" y="4799"/>
                <a:ext cx="102" cy="61"/>
              </a:xfrm>
              <a:custGeom>
                <a:avLst/>
                <a:gdLst>
                  <a:gd name="T0" fmla="*/ 120 w 132"/>
                  <a:gd name="T1" fmla="*/ 0 h 79"/>
                  <a:gd name="T2" fmla="*/ 58 w 132"/>
                  <a:gd name="T3" fmla="*/ 21 h 79"/>
                  <a:gd name="T4" fmla="*/ 5 w 132"/>
                  <a:gd name="T5" fmla="*/ 74 h 79"/>
                  <a:gd name="T6" fmla="*/ 18 w 132"/>
                  <a:gd name="T7" fmla="*/ 79 h 79"/>
                  <a:gd name="T8" fmla="*/ 79 w 132"/>
                  <a:gd name="T9" fmla="*/ 58 h 79"/>
                  <a:gd name="T10" fmla="*/ 132 w 132"/>
                  <a:gd name="T11" fmla="*/ 9 h 79"/>
                  <a:gd name="T12" fmla="*/ 131 w 132"/>
                  <a:gd name="T13" fmla="*/ 4 h 79"/>
                  <a:gd name="T14" fmla="*/ 127 w 132"/>
                  <a:gd name="T15" fmla="*/ 1 h 79"/>
                  <a:gd name="T16" fmla="*/ 120 w 132"/>
                  <a:gd name="T17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2" h="79">
                    <a:moveTo>
                      <a:pt x="120" y="0"/>
                    </a:moveTo>
                    <a:cubicBezTo>
                      <a:pt x="106" y="0"/>
                      <a:pt x="82" y="8"/>
                      <a:pt x="58" y="21"/>
                    </a:cubicBezTo>
                    <a:cubicBezTo>
                      <a:pt x="23" y="40"/>
                      <a:pt x="0" y="63"/>
                      <a:pt x="5" y="74"/>
                    </a:cubicBezTo>
                    <a:cubicBezTo>
                      <a:pt x="7" y="77"/>
                      <a:pt x="11" y="79"/>
                      <a:pt x="18" y="79"/>
                    </a:cubicBezTo>
                    <a:cubicBezTo>
                      <a:pt x="32" y="79"/>
                      <a:pt x="55" y="72"/>
                      <a:pt x="79" y="58"/>
                    </a:cubicBezTo>
                    <a:cubicBezTo>
                      <a:pt x="109" y="42"/>
                      <a:pt x="130" y="21"/>
                      <a:pt x="132" y="9"/>
                    </a:cubicBezTo>
                    <a:cubicBezTo>
                      <a:pt x="132" y="7"/>
                      <a:pt x="132" y="5"/>
                      <a:pt x="131" y="4"/>
                    </a:cubicBezTo>
                    <a:cubicBezTo>
                      <a:pt x="130" y="2"/>
                      <a:pt x="129" y="1"/>
                      <a:pt x="127" y="1"/>
                    </a:cubicBezTo>
                    <a:cubicBezTo>
                      <a:pt x="125" y="0"/>
                      <a:pt x="122" y="0"/>
                      <a:pt x="120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4" name="Freeform 44">
                <a:extLst>
                  <a:ext uri="{FF2B5EF4-FFF2-40B4-BE49-F238E27FC236}">
                    <a16:creationId xmlns:a16="http://schemas.microsoft.com/office/drawing/2014/main" xmlns="" id="{54503CE7-31DC-4C23-949E-CDD770E4C75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00" y="2975"/>
                <a:ext cx="44" cy="144"/>
              </a:xfrm>
              <a:custGeom>
                <a:avLst/>
                <a:gdLst>
                  <a:gd name="T0" fmla="*/ 36 w 57"/>
                  <a:gd name="T1" fmla="*/ 0 h 187"/>
                  <a:gd name="T2" fmla="*/ 3 w 57"/>
                  <a:gd name="T3" fmla="*/ 85 h 187"/>
                  <a:gd name="T4" fmla="*/ 2 w 57"/>
                  <a:gd name="T5" fmla="*/ 91 h 187"/>
                  <a:gd name="T6" fmla="*/ 0 w 57"/>
                  <a:gd name="T7" fmla="*/ 121 h 187"/>
                  <a:gd name="T8" fmla="*/ 12 w 57"/>
                  <a:gd name="T9" fmla="*/ 184 h 187"/>
                  <a:gd name="T10" fmla="*/ 16 w 57"/>
                  <a:gd name="T11" fmla="*/ 187 h 187"/>
                  <a:gd name="T12" fmla="*/ 17 w 57"/>
                  <a:gd name="T13" fmla="*/ 187 h 187"/>
                  <a:gd name="T14" fmla="*/ 22 w 57"/>
                  <a:gd name="T15" fmla="*/ 186 h 187"/>
                  <a:gd name="T16" fmla="*/ 52 w 57"/>
                  <a:gd name="T17" fmla="*/ 109 h 187"/>
                  <a:gd name="T18" fmla="*/ 26 w 57"/>
                  <a:gd name="T19" fmla="*/ 106 h 187"/>
                  <a:gd name="T20" fmla="*/ 29 w 57"/>
                  <a:gd name="T21" fmla="*/ 81 h 187"/>
                  <a:gd name="T22" fmla="*/ 55 w 57"/>
                  <a:gd name="T23" fmla="*/ 83 h 187"/>
                  <a:gd name="T24" fmla="*/ 37 w 57"/>
                  <a:gd name="T25" fmla="*/ 0 h 187"/>
                  <a:gd name="T26" fmla="*/ 36 w 57"/>
                  <a:gd name="T27" fmla="*/ 0 h 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7" h="187">
                    <a:moveTo>
                      <a:pt x="36" y="0"/>
                    </a:moveTo>
                    <a:cubicBezTo>
                      <a:pt x="23" y="0"/>
                      <a:pt x="8" y="37"/>
                      <a:pt x="3" y="85"/>
                    </a:cubicBezTo>
                    <a:cubicBezTo>
                      <a:pt x="3" y="87"/>
                      <a:pt x="2" y="89"/>
                      <a:pt x="2" y="91"/>
                    </a:cubicBezTo>
                    <a:cubicBezTo>
                      <a:pt x="1" y="102"/>
                      <a:pt x="0" y="111"/>
                      <a:pt x="0" y="121"/>
                    </a:cubicBezTo>
                    <a:cubicBezTo>
                      <a:pt x="0" y="152"/>
                      <a:pt x="4" y="177"/>
                      <a:pt x="12" y="184"/>
                    </a:cubicBezTo>
                    <a:cubicBezTo>
                      <a:pt x="13" y="186"/>
                      <a:pt x="15" y="187"/>
                      <a:pt x="16" y="187"/>
                    </a:cubicBezTo>
                    <a:cubicBezTo>
                      <a:pt x="17" y="187"/>
                      <a:pt x="17" y="187"/>
                      <a:pt x="17" y="187"/>
                    </a:cubicBezTo>
                    <a:cubicBezTo>
                      <a:pt x="19" y="187"/>
                      <a:pt x="20" y="186"/>
                      <a:pt x="22" y="186"/>
                    </a:cubicBezTo>
                    <a:cubicBezTo>
                      <a:pt x="34" y="179"/>
                      <a:pt x="46" y="149"/>
                      <a:pt x="52" y="109"/>
                    </a:cubicBezTo>
                    <a:cubicBezTo>
                      <a:pt x="44" y="108"/>
                      <a:pt x="35" y="107"/>
                      <a:pt x="26" y="106"/>
                    </a:cubicBezTo>
                    <a:cubicBezTo>
                      <a:pt x="27" y="98"/>
                      <a:pt x="28" y="89"/>
                      <a:pt x="29" y="81"/>
                    </a:cubicBezTo>
                    <a:cubicBezTo>
                      <a:pt x="38" y="81"/>
                      <a:pt x="46" y="82"/>
                      <a:pt x="55" y="83"/>
                    </a:cubicBezTo>
                    <a:cubicBezTo>
                      <a:pt x="57" y="37"/>
                      <a:pt x="49" y="1"/>
                      <a:pt x="37" y="0"/>
                    </a:cubicBezTo>
                    <a:cubicBezTo>
                      <a:pt x="37" y="0"/>
                      <a:pt x="37" y="0"/>
                      <a:pt x="36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5" name="Freeform 45">
                <a:extLst>
                  <a:ext uri="{FF2B5EF4-FFF2-40B4-BE49-F238E27FC236}">
                    <a16:creationId xmlns:a16="http://schemas.microsoft.com/office/drawing/2014/main" xmlns="" id="{3D15FB98-3B5F-4546-9AF3-EEEE4EF09A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30" y="4579"/>
                <a:ext cx="113" cy="105"/>
              </a:xfrm>
              <a:custGeom>
                <a:avLst/>
                <a:gdLst>
                  <a:gd name="T0" fmla="*/ 134 w 147"/>
                  <a:gd name="T1" fmla="*/ 0 h 137"/>
                  <a:gd name="T2" fmla="*/ 79 w 147"/>
                  <a:gd name="T3" fmla="*/ 30 h 137"/>
                  <a:gd name="T4" fmla="*/ 58 w 147"/>
                  <a:gd name="T5" fmla="*/ 50 h 137"/>
                  <a:gd name="T6" fmla="*/ 54 w 147"/>
                  <a:gd name="T7" fmla="*/ 54 h 137"/>
                  <a:gd name="T8" fmla="*/ 10 w 147"/>
                  <a:gd name="T9" fmla="*/ 134 h 137"/>
                  <a:gd name="T10" fmla="*/ 18 w 147"/>
                  <a:gd name="T11" fmla="*/ 137 h 137"/>
                  <a:gd name="T12" fmla="*/ 77 w 147"/>
                  <a:gd name="T13" fmla="*/ 105 h 137"/>
                  <a:gd name="T14" fmla="*/ 64 w 147"/>
                  <a:gd name="T15" fmla="*/ 91 h 137"/>
                  <a:gd name="T16" fmla="*/ 81 w 147"/>
                  <a:gd name="T17" fmla="*/ 73 h 137"/>
                  <a:gd name="T18" fmla="*/ 95 w 147"/>
                  <a:gd name="T19" fmla="*/ 88 h 137"/>
                  <a:gd name="T20" fmla="*/ 144 w 147"/>
                  <a:gd name="T21" fmla="*/ 7 h 137"/>
                  <a:gd name="T22" fmla="*/ 141 w 147"/>
                  <a:gd name="T23" fmla="*/ 2 h 137"/>
                  <a:gd name="T24" fmla="*/ 137 w 147"/>
                  <a:gd name="T25" fmla="*/ 0 h 137"/>
                  <a:gd name="T26" fmla="*/ 134 w 147"/>
                  <a:gd name="T27" fmla="*/ 0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47" h="137">
                    <a:moveTo>
                      <a:pt x="134" y="0"/>
                    </a:moveTo>
                    <a:cubicBezTo>
                      <a:pt x="122" y="0"/>
                      <a:pt x="102" y="11"/>
                      <a:pt x="79" y="30"/>
                    </a:cubicBezTo>
                    <a:cubicBezTo>
                      <a:pt x="72" y="36"/>
                      <a:pt x="65" y="43"/>
                      <a:pt x="58" y="50"/>
                    </a:cubicBezTo>
                    <a:cubicBezTo>
                      <a:pt x="57" y="52"/>
                      <a:pt x="55" y="53"/>
                      <a:pt x="54" y="54"/>
                    </a:cubicBezTo>
                    <a:cubicBezTo>
                      <a:pt x="21" y="89"/>
                      <a:pt x="0" y="124"/>
                      <a:pt x="10" y="134"/>
                    </a:cubicBezTo>
                    <a:cubicBezTo>
                      <a:pt x="12" y="136"/>
                      <a:pt x="14" y="137"/>
                      <a:pt x="18" y="137"/>
                    </a:cubicBezTo>
                    <a:cubicBezTo>
                      <a:pt x="30" y="137"/>
                      <a:pt x="53" y="125"/>
                      <a:pt x="77" y="105"/>
                    </a:cubicBezTo>
                    <a:cubicBezTo>
                      <a:pt x="72" y="100"/>
                      <a:pt x="68" y="96"/>
                      <a:pt x="64" y="91"/>
                    </a:cubicBezTo>
                    <a:cubicBezTo>
                      <a:pt x="70" y="84"/>
                      <a:pt x="76" y="79"/>
                      <a:pt x="81" y="73"/>
                    </a:cubicBezTo>
                    <a:cubicBezTo>
                      <a:pt x="86" y="78"/>
                      <a:pt x="91" y="83"/>
                      <a:pt x="95" y="88"/>
                    </a:cubicBezTo>
                    <a:cubicBezTo>
                      <a:pt x="128" y="55"/>
                      <a:pt x="147" y="21"/>
                      <a:pt x="144" y="7"/>
                    </a:cubicBezTo>
                    <a:cubicBezTo>
                      <a:pt x="143" y="5"/>
                      <a:pt x="142" y="3"/>
                      <a:pt x="141" y="2"/>
                    </a:cubicBezTo>
                    <a:cubicBezTo>
                      <a:pt x="140" y="1"/>
                      <a:pt x="139" y="0"/>
                      <a:pt x="137" y="0"/>
                    </a:cubicBezTo>
                    <a:cubicBezTo>
                      <a:pt x="136" y="0"/>
                      <a:pt x="135" y="0"/>
                      <a:pt x="134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6" name="Freeform 46">
                <a:extLst>
                  <a:ext uri="{FF2B5EF4-FFF2-40B4-BE49-F238E27FC236}">
                    <a16:creationId xmlns:a16="http://schemas.microsoft.com/office/drawing/2014/main" xmlns="" id="{FDF3A820-F7AE-42AF-942E-01B4608B58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12" y="4448"/>
                <a:ext cx="64" cy="62"/>
              </a:xfrm>
              <a:custGeom>
                <a:avLst/>
                <a:gdLst>
                  <a:gd name="T0" fmla="*/ 73 w 82"/>
                  <a:gd name="T1" fmla="*/ 0 h 80"/>
                  <a:gd name="T2" fmla="*/ 28 w 82"/>
                  <a:gd name="T3" fmla="*/ 29 h 80"/>
                  <a:gd name="T4" fmla="*/ 1 w 82"/>
                  <a:gd name="T5" fmla="*/ 67 h 80"/>
                  <a:gd name="T6" fmla="*/ 2 w 82"/>
                  <a:gd name="T7" fmla="*/ 78 h 80"/>
                  <a:gd name="T8" fmla="*/ 3 w 82"/>
                  <a:gd name="T9" fmla="*/ 79 h 80"/>
                  <a:gd name="T10" fmla="*/ 7 w 82"/>
                  <a:gd name="T11" fmla="*/ 80 h 80"/>
                  <a:gd name="T12" fmla="*/ 47 w 82"/>
                  <a:gd name="T13" fmla="*/ 57 h 80"/>
                  <a:gd name="T14" fmla="*/ 51 w 82"/>
                  <a:gd name="T15" fmla="*/ 53 h 80"/>
                  <a:gd name="T16" fmla="*/ 68 w 82"/>
                  <a:gd name="T17" fmla="*/ 32 h 80"/>
                  <a:gd name="T18" fmla="*/ 77 w 82"/>
                  <a:gd name="T19" fmla="*/ 1 h 80"/>
                  <a:gd name="T20" fmla="*/ 73 w 82"/>
                  <a:gd name="T21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2" h="80">
                    <a:moveTo>
                      <a:pt x="73" y="0"/>
                    </a:moveTo>
                    <a:cubicBezTo>
                      <a:pt x="64" y="0"/>
                      <a:pt x="46" y="11"/>
                      <a:pt x="28" y="29"/>
                    </a:cubicBezTo>
                    <a:cubicBezTo>
                      <a:pt x="14" y="43"/>
                      <a:pt x="4" y="57"/>
                      <a:pt x="1" y="67"/>
                    </a:cubicBezTo>
                    <a:cubicBezTo>
                      <a:pt x="0" y="72"/>
                      <a:pt x="0" y="76"/>
                      <a:pt x="2" y="78"/>
                    </a:cubicBezTo>
                    <a:cubicBezTo>
                      <a:pt x="2" y="78"/>
                      <a:pt x="2" y="79"/>
                      <a:pt x="3" y="79"/>
                    </a:cubicBezTo>
                    <a:cubicBezTo>
                      <a:pt x="4" y="80"/>
                      <a:pt x="5" y="80"/>
                      <a:pt x="7" y="80"/>
                    </a:cubicBezTo>
                    <a:cubicBezTo>
                      <a:pt x="15" y="80"/>
                      <a:pt x="31" y="71"/>
                      <a:pt x="47" y="57"/>
                    </a:cubicBezTo>
                    <a:cubicBezTo>
                      <a:pt x="48" y="56"/>
                      <a:pt x="50" y="54"/>
                      <a:pt x="51" y="53"/>
                    </a:cubicBezTo>
                    <a:cubicBezTo>
                      <a:pt x="58" y="46"/>
                      <a:pt x="63" y="39"/>
                      <a:pt x="68" y="32"/>
                    </a:cubicBezTo>
                    <a:cubicBezTo>
                      <a:pt x="78" y="18"/>
                      <a:pt x="82" y="6"/>
                      <a:pt x="77" y="1"/>
                    </a:cubicBezTo>
                    <a:cubicBezTo>
                      <a:pt x="76" y="0"/>
                      <a:pt x="75" y="0"/>
                      <a:pt x="73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7" name="Freeform 47">
                <a:extLst>
                  <a:ext uri="{FF2B5EF4-FFF2-40B4-BE49-F238E27FC236}">
                    <a16:creationId xmlns:a16="http://schemas.microsoft.com/office/drawing/2014/main" xmlns="" id="{8F096FBD-8469-4801-9E9A-7BCF7691710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403" y="1969"/>
                <a:ext cx="672" cy="1718"/>
              </a:xfrm>
              <a:custGeom>
                <a:avLst/>
                <a:gdLst>
                  <a:gd name="T0" fmla="*/ 303 w 870"/>
                  <a:gd name="T1" fmla="*/ 1958 h 2225"/>
                  <a:gd name="T2" fmla="*/ 96 w 870"/>
                  <a:gd name="T3" fmla="*/ 2218 h 2225"/>
                  <a:gd name="T4" fmla="*/ 101 w 870"/>
                  <a:gd name="T5" fmla="*/ 2221 h 2225"/>
                  <a:gd name="T6" fmla="*/ 103 w 870"/>
                  <a:gd name="T7" fmla="*/ 2225 h 2225"/>
                  <a:gd name="T8" fmla="*/ 310 w 870"/>
                  <a:gd name="T9" fmla="*/ 1966 h 2225"/>
                  <a:gd name="T10" fmla="*/ 308 w 870"/>
                  <a:gd name="T11" fmla="*/ 1965 h 2225"/>
                  <a:gd name="T12" fmla="*/ 303 w 870"/>
                  <a:gd name="T13" fmla="*/ 1958 h 2225"/>
                  <a:gd name="T14" fmla="*/ 342 w 870"/>
                  <a:gd name="T15" fmla="*/ 1938 h 2225"/>
                  <a:gd name="T16" fmla="*/ 337 w 870"/>
                  <a:gd name="T17" fmla="*/ 1950 h 2225"/>
                  <a:gd name="T18" fmla="*/ 335 w 870"/>
                  <a:gd name="T19" fmla="*/ 1953 h 2225"/>
                  <a:gd name="T20" fmla="*/ 526 w 870"/>
                  <a:gd name="T21" fmla="*/ 2079 h 2225"/>
                  <a:gd name="T22" fmla="*/ 528 w 870"/>
                  <a:gd name="T23" fmla="*/ 2076 h 2225"/>
                  <a:gd name="T24" fmla="*/ 537 w 870"/>
                  <a:gd name="T25" fmla="*/ 2063 h 2225"/>
                  <a:gd name="T26" fmla="*/ 342 w 870"/>
                  <a:gd name="T27" fmla="*/ 1938 h 2225"/>
                  <a:gd name="T28" fmla="*/ 840 w 870"/>
                  <a:gd name="T29" fmla="*/ 888 h 2225"/>
                  <a:gd name="T30" fmla="*/ 836 w 870"/>
                  <a:gd name="T31" fmla="*/ 889 h 2225"/>
                  <a:gd name="T32" fmla="*/ 834 w 870"/>
                  <a:gd name="T33" fmla="*/ 889 h 2225"/>
                  <a:gd name="T34" fmla="*/ 830 w 870"/>
                  <a:gd name="T35" fmla="*/ 888 h 2225"/>
                  <a:gd name="T36" fmla="*/ 573 w 870"/>
                  <a:gd name="T37" fmla="*/ 2043 h 2225"/>
                  <a:gd name="T38" fmla="*/ 577 w 870"/>
                  <a:gd name="T39" fmla="*/ 2045 h 2225"/>
                  <a:gd name="T40" fmla="*/ 580 w 870"/>
                  <a:gd name="T41" fmla="*/ 2048 h 2225"/>
                  <a:gd name="T42" fmla="*/ 840 w 870"/>
                  <a:gd name="T43" fmla="*/ 888 h 2225"/>
                  <a:gd name="T44" fmla="*/ 804 w 870"/>
                  <a:gd name="T45" fmla="*/ 837 h 2225"/>
                  <a:gd name="T46" fmla="*/ 463 w 870"/>
                  <a:gd name="T47" fmla="*/ 881 h 2225"/>
                  <a:gd name="T48" fmla="*/ 463 w 870"/>
                  <a:gd name="T49" fmla="*/ 884 h 2225"/>
                  <a:gd name="T50" fmla="*/ 464 w 870"/>
                  <a:gd name="T51" fmla="*/ 899 h 2225"/>
                  <a:gd name="T52" fmla="*/ 808 w 870"/>
                  <a:gd name="T53" fmla="*/ 857 h 2225"/>
                  <a:gd name="T54" fmla="*/ 805 w 870"/>
                  <a:gd name="T55" fmla="*/ 840 h 2225"/>
                  <a:gd name="T56" fmla="*/ 804 w 870"/>
                  <a:gd name="T57" fmla="*/ 837 h 2225"/>
                  <a:gd name="T58" fmla="*/ 7 w 870"/>
                  <a:gd name="T59" fmla="*/ 0 h 2225"/>
                  <a:gd name="T60" fmla="*/ 4 w 870"/>
                  <a:gd name="T61" fmla="*/ 5 h 2225"/>
                  <a:gd name="T62" fmla="*/ 0 w 870"/>
                  <a:gd name="T63" fmla="*/ 8 h 2225"/>
                  <a:gd name="T64" fmla="*/ 192 w 870"/>
                  <a:gd name="T65" fmla="*/ 226 h 2225"/>
                  <a:gd name="T66" fmla="*/ 201 w 870"/>
                  <a:gd name="T67" fmla="*/ 239 h 2225"/>
                  <a:gd name="T68" fmla="*/ 428 w 870"/>
                  <a:gd name="T69" fmla="*/ 848 h 2225"/>
                  <a:gd name="T70" fmla="*/ 433 w 870"/>
                  <a:gd name="T71" fmla="*/ 846 h 2225"/>
                  <a:gd name="T72" fmla="*/ 435 w 870"/>
                  <a:gd name="T73" fmla="*/ 846 h 2225"/>
                  <a:gd name="T74" fmla="*/ 438 w 870"/>
                  <a:gd name="T75" fmla="*/ 846 h 2225"/>
                  <a:gd name="T76" fmla="*/ 209 w 870"/>
                  <a:gd name="T77" fmla="*/ 233 h 2225"/>
                  <a:gd name="T78" fmla="*/ 200 w 870"/>
                  <a:gd name="T79" fmla="*/ 220 h 2225"/>
                  <a:gd name="T80" fmla="*/ 7 w 870"/>
                  <a:gd name="T81" fmla="*/ 0 h 22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870" h="2225">
                    <a:moveTo>
                      <a:pt x="303" y="1958"/>
                    </a:moveTo>
                    <a:cubicBezTo>
                      <a:pt x="244" y="2051"/>
                      <a:pt x="174" y="2139"/>
                      <a:pt x="96" y="2218"/>
                    </a:cubicBezTo>
                    <a:cubicBezTo>
                      <a:pt x="98" y="2219"/>
                      <a:pt x="99" y="2220"/>
                      <a:pt x="101" y="2221"/>
                    </a:cubicBezTo>
                    <a:cubicBezTo>
                      <a:pt x="101" y="2222"/>
                      <a:pt x="102" y="2224"/>
                      <a:pt x="103" y="2225"/>
                    </a:cubicBezTo>
                    <a:cubicBezTo>
                      <a:pt x="181" y="2147"/>
                      <a:pt x="250" y="2060"/>
                      <a:pt x="310" y="1966"/>
                    </a:cubicBezTo>
                    <a:cubicBezTo>
                      <a:pt x="309" y="1966"/>
                      <a:pt x="308" y="1966"/>
                      <a:pt x="308" y="1965"/>
                    </a:cubicBezTo>
                    <a:cubicBezTo>
                      <a:pt x="305" y="1964"/>
                      <a:pt x="304" y="1961"/>
                      <a:pt x="303" y="1958"/>
                    </a:cubicBezTo>
                    <a:moveTo>
                      <a:pt x="342" y="1938"/>
                    </a:moveTo>
                    <a:cubicBezTo>
                      <a:pt x="341" y="1942"/>
                      <a:pt x="339" y="1946"/>
                      <a:pt x="337" y="1950"/>
                    </a:cubicBezTo>
                    <a:cubicBezTo>
                      <a:pt x="336" y="1951"/>
                      <a:pt x="336" y="1952"/>
                      <a:pt x="335" y="1953"/>
                    </a:cubicBezTo>
                    <a:cubicBezTo>
                      <a:pt x="398" y="1995"/>
                      <a:pt x="463" y="2037"/>
                      <a:pt x="526" y="2079"/>
                    </a:cubicBezTo>
                    <a:cubicBezTo>
                      <a:pt x="527" y="2078"/>
                      <a:pt x="528" y="2077"/>
                      <a:pt x="528" y="2076"/>
                    </a:cubicBezTo>
                    <a:cubicBezTo>
                      <a:pt x="531" y="2072"/>
                      <a:pt x="534" y="2067"/>
                      <a:pt x="537" y="2063"/>
                    </a:cubicBezTo>
                    <a:cubicBezTo>
                      <a:pt x="472" y="2021"/>
                      <a:pt x="407" y="1979"/>
                      <a:pt x="342" y="1938"/>
                    </a:cubicBezTo>
                    <a:moveTo>
                      <a:pt x="840" y="888"/>
                    </a:moveTo>
                    <a:cubicBezTo>
                      <a:pt x="839" y="888"/>
                      <a:pt x="837" y="889"/>
                      <a:pt x="836" y="889"/>
                    </a:cubicBezTo>
                    <a:cubicBezTo>
                      <a:pt x="835" y="889"/>
                      <a:pt x="835" y="889"/>
                      <a:pt x="834" y="889"/>
                    </a:cubicBezTo>
                    <a:cubicBezTo>
                      <a:pt x="833" y="889"/>
                      <a:pt x="831" y="889"/>
                      <a:pt x="830" y="888"/>
                    </a:cubicBezTo>
                    <a:cubicBezTo>
                      <a:pt x="861" y="1287"/>
                      <a:pt x="770" y="1696"/>
                      <a:pt x="573" y="2043"/>
                    </a:cubicBezTo>
                    <a:cubicBezTo>
                      <a:pt x="574" y="2043"/>
                      <a:pt x="575" y="2044"/>
                      <a:pt x="577" y="2045"/>
                    </a:cubicBezTo>
                    <a:cubicBezTo>
                      <a:pt x="578" y="2046"/>
                      <a:pt x="579" y="2047"/>
                      <a:pt x="580" y="2048"/>
                    </a:cubicBezTo>
                    <a:cubicBezTo>
                      <a:pt x="780" y="1701"/>
                      <a:pt x="870" y="1288"/>
                      <a:pt x="840" y="888"/>
                    </a:cubicBezTo>
                    <a:moveTo>
                      <a:pt x="804" y="837"/>
                    </a:moveTo>
                    <a:cubicBezTo>
                      <a:pt x="690" y="852"/>
                      <a:pt x="577" y="867"/>
                      <a:pt x="463" y="881"/>
                    </a:cubicBezTo>
                    <a:cubicBezTo>
                      <a:pt x="463" y="882"/>
                      <a:pt x="463" y="883"/>
                      <a:pt x="463" y="884"/>
                    </a:cubicBezTo>
                    <a:cubicBezTo>
                      <a:pt x="464" y="889"/>
                      <a:pt x="464" y="894"/>
                      <a:pt x="464" y="899"/>
                    </a:cubicBezTo>
                    <a:cubicBezTo>
                      <a:pt x="578" y="884"/>
                      <a:pt x="693" y="871"/>
                      <a:pt x="808" y="857"/>
                    </a:cubicBezTo>
                    <a:cubicBezTo>
                      <a:pt x="806" y="852"/>
                      <a:pt x="805" y="846"/>
                      <a:pt x="805" y="840"/>
                    </a:cubicBezTo>
                    <a:cubicBezTo>
                      <a:pt x="805" y="839"/>
                      <a:pt x="804" y="838"/>
                      <a:pt x="804" y="837"/>
                    </a:cubicBezTo>
                    <a:moveTo>
                      <a:pt x="7" y="0"/>
                    </a:moveTo>
                    <a:cubicBezTo>
                      <a:pt x="6" y="2"/>
                      <a:pt x="5" y="3"/>
                      <a:pt x="4" y="5"/>
                    </a:cubicBezTo>
                    <a:cubicBezTo>
                      <a:pt x="3" y="6"/>
                      <a:pt x="1" y="7"/>
                      <a:pt x="0" y="8"/>
                    </a:cubicBezTo>
                    <a:cubicBezTo>
                      <a:pt x="74" y="74"/>
                      <a:pt x="138" y="147"/>
                      <a:pt x="192" y="226"/>
                    </a:cubicBezTo>
                    <a:cubicBezTo>
                      <a:pt x="195" y="230"/>
                      <a:pt x="198" y="234"/>
                      <a:pt x="201" y="239"/>
                    </a:cubicBezTo>
                    <a:cubicBezTo>
                      <a:pt x="326" y="421"/>
                      <a:pt x="400" y="631"/>
                      <a:pt x="428" y="848"/>
                    </a:cubicBezTo>
                    <a:cubicBezTo>
                      <a:pt x="430" y="847"/>
                      <a:pt x="431" y="847"/>
                      <a:pt x="433" y="846"/>
                    </a:cubicBezTo>
                    <a:cubicBezTo>
                      <a:pt x="434" y="846"/>
                      <a:pt x="434" y="846"/>
                      <a:pt x="435" y="846"/>
                    </a:cubicBezTo>
                    <a:cubicBezTo>
                      <a:pt x="436" y="846"/>
                      <a:pt x="437" y="846"/>
                      <a:pt x="438" y="846"/>
                    </a:cubicBezTo>
                    <a:cubicBezTo>
                      <a:pt x="410" y="628"/>
                      <a:pt x="335" y="417"/>
                      <a:pt x="209" y="233"/>
                    </a:cubicBezTo>
                    <a:cubicBezTo>
                      <a:pt x="206" y="229"/>
                      <a:pt x="204" y="224"/>
                      <a:pt x="200" y="220"/>
                    </a:cubicBezTo>
                    <a:cubicBezTo>
                      <a:pt x="145" y="141"/>
                      <a:pt x="81" y="67"/>
                      <a:pt x="7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8" name="Freeform 48">
                <a:extLst>
                  <a:ext uri="{FF2B5EF4-FFF2-40B4-BE49-F238E27FC236}">
                    <a16:creationId xmlns:a16="http://schemas.microsoft.com/office/drawing/2014/main" xmlns="" id="{4181FB71-9E00-44DF-ABBA-AB0558868F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47" y="1924"/>
                <a:ext cx="65" cy="53"/>
              </a:xfrm>
              <a:custGeom>
                <a:avLst/>
                <a:gdLst>
                  <a:gd name="T0" fmla="*/ 26 w 85"/>
                  <a:gd name="T1" fmla="*/ 0 h 68"/>
                  <a:gd name="T2" fmla="*/ 9 w 85"/>
                  <a:gd name="T3" fmla="*/ 6 h 68"/>
                  <a:gd name="T4" fmla="*/ 27 w 85"/>
                  <a:gd name="T5" fmla="*/ 54 h 68"/>
                  <a:gd name="T6" fmla="*/ 61 w 85"/>
                  <a:gd name="T7" fmla="*/ 68 h 68"/>
                  <a:gd name="T8" fmla="*/ 73 w 85"/>
                  <a:gd name="T9" fmla="*/ 66 h 68"/>
                  <a:gd name="T10" fmla="*/ 77 w 85"/>
                  <a:gd name="T11" fmla="*/ 63 h 68"/>
                  <a:gd name="T12" fmla="*/ 80 w 85"/>
                  <a:gd name="T13" fmla="*/ 58 h 68"/>
                  <a:gd name="T14" fmla="*/ 61 w 85"/>
                  <a:gd name="T15" fmla="*/ 14 h 68"/>
                  <a:gd name="T16" fmla="*/ 26 w 85"/>
                  <a:gd name="T17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5" h="68">
                    <a:moveTo>
                      <a:pt x="26" y="0"/>
                    </a:moveTo>
                    <a:cubicBezTo>
                      <a:pt x="19" y="0"/>
                      <a:pt x="13" y="2"/>
                      <a:pt x="9" y="6"/>
                    </a:cubicBezTo>
                    <a:cubicBezTo>
                      <a:pt x="0" y="17"/>
                      <a:pt x="8" y="38"/>
                      <a:pt x="27" y="54"/>
                    </a:cubicBezTo>
                    <a:cubicBezTo>
                      <a:pt x="38" y="63"/>
                      <a:pt x="51" y="68"/>
                      <a:pt x="61" y="68"/>
                    </a:cubicBezTo>
                    <a:cubicBezTo>
                      <a:pt x="66" y="68"/>
                      <a:pt x="70" y="68"/>
                      <a:pt x="73" y="66"/>
                    </a:cubicBezTo>
                    <a:cubicBezTo>
                      <a:pt x="74" y="65"/>
                      <a:pt x="76" y="64"/>
                      <a:pt x="77" y="63"/>
                    </a:cubicBezTo>
                    <a:cubicBezTo>
                      <a:pt x="78" y="61"/>
                      <a:pt x="79" y="60"/>
                      <a:pt x="80" y="58"/>
                    </a:cubicBezTo>
                    <a:cubicBezTo>
                      <a:pt x="85" y="47"/>
                      <a:pt x="78" y="28"/>
                      <a:pt x="61" y="14"/>
                    </a:cubicBezTo>
                    <a:cubicBezTo>
                      <a:pt x="50" y="4"/>
                      <a:pt x="37" y="0"/>
                      <a:pt x="26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9" name="Freeform 49">
                <a:extLst>
                  <a:ext uri="{FF2B5EF4-FFF2-40B4-BE49-F238E27FC236}">
                    <a16:creationId xmlns:a16="http://schemas.microsoft.com/office/drawing/2014/main" xmlns="" id="{EE760F0B-4780-4291-BAA0-FA77D2187B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20" y="2622"/>
                <a:ext cx="41" cy="65"/>
              </a:xfrm>
              <a:custGeom>
                <a:avLst/>
                <a:gdLst>
                  <a:gd name="T0" fmla="*/ 25 w 54"/>
                  <a:gd name="T1" fmla="*/ 0 h 84"/>
                  <a:gd name="T2" fmla="*/ 23 w 54"/>
                  <a:gd name="T3" fmla="*/ 0 h 84"/>
                  <a:gd name="T4" fmla="*/ 18 w 54"/>
                  <a:gd name="T5" fmla="*/ 2 h 84"/>
                  <a:gd name="T6" fmla="*/ 2 w 54"/>
                  <a:gd name="T7" fmla="*/ 45 h 84"/>
                  <a:gd name="T8" fmla="*/ 4 w 54"/>
                  <a:gd name="T9" fmla="*/ 54 h 84"/>
                  <a:gd name="T10" fmla="*/ 28 w 54"/>
                  <a:gd name="T11" fmla="*/ 52 h 84"/>
                  <a:gd name="T12" fmla="*/ 30 w 54"/>
                  <a:gd name="T13" fmla="*/ 59 h 84"/>
                  <a:gd name="T14" fmla="*/ 6 w 54"/>
                  <a:gd name="T15" fmla="*/ 62 h 84"/>
                  <a:gd name="T16" fmla="*/ 30 w 54"/>
                  <a:gd name="T17" fmla="*/ 84 h 84"/>
                  <a:gd name="T18" fmla="*/ 32 w 54"/>
                  <a:gd name="T19" fmla="*/ 84 h 84"/>
                  <a:gd name="T20" fmla="*/ 54 w 54"/>
                  <a:gd name="T21" fmla="*/ 53 h 84"/>
                  <a:gd name="T22" fmla="*/ 53 w 54"/>
                  <a:gd name="T23" fmla="*/ 38 h 84"/>
                  <a:gd name="T24" fmla="*/ 53 w 54"/>
                  <a:gd name="T25" fmla="*/ 35 h 84"/>
                  <a:gd name="T26" fmla="*/ 28 w 54"/>
                  <a:gd name="T27" fmla="*/ 0 h 84"/>
                  <a:gd name="T28" fmla="*/ 25 w 54"/>
                  <a:gd name="T29" fmla="*/ 0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4" h="84">
                    <a:moveTo>
                      <a:pt x="25" y="0"/>
                    </a:moveTo>
                    <a:cubicBezTo>
                      <a:pt x="24" y="0"/>
                      <a:pt x="24" y="0"/>
                      <a:pt x="23" y="0"/>
                    </a:cubicBezTo>
                    <a:cubicBezTo>
                      <a:pt x="21" y="1"/>
                      <a:pt x="20" y="1"/>
                      <a:pt x="18" y="2"/>
                    </a:cubicBezTo>
                    <a:cubicBezTo>
                      <a:pt x="7" y="8"/>
                      <a:pt x="0" y="26"/>
                      <a:pt x="2" y="45"/>
                    </a:cubicBezTo>
                    <a:cubicBezTo>
                      <a:pt x="2" y="48"/>
                      <a:pt x="3" y="51"/>
                      <a:pt x="4" y="54"/>
                    </a:cubicBezTo>
                    <a:cubicBezTo>
                      <a:pt x="12" y="53"/>
                      <a:pt x="20" y="52"/>
                      <a:pt x="28" y="52"/>
                    </a:cubicBezTo>
                    <a:cubicBezTo>
                      <a:pt x="29" y="54"/>
                      <a:pt x="29" y="56"/>
                      <a:pt x="30" y="59"/>
                    </a:cubicBezTo>
                    <a:cubicBezTo>
                      <a:pt x="22" y="60"/>
                      <a:pt x="14" y="61"/>
                      <a:pt x="6" y="62"/>
                    </a:cubicBezTo>
                    <a:cubicBezTo>
                      <a:pt x="11" y="75"/>
                      <a:pt x="20" y="84"/>
                      <a:pt x="30" y="84"/>
                    </a:cubicBezTo>
                    <a:cubicBezTo>
                      <a:pt x="31" y="84"/>
                      <a:pt x="31" y="84"/>
                      <a:pt x="32" y="84"/>
                    </a:cubicBezTo>
                    <a:cubicBezTo>
                      <a:pt x="43" y="82"/>
                      <a:pt x="52" y="69"/>
                      <a:pt x="54" y="53"/>
                    </a:cubicBezTo>
                    <a:cubicBezTo>
                      <a:pt x="54" y="48"/>
                      <a:pt x="54" y="43"/>
                      <a:pt x="53" y="38"/>
                    </a:cubicBezTo>
                    <a:cubicBezTo>
                      <a:pt x="53" y="37"/>
                      <a:pt x="53" y="36"/>
                      <a:pt x="53" y="35"/>
                    </a:cubicBezTo>
                    <a:cubicBezTo>
                      <a:pt x="50" y="16"/>
                      <a:pt x="40" y="2"/>
                      <a:pt x="28" y="0"/>
                    </a:cubicBezTo>
                    <a:cubicBezTo>
                      <a:pt x="27" y="0"/>
                      <a:pt x="26" y="0"/>
                      <a:pt x="25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0" name="Freeform 50">
                <a:extLst>
                  <a:ext uri="{FF2B5EF4-FFF2-40B4-BE49-F238E27FC236}">
                    <a16:creationId xmlns:a16="http://schemas.microsoft.com/office/drawing/2014/main" xmlns="" id="{B13DA712-AEE1-4A33-8C00-78289913AB7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34" y="3681"/>
                <a:ext cx="52" cy="46"/>
              </a:xfrm>
              <a:custGeom>
                <a:avLst/>
                <a:gdLst>
                  <a:gd name="T0" fmla="*/ 49 w 67"/>
                  <a:gd name="T1" fmla="*/ 0 h 60"/>
                  <a:gd name="T2" fmla="*/ 20 w 67"/>
                  <a:gd name="T3" fmla="*/ 14 h 60"/>
                  <a:gd name="T4" fmla="*/ 8 w 67"/>
                  <a:gd name="T5" fmla="*/ 55 h 60"/>
                  <a:gd name="T6" fmla="*/ 19 w 67"/>
                  <a:gd name="T7" fmla="*/ 60 h 60"/>
                  <a:gd name="T8" fmla="*/ 49 w 67"/>
                  <a:gd name="T9" fmla="*/ 45 h 60"/>
                  <a:gd name="T10" fmla="*/ 63 w 67"/>
                  <a:gd name="T11" fmla="*/ 8 h 60"/>
                  <a:gd name="T12" fmla="*/ 61 w 67"/>
                  <a:gd name="T13" fmla="*/ 4 h 60"/>
                  <a:gd name="T14" fmla="*/ 56 w 67"/>
                  <a:gd name="T15" fmla="*/ 1 h 60"/>
                  <a:gd name="T16" fmla="*/ 49 w 67"/>
                  <a:gd name="T17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7" h="60">
                    <a:moveTo>
                      <a:pt x="49" y="0"/>
                    </a:moveTo>
                    <a:cubicBezTo>
                      <a:pt x="40" y="0"/>
                      <a:pt x="29" y="5"/>
                      <a:pt x="20" y="14"/>
                    </a:cubicBezTo>
                    <a:cubicBezTo>
                      <a:pt x="4" y="28"/>
                      <a:pt x="0" y="46"/>
                      <a:pt x="8" y="55"/>
                    </a:cubicBezTo>
                    <a:cubicBezTo>
                      <a:pt x="10" y="58"/>
                      <a:pt x="14" y="60"/>
                      <a:pt x="19" y="60"/>
                    </a:cubicBezTo>
                    <a:cubicBezTo>
                      <a:pt x="28" y="60"/>
                      <a:pt x="39" y="55"/>
                      <a:pt x="49" y="45"/>
                    </a:cubicBezTo>
                    <a:cubicBezTo>
                      <a:pt x="62" y="33"/>
                      <a:pt x="67" y="17"/>
                      <a:pt x="63" y="8"/>
                    </a:cubicBezTo>
                    <a:cubicBezTo>
                      <a:pt x="62" y="7"/>
                      <a:pt x="61" y="5"/>
                      <a:pt x="61" y="4"/>
                    </a:cubicBezTo>
                    <a:cubicBezTo>
                      <a:pt x="59" y="3"/>
                      <a:pt x="58" y="2"/>
                      <a:pt x="56" y="1"/>
                    </a:cubicBezTo>
                    <a:cubicBezTo>
                      <a:pt x="54" y="1"/>
                      <a:pt x="51" y="0"/>
                      <a:pt x="49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1" name="Freeform 51">
                <a:extLst>
                  <a:ext uri="{FF2B5EF4-FFF2-40B4-BE49-F238E27FC236}">
                    <a16:creationId xmlns:a16="http://schemas.microsoft.com/office/drawing/2014/main" xmlns="" id="{85F3BB55-ABDF-494D-8A08-7D15D5B2D3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23" y="2574"/>
                <a:ext cx="44" cy="81"/>
              </a:xfrm>
              <a:custGeom>
                <a:avLst/>
                <a:gdLst>
                  <a:gd name="T0" fmla="*/ 25 w 57"/>
                  <a:gd name="T1" fmla="*/ 0 h 105"/>
                  <a:gd name="T2" fmla="*/ 31 w 57"/>
                  <a:gd name="T3" fmla="*/ 52 h 105"/>
                  <a:gd name="T4" fmla="*/ 24 w 57"/>
                  <a:gd name="T5" fmla="*/ 53 h 105"/>
                  <a:gd name="T6" fmla="*/ 18 w 57"/>
                  <a:gd name="T7" fmla="*/ 1 h 105"/>
                  <a:gd name="T8" fmla="*/ 1 w 57"/>
                  <a:gd name="T9" fmla="*/ 53 h 105"/>
                  <a:gd name="T10" fmla="*/ 2 w 57"/>
                  <a:gd name="T11" fmla="*/ 56 h 105"/>
                  <a:gd name="T12" fmla="*/ 5 w 57"/>
                  <a:gd name="T13" fmla="*/ 73 h 105"/>
                  <a:gd name="T14" fmla="*/ 27 w 57"/>
                  <a:gd name="T15" fmla="*/ 104 h 105"/>
                  <a:gd name="T16" fmla="*/ 31 w 57"/>
                  <a:gd name="T17" fmla="*/ 105 h 105"/>
                  <a:gd name="T18" fmla="*/ 33 w 57"/>
                  <a:gd name="T19" fmla="*/ 105 h 105"/>
                  <a:gd name="T20" fmla="*/ 37 w 57"/>
                  <a:gd name="T21" fmla="*/ 104 h 105"/>
                  <a:gd name="T22" fmla="*/ 53 w 57"/>
                  <a:gd name="T23" fmla="*/ 49 h 105"/>
                  <a:gd name="T24" fmla="*/ 25 w 57"/>
                  <a:gd name="T25" fmla="*/ 0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7" h="105">
                    <a:moveTo>
                      <a:pt x="25" y="0"/>
                    </a:moveTo>
                    <a:cubicBezTo>
                      <a:pt x="27" y="17"/>
                      <a:pt x="29" y="35"/>
                      <a:pt x="31" y="52"/>
                    </a:cubicBezTo>
                    <a:cubicBezTo>
                      <a:pt x="29" y="53"/>
                      <a:pt x="27" y="53"/>
                      <a:pt x="24" y="53"/>
                    </a:cubicBezTo>
                    <a:cubicBezTo>
                      <a:pt x="22" y="36"/>
                      <a:pt x="20" y="18"/>
                      <a:pt x="18" y="1"/>
                    </a:cubicBezTo>
                    <a:cubicBezTo>
                      <a:pt x="6" y="6"/>
                      <a:pt x="0" y="28"/>
                      <a:pt x="1" y="53"/>
                    </a:cubicBezTo>
                    <a:cubicBezTo>
                      <a:pt x="1" y="54"/>
                      <a:pt x="2" y="55"/>
                      <a:pt x="2" y="56"/>
                    </a:cubicBezTo>
                    <a:cubicBezTo>
                      <a:pt x="2" y="62"/>
                      <a:pt x="3" y="68"/>
                      <a:pt x="5" y="73"/>
                    </a:cubicBezTo>
                    <a:cubicBezTo>
                      <a:pt x="9" y="90"/>
                      <a:pt x="18" y="102"/>
                      <a:pt x="27" y="104"/>
                    </a:cubicBezTo>
                    <a:cubicBezTo>
                      <a:pt x="28" y="105"/>
                      <a:pt x="30" y="105"/>
                      <a:pt x="31" y="105"/>
                    </a:cubicBezTo>
                    <a:cubicBezTo>
                      <a:pt x="32" y="105"/>
                      <a:pt x="32" y="105"/>
                      <a:pt x="33" y="105"/>
                    </a:cubicBezTo>
                    <a:cubicBezTo>
                      <a:pt x="34" y="105"/>
                      <a:pt x="36" y="104"/>
                      <a:pt x="37" y="104"/>
                    </a:cubicBezTo>
                    <a:cubicBezTo>
                      <a:pt x="49" y="98"/>
                      <a:pt x="57" y="75"/>
                      <a:pt x="53" y="49"/>
                    </a:cubicBezTo>
                    <a:cubicBezTo>
                      <a:pt x="50" y="22"/>
                      <a:pt x="38" y="1"/>
                      <a:pt x="25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2" name="Freeform 52">
                <a:extLst>
                  <a:ext uri="{FF2B5EF4-FFF2-40B4-BE49-F238E27FC236}">
                    <a16:creationId xmlns:a16="http://schemas.microsoft.com/office/drawing/2014/main" xmlns="" id="{88597E9F-7654-45B0-928D-A7D34D2869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97" y="3546"/>
                <a:ext cx="60" cy="74"/>
              </a:xfrm>
              <a:custGeom>
                <a:avLst/>
                <a:gdLst>
                  <a:gd name="T0" fmla="*/ 59 w 78"/>
                  <a:gd name="T1" fmla="*/ 0 h 95"/>
                  <a:gd name="T2" fmla="*/ 27 w 78"/>
                  <a:gd name="T3" fmla="*/ 20 h 95"/>
                  <a:gd name="T4" fmla="*/ 18 w 78"/>
                  <a:gd name="T5" fmla="*/ 33 h 95"/>
                  <a:gd name="T6" fmla="*/ 16 w 78"/>
                  <a:gd name="T7" fmla="*/ 36 h 95"/>
                  <a:gd name="T8" fmla="*/ 11 w 78"/>
                  <a:gd name="T9" fmla="*/ 92 h 95"/>
                  <a:gd name="T10" fmla="*/ 20 w 78"/>
                  <a:gd name="T11" fmla="*/ 95 h 95"/>
                  <a:gd name="T12" fmla="*/ 62 w 78"/>
                  <a:gd name="T13" fmla="*/ 62 h 95"/>
                  <a:gd name="T14" fmla="*/ 70 w 78"/>
                  <a:gd name="T15" fmla="*/ 5 h 95"/>
                  <a:gd name="T16" fmla="*/ 67 w 78"/>
                  <a:gd name="T17" fmla="*/ 2 h 95"/>
                  <a:gd name="T18" fmla="*/ 63 w 78"/>
                  <a:gd name="T19" fmla="*/ 0 h 95"/>
                  <a:gd name="T20" fmla="*/ 59 w 78"/>
                  <a:gd name="T21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8" h="95">
                    <a:moveTo>
                      <a:pt x="59" y="0"/>
                    </a:moveTo>
                    <a:cubicBezTo>
                      <a:pt x="50" y="0"/>
                      <a:pt x="38" y="8"/>
                      <a:pt x="27" y="20"/>
                    </a:cubicBezTo>
                    <a:cubicBezTo>
                      <a:pt x="24" y="24"/>
                      <a:pt x="21" y="29"/>
                      <a:pt x="18" y="33"/>
                    </a:cubicBezTo>
                    <a:cubicBezTo>
                      <a:pt x="18" y="34"/>
                      <a:pt x="17" y="35"/>
                      <a:pt x="16" y="36"/>
                    </a:cubicBezTo>
                    <a:cubicBezTo>
                      <a:pt x="3" y="60"/>
                      <a:pt x="0" y="85"/>
                      <a:pt x="11" y="92"/>
                    </a:cubicBezTo>
                    <a:cubicBezTo>
                      <a:pt x="14" y="94"/>
                      <a:pt x="17" y="95"/>
                      <a:pt x="20" y="95"/>
                    </a:cubicBezTo>
                    <a:cubicBezTo>
                      <a:pt x="32" y="95"/>
                      <a:pt x="49" y="82"/>
                      <a:pt x="62" y="62"/>
                    </a:cubicBezTo>
                    <a:cubicBezTo>
                      <a:pt x="75" y="40"/>
                      <a:pt x="78" y="16"/>
                      <a:pt x="70" y="5"/>
                    </a:cubicBezTo>
                    <a:cubicBezTo>
                      <a:pt x="69" y="4"/>
                      <a:pt x="68" y="3"/>
                      <a:pt x="67" y="2"/>
                    </a:cubicBezTo>
                    <a:cubicBezTo>
                      <a:pt x="65" y="1"/>
                      <a:pt x="64" y="0"/>
                      <a:pt x="63" y="0"/>
                    </a:cubicBezTo>
                    <a:cubicBezTo>
                      <a:pt x="61" y="0"/>
                      <a:pt x="60" y="0"/>
                      <a:pt x="59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3" name="Freeform 53">
                <a:extLst>
                  <a:ext uri="{FF2B5EF4-FFF2-40B4-BE49-F238E27FC236}">
                    <a16:creationId xmlns:a16="http://schemas.microsoft.com/office/drawing/2014/main" xmlns="" id="{E1E58FB5-9C31-4F0D-98C9-5971FA2EE5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35" y="3447"/>
                <a:ext cx="34" cy="41"/>
              </a:xfrm>
              <a:custGeom>
                <a:avLst/>
                <a:gdLst>
                  <a:gd name="T0" fmla="*/ 32 w 43"/>
                  <a:gd name="T1" fmla="*/ 0 h 52"/>
                  <a:gd name="T2" fmla="*/ 8 w 43"/>
                  <a:gd name="T3" fmla="*/ 18 h 52"/>
                  <a:gd name="T4" fmla="*/ 2 w 43"/>
                  <a:gd name="T5" fmla="*/ 43 h 52"/>
                  <a:gd name="T6" fmla="*/ 7 w 43"/>
                  <a:gd name="T7" fmla="*/ 50 h 52"/>
                  <a:gd name="T8" fmla="*/ 9 w 43"/>
                  <a:gd name="T9" fmla="*/ 51 h 52"/>
                  <a:gd name="T10" fmla="*/ 13 w 43"/>
                  <a:gd name="T11" fmla="*/ 52 h 52"/>
                  <a:gd name="T12" fmla="*/ 34 w 43"/>
                  <a:gd name="T13" fmla="*/ 38 h 52"/>
                  <a:gd name="T14" fmla="*/ 36 w 43"/>
                  <a:gd name="T15" fmla="*/ 35 h 52"/>
                  <a:gd name="T16" fmla="*/ 41 w 43"/>
                  <a:gd name="T17" fmla="*/ 23 h 52"/>
                  <a:gd name="T18" fmla="*/ 37 w 43"/>
                  <a:gd name="T19" fmla="*/ 2 h 52"/>
                  <a:gd name="T20" fmla="*/ 32 w 43"/>
                  <a:gd name="T21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3" h="52">
                    <a:moveTo>
                      <a:pt x="32" y="0"/>
                    </a:moveTo>
                    <a:cubicBezTo>
                      <a:pt x="24" y="0"/>
                      <a:pt x="15" y="8"/>
                      <a:pt x="8" y="18"/>
                    </a:cubicBezTo>
                    <a:cubicBezTo>
                      <a:pt x="2" y="27"/>
                      <a:pt x="0" y="37"/>
                      <a:pt x="2" y="43"/>
                    </a:cubicBezTo>
                    <a:cubicBezTo>
                      <a:pt x="3" y="46"/>
                      <a:pt x="4" y="49"/>
                      <a:pt x="7" y="50"/>
                    </a:cubicBezTo>
                    <a:cubicBezTo>
                      <a:pt x="7" y="51"/>
                      <a:pt x="8" y="51"/>
                      <a:pt x="9" y="51"/>
                    </a:cubicBezTo>
                    <a:cubicBezTo>
                      <a:pt x="10" y="52"/>
                      <a:pt x="11" y="52"/>
                      <a:pt x="13" y="52"/>
                    </a:cubicBezTo>
                    <a:cubicBezTo>
                      <a:pt x="20" y="52"/>
                      <a:pt x="28" y="47"/>
                      <a:pt x="34" y="38"/>
                    </a:cubicBezTo>
                    <a:cubicBezTo>
                      <a:pt x="35" y="37"/>
                      <a:pt x="35" y="36"/>
                      <a:pt x="36" y="35"/>
                    </a:cubicBezTo>
                    <a:cubicBezTo>
                      <a:pt x="38" y="31"/>
                      <a:pt x="40" y="27"/>
                      <a:pt x="41" y="23"/>
                    </a:cubicBezTo>
                    <a:cubicBezTo>
                      <a:pt x="43" y="14"/>
                      <a:pt x="42" y="5"/>
                      <a:pt x="37" y="2"/>
                    </a:cubicBezTo>
                    <a:cubicBezTo>
                      <a:pt x="35" y="1"/>
                      <a:pt x="33" y="0"/>
                      <a:pt x="32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4" name="Freeform 54">
                <a:extLst>
                  <a:ext uri="{FF2B5EF4-FFF2-40B4-BE49-F238E27FC236}">
                    <a16:creationId xmlns:a16="http://schemas.microsoft.com/office/drawing/2014/main" xmlns="" id="{5E8F9E43-C126-4F12-ABBF-206EA05014D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463" y="2765"/>
                <a:ext cx="1718" cy="1864"/>
              </a:xfrm>
              <a:custGeom>
                <a:avLst/>
                <a:gdLst>
                  <a:gd name="T0" fmla="*/ 1087 w 2225"/>
                  <a:gd name="T1" fmla="*/ 2307 h 2414"/>
                  <a:gd name="T2" fmla="*/ 713 w 2225"/>
                  <a:gd name="T3" fmla="*/ 2404 h 2414"/>
                  <a:gd name="T4" fmla="*/ 715 w 2225"/>
                  <a:gd name="T5" fmla="*/ 2408 h 2414"/>
                  <a:gd name="T6" fmla="*/ 715 w 2225"/>
                  <a:gd name="T7" fmla="*/ 2414 h 2414"/>
                  <a:gd name="T8" fmla="*/ 1091 w 2225"/>
                  <a:gd name="T9" fmla="*/ 2316 h 2414"/>
                  <a:gd name="T10" fmla="*/ 1087 w 2225"/>
                  <a:gd name="T11" fmla="*/ 2307 h 2414"/>
                  <a:gd name="T12" fmla="*/ 615 w 2225"/>
                  <a:gd name="T13" fmla="*/ 2163 h 2414"/>
                  <a:gd name="T14" fmla="*/ 593 w 2225"/>
                  <a:gd name="T15" fmla="*/ 2168 h 2414"/>
                  <a:gd name="T16" fmla="*/ 588 w 2225"/>
                  <a:gd name="T17" fmla="*/ 2169 h 2414"/>
                  <a:gd name="T18" fmla="*/ 628 w 2225"/>
                  <a:gd name="T19" fmla="*/ 2395 h 2414"/>
                  <a:gd name="T20" fmla="*/ 633 w 2225"/>
                  <a:gd name="T21" fmla="*/ 2394 h 2414"/>
                  <a:gd name="T22" fmla="*/ 658 w 2225"/>
                  <a:gd name="T23" fmla="*/ 2392 h 2414"/>
                  <a:gd name="T24" fmla="*/ 615 w 2225"/>
                  <a:gd name="T25" fmla="*/ 2163 h 2414"/>
                  <a:gd name="T26" fmla="*/ 1 w 2225"/>
                  <a:gd name="T27" fmla="*/ 2147 h 2414"/>
                  <a:gd name="T28" fmla="*/ 2 w 2225"/>
                  <a:gd name="T29" fmla="*/ 2152 h 2414"/>
                  <a:gd name="T30" fmla="*/ 0 w 2225"/>
                  <a:gd name="T31" fmla="*/ 2156 h 2414"/>
                  <a:gd name="T32" fmla="*/ 292 w 2225"/>
                  <a:gd name="T33" fmla="*/ 2174 h 2414"/>
                  <a:gd name="T34" fmla="*/ 547 w 2225"/>
                  <a:gd name="T35" fmla="*/ 2160 h 2414"/>
                  <a:gd name="T36" fmla="*/ 547 w 2225"/>
                  <a:gd name="T37" fmla="*/ 2158 h 2414"/>
                  <a:gd name="T38" fmla="*/ 551 w 2225"/>
                  <a:gd name="T39" fmla="*/ 2149 h 2414"/>
                  <a:gd name="T40" fmla="*/ 292 w 2225"/>
                  <a:gd name="T41" fmla="*/ 2164 h 2414"/>
                  <a:gd name="T42" fmla="*/ 1 w 2225"/>
                  <a:gd name="T43" fmla="*/ 2147 h 2414"/>
                  <a:gd name="T44" fmla="*/ 2069 w 2225"/>
                  <a:gd name="T45" fmla="*/ 1596 h 2414"/>
                  <a:gd name="T46" fmla="*/ 1105 w 2225"/>
                  <a:gd name="T47" fmla="*/ 2301 h 2414"/>
                  <a:gd name="T48" fmla="*/ 1109 w 2225"/>
                  <a:gd name="T49" fmla="*/ 2310 h 2414"/>
                  <a:gd name="T50" fmla="*/ 2077 w 2225"/>
                  <a:gd name="T51" fmla="*/ 1602 h 2414"/>
                  <a:gd name="T52" fmla="*/ 2072 w 2225"/>
                  <a:gd name="T53" fmla="*/ 1600 h 2414"/>
                  <a:gd name="T54" fmla="*/ 2069 w 2225"/>
                  <a:gd name="T55" fmla="*/ 1596 h 2414"/>
                  <a:gd name="T56" fmla="*/ 1825 w 2225"/>
                  <a:gd name="T57" fmla="*/ 1311 h 2414"/>
                  <a:gd name="T58" fmla="*/ 1822 w 2225"/>
                  <a:gd name="T59" fmla="*/ 1314 h 2414"/>
                  <a:gd name="T60" fmla="*/ 1810 w 2225"/>
                  <a:gd name="T61" fmla="*/ 1328 h 2414"/>
                  <a:gd name="T62" fmla="*/ 2082 w 2225"/>
                  <a:gd name="T63" fmla="*/ 1547 h 2414"/>
                  <a:gd name="T64" fmla="*/ 2094 w 2225"/>
                  <a:gd name="T65" fmla="*/ 1529 h 2414"/>
                  <a:gd name="T66" fmla="*/ 2096 w 2225"/>
                  <a:gd name="T67" fmla="*/ 1525 h 2414"/>
                  <a:gd name="T68" fmla="*/ 1825 w 2225"/>
                  <a:gd name="T69" fmla="*/ 1311 h 2414"/>
                  <a:gd name="T70" fmla="*/ 2224 w 2225"/>
                  <a:gd name="T71" fmla="*/ 0 h 2414"/>
                  <a:gd name="T72" fmla="*/ 2219 w 2225"/>
                  <a:gd name="T73" fmla="*/ 1 h 2414"/>
                  <a:gd name="T74" fmla="*/ 2215 w 2225"/>
                  <a:gd name="T75" fmla="*/ 0 h 2414"/>
                  <a:gd name="T76" fmla="*/ 1831 w 2225"/>
                  <a:gd name="T77" fmla="*/ 1249 h 2414"/>
                  <a:gd name="T78" fmla="*/ 1835 w 2225"/>
                  <a:gd name="T79" fmla="*/ 1251 h 2414"/>
                  <a:gd name="T80" fmla="*/ 1838 w 2225"/>
                  <a:gd name="T81" fmla="*/ 1254 h 2414"/>
                  <a:gd name="T82" fmla="*/ 2224 w 2225"/>
                  <a:gd name="T83" fmla="*/ 0 h 2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225" h="2414">
                    <a:moveTo>
                      <a:pt x="1087" y="2307"/>
                    </a:moveTo>
                    <a:cubicBezTo>
                      <a:pt x="969" y="2349"/>
                      <a:pt x="844" y="2382"/>
                      <a:pt x="713" y="2404"/>
                    </a:cubicBezTo>
                    <a:cubicBezTo>
                      <a:pt x="714" y="2405"/>
                      <a:pt x="715" y="2406"/>
                      <a:pt x="715" y="2408"/>
                    </a:cubicBezTo>
                    <a:cubicBezTo>
                      <a:pt x="716" y="2410"/>
                      <a:pt x="715" y="2412"/>
                      <a:pt x="715" y="2414"/>
                    </a:cubicBezTo>
                    <a:cubicBezTo>
                      <a:pt x="846" y="2391"/>
                      <a:pt x="972" y="2359"/>
                      <a:pt x="1091" y="2316"/>
                    </a:cubicBezTo>
                    <a:cubicBezTo>
                      <a:pt x="1090" y="2313"/>
                      <a:pt x="1089" y="2310"/>
                      <a:pt x="1087" y="2307"/>
                    </a:cubicBezTo>
                    <a:moveTo>
                      <a:pt x="615" y="2163"/>
                    </a:moveTo>
                    <a:cubicBezTo>
                      <a:pt x="609" y="2165"/>
                      <a:pt x="601" y="2167"/>
                      <a:pt x="593" y="2168"/>
                    </a:cubicBezTo>
                    <a:cubicBezTo>
                      <a:pt x="592" y="2169"/>
                      <a:pt x="590" y="2169"/>
                      <a:pt x="588" y="2169"/>
                    </a:cubicBezTo>
                    <a:cubicBezTo>
                      <a:pt x="602" y="2244"/>
                      <a:pt x="614" y="2320"/>
                      <a:pt x="628" y="2395"/>
                    </a:cubicBezTo>
                    <a:cubicBezTo>
                      <a:pt x="629" y="2395"/>
                      <a:pt x="631" y="2395"/>
                      <a:pt x="633" y="2394"/>
                    </a:cubicBezTo>
                    <a:cubicBezTo>
                      <a:pt x="642" y="2393"/>
                      <a:pt x="650" y="2392"/>
                      <a:pt x="658" y="2392"/>
                    </a:cubicBezTo>
                    <a:cubicBezTo>
                      <a:pt x="643" y="2316"/>
                      <a:pt x="629" y="2239"/>
                      <a:pt x="615" y="2163"/>
                    </a:cubicBezTo>
                    <a:moveTo>
                      <a:pt x="1" y="2147"/>
                    </a:moveTo>
                    <a:cubicBezTo>
                      <a:pt x="2" y="2149"/>
                      <a:pt x="2" y="2150"/>
                      <a:pt x="2" y="2152"/>
                    </a:cubicBezTo>
                    <a:cubicBezTo>
                      <a:pt x="2" y="2154"/>
                      <a:pt x="1" y="2155"/>
                      <a:pt x="0" y="2156"/>
                    </a:cubicBezTo>
                    <a:cubicBezTo>
                      <a:pt x="100" y="2168"/>
                      <a:pt x="198" y="2174"/>
                      <a:pt x="292" y="2174"/>
                    </a:cubicBezTo>
                    <a:cubicBezTo>
                      <a:pt x="380" y="2174"/>
                      <a:pt x="465" y="2169"/>
                      <a:pt x="547" y="2160"/>
                    </a:cubicBezTo>
                    <a:cubicBezTo>
                      <a:pt x="547" y="2159"/>
                      <a:pt x="547" y="2159"/>
                      <a:pt x="547" y="2158"/>
                    </a:cubicBezTo>
                    <a:cubicBezTo>
                      <a:pt x="546" y="2155"/>
                      <a:pt x="548" y="2152"/>
                      <a:pt x="551" y="2149"/>
                    </a:cubicBezTo>
                    <a:cubicBezTo>
                      <a:pt x="468" y="2159"/>
                      <a:pt x="381" y="2164"/>
                      <a:pt x="292" y="2164"/>
                    </a:cubicBezTo>
                    <a:cubicBezTo>
                      <a:pt x="198" y="2164"/>
                      <a:pt x="101" y="2159"/>
                      <a:pt x="1" y="2147"/>
                    </a:cubicBezTo>
                    <a:moveTo>
                      <a:pt x="2069" y="1596"/>
                    </a:moveTo>
                    <a:cubicBezTo>
                      <a:pt x="1825" y="1907"/>
                      <a:pt x="1501" y="2156"/>
                      <a:pt x="1105" y="2301"/>
                    </a:cubicBezTo>
                    <a:cubicBezTo>
                      <a:pt x="1107" y="2304"/>
                      <a:pt x="1108" y="2307"/>
                      <a:pt x="1109" y="2310"/>
                    </a:cubicBezTo>
                    <a:cubicBezTo>
                      <a:pt x="1506" y="2165"/>
                      <a:pt x="1831" y="1915"/>
                      <a:pt x="2077" y="1602"/>
                    </a:cubicBezTo>
                    <a:cubicBezTo>
                      <a:pt x="2075" y="1602"/>
                      <a:pt x="2073" y="1601"/>
                      <a:pt x="2072" y="1600"/>
                    </a:cubicBezTo>
                    <a:cubicBezTo>
                      <a:pt x="2071" y="1599"/>
                      <a:pt x="2070" y="1598"/>
                      <a:pt x="2069" y="1596"/>
                    </a:cubicBezTo>
                    <a:moveTo>
                      <a:pt x="1825" y="1311"/>
                    </a:moveTo>
                    <a:cubicBezTo>
                      <a:pt x="1824" y="1312"/>
                      <a:pt x="1823" y="1313"/>
                      <a:pt x="1822" y="1314"/>
                    </a:cubicBezTo>
                    <a:cubicBezTo>
                      <a:pt x="1818" y="1319"/>
                      <a:pt x="1814" y="1324"/>
                      <a:pt x="1810" y="1328"/>
                    </a:cubicBezTo>
                    <a:cubicBezTo>
                      <a:pt x="1901" y="1400"/>
                      <a:pt x="1991" y="1473"/>
                      <a:pt x="2082" y="1547"/>
                    </a:cubicBezTo>
                    <a:cubicBezTo>
                      <a:pt x="2085" y="1541"/>
                      <a:pt x="2089" y="1535"/>
                      <a:pt x="2094" y="1529"/>
                    </a:cubicBezTo>
                    <a:cubicBezTo>
                      <a:pt x="2095" y="1528"/>
                      <a:pt x="2096" y="1527"/>
                      <a:pt x="2096" y="1525"/>
                    </a:cubicBezTo>
                    <a:cubicBezTo>
                      <a:pt x="2006" y="1454"/>
                      <a:pt x="1916" y="1382"/>
                      <a:pt x="1825" y="1311"/>
                    </a:cubicBezTo>
                    <a:moveTo>
                      <a:pt x="2224" y="0"/>
                    </a:moveTo>
                    <a:cubicBezTo>
                      <a:pt x="2222" y="0"/>
                      <a:pt x="2221" y="1"/>
                      <a:pt x="2219" y="1"/>
                    </a:cubicBezTo>
                    <a:cubicBezTo>
                      <a:pt x="2217" y="1"/>
                      <a:pt x="2216" y="1"/>
                      <a:pt x="2215" y="0"/>
                    </a:cubicBezTo>
                    <a:cubicBezTo>
                      <a:pt x="2216" y="442"/>
                      <a:pt x="2083" y="887"/>
                      <a:pt x="1831" y="1249"/>
                    </a:cubicBezTo>
                    <a:cubicBezTo>
                      <a:pt x="1833" y="1249"/>
                      <a:pt x="1834" y="1250"/>
                      <a:pt x="1835" y="1251"/>
                    </a:cubicBezTo>
                    <a:cubicBezTo>
                      <a:pt x="1837" y="1251"/>
                      <a:pt x="1838" y="1253"/>
                      <a:pt x="1838" y="1254"/>
                    </a:cubicBezTo>
                    <a:cubicBezTo>
                      <a:pt x="2092" y="891"/>
                      <a:pt x="2225" y="445"/>
                      <a:pt x="2224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5" name="Freeform 55">
                <a:extLst>
                  <a:ext uri="{FF2B5EF4-FFF2-40B4-BE49-F238E27FC236}">
                    <a16:creationId xmlns:a16="http://schemas.microsoft.com/office/drawing/2014/main" xmlns="" id="{D9EC2393-B27E-4307-B44F-B0C5A6F74A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55" y="2676"/>
                <a:ext cx="41" cy="90"/>
              </a:xfrm>
              <a:custGeom>
                <a:avLst/>
                <a:gdLst>
                  <a:gd name="T0" fmla="*/ 25 w 53"/>
                  <a:gd name="T1" fmla="*/ 0 h 116"/>
                  <a:gd name="T2" fmla="*/ 24 w 53"/>
                  <a:gd name="T3" fmla="*/ 0 h 116"/>
                  <a:gd name="T4" fmla="*/ 1 w 53"/>
                  <a:gd name="T5" fmla="*/ 60 h 116"/>
                  <a:gd name="T6" fmla="*/ 24 w 53"/>
                  <a:gd name="T7" fmla="*/ 115 h 116"/>
                  <a:gd name="T8" fmla="*/ 28 w 53"/>
                  <a:gd name="T9" fmla="*/ 116 h 116"/>
                  <a:gd name="T10" fmla="*/ 33 w 53"/>
                  <a:gd name="T11" fmla="*/ 115 h 116"/>
                  <a:gd name="T12" fmla="*/ 53 w 53"/>
                  <a:gd name="T13" fmla="*/ 65 h 116"/>
                  <a:gd name="T14" fmla="*/ 27 w 53"/>
                  <a:gd name="T15" fmla="*/ 66 h 116"/>
                  <a:gd name="T16" fmla="*/ 27 w 53"/>
                  <a:gd name="T17" fmla="*/ 50 h 116"/>
                  <a:gd name="T18" fmla="*/ 52 w 53"/>
                  <a:gd name="T19" fmla="*/ 49 h 116"/>
                  <a:gd name="T20" fmla="*/ 25 w 53"/>
                  <a:gd name="T21" fmla="*/ 0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3" h="116">
                    <a:moveTo>
                      <a:pt x="25" y="0"/>
                    </a:moveTo>
                    <a:cubicBezTo>
                      <a:pt x="25" y="0"/>
                      <a:pt x="25" y="0"/>
                      <a:pt x="24" y="0"/>
                    </a:cubicBezTo>
                    <a:cubicBezTo>
                      <a:pt x="10" y="2"/>
                      <a:pt x="0" y="28"/>
                      <a:pt x="1" y="60"/>
                    </a:cubicBezTo>
                    <a:cubicBezTo>
                      <a:pt x="2" y="88"/>
                      <a:pt x="11" y="111"/>
                      <a:pt x="24" y="115"/>
                    </a:cubicBezTo>
                    <a:cubicBezTo>
                      <a:pt x="25" y="116"/>
                      <a:pt x="26" y="116"/>
                      <a:pt x="28" y="116"/>
                    </a:cubicBezTo>
                    <a:cubicBezTo>
                      <a:pt x="30" y="116"/>
                      <a:pt x="31" y="115"/>
                      <a:pt x="33" y="115"/>
                    </a:cubicBezTo>
                    <a:cubicBezTo>
                      <a:pt x="44" y="110"/>
                      <a:pt x="52" y="89"/>
                      <a:pt x="53" y="65"/>
                    </a:cubicBezTo>
                    <a:cubicBezTo>
                      <a:pt x="44" y="66"/>
                      <a:pt x="36" y="66"/>
                      <a:pt x="27" y="66"/>
                    </a:cubicBezTo>
                    <a:cubicBezTo>
                      <a:pt x="27" y="61"/>
                      <a:pt x="27" y="55"/>
                      <a:pt x="27" y="50"/>
                    </a:cubicBezTo>
                    <a:cubicBezTo>
                      <a:pt x="35" y="50"/>
                      <a:pt x="44" y="49"/>
                      <a:pt x="52" y="49"/>
                    </a:cubicBezTo>
                    <a:cubicBezTo>
                      <a:pt x="50" y="20"/>
                      <a:pt x="38" y="0"/>
                      <a:pt x="25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6" name="Freeform 56">
                <a:extLst>
                  <a:ext uri="{FF2B5EF4-FFF2-40B4-BE49-F238E27FC236}">
                    <a16:creationId xmlns:a16="http://schemas.microsoft.com/office/drawing/2014/main" xmlns="" id="{B59E57AF-333B-466E-8D4E-692EF4DBC2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20" y="3728"/>
                <a:ext cx="68" cy="77"/>
              </a:xfrm>
              <a:custGeom>
                <a:avLst/>
                <a:gdLst>
                  <a:gd name="T0" fmla="*/ 70 w 88"/>
                  <a:gd name="T1" fmla="*/ 0 h 99"/>
                  <a:gd name="T2" fmla="*/ 24 w 88"/>
                  <a:gd name="T3" fmla="*/ 34 h 99"/>
                  <a:gd name="T4" fmla="*/ 8 w 88"/>
                  <a:gd name="T5" fmla="*/ 93 h 99"/>
                  <a:gd name="T6" fmla="*/ 43 w 88"/>
                  <a:gd name="T7" fmla="*/ 47 h 99"/>
                  <a:gd name="T8" fmla="*/ 48 w 88"/>
                  <a:gd name="T9" fmla="*/ 52 h 99"/>
                  <a:gd name="T10" fmla="*/ 13 w 88"/>
                  <a:gd name="T11" fmla="*/ 98 h 99"/>
                  <a:gd name="T12" fmla="*/ 18 w 88"/>
                  <a:gd name="T13" fmla="*/ 99 h 99"/>
                  <a:gd name="T14" fmla="*/ 53 w 88"/>
                  <a:gd name="T15" fmla="*/ 80 h 99"/>
                  <a:gd name="T16" fmla="*/ 65 w 88"/>
                  <a:gd name="T17" fmla="*/ 66 h 99"/>
                  <a:gd name="T18" fmla="*/ 68 w 88"/>
                  <a:gd name="T19" fmla="*/ 63 h 99"/>
                  <a:gd name="T20" fmla="*/ 81 w 88"/>
                  <a:gd name="T21" fmla="*/ 6 h 99"/>
                  <a:gd name="T22" fmla="*/ 78 w 88"/>
                  <a:gd name="T23" fmla="*/ 3 h 99"/>
                  <a:gd name="T24" fmla="*/ 74 w 88"/>
                  <a:gd name="T25" fmla="*/ 1 h 99"/>
                  <a:gd name="T26" fmla="*/ 70 w 88"/>
                  <a:gd name="T27" fmla="*/ 0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8" h="99">
                    <a:moveTo>
                      <a:pt x="70" y="0"/>
                    </a:moveTo>
                    <a:cubicBezTo>
                      <a:pt x="58" y="0"/>
                      <a:pt x="39" y="13"/>
                      <a:pt x="24" y="34"/>
                    </a:cubicBezTo>
                    <a:cubicBezTo>
                      <a:pt x="7" y="57"/>
                      <a:pt x="0" y="82"/>
                      <a:pt x="8" y="93"/>
                    </a:cubicBezTo>
                    <a:cubicBezTo>
                      <a:pt x="19" y="78"/>
                      <a:pt x="31" y="63"/>
                      <a:pt x="43" y="47"/>
                    </a:cubicBezTo>
                    <a:cubicBezTo>
                      <a:pt x="44" y="49"/>
                      <a:pt x="46" y="51"/>
                      <a:pt x="48" y="52"/>
                    </a:cubicBezTo>
                    <a:cubicBezTo>
                      <a:pt x="36" y="67"/>
                      <a:pt x="25" y="83"/>
                      <a:pt x="13" y="98"/>
                    </a:cubicBezTo>
                    <a:cubicBezTo>
                      <a:pt x="15" y="98"/>
                      <a:pt x="16" y="99"/>
                      <a:pt x="18" y="99"/>
                    </a:cubicBezTo>
                    <a:cubicBezTo>
                      <a:pt x="28" y="99"/>
                      <a:pt x="41" y="92"/>
                      <a:pt x="53" y="80"/>
                    </a:cubicBezTo>
                    <a:cubicBezTo>
                      <a:pt x="57" y="76"/>
                      <a:pt x="61" y="71"/>
                      <a:pt x="65" y="66"/>
                    </a:cubicBezTo>
                    <a:cubicBezTo>
                      <a:pt x="66" y="65"/>
                      <a:pt x="67" y="64"/>
                      <a:pt x="68" y="63"/>
                    </a:cubicBezTo>
                    <a:cubicBezTo>
                      <a:pt x="83" y="40"/>
                      <a:pt x="88" y="16"/>
                      <a:pt x="81" y="6"/>
                    </a:cubicBezTo>
                    <a:cubicBezTo>
                      <a:pt x="81" y="5"/>
                      <a:pt x="80" y="3"/>
                      <a:pt x="78" y="3"/>
                    </a:cubicBezTo>
                    <a:cubicBezTo>
                      <a:pt x="77" y="2"/>
                      <a:pt x="76" y="1"/>
                      <a:pt x="74" y="1"/>
                    </a:cubicBezTo>
                    <a:cubicBezTo>
                      <a:pt x="73" y="0"/>
                      <a:pt x="72" y="0"/>
                      <a:pt x="70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7" name="Freeform 57">
                <a:extLst>
                  <a:ext uri="{FF2B5EF4-FFF2-40B4-BE49-F238E27FC236}">
                    <a16:creationId xmlns:a16="http://schemas.microsoft.com/office/drawing/2014/main" xmlns="" id="{0EA044C8-AF73-4EB0-A5F3-29F79DADD1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64" y="4402"/>
                <a:ext cx="101" cy="35"/>
              </a:xfrm>
              <a:custGeom>
                <a:avLst/>
                <a:gdLst>
                  <a:gd name="T0" fmla="*/ 42 w 131"/>
                  <a:gd name="T1" fmla="*/ 0 h 46"/>
                  <a:gd name="T2" fmla="*/ 2 w 131"/>
                  <a:gd name="T3" fmla="*/ 13 h 46"/>
                  <a:gd name="T4" fmla="*/ 64 w 131"/>
                  <a:gd name="T5" fmla="*/ 44 h 46"/>
                  <a:gd name="T6" fmla="*/ 90 w 131"/>
                  <a:gd name="T7" fmla="*/ 46 h 46"/>
                  <a:gd name="T8" fmla="*/ 129 w 131"/>
                  <a:gd name="T9" fmla="*/ 36 h 46"/>
                  <a:gd name="T10" fmla="*/ 131 w 131"/>
                  <a:gd name="T11" fmla="*/ 32 h 46"/>
                  <a:gd name="T12" fmla="*/ 130 w 131"/>
                  <a:gd name="T13" fmla="*/ 27 h 46"/>
                  <a:gd name="T14" fmla="*/ 70 w 131"/>
                  <a:gd name="T15" fmla="*/ 2 h 46"/>
                  <a:gd name="T16" fmla="*/ 42 w 131"/>
                  <a:gd name="T17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1" h="46">
                    <a:moveTo>
                      <a:pt x="42" y="0"/>
                    </a:moveTo>
                    <a:cubicBezTo>
                      <a:pt x="20" y="0"/>
                      <a:pt x="3" y="5"/>
                      <a:pt x="2" y="13"/>
                    </a:cubicBezTo>
                    <a:cubicBezTo>
                      <a:pt x="0" y="25"/>
                      <a:pt x="28" y="39"/>
                      <a:pt x="64" y="44"/>
                    </a:cubicBezTo>
                    <a:cubicBezTo>
                      <a:pt x="73" y="45"/>
                      <a:pt x="82" y="46"/>
                      <a:pt x="90" y="46"/>
                    </a:cubicBezTo>
                    <a:cubicBezTo>
                      <a:pt x="109" y="46"/>
                      <a:pt x="123" y="42"/>
                      <a:pt x="129" y="36"/>
                    </a:cubicBezTo>
                    <a:cubicBezTo>
                      <a:pt x="130" y="35"/>
                      <a:pt x="131" y="34"/>
                      <a:pt x="131" y="32"/>
                    </a:cubicBezTo>
                    <a:cubicBezTo>
                      <a:pt x="131" y="30"/>
                      <a:pt x="131" y="29"/>
                      <a:pt x="130" y="27"/>
                    </a:cubicBezTo>
                    <a:cubicBezTo>
                      <a:pt x="124" y="17"/>
                      <a:pt x="99" y="7"/>
                      <a:pt x="70" y="2"/>
                    </a:cubicBezTo>
                    <a:cubicBezTo>
                      <a:pt x="60" y="1"/>
                      <a:pt x="50" y="0"/>
                      <a:pt x="42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8" name="Freeform 58">
                <a:extLst>
                  <a:ext uri="{FF2B5EF4-FFF2-40B4-BE49-F238E27FC236}">
                    <a16:creationId xmlns:a16="http://schemas.microsoft.com/office/drawing/2014/main" xmlns="" id="{A478610A-C71F-4F52-83E8-AA437291BB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58" y="3913"/>
                <a:ext cx="79" cy="90"/>
              </a:xfrm>
              <a:custGeom>
                <a:avLst/>
                <a:gdLst>
                  <a:gd name="T0" fmla="*/ 83 w 102"/>
                  <a:gd name="T1" fmla="*/ 0 h 116"/>
                  <a:gd name="T2" fmla="*/ 31 w 102"/>
                  <a:gd name="T3" fmla="*/ 38 h 116"/>
                  <a:gd name="T4" fmla="*/ 29 w 102"/>
                  <a:gd name="T5" fmla="*/ 42 h 116"/>
                  <a:gd name="T6" fmla="*/ 17 w 102"/>
                  <a:gd name="T7" fmla="*/ 60 h 116"/>
                  <a:gd name="T8" fmla="*/ 4 w 102"/>
                  <a:gd name="T9" fmla="*/ 109 h 116"/>
                  <a:gd name="T10" fmla="*/ 7 w 102"/>
                  <a:gd name="T11" fmla="*/ 113 h 116"/>
                  <a:gd name="T12" fmla="*/ 12 w 102"/>
                  <a:gd name="T13" fmla="*/ 115 h 116"/>
                  <a:gd name="T14" fmla="*/ 15 w 102"/>
                  <a:gd name="T15" fmla="*/ 116 h 116"/>
                  <a:gd name="T16" fmla="*/ 57 w 102"/>
                  <a:gd name="T17" fmla="*/ 89 h 116"/>
                  <a:gd name="T18" fmla="*/ 38 w 102"/>
                  <a:gd name="T19" fmla="*/ 73 h 116"/>
                  <a:gd name="T20" fmla="*/ 46 w 102"/>
                  <a:gd name="T21" fmla="*/ 63 h 116"/>
                  <a:gd name="T22" fmla="*/ 66 w 102"/>
                  <a:gd name="T23" fmla="*/ 79 h 116"/>
                  <a:gd name="T24" fmla="*/ 70 w 102"/>
                  <a:gd name="T25" fmla="*/ 75 h 116"/>
                  <a:gd name="T26" fmla="*/ 90 w 102"/>
                  <a:gd name="T27" fmla="*/ 3 h 116"/>
                  <a:gd name="T28" fmla="*/ 83 w 102"/>
                  <a:gd name="T29" fmla="*/ 0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02" h="116">
                    <a:moveTo>
                      <a:pt x="83" y="0"/>
                    </a:moveTo>
                    <a:cubicBezTo>
                      <a:pt x="69" y="0"/>
                      <a:pt x="49" y="15"/>
                      <a:pt x="31" y="38"/>
                    </a:cubicBezTo>
                    <a:cubicBezTo>
                      <a:pt x="31" y="40"/>
                      <a:pt x="30" y="41"/>
                      <a:pt x="29" y="42"/>
                    </a:cubicBezTo>
                    <a:cubicBezTo>
                      <a:pt x="24" y="48"/>
                      <a:pt x="20" y="54"/>
                      <a:pt x="17" y="60"/>
                    </a:cubicBezTo>
                    <a:cubicBezTo>
                      <a:pt x="5" y="80"/>
                      <a:pt x="0" y="100"/>
                      <a:pt x="4" y="109"/>
                    </a:cubicBezTo>
                    <a:cubicBezTo>
                      <a:pt x="5" y="111"/>
                      <a:pt x="6" y="112"/>
                      <a:pt x="7" y="113"/>
                    </a:cubicBezTo>
                    <a:cubicBezTo>
                      <a:pt x="8" y="114"/>
                      <a:pt x="10" y="115"/>
                      <a:pt x="12" y="115"/>
                    </a:cubicBezTo>
                    <a:cubicBezTo>
                      <a:pt x="13" y="116"/>
                      <a:pt x="14" y="116"/>
                      <a:pt x="15" y="116"/>
                    </a:cubicBezTo>
                    <a:cubicBezTo>
                      <a:pt x="26" y="116"/>
                      <a:pt x="42" y="106"/>
                      <a:pt x="57" y="89"/>
                    </a:cubicBezTo>
                    <a:cubicBezTo>
                      <a:pt x="51" y="84"/>
                      <a:pt x="44" y="79"/>
                      <a:pt x="38" y="73"/>
                    </a:cubicBezTo>
                    <a:cubicBezTo>
                      <a:pt x="40" y="70"/>
                      <a:pt x="43" y="67"/>
                      <a:pt x="46" y="63"/>
                    </a:cubicBezTo>
                    <a:cubicBezTo>
                      <a:pt x="53" y="68"/>
                      <a:pt x="59" y="74"/>
                      <a:pt x="66" y="79"/>
                    </a:cubicBezTo>
                    <a:cubicBezTo>
                      <a:pt x="67" y="78"/>
                      <a:pt x="69" y="76"/>
                      <a:pt x="70" y="75"/>
                    </a:cubicBezTo>
                    <a:cubicBezTo>
                      <a:pt x="93" y="43"/>
                      <a:pt x="102" y="11"/>
                      <a:pt x="90" y="3"/>
                    </a:cubicBezTo>
                    <a:cubicBezTo>
                      <a:pt x="88" y="1"/>
                      <a:pt x="85" y="0"/>
                      <a:pt x="83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9" name="Freeform 59">
                <a:extLst>
                  <a:ext uri="{FF2B5EF4-FFF2-40B4-BE49-F238E27FC236}">
                    <a16:creationId xmlns:a16="http://schemas.microsoft.com/office/drawing/2014/main" xmlns="" id="{E5FDD16F-2493-45C6-B09F-B9B70DEDE1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93" y="4612"/>
                <a:ext cx="123" cy="44"/>
              </a:xfrm>
              <a:custGeom>
                <a:avLst/>
                <a:gdLst>
                  <a:gd name="T0" fmla="*/ 108 w 159"/>
                  <a:gd name="T1" fmla="*/ 0 h 57"/>
                  <a:gd name="T2" fmla="*/ 101 w 159"/>
                  <a:gd name="T3" fmla="*/ 0 h 57"/>
                  <a:gd name="T4" fmla="*/ 76 w 159"/>
                  <a:gd name="T5" fmla="*/ 2 h 57"/>
                  <a:gd name="T6" fmla="*/ 71 w 159"/>
                  <a:gd name="T7" fmla="*/ 3 h 57"/>
                  <a:gd name="T8" fmla="*/ 1 w 159"/>
                  <a:gd name="T9" fmla="*/ 37 h 57"/>
                  <a:gd name="T10" fmla="*/ 57 w 159"/>
                  <a:gd name="T11" fmla="*/ 57 h 57"/>
                  <a:gd name="T12" fmla="*/ 85 w 159"/>
                  <a:gd name="T13" fmla="*/ 54 h 57"/>
                  <a:gd name="T14" fmla="*/ 158 w 159"/>
                  <a:gd name="T15" fmla="*/ 22 h 57"/>
                  <a:gd name="T16" fmla="*/ 158 w 159"/>
                  <a:gd name="T17" fmla="*/ 16 h 57"/>
                  <a:gd name="T18" fmla="*/ 156 w 159"/>
                  <a:gd name="T19" fmla="*/ 12 h 57"/>
                  <a:gd name="T20" fmla="*/ 108 w 159"/>
                  <a:gd name="T21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9" h="57">
                    <a:moveTo>
                      <a:pt x="108" y="0"/>
                    </a:moveTo>
                    <a:cubicBezTo>
                      <a:pt x="105" y="0"/>
                      <a:pt x="103" y="0"/>
                      <a:pt x="101" y="0"/>
                    </a:cubicBezTo>
                    <a:cubicBezTo>
                      <a:pt x="93" y="0"/>
                      <a:pt x="85" y="1"/>
                      <a:pt x="76" y="2"/>
                    </a:cubicBezTo>
                    <a:cubicBezTo>
                      <a:pt x="74" y="3"/>
                      <a:pt x="72" y="3"/>
                      <a:pt x="71" y="3"/>
                    </a:cubicBezTo>
                    <a:cubicBezTo>
                      <a:pt x="31" y="9"/>
                      <a:pt x="0" y="24"/>
                      <a:pt x="1" y="37"/>
                    </a:cubicBezTo>
                    <a:cubicBezTo>
                      <a:pt x="3" y="49"/>
                      <a:pt x="26" y="57"/>
                      <a:pt x="57" y="57"/>
                    </a:cubicBezTo>
                    <a:cubicBezTo>
                      <a:pt x="65" y="57"/>
                      <a:pt x="75" y="56"/>
                      <a:pt x="85" y="54"/>
                    </a:cubicBezTo>
                    <a:cubicBezTo>
                      <a:pt x="123" y="48"/>
                      <a:pt x="153" y="35"/>
                      <a:pt x="158" y="22"/>
                    </a:cubicBezTo>
                    <a:cubicBezTo>
                      <a:pt x="158" y="20"/>
                      <a:pt x="159" y="18"/>
                      <a:pt x="158" y="16"/>
                    </a:cubicBezTo>
                    <a:cubicBezTo>
                      <a:pt x="158" y="14"/>
                      <a:pt x="157" y="13"/>
                      <a:pt x="156" y="12"/>
                    </a:cubicBezTo>
                    <a:cubicBezTo>
                      <a:pt x="150" y="4"/>
                      <a:pt x="131" y="0"/>
                      <a:pt x="108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0" name="Freeform 60">
                <a:extLst>
                  <a:ext uri="{FF2B5EF4-FFF2-40B4-BE49-F238E27FC236}">
                    <a16:creationId xmlns:a16="http://schemas.microsoft.com/office/drawing/2014/main" xmlns="" id="{73EB9C95-1E2F-4090-A110-04C11B7784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85" y="4413"/>
                <a:ext cx="69" cy="27"/>
              </a:xfrm>
              <a:custGeom>
                <a:avLst/>
                <a:gdLst>
                  <a:gd name="T0" fmla="*/ 55 w 89"/>
                  <a:gd name="T1" fmla="*/ 0 h 34"/>
                  <a:gd name="T2" fmla="*/ 42 w 89"/>
                  <a:gd name="T3" fmla="*/ 1 h 34"/>
                  <a:gd name="T4" fmla="*/ 5 w 89"/>
                  <a:gd name="T5" fmla="*/ 14 h 34"/>
                  <a:gd name="T6" fmla="*/ 1 w 89"/>
                  <a:gd name="T7" fmla="*/ 23 h 34"/>
                  <a:gd name="T8" fmla="*/ 1 w 89"/>
                  <a:gd name="T9" fmla="*/ 25 h 34"/>
                  <a:gd name="T10" fmla="*/ 32 w 89"/>
                  <a:gd name="T11" fmla="*/ 34 h 34"/>
                  <a:gd name="T12" fmla="*/ 42 w 89"/>
                  <a:gd name="T13" fmla="*/ 34 h 34"/>
                  <a:gd name="T14" fmla="*/ 47 w 89"/>
                  <a:gd name="T15" fmla="*/ 33 h 34"/>
                  <a:gd name="T16" fmla="*/ 69 w 89"/>
                  <a:gd name="T17" fmla="*/ 28 h 34"/>
                  <a:gd name="T18" fmla="*/ 87 w 89"/>
                  <a:gd name="T19" fmla="*/ 11 h 34"/>
                  <a:gd name="T20" fmla="*/ 55 w 89"/>
                  <a:gd name="T21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9" h="34">
                    <a:moveTo>
                      <a:pt x="55" y="0"/>
                    </a:moveTo>
                    <a:cubicBezTo>
                      <a:pt x="51" y="0"/>
                      <a:pt x="46" y="1"/>
                      <a:pt x="42" y="1"/>
                    </a:cubicBezTo>
                    <a:cubicBezTo>
                      <a:pt x="25" y="4"/>
                      <a:pt x="12" y="9"/>
                      <a:pt x="5" y="14"/>
                    </a:cubicBezTo>
                    <a:cubicBezTo>
                      <a:pt x="2" y="17"/>
                      <a:pt x="0" y="20"/>
                      <a:pt x="1" y="23"/>
                    </a:cubicBezTo>
                    <a:cubicBezTo>
                      <a:pt x="1" y="24"/>
                      <a:pt x="1" y="24"/>
                      <a:pt x="1" y="25"/>
                    </a:cubicBezTo>
                    <a:cubicBezTo>
                      <a:pt x="4" y="30"/>
                      <a:pt x="16" y="34"/>
                      <a:pt x="32" y="34"/>
                    </a:cubicBezTo>
                    <a:cubicBezTo>
                      <a:pt x="35" y="34"/>
                      <a:pt x="39" y="34"/>
                      <a:pt x="42" y="34"/>
                    </a:cubicBezTo>
                    <a:cubicBezTo>
                      <a:pt x="44" y="34"/>
                      <a:pt x="46" y="34"/>
                      <a:pt x="47" y="33"/>
                    </a:cubicBezTo>
                    <a:cubicBezTo>
                      <a:pt x="55" y="32"/>
                      <a:pt x="63" y="30"/>
                      <a:pt x="69" y="28"/>
                    </a:cubicBezTo>
                    <a:cubicBezTo>
                      <a:pt x="81" y="24"/>
                      <a:pt x="89" y="17"/>
                      <a:pt x="87" y="11"/>
                    </a:cubicBezTo>
                    <a:cubicBezTo>
                      <a:pt x="85" y="4"/>
                      <a:pt x="73" y="0"/>
                      <a:pt x="55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1" name="Freeform 61">
                <a:extLst>
                  <a:ext uri="{FF2B5EF4-FFF2-40B4-BE49-F238E27FC236}">
                    <a16:creationId xmlns:a16="http://schemas.microsoft.com/office/drawing/2014/main" xmlns="" id="{95D2C0CE-436B-4ED7-909D-797D8D32179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173" y="2923"/>
                <a:ext cx="582" cy="1444"/>
              </a:xfrm>
              <a:custGeom>
                <a:avLst/>
                <a:gdLst>
                  <a:gd name="T0" fmla="*/ 178 w 754"/>
                  <a:gd name="T1" fmla="*/ 1662 h 1870"/>
                  <a:gd name="T2" fmla="*/ 0 w 754"/>
                  <a:gd name="T3" fmla="*/ 1867 h 1870"/>
                  <a:gd name="T4" fmla="*/ 2 w 754"/>
                  <a:gd name="T5" fmla="*/ 1867 h 1870"/>
                  <a:gd name="T6" fmla="*/ 3 w 754"/>
                  <a:gd name="T7" fmla="*/ 1870 h 1870"/>
                  <a:gd name="T8" fmla="*/ 179 w 754"/>
                  <a:gd name="T9" fmla="*/ 1667 h 1870"/>
                  <a:gd name="T10" fmla="*/ 179 w 754"/>
                  <a:gd name="T11" fmla="*/ 1667 h 1870"/>
                  <a:gd name="T12" fmla="*/ 178 w 754"/>
                  <a:gd name="T13" fmla="*/ 1662 h 1870"/>
                  <a:gd name="T14" fmla="*/ 204 w 754"/>
                  <a:gd name="T15" fmla="*/ 1644 h 1870"/>
                  <a:gd name="T16" fmla="*/ 198 w 754"/>
                  <a:gd name="T17" fmla="*/ 1654 h 1870"/>
                  <a:gd name="T18" fmla="*/ 197 w 754"/>
                  <a:gd name="T19" fmla="*/ 1656 h 1870"/>
                  <a:gd name="T20" fmla="*/ 277 w 754"/>
                  <a:gd name="T21" fmla="*/ 1721 h 1870"/>
                  <a:gd name="T22" fmla="*/ 278 w 754"/>
                  <a:gd name="T23" fmla="*/ 1720 h 1870"/>
                  <a:gd name="T24" fmla="*/ 286 w 754"/>
                  <a:gd name="T25" fmla="*/ 1711 h 1870"/>
                  <a:gd name="T26" fmla="*/ 204 w 754"/>
                  <a:gd name="T27" fmla="*/ 1644 h 1870"/>
                  <a:gd name="T28" fmla="*/ 723 w 754"/>
                  <a:gd name="T29" fmla="*/ 942 h 1870"/>
                  <a:gd name="T30" fmla="*/ 309 w 754"/>
                  <a:gd name="T31" fmla="*/ 1696 h 1870"/>
                  <a:gd name="T32" fmla="*/ 311 w 754"/>
                  <a:gd name="T33" fmla="*/ 1697 h 1870"/>
                  <a:gd name="T34" fmla="*/ 312 w 754"/>
                  <a:gd name="T35" fmla="*/ 1699 h 1870"/>
                  <a:gd name="T36" fmla="*/ 727 w 754"/>
                  <a:gd name="T37" fmla="*/ 943 h 1870"/>
                  <a:gd name="T38" fmla="*/ 726 w 754"/>
                  <a:gd name="T39" fmla="*/ 943 h 1870"/>
                  <a:gd name="T40" fmla="*/ 725 w 754"/>
                  <a:gd name="T41" fmla="*/ 943 h 1870"/>
                  <a:gd name="T42" fmla="*/ 723 w 754"/>
                  <a:gd name="T43" fmla="*/ 942 h 1870"/>
                  <a:gd name="T44" fmla="*/ 583 w 754"/>
                  <a:gd name="T45" fmla="*/ 844 h 1870"/>
                  <a:gd name="T46" fmla="*/ 583 w 754"/>
                  <a:gd name="T47" fmla="*/ 846 h 1870"/>
                  <a:gd name="T48" fmla="*/ 578 w 754"/>
                  <a:gd name="T49" fmla="*/ 857 h 1870"/>
                  <a:gd name="T50" fmla="*/ 724 w 754"/>
                  <a:gd name="T51" fmla="*/ 915 h 1870"/>
                  <a:gd name="T52" fmla="*/ 728 w 754"/>
                  <a:gd name="T53" fmla="*/ 903 h 1870"/>
                  <a:gd name="T54" fmla="*/ 728 w 754"/>
                  <a:gd name="T55" fmla="*/ 901 h 1870"/>
                  <a:gd name="T56" fmla="*/ 583 w 754"/>
                  <a:gd name="T57" fmla="*/ 844 h 1870"/>
                  <a:gd name="T58" fmla="*/ 749 w 754"/>
                  <a:gd name="T59" fmla="*/ 0 h 1870"/>
                  <a:gd name="T60" fmla="*/ 581 w 754"/>
                  <a:gd name="T61" fmla="*/ 808 h 1870"/>
                  <a:gd name="T62" fmla="*/ 582 w 754"/>
                  <a:gd name="T63" fmla="*/ 808 h 1870"/>
                  <a:gd name="T64" fmla="*/ 584 w 754"/>
                  <a:gd name="T65" fmla="*/ 809 h 1870"/>
                  <a:gd name="T66" fmla="*/ 586 w 754"/>
                  <a:gd name="T67" fmla="*/ 811 h 1870"/>
                  <a:gd name="T68" fmla="*/ 754 w 754"/>
                  <a:gd name="T69" fmla="*/ 0 h 1870"/>
                  <a:gd name="T70" fmla="*/ 752 w 754"/>
                  <a:gd name="T71" fmla="*/ 1 h 1870"/>
                  <a:gd name="T72" fmla="*/ 751 w 754"/>
                  <a:gd name="T73" fmla="*/ 1 h 1870"/>
                  <a:gd name="T74" fmla="*/ 749 w 754"/>
                  <a:gd name="T75" fmla="*/ 0 h 18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754" h="1870">
                    <a:moveTo>
                      <a:pt x="178" y="1662"/>
                    </a:moveTo>
                    <a:cubicBezTo>
                      <a:pt x="122" y="1733"/>
                      <a:pt x="63" y="1801"/>
                      <a:pt x="0" y="1867"/>
                    </a:cubicBezTo>
                    <a:cubicBezTo>
                      <a:pt x="1" y="1867"/>
                      <a:pt x="2" y="1867"/>
                      <a:pt x="2" y="1867"/>
                    </a:cubicBezTo>
                    <a:cubicBezTo>
                      <a:pt x="3" y="1868"/>
                      <a:pt x="3" y="1869"/>
                      <a:pt x="3" y="1870"/>
                    </a:cubicBezTo>
                    <a:cubicBezTo>
                      <a:pt x="66" y="1805"/>
                      <a:pt x="124" y="1737"/>
                      <a:pt x="179" y="1667"/>
                    </a:cubicBezTo>
                    <a:cubicBezTo>
                      <a:pt x="179" y="1667"/>
                      <a:pt x="179" y="1667"/>
                      <a:pt x="179" y="1667"/>
                    </a:cubicBezTo>
                    <a:cubicBezTo>
                      <a:pt x="178" y="1666"/>
                      <a:pt x="178" y="1664"/>
                      <a:pt x="178" y="1662"/>
                    </a:cubicBezTo>
                    <a:moveTo>
                      <a:pt x="204" y="1644"/>
                    </a:moveTo>
                    <a:cubicBezTo>
                      <a:pt x="203" y="1647"/>
                      <a:pt x="201" y="1651"/>
                      <a:pt x="198" y="1654"/>
                    </a:cubicBezTo>
                    <a:cubicBezTo>
                      <a:pt x="198" y="1655"/>
                      <a:pt x="197" y="1655"/>
                      <a:pt x="197" y="1656"/>
                    </a:cubicBezTo>
                    <a:cubicBezTo>
                      <a:pt x="224" y="1678"/>
                      <a:pt x="251" y="1699"/>
                      <a:pt x="277" y="1721"/>
                    </a:cubicBezTo>
                    <a:cubicBezTo>
                      <a:pt x="277" y="1721"/>
                      <a:pt x="277" y="1721"/>
                      <a:pt x="278" y="1720"/>
                    </a:cubicBezTo>
                    <a:cubicBezTo>
                      <a:pt x="280" y="1717"/>
                      <a:pt x="283" y="1714"/>
                      <a:pt x="286" y="1711"/>
                    </a:cubicBezTo>
                    <a:cubicBezTo>
                      <a:pt x="259" y="1688"/>
                      <a:pt x="232" y="1666"/>
                      <a:pt x="204" y="1644"/>
                    </a:cubicBezTo>
                    <a:moveTo>
                      <a:pt x="723" y="942"/>
                    </a:moveTo>
                    <a:cubicBezTo>
                      <a:pt x="621" y="1211"/>
                      <a:pt x="482" y="1466"/>
                      <a:pt x="309" y="1696"/>
                    </a:cubicBezTo>
                    <a:cubicBezTo>
                      <a:pt x="309" y="1696"/>
                      <a:pt x="310" y="1697"/>
                      <a:pt x="311" y="1697"/>
                    </a:cubicBezTo>
                    <a:cubicBezTo>
                      <a:pt x="311" y="1698"/>
                      <a:pt x="312" y="1698"/>
                      <a:pt x="312" y="1699"/>
                    </a:cubicBezTo>
                    <a:cubicBezTo>
                      <a:pt x="485" y="1469"/>
                      <a:pt x="624" y="1213"/>
                      <a:pt x="727" y="943"/>
                    </a:cubicBezTo>
                    <a:cubicBezTo>
                      <a:pt x="726" y="943"/>
                      <a:pt x="726" y="943"/>
                      <a:pt x="726" y="943"/>
                    </a:cubicBezTo>
                    <a:cubicBezTo>
                      <a:pt x="726" y="943"/>
                      <a:pt x="725" y="943"/>
                      <a:pt x="725" y="943"/>
                    </a:cubicBezTo>
                    <a:cubicBezTo>
                      <a:pt x="724" y="943"/>
                      <a:pt x="724" y="942"/>
                      <a:pt x="723" y="942"/>
                    </a:cubicBezTo>
                    <a:moveTo>
                      <a:pt x="583" y="844"/>
                    </a:moveTo>
                    <a:cubicBezTo>
                      <a:pt x="583" y="845"/>
                      <a:pt x="583" y="846"/>
                      <a:pt x="583" y="846"/>
                    </a:cubicBezTo>
                    <a:cubicBezTo>
                      <a:pt x="581" y="850"/>
                      <a:pt x="580" y="854"/>
                      <a:pt x="578" y="857"/>
                    </a:cubicBezTo>
                    <a:cubicBezTo>
                      <a:pt x="627" y="876"/>
                      <a:pt x="675" y="896"/>
                      <a:pt x="724" y="915"/>
                    </a:cubicBezTo>
                    <a:cubicBezTo>
                      <a:pt x="725" y="911"/>
                      <a:pt x="726" y="907"/>
                      <a:pt x="728" y="903"/>
                    </a:cubicBezTo>
                    <a:cubicBezTo>
                      <a:pt x="728" y="902"/>
                      <a:pt x="728" y="902"/>
                      <a:pt x="728" y="901"/>
                    </a:cubicBezTo>
                    <a:cubicBezTo>
                      <a:pt x="680" y="882"/>
                      <a:pt x="632" y="863"/>
                      <a:pt x="583" y="844"/>
                    </a:cubicBezTo>
                    <a:moveTo>
                      <a:pt x="749" y="0"/>
                    </a:moveTo>
                    <a:cubicBezTo>
                      <a:pt x="730" y="276"/>
                      <a:pt x="673" y="549"/>
                      <a:pt x="581" y="808"/>
                    </a:cubicBezTo>
                    <a:cubicBezTo>
                      <a:pt x="582" y="808"/>
                      <a:pt x="582" y="808"/>
                      <a:pt x="582" y="808"/>
                    </a:cubicBezTo>
                    <a:cubicBezTo>
                      <a:pt x="582" y="808"/>
                      <a:pt x="583" y="809"/>
                      <a:pt x="584" y="809"/>
                    </a:cubicBezTo>
                    <a:cubicBezTo>
                      <a:pt x="585" y="809"/>
                      <a:pt x="585" y="810"/>
                      <a:pt x="586" y="811"/>
                    </a:cubicBezTo>
                    <a:cubicBezTo>
                      <a:pt x="678" y="550"/>
                      <a:pt x="735" y="276"/>
                      <a:pt x="754" y="0"/>
                    </a:cubicBezTo>
                    <a:cubicBezTo>
                      <a:pt x="753" y="1"/>
                      <a:pt x="752" y="1"/>
                      <a:pt x="752" y="1"/>
                    </a:cubicBezTo>
                    <a:cubicBezTo>
                      <a:pt x="752" y="1"/>
                      <a:pt x="752" y="1"/>
                      <a:pt x="751" y="1"/>
                    </a:cubicBezTo>
                    <a:cubicBezTo>
                      <a:pt x="751" y="1"/>
                      <a:pt x="750" y="0"/>
                      <a:pt x="749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2" name="Freeform 62">
                <a:extLst>
                  <a:ext uri="{FF2B5EF4-FFF2-40B4-BE49-F238E27FC236}">
                    <a16:creationId xmlns:a16="http://schemas.microsoft.com/office/drawing/2014/main" xmlns="" id="{963D7821-F179-4E55-B832-A0FDAF60EF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45" y="2868"/>
                <a:ext cx="20" cy="56"/>
              </a:xfrm>
              <a:custGeom>
                <a:avLst/>
                <a:gdLst>
                  <a:gd name="T0" fmla="*/ 14 w 26"/>
                  <a:gd name="T1" fmla="*/ 0 h 72"/>
                  <a:gd name="T2" fmla="*/ 3 w 26"/>
                  <a:gd name="T3" fmla="*/ 20 h 72"/>
                  <a:gd name="T4" fmla="*/ 14 w 26"/>
                  <a:gd name="T5" fmla="*/ 21 h 72"/>
                  <a:gd name="T6" fmla="*/ 13 w 26"/>
                  <a:gd name="T7" fmla="*/ 35 h 72"/>
                  <a:gd name="T8" fmla="*/ 1 w 26"/>
                  <a:gd name="T9" fmla="*/ 35 h 72"/>
                  <a:gd name="T10" fmla="*/ 8 w 26"/>
                  <a:gd name="T11" fmla="*/ 71 h 72"/>
                  <a:gd name="T12" fmla="*/ 10 w 26"/>
                  <a:gd name="T13" fmla="*/ 72 h 72"/>
                  <a:gd name="T14" fmla="*/ 11 w 26"/>
                  <a:gd name="T15" fmla="*/ 72 h 72"/>
                  <a:gd name="T16" fmla="*/ 13 w 26"/>
                  <a:gd name="T17" fmla="*/ 71 h 72"/>
                  <a:gd name="T18" fmla="*/ 24 w 26"/>
                  <a:gd name="T19" fmla="*/ 36 h 72"/>
                  <a:gd name="T20" fmla="*/ 14 w 26"/>
                  <a:gd name="T21" fmla="*/ 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6" h="72">
                    <a:moveTo>
                      <a:pt x="14" y="0"/>
                    </a:moveTo>
                    <a:cubicBezTo>
                      <a:pt x="10" y="0"/>
                      <a:pt x="5" y="8"/>
                      <a:pt x="3" y="20"/>
                    </a:cubicBezTo>
                    <a:cubicBezTo>
                      <a:pt x="7" y="20"/>
                      <a:pt x="10" y="20"/>
                      <a:pt x="14" y="21"/>
                    </a:cubicBezTo>
                    <a:cubicBezTo>
                      <a:pt x="14" y="26"/>
                      <a:pt x="13" y="30"/>
                      <a:pt x="13" y="35"/>
                    </a:cubicBezTo>
                    <a:cubicBezTo>
                      <a:pt x="9" y="35"/>
                      <a:pt x="5" y="35"/>
                      <a:pt x="1" y="35"/>
                    </a:cubicBezTo>
                    <a:cubicBezTo>
                      <a:pt x="0" y="53"/>
                      <a:pt x="3" y="67"/>
                      <a:pt x="8" y="71"/>
                    </a:cubicBezTo>
                    <a:cubicBezTo>
                      <a:pt x="9" y="71"/>
                      <a:pt x="10" y="72"/>
                      <a:pt x="10" y="72"/>
                    </a:cubicBezTo>
                    <a:cubicBezTo>
                      <a:pt x="11" y="72"/>
                      <a:pt x="11" y="72"/>
                      <a:pt x="11" y="72"/>
                    </a:cubicBezTo>
                    <a:cubicBezTo>
                      <a:pt x="11" y="72"/>
                      <a:pt x="12" y="72"/>
                      <a:pt x="13" y="71"/>
                    </a:cubicBezTo>
                    <a:cubicBezTo>
                      <a:pt x="18" y="69"/>
                      <a:pt x="24" y="54"/>
                      <a:pt x="24" y="36"/>
                    </a:cubicBezTo>
                    <a:cubicBezTo>
                      <a:pt x="26" y="16"/>
                      <a:pt x="22" y="0"/>
                      <a:pt x="14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3" name="Freeform 63">
                <a:extLst>
                  <a:ext uri="{FF2B5EF4-FFF2-40B4-BE49-F238E27FC236}">
                    <a16:creationId xmlns:a16="http://schemas.microsoft.com/office/drawing/2014/main" xmlns="" id="{4370DFB2-8245-48A2-9802-79539222CD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00" y="3547"/>
                <a:ext cx="29" cy="52"/>
              </a:xfrm>
              <a:custGeom>
                <a:avLst/>
                <a:gdLst>
                  <a:gd name="T0" fmla="*/ 29 w 37"/>
                  <a:gd name="T1" fmla="*/ 0 h 68"/>
                  <a:gd name="T2" fmla="*/ 28 w 37"/>
                  <a:gd name="T3" fmla="*/ 0 h 68"/>
                  <a:gd name="T4" fmla="*/ 8 w 37"/>
                  <a:gd name="T5" fmla="*/ 30 h 68"/>
                  <a:gd name="T6" fmla="*/ 6 w 37"/>
                  <a:gd name="T7" fmla="*/ 68 h 68"/>
                  <a:gd name="T8" fmla="*/ 8 w 37"/>
                  <a:gd name="T9" fmla="*/ 68 h 68"/>
                  <a:gd name="T10" fmla="*/ 25 w 37"/>
                  <a:gd name="T11" fmla="*/ 49 h 68"/>
                  <a:gd name="T12" fmla="*/ 30 w 37"/>
                  <a:gd name="T13" fmla="*/ 38 h 68"/>
                  <a:gd name="T14" fmla="*/ 30 w 37"/>
                  <a:gd name="T15" fmla="*/ 36 h 68"/>
                  <a:gd name="T16" fmla="*/ 33 w 37"/>
                  <a:gd name="T17" fmla="*/ 3 h 68"/>
                  <a:gd name="T18" fmla="*/ 31 w 37"/>
                  <a:gd name="T19" fmla="*/ 1 h 68"/>
                  <a:gd name="T20" fmla="*/ 29 w 37"/>
                  <a:gd name="T21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68">
                    <a:moveTo>
                      <a:pt x="29" y="0"/>
                    </a:moveTo>
                    <a:cubicBezTo>
                      <a:pt x="29" y="0"/>
                      <a:pt x="29" y="0"/>
                      <a:pt x="28" y="0"/>
                    </a:cubicBezTo>
                    <a:cubicBezTo>
                      <a:pt x="22" y="1"/>
                      <a:pt x="14" y="14"/>
                      <a:pt x="8" y="30"/>
                    </a:cubicBezTo>
                    <a:cubicBezTo>
                      <a:pt x="1" y="49"/>
                      <a:pt x="0" y="66"/>
                      <a:pt x="6" y="68"/>
                    </a:cubicBezTo>
                    <a:cubicBezTo>
                      <a:pt x="7" y="68"/>
                      <a:pt x="7" y="68"/>
                      <a:pt x="8" y="68"/>
                    </a:cubicBezTo>
                    <a:cubicBezTo>
                      <a:pt x="13" y="68"/>
                      <a:pt x="20" y="61"/>
                      <a:pt x="25" y="49"/>
                    </a:cubicBezTo>
                    <a:cubicBezTo>
                      <a:pt x="27" y="46"/>
                      <a:pt x="28" y="42"/>
                      <a:pt x="30" y="38"/>
                    </a:cubicBezTo>
                    <a:cubicBezTo>
                      <a:pt x="30" y="38"/>
                      <a:pt x="30" y="37"/>
                      <a:pt x="30" y="36"/>
                    </a:cubicBezTo>
                    <a:cubicBezTo>
                      <a:pt x="36" y="22"/>
                      <a:pt x="37" y="8"/>
                      <a:pt x="33" y="3"/>
                    </a:cubicBezTo>
                    <a:cubicBezTo>
                      <a:pt x="32" y="2"/>
                      <a:pt x="32" y="1"/>
                      <a:pt x="31" y="1"/>
                    </a:cubicBezTo>
                    <a:cubicBezTo>
                      <a:pt x="30" y="1"/>
                      <a:pt x="29" y="0"/>
                      <a:pt x="29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4" name="Freeform 64">
                <a:extLst>
                  <a:ext uri="{FF2B5EF4-FFF2-40B4-BE49-F238E27FC236}">
                    <a16:creationId xmlns:a16="http://schemas.microsoft.com/office/drawing/2014/main" xmlns="" id="{D93388E7-9352-4FD3-B8C0-1F4CAB9848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40" y="4365"/>
                <a:ext cx="36" cy="34"/>
              </a:xfrm>
              <a:custGeom>
                <a:avLst/>
                <a:gdLst>
                  <a:gd name="T0" fmla="*/ 43 w 47"/>
                  <a:gd name="T1" fmla="*/ 0 h 44"/>
                  <a:gd name="T2" fmla="*/ 18 w 47"/>
                  <a:gd name="T3" fmla="*/ 14 h 44"/>
                  <a:gd name="T4" fmla="*/ 4 w 47"/>
                  <a:gd name="T5" fmla="*/ 42 h 44"/>
                  <a:gd name="T6" fmla="*/ 7 w 47"/>
                  <a:gd name="T7" fmla="*/ 44 h 44"/>
                  <a:gd name="T8" fmla="*/ 32 w 47"/>
                  <a:gd name="T9" fmla="*/ 29 h 44"/>
                  <a:gd name="T10" fmla="*/ 46 w 47"/>
                  <a:gd name="T11" fmla="*/ 3 h 44"/>
                  <a:gd name="T12" fmla="*/ 45 w 47"/>
                  <a:gd name="T13" fmla="*/ 0 h 44"/>
                  <a:gd name="T14" fmla="*/ 43 w 47"/>
                  <a:gd name="T15" fmla="*/ 0 h 44"/>
                  <a:gd name="T16" fmla="*/ 43 w 47"/>
                  <a:gd name="T17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7" h="44">
                    <a:moveTo>
                      <a:pt x="43" y="0"/>
                    </a:moveTo>
                    <a:cubicBezTo>
                      <a:pt x="37" y="0"/>
                      <a:pt x="27" y="6"/>
                      <a:pt x="18" y="14"/>
                    </a:cubicBezTo>
                    <a:cubicBezTo>
                      <a:pt x="6" y="25"/>
                      <a:pt x="0" y="39"/>
                      <a:pt x="4" y="42"/>
                    </a:cubicBezTo>
                    <a:cubicBezTo>
                      <a:pt x="4" y="43"/>
                      <a:pt x="6" y="44"/>
                      <a:pt x="7" y="44"/>
                    </a:cubicBezTo>
                    <a:cubicBezTo>
                      <a:pt x="13" y="44"/>
                      <a:pt x="23" y="38"/>
                      <a:pt x="32" y="29"/>
                    </a:cubicBezTo>
                    <a:cubicBezTo>
                      <a:pt x="41" y="19"/>
                      <a:pt x="47" y="8"/>
                      <a:pt x="46" y="3"/>
                    </a:cubicBezTo>
                    <a:cubicBezTo>
                      <a:pt x="46" y="2"/>
                      <a:pt x="46" y="1"/>
                      <a:pt x="45" y="0"/>
                    </a:cubicBezTo>
                    <a:cubicBezTo>
                      <a:pt x="45" y="0"/>
                      <a:pt x="44" y="0"/>
                      <a:pt x="43" y="0"/>
                    </a:cubicBezTo>
                    <a:cubicBezTo>
                      <a:pt x="43" y="0"/>
                      <a:pt x="43" y="0"/>
                      <a:pt x="43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5" name="Freeform 65">
                <a:extLst>
                  <a:ext uri="{FF2B5EF4-FFF2-40B4-BE49-F238E27FC236}">
                    <a16:creationId xmlns:a16="http://schemas.microsoft.com/office/drawing/2014/main" xmlns="" id="{C5B3B7A2-318D-42B1-8789-7812132414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29" y="3596"/>
                <a:ext cx="29" cy="55"/>
              </a:xfrm>
              <a:custGeom>
                <a:avLst/>
                <a:gdLst>
                  <a:gd name="T0" fmla="*/ 29 w 37"/>
                  <a:gd name="T1" fmla="*/ 0 h 71"/>
                  <a:gd name="T2" fmla="*/ 8 w 37"/>
                  <a:gd name="T3" fmla="*/ 29 h 71"/>
                  <a:gd name="T4" fmla="*/ 8 w 37"/>
                  <a:gd name="T5" fmla="*/ 31 h 71"/>
                  <a:gd name="T6" fmla="*/ 4 w 37"/>
                  <a:gd name="T7" fmla="*/ 43 h 71"/>
                  <a:gd name="T8" fmla="*/ 3 w 37"/>
                  <a:gd name="T9" fmla="*/ 70 h 71"/>
                  <a:gd name="T10" fmla="*/ 5 w 37"/>
                  <a:gd name="T11" fmla="*/ 71 h 71"/>
                  <a:gd name="T12" fmla="*/ 6 w 37"/>
                  <a:gd name="T13" fmla="*/ 71 h 71"/>
                  <a:gd name="T14" fmla="*/ 7 w 37"/>
                  <a:gd name="T15" fmla="*/ 71 h 71"/>
                  <a:gd name="T16" fmla="*/ 29 w 37"/>
                  <a:gd name="T17" fmla="*/ 40 h 71"/>
                  <a:gd name="T18" fmla="*/ 31 w 37"/>
                  <a:gd name="T19" fmla="*/ 0 h 71"/>
                  <a:gd name="T20" fmla="*/ 29 w 37"/>
                  <a:gd name="T21" fmla="*/ 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71">
                    <a:moveTo>
                      <a:pt x="29" y="0"/>
                    </a:moveTo>
                    <a:cubicBezTo>
                      <a:pt x="23" y="0"/>
                      <a:pt x="15" y="12"/>
                      <a:pt x="8" y="29"/>
                    </a:cubicBezTo>
                    <a:cubicBezTo>
                      <a:pt x="8" y="30"/>
                      <a:pt x="8" y="30"/>
                      <a:pt x="8" y="31"/>
                    </a:cubicBezTo>
                    <a:cubicBezTo>
                      <a:pt x="6" y="35"/>
                      <a:pt x="5" y="39"/>
                      <a:pt x="4" y="43"/>
                    </a:cubicBezTo>
                    <a:cubicBezTo>
                      <a:pt x="0" y="56"/>
                      <a:pt x="0" y="66"/>
                      <a:pt x="3" y="70"/>
                    </a:cubicBezTo>
                    <a:cubicBezTo>
                      <a:pt x="4" y="70"/>
                      <a:pt x="4" y="71"/>
                      <a:pt x="5" y="71"/>
                    </a:cubicBezTo>
                    <a:cubicBezTo>
                      <a:pt x="5" y="71"/>
                      <a:pt x="6" y="71"/>
                      <a:pt x="6" y="71"/>
                    </a:cubicBezTo>
                    <a:cubicBezTo>
                      <a:pt x="6" y="71"/>
                      <a:pt x="6" y="71"/>
                      <a:pt x="7" y="71"/>
                    </a:cubicBezTo>
                    <a:cubicBezTo>
                      <a:pt x="13" y="70"/>
                      <a:pt x="23" y="58"/>
                      <a:pt x="29" y="40"/>
                    </a:cubicBezTo>
                    <a:cubicBezTo>
                      <a:pt x="37" y="20"/>
                      <a:pt x="37" y="2"/>
                      <a:pt x="31" y="0"/>
                    </a:cubicBezTo>
                    <a:cubicBezTo>
                      <a:pt x="31" y="0"/>
                      <a:pt x="30" y="0"/>
                      <a:pt x="29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6" name="Freeform 66">
                <a:extLst>
                  <a:ext uri="{FF2B5EF4-FFF2-40B4-BE49-F238E27FC236}">
                    <a16:creationId xmlns:a16="http://schemas.microsoft.com/office/drawing/2014/main" xmlns="" id="{29EFCA15-67A3-45EF-8EB4-34C73683B9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73" y="4233"/>
                <a:ext cx="42" cy="47"/>
              </a:xfrm>
              <a:custGeom>
                <a:avLst/>
                <a:gdLst>
                  <a:gd name="T0" fmla="*/ 49 w 54"/>
                  <a:gd name="T1" fmla="*/ 0 h 62"/>
                  <a:gd name="T2" fmla="*/ 27 w 54"/>
                  <a:gd name="T3" fmla="*/ 15 h 62"/>
                  <a:gd name="T4" fmla="*/ 19 w 54"/>
                  <a:gd name="T5" fmla="*/ 24 h 62"/>
                  <a:gd name="T6" fmla="*/ 18 w 54"/>
                  <a:gd name="T7" fmla="*/ 25 h 62"/>
                  <a:gd name="T8" fmla="*/ 5 w 54"/>
                  <a:gd name="T9" fmla="*/ 61 h 62"/>
                  <a:gd name="T10" fmla="*/ 8 w 54"/>
                  <a:gd name="T11" fmla="*/ 62 h 62"/>
                  <a:gd name="T12" fmla="*/ 38 w 54"/>
                  <a:gd name="T13" fmla="*/ 40 h 62"/>
                  <a:gd name="T14" fmla="*/ 53 w 54"/>
                  <a:gd name="T15" fmla="*/ 3 h 62"/>
                  <a:gd name="T16" fmla="*/ 52 w 54"/>
                  <a:gd name="T17" fmla="*/ 1 h 62"/>
                  <a:gd name="T18" fmla="*/ 50 w 54"/>
                  <a:gd name="T19" fmla="*/ 0 h 62"/>
                  <a:gd name="T20" fmla="*/ 49 w 54"/>
                  <a:gd name="T21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4" h="62">
                    <a:moveTo>
                      <a:pt x="49" y="0"/>
                    </a:moveTo>
                    <a:cubicBezTo>
                      <a:pt x="44" y="0"/>
                      <a:pt x="35" y="6"/>
                      <a:pt x="27" y="15"/>
                    </a:cubicBezTo>
                    <a:cubicBezTo>
                      <a:pt x="24" y="18"/>
                      <a:pt x="21" y="21"/>
                      <a:pt x="19" y="24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7" y="40"/>
                      <a:pt x="0" y="58"/>
                      <a:pt x="5" y="61"/>
                    </a:cubicBezTo>
                    <a:cubicBezTo>
                      <a:pt x="6" y="62"/>
                      <a:pt x="7" y="62"/>
                      <a:pt x="8" y="62"/>
                    </a:cubicBezTo>
                    <a:cubicBezTo>
                      <a:pt x="15" y="62"/>
                      <a:pt x="28" y="53"/>
                      <a:pt x="38" y="40"/>
                    </a:cubicBezTo>
                    <a:cubicBezTo>
                      <a:pt x="49" y="25"/>
                      <a:pt x="54" y="10"/>
                      <a:pt x="53" y="3"/>
                    </a:cubicBezTo>
                    <a:cubicBezTo>
                      <a:pt x="53" y="2"/>
                      <a:pt x="52" y="2"/>
                      <a:pt x="52" y="1"/>
                    </a:cubicBezTo>
                    <a:cubicBezTo>
                      <a:pt x="51" y="1"/>
                      <a:pt x="50" y="0"/>
                      <a:pt x="50" y="0"/>
                    </a:cubicBezTo>
                    <a:cubicBezTo>
                      <a:pt x="49" y="0"/>
                      <a:pt x="49" y="0"/>
                      <a:pt x="49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7" name="Freeform 67">
                <a:extLst>
                  <a:ext uri="{FF2B5EF4-FFF2-40B4-BE49-F238E27FC236}">
                    <a16:creationId xmlns:a16="http://schemas.microsoft.com/office/drawing/2014/main" xmlns="" id="{31198C09-DA56-4A20-A2C4-93FC06F8D38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10" y="4182"/>
                <a:ext cx="24" cy="28"/>
              </a:xfrm>
              <a:custGeom>
                <a:avLst/>
                <a:gdLst>
                  <a:gd name="T0" fmla="*/ 26 w 30"/>
                  <a:gd name="T1" fmla="*/ 0 h 36"/>
                  <a:gd name="T2" fmla="*/ 9 w 30"/>
                  <a:gd name="T3" fmla="*/ 14 h 36"/>
                  <a:gd name="T4" fmla="*/ 0 w 30"/>
                  <a:gd name="T5" fmla="*/ 31 h 36"/>
                  <a:gd name="T6" fmla="*/ 1 w 30"/>
                  <a:gd name="T7" fmla="*/ 36 h 36"/>
                  <a:gd name="T8" fmla="*/ 1 w 30"/>
                  <a:gd name="T9" fmla="*/ 36 h 36"/>
                  <a:gd name="T10" fmla="*/ 3 w 30"/>
                  <a:gd name="T11" fmla="*/ 36 h 36"/>
                  <a:gd name="T12" fmla="*/ 19 w 30"/>
                  <a:gd name="T13" fmla="*/ 25 h 36"/>
                  <a:gd name="T14" fmla="*/ 20 w 30"/>
                  <a:gd name="T15" fmla="*/ 23 h 36"/>
                  <a:gd name="T16" fmla="*/ 26 w 30"/>
                  <a:gd name="T17" fmla="*/ 13 h 36"/>
                  <a:gd name="T18" fmla="*/ 28 w 30"/>
                  <a:gd name="T19" fmla="*/ 0 h 36"/>
                  <a:gd name="T20" fmla="*/ 26 w 30"/>
                  <a:gd name="T21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0" h="36">
                    <a:moveTo>
                      <a:pt x="26" y="0"/>
                    </a:moveTo>
                    <a:cubicBezTo>
                      <a:pt x="22" y="0"/>
                      <a:pt x="15" y="5"/>
                      <a:pt x="9" y="14"/>
                    </a:cubicBezTo>
                    <a:cubicBezTo>
                      <a:pt x="4" y="20"/>
                      <a:pt x="0" y="27"/>
                      <a:pt x="0" y="31"/>
                    </a:cubicBezTo>
                    <a:cubicBezTo>
                      <a:pt x="0" y="33"/>
                      <a:pt x="0" y="35"/>
                      <a:pt x="1" y="36"/>
                    </a:cubicBezTo>
                    <a:cubicBezTo>
                      <a:pt x="1" y="36"/>
                      <a:pt x="1" y="36"/>
                      <a:pt x="1" y="36"/>
                    </a:cubicBezTo>
                    <a:cubicBezTo>
                      <a:pt x="2" y="36"/>
                      <a:pt x="2" y="36"/>
                      <a:pt x="3" y="36"/>
                    </a:cubicBezTo>
                    <a:cubicBezTo>
                      <a:pt x="7" y="36"/>
                      <a:pt x="13" y="32"/>
                      <a:pt x="19" y="25"/>
                    </a:cubicBezTo>
                    <a:cubicBezTo>
                      <a:pt x="19" y="24"/>
                      <a:pt x="20" y="24"/>
                      <a:pt x="20" y="23"/>
                    </a:cubicBezTo>
                    <a:cubicBezTo>
                      <a:pt x="23" y="20"/>
                      <a:pt x="25" y="16"/>
                      <a:pt x="26" y="13"/>
                    </a:cubicBezTo>
                    <a:cubicBezTo>
                      <a:pt x="30" y="7"/>
                      <a:pt x="30" y="2"/>
                      <a:pt x="28" y="0"/>
                    </a:cubicBezTo>
                    <a:cubicBezTo>
                      <a:pt x="27" y="0"/>
                      <a:pt x="27" y="0"/>
                      <a:pt x="26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8" name="Freeform 68">
                <a:extLst>
                  <a:ext uri="{FF2B5EF4-FFF2-40B4-BE49-F238E27FC236}">
                    <a16:creationId xmlns:a16="http://schemas.microsoft.com/office/drawing/2014/main" xmlns="" id="{5619A4B1-0401-4B51-BF49-601D3BAB95A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041" y="3586"/>
                <a:ext cx="855" cy="698"/>
              </a:xfrm>
              <a:custGeom>
                <a:avLst/>
                <a:gdLst>
                  <a:gd name="T0" fmla="*/ 568 w 1108"/>
                  <a:gd name="T1" fmla="*/ 655 h 904"/>
                  <a:gd name="T2" fmla="*/ 0 w 1108"/>
                  <a:gd name="T3" fmla="*/ 900 h 904"/>
                  <a:gd name="T4" fmla="*/ 2 w 1108"/>
                  <a:gd name="T5" fmla="*/ 902 h 904"/>
                  <a:gd name="T6" fmla="*/ 2 w 1108"/>
                  <a:gd name="T7" fmla="*/ 904 h 904"/>
                  <a:gd name="T8" fmla="*/ 571 w 1108"/>
                  <a:gd name="T9" fmla="*/ 659 h 904"/>
                  <a:gd name="T10" fmla="*/ 569 w 1108"/>
                  <a:gd name="T11" fmla="*/ 657 h 904"/>
                  <a:gd name="T12" fmla="*/ 568 w 1108"/>
                  <a:gd name="T13" fmla="*/ 655 h 904"/>
                  <a:gd name="T14" fmla="*/ 502 w 1108"/>
                  <a:gd name="T15" fmla="*/ 497 h 904"/>
                  <a:gd name="T16" fmla="*/ 496 w 1108"/>
                  <a:gd name="T17" fmla="*/ 502 h 904"/>
                  <a:gd name="T18" fmla="*/ 495 w 1108"/>
                  <a:gd name="T19" fmla="*/ 503 h 904"/>
                  <a:gd name="T20" fmla="*/ 583 w 1108"/>
                  <a:gd name="T21" fmla="*/ 633 h 904"/>
                  <a:gd name="T22" fmla="*/ 584 w 1108"/>
                  <a:gd name="T23" fmla="*/ 632 h 904"/>
                  <a:gd name="T24" fmla="*/ 591 w 1108"/>
                  <a:gd name="T25" fmla="*/ 628 h 904"/>
                  <a:gd name="T26" fmla="*/ 502 w 1108"/>
                  <a:gd name="T27" fmla="*/ 497 h 904"/>
                  <a:gd name="T28" fmla="*/ 885 w 1108"/>
                  <a:gd name="T29" fmla="*/ 108 h 904"/>
                  <a:gd name="T30" fmla="*/ 507 w 1108"/>
                  <a:gd name="T31" fmla="*/ 477 h 904"/>
                  <a:gd name="T32" fmla="*/ 509 w 1108"/>
                  <a:gd name="T33" fmla="*/ 479 h 904"/>
                  <a:gd name="T34" fmla="*/ 510 w 1108"/>
                  <a:gd name="T35" fmla="*/ 481 h 904"/>
                  <a:gd name="T36" fmla="*/ 888 w 1108"/>
                  <a:gd name="T37" fmla="*/ 111 h 904"/>
                  <a:gd name="T38" fmla="*/ 886 w 1108"/>
                  <a:gd name="T39" fmla="*/ 110 h 904"/>
                  <a:gd name="T40" fmla="*/ 885 w 1108"/>
                  <a:gd name="T41" fmla="*/ 108 h 904"/>
                  <a:gd name="T42" fmla="*/ 910 w 1108"/>
                  <a:gd name="T43" fmla="*/ 98 h 904"/>
                  <a:gd name="T44" fmla="*/ 910 w 1108"/>
                  <a:gd name="T45" fmla="*/ 98 h 904"/>
                  <a:gd name="T46" fmla="*/ 904 w 1108"/>
                  <a:gd name="T47" fmla="*/ 104 h 904"/>
                  <a:gd name="T48" fmla="*/ 987 w 1108"/>
                  <a:gd name="T49" fmla="*/ 169 h 904"/>
                  <a:gd name="T50" fmla="*/ 991 w 1108"/>
                  <a:gd name="T51" fmla="*/ 162 h 904"/>
                  <a:gd name="T52" fmla="*/ 992 w 1108"/>
                  <a:gd name="T53" fmla="*/ 161 h 904"/>
                  <a:gd name="T54" fmla="*/ 910 w 1108"/>
                  <a:gd name="T55" fmla="*/ 98 h 904"/>
                  <a:gd name="T56" fmla="*/ 1105 w 1108"/>
                  <a:gd name="T57" fmla="*/ 0 h 904"/>
                  <a:gd name="T58" fmla="*/ 1006 w 1108"/>
                  <a:gd name="T59" fmla="*/ 154 h 904"/>
                  <a:gd name="T60" fmla="*/ 1006 w 1108"/>
                  <a:gd name="T61" fmla="*/ 154 h 904"/>
                  <a:gd name="T62" fmla="*/ 1008 w 1108"/>
                  <a:gd name="T63" fmla="*/ 158 h 904"/>
                  <a:gd name="T64" fmla="*/ 1108 w 1108"/>
                  <a:gd name="T65" fmla="*/ 3 h 904"/>
                  <a:gd name="T66" fmla="*/ 1106 w 1108"/>
                  <a:gd name="T67" fmla="*/ 2 h 904"/>
                  <a:gd name="T68" fmla="*/ 1105 w 1108"/>
                  <a:gd name="T69" fmla="*/ 0 h 9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108" h="904">
                    <a:moveTo>
                      <a:pt x="568" y="655"/>
                    </a:moveTo>
                    <a:cubicBezTo>
                      <a:pt x="400" y="766"/>
                      <a:pt x="211" y="850"/>
                      <a:pt x="0" y="900"/>
                    </a:cubicBezTo>
                    <a:cubicBezTo>
                      <a:pt x="1" y="900"/>
                      <a:pt x="2" y="901"/>
                      <a:pt x="2" y="902"/>
                    </a:cubicBezTo>
                    <a:cubicBezTo>
                      <a:pt x="2" y="903"/>
                      <a:pt x="2" y="903"/>
                      <a:pt x="2" y="904"/>
                    </a:cubicBezTo>
                    <a:cubicBezTo>
                      <a:pt x="213" y="854"/>
                      <a:pt x="403" y="770"/>
                      <a:pt x="571" y="659"/>
                    </a:cubicBezTo>
                    <a:cubicBezTo>
                      <a:pt x="570" y="658"/>
                      <a:pt x="569" y="658"/>
                      <a:pt x="569" y="657"/>
                    </a:cubicBezTo>
                    <a:cubicBezTo>
                      <a:pt x="568" y="657"/>
                      <a:pt x="568" y="656"/>
                      <a:pt x="568" y="655"/>
                    </a:cubicBezTo>
                    <a:moveTo>
                      <a:pt x="502" y="497"/>
                    </a:moveTo>
                    <a:cubicBezTo>
                      <a:pt x="500" y="499"/>
                      <a:pt x="498" y="501"/>
                      <a:pt x="496" y="502"/>
                    </a:cubicBezTo>
                    <a:cubicBezTo>
                      <a:pt x="496" y="502"/>
                      <a:pt x="496" y="503"/>
                      <a:pt x="495" y="503"/>
                    </a:cubicBezTo>
                    <a:cubicBezTo>
                      <a:pt x="524" y="546"/>
                      <a:pt x="554" y="589"/>
                      <a:pt x="583" y="633"/>
                    </a:cubicBezTo>
                    <a:cubicBezTo>
                      <a:pt x="584" y="633"/>
                      <a:pt x="584" y="632"/>
                      <a:pt x="584" y="632"/>
                    </a:cubicBezTo>
                    <a:cubicBezTo>
                      <a:pt x="586" y="631"/>
                      <a:pt x="589" y="629"/>
                      <a:pt x="591" y="628"/>
                    </a:cubicBezTo>
                    <a:cubicBezTo>
                      <a:pt x="561" y="584"/>
                      <a:pt x="532" y="541"/>
                      <a:pt x="502" y="497"/>
                    </a:cubicBezTo>
                    <a:moveTo>
                      <a:pt x="885" y="108"/>
                    </a:moveTo>
                    <a:cubicBezTo>
                      <a:pt x="780" y="249"/>
                      <a:pt x="653" y="374"/>
                      <a:pt x="507" y="477"/>
                    </a:cubicBezTo>
                    <a:cubicBezTo>
                      <a:pt x="508" y="478"/>
                      <a:pt x="508" y="478"/>
                      <a:pt x="509" y="479"/>
                    </a:cubicBezTo>
                    <a:cubicBezTo>
                      <a:pt x="509" y="479"/>
                      <a:pt x="509" y="480"/>
                      <a:pt x="510" y="481"/>
                    </a:cubicBezTo>
                    <a:cubicBezTo>
                      <a:pt x="656" y="377"/>
                      <a:pt x="783" y="252"/>
                      <a:pt x="888" y="111"/>
                    </a:cubicBezTo>
                    <a:cubicBezTo>
                      <a:pt x="887" y="111"/>
                      <a:pt x="887" y="110"/>
                      <a:pt x="886" y="110"/>
                    </a:cubicBezTo>
                    <a:cubicBezTo>
                      <a:pt x="886" y="109"/>
                      <a:pt x="885" y="109"/>
                      <a:pt x="885" y="108"/>
                    </a:cubicBezTo>
                    <a:moveTo>
                      <a:pt x="910" y="98"/>
                    </a:moveTo>
                    <a:cubicBezTo>
                      <a:pt x="910" y="98"/>
                      <a:pt x="910" y="98"/>
                      <a:pt x="910" y="98"/>
                    </a:cubicBezTo>
                    <a:cubicBezTo>
                      <a:pt x="908" y="100"/>
                      <a:pt x="906" y="102"/>
                      <a:pt x="904" y="104"/>
                    </a:cubicBezTo>
                    <a:cubicBezTo>
                      <a:pt x="932" y="125"/>
                      <a:pt x="960" y="147"/>
                      <a:pt x="987" y="169"/>
                    </a:cubicBezTo>
                    <a:cubicBezTo>
                      <a:pt x="988" y="167"/>
                      <a:pt x="990" y="164"/>
                      <a:pt x="991" y="162"/>
                    </a:cubicBezTo>
                    <a:cubicBezTo>
                      <a:pt x="992" y="162"/>
                      <a:pt x="992" y="161"/>
                      <a:pt x="992" y="161"/>
                    </a:cubicBezTo>
                    <a:cubicBezTo>
                      <a:pt x="965" y="140"/>
                      <a:pt x="937" y="119"/>
                      <a:pt x="910" y="98"/>
                    </a:cubicBezTo>
                    <a:moveTo>
                      <a:pt x="1105" y="0"/>
                    </a:moveTo>
                    <a:cubicBezTo>
                      <a:pt x="1074" y="53"/>
                      <a:pt x="1041" y="104"/>
                      <a:pt x="1006" y="154"/>
                    </a:cubicBezTo>
                    <a:cubicBezTo>
                      <a:pt x="1006" y="154"/>
                      <a:pt x="1006" y="154"/>
                      <a:pt x="1006" y="154"/>
                    </a:cubicBezTo>
                    <a:cubicBezTo>
                      <a:pt x="1007" y="155"/>
                      <a:pt x="1008" y="156"/>
                      <a:pt x="1008" y="158"/>
                    </a:cubicBezTo>
                    <a:cubicBezTo>
                      <a:pt x="1044" y="108"/>
                      <a:pt x="1077" y="56"/>
                      <a:pt x="1108" y="3"/>
                    </a:cubicBezTo>
                    <a:cubicBezTo>
                      <a:pt x="1107" y="3"/>
                      <a:pt x="1107" y="2"/>
                      <a:pt x="1106" y="2"/>
                    </a:cubicBezTo>
                    <a:cubicBezTo>
                      <a:pt x="1106" y="2"/>
                      <a:pt x="1105" y="1"/>
                      <a:pt x="1105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9" name="Freeform 69">
                <a:extLst>
                  <a:ext uri="{FF2B5EF4-FFF2-40B4-BE49-F238E27FC236}">
                    <a16:creationId xmlns:a16="http://schemas.microsoft.com/office/drawing/2014/main" xmlns="" id="{06605810-79CD-4547-96F8-28F2094289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98" y="4277"/>
                <a:ext cx="44" cy="20"/>
              </a:xfrm>
              <a:custGeom>
                <a:avLst/>
                <a:gdLst>
                  <a:gd name="T0" fmla="*/ 42 w 58"/>
                  <a:gd name="T1" fmla="*/ 0 h 26"/>
                  <a:gd name="T2" fmla="*/ 27 w 58"/>
                  <a:gd name="T3" fmla="*/ 2 h 26"/>
                  <a:gd name="T4" fmla="*/ 2 w 58"/>
                  <a:gd name="T5" fmla="*/ 19 h 26"/>
                  <a:gd name="T6" fmla="*/ 19 w 58"/>
                  <a:gd name="T7" fmla="*/ 26 h 26"/>
                  <a:gd name="T8" fmla="*/ 33 w 58"/>
                  <a:gd name="T9" fmla="*/ 24 h 26"/>
                  <a:gd name="T10" fmla="*/ 58 w 58"/>
                  <a:gd name="T11" fmla="*/ 9 h 26"/>
                  <a:gd name="T12" fmla="*/ 58 w 58"/>
                  <a:gd name="T13" fmla="*/ 7 h 26"/>
                  <a:gd name="T14" fmla="*/ 56 w 58"/>
                  <a:gd name="T15" fmla="*/ 5 h 26"/>
                  <a:gd name="T16" fmla="*/ 42 w 58"/>
                  <a:gd name="T17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8" h="26">
                    <a:moveTo>
                      <a:pt x="42" y="0"/>
                    </a:moveTo>
                    <a:cubicBezTo>
                      <a:pt x="38" y="0"/>
                      <a:pt x="32" y="1"/>
                      <a:pt x="27" y="2"/>
                    </a:cubicBezTo>
                    <a:cubicBezTo>
                      <a:pt x="12" y="6"/>
                      <a:pt x="0" y="13"/>
                      <a:pt x="2" y="19"/>
                    </a:cubicBezTo>
                    <a:cubicBezTo>
                      <a:pt x="3" y="23"/>
                      <a:pt x="10" y="26"/>
                      <a:pt x="19" y="26"/>
                    </a:cubicBezTo>
                    <a:cubicBezTo>
                      <a:pt x="24" y="26"/>
                      <a:pt x="28" y="26"/>
                      <a:pt x="33" y="24"/>
                    </a:cubicBezTo>
                    <a:cubicBezTo>
                      <a:pt x="47" y="22"/>
                      <a:pt x="58" y="15"/>
                      <a:pt x="58" y="9"/>
                    </a:cubicBezTo>
                    <a:cubicBezTo>
                      <a:pt x="58" y="8"/>
                      <a:pt x="58" y="8"/>
                      <a:pt x="58" y="7"/>
                    </a:cubicBezTo>
                    <a:cubicBezTo>
                      <a:pt x="58" y="6"/>
                      <a:pt x="57" y="5"/>
                      <a:pt x="56" y="5"/>
                    </a:cubicBezTo>
                    <a:cubicBezTo>
                      <a:pt x="54" y="2"/>
                      <a:pt x="49" y="0"/>
                      <a:pt x="42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0" name="Freeform 70">
                <a:extLst>
                  <a:ext uri="{FF2B5EF4-FFF2-40B4-BE49-F238E27FC236}">
                    <a16:creationId xmlns:a16="http://schemas.microsoft.com/office/drawing/2014/main" xmlns="" id="{B3B0E249-CE14-44D9-9006-3503989BC5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79" y="4068"/>
                <a:ext cx="37" cy="28"/>
              </a:xfrm>
              <a:custGeom>
                <a:avLst/>
                <a:gdLst>
                  <a:gd name="T0" fmla="*/ 37 w 48"/>
                  <a:gd name="T1" fmla="*/ 0 h 36"/>
                  <a:gd name="T2" fmla="*/ 24 w 48"/>
                  <a:gd name="T3" fmla="*/ 4 h 36"/>
                  <a:gd name="T4" fmla="*/ 17 w 48"/>
                  <a:gd name="T5" fmla="*/ 8 h 36"/>
                  <a:gd name="T6" fmla="*/ 16 w 48"/>
                  <a:gd name="T7" fmla="*/ 9 h 36"/>
                  <a:gd name="T8" fmla="*/ 1 w 48"/>
                  <a:gd name="T9" fmla="*/ 31 h 36"/>
                  <a:gd name="T10" fmla="*/ 2 w 48"/>
                  <a:gd name="T11" fmla="*/ 33 h 36"/>
                  <a:gd name="T12" fmla="*/ 4 w 48"/>
                  <a:gd name="T13" fmla="*/ 35 h 36"/>
                  <a:gd name="T14" fmla="*/ 9 w 48"/>
                  <a:gd name="T15" fmla="*/ 36 h 36"/>
                  <a:gd name="T16" fmla="*/ 30 w 48"/>
                  <a:gd name="T17" fmla="*/ 29 h 36"/>
                  <a:gd name="T18" fmla="*/ 45 w 48"/>
                  <a:gd name="T19" fmla="*/ 4 h 36"/>
                  <a:gd name="T20" fmla="*/ 37 w 48"/>
                  <a:gd name="T21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8" h="36">
                    <a:moveTo>
                      <a:pt x="37" y="0"/>
                    </a:moveTo>
                    <a:cubicBezTo>
                      <a:pt x="34" y="0"/>
                      <a:pt x="29" y="2"/>
                      <a:pt x="24" y="4"/>
                    </a:cubicBezTo>
                    <a:cubicBezTo>
                      <a:pt x="22" y="5"/>
                      <a:pt x="19" y="7"/>
                      <a:pt x="17" y="8"/>
                    </a:cubicBezTo>
                    <a:cubicBezTo>
                      <a:pt x="17" y="8"/>
                      <a:pt x="17" y="9"/>
                      <a:pt x="16" y="9"/>
                    </a:cubicBezTo>
                    <a:cubicBezTo>
                      <a:pt x="6" y="16"/>
                      <a:pt x="0" y="25"/>
                      <a:pt x="1" y="31"/>
                    </a:cubicBezTo>
                    <a:cubicBezTo>
                      <a:pt x="1" y="32"/>
                      <a:pt x="1" y="33"/>
                      <a:pt x="2" y="33"/>
                    </a:cubicBezTo>
                    <a:cubicBezTo>
                      <a:pt x="2" y="34"/>
                      <a:pt x="3" y="34"/>
                      <a:pt x="4" y="35"/>
                    </a:cubicBezTo>
                    <a:cubicBezTo>
                      <a:pt x="5" y="36"/>
                      <a:pt x="7" y="36"/>
                      <a:pt x="9" y="36"/>
                    </a:cubicBezTo>
                    <a:cubicBezTo>
                      <a:pt x="15" y="36"/>
                      <a:pt x="23" y="33"/>
                      <a:pt x="30" y="29"/>
                    </a:cubicBezTo>
                    <a:cubicBezTo>
                      <a:pt x="42" y="21"/>
                      <a:pt x="48" y="9"/>
                      <a:pt x="45" y="4"/>
                    </a:cubicBezTo>
                    <a:cubicBezTo>
                      <a:pt x="43" y="1"/>
                      <a:pt x="41" y="0"/>
                      <a:pt x="37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1" name="Freeform 71">
                <a:extLst>
                  <a:ext uri="{FF2B5EF4-FFF2-40B4-BE49-F238E27FC236}">
                    <a16:creationId xmlns:a16="http://schemas.microsoft.com/office/drawing/2014/main" xmlns="" id="{64C8AD5D-10C4-4C53-94AF-AA7FE8DF81E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92" y="3560"/>
                <a:ext cx="21" cy="29"/>
              </a:xfrm>
              <a:custGeom>
                <a:avLst/>
                <a:gdLst>
                  <a:gd name="T0" fmla="*/ 22 w 28"/>
                  <a:gd name="T1" fmla="*/ 0 h 37"/>
                  <a:gd name="T2" fmla="*/ 6 w 28"/>
                  <a:gd name="T3" fmla="*/ 14 h 37"/>
                  <a:gd name="T4" fmla="*/ 3 w 28"/>
                  <a:gd name="T5" fmla="*/ 34 h 37"/>
                  <a:gd name="T6" fmla="*/ 4 w 28"/>
                  <a:gd name="T7" fmla="*/ 36 h 37"/>
                  <a:gd name="T8" fmla="*/ 6 w 28"/>
                  <a:gd name="T9" fmla="*/ 37 h 37"/>
                  <a:gd name="T10" fmla="*/ 7 w 28"/>
                  <a:gd name="T11" fmla="*/ 37 h 37"/>
                  <a:gd name="T12" fmla="*/ 22 w 28"/>
                  <a:gd name="T13" fmla="*/ 24 h 37"/>
                  <a:gd name="T14" fmla="*/ 24 w 28"/>
                  <a:gd name="T15" fmla="*/ 0 h 37"/>
                  <a:gd name="T16" fmla="*/ 22 w 28"/>
                  <a:gd name="T1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8" h="37">
                    <a:moveTo>
                      <a:pt x="22" y="0"/>
                    </a:moveTo>
                    <a:cubicBezTo>
                      <a:pt x="17" y="0"/>
                      <a:pt x="11" y="5"/>
                      <a:pt x="6" y="14"/>
                    </a:cubicBezTo>
                    <a:cubicBezTo>
                      <a:pt x="1" y="21"/>
                      <a:pt x="0" y="30"/>
                      <a:pt x="3" y="34"/>
                    </a:cubicBezTo>
                    <a:cubicBezTo>
                      <a:pt x="3" y="35"/>
                      <a:pt x="4" y="36"/>
                      <a:pt x="4" y="36"/>
                    </a:cubicBezTo>
                    <a:cubicBezTo>
                      <a:pt x="5" y="36"/>
                      <a:pt x="5" y="37"/>
                      <a:pt x="6" y="37"/>
                    </a:cubicBezTo>
                    <a:cubicBezTo>
                      <a:pt x="6" y="37"/>
                      <a:pt x="7" y="37"/>
                      <a:pt x="7" y="37"/>
                    </a:cubicBezTo>
                    <a:cubicBezTo>
                      <a:pt x="12" y="37"/>
                      <a:pt x="18" y="32"/>
                      <a:pt x="22" y="24"/>
                    </a:cubicBezTo>
                    <a:cubicBezTo>
                      <a:pt x="28" y="13"/>
                      <a:pt x="28" y="4"/>
                      <a:pt x="24" y="0"/>
                    </a:cubicBezTo>
                    <a:cubicBezTo>
                      <a:pt x="23" y="0"/>
                      <a:pt x="23" y="0"/>
                      <a:pt x="22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2" name="Freeform 72">
                <a:extLst>
                  <a:ext uri="{FF2B5EF4-FFF2-40B4-BE49-F238E27FC236}">
                    <a16:creationId xmlns:a16="http://schemas.microsoft.com/office/drawing/2014/main" xmlns="" id="{C56C5C6B-BFD9-4E42-8A27-E6FDC4921F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01" y="3953"/>
                <a:ext cx="34" cy="26"/>
              </a:xfrm>
              <a:custGeom>
                <a:avLst/>
                <a:gdLst>
                  <a:gd name="T0" fmla="*/ 35 w 45"/>
                  <a:gd name="T1" fmla="*/ 0 h 34"/>
                  <a:gd name="T2" fmla="*/ 17 w 45"/>
                  <a:gd name="T3" fmla="*/ 7 h 34"/>
                  <a:gd name="T4" fmla="*/ 4 w 45"/>
                  <a:gd name="T5" fmla="*/ 31 h 34"/>
                  <a:gd name="T6" fmla="*/ 12 w 45"/>
                  <a:gd name="T7" fmla="*/ 34 h 34"/>
                  <a:gd name="T8" fmla="*/ 29 w 45"/>
                  <a:gd name="T9" fmla="*/ 28 h 34"/>
                  <a:gd name="T10" fmla="*/ 30 w 45"/>
                  <a:gd name="T11" fmla="*/ 27 h 34"/>
                  <a:gd name="T12" fmla="*/ 36 w 45"/>
                  <a:gd name="T13" fmla="*/ 22 h 34"/>
                  <a:gd name="T14" fmla="*/ 44 w 45"/>
                  <a:gd name="T15" fmla="*/ 6 h 34"/>
                  <a:gd name="T16" fmla="*/ 43 w 45"/>
                  <a:gd name="T17" fmla="*/ 4 h 34"/>
                  <a:gd name="T18" fmla="*/ 41 w 45"/>
                  <a:gd name="T19" fmla="*/ 2 h 34"/>
                  <a:gd name="T20" fmla="*/ 35 w 45"/>
                  <a:gd name="T21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5" h="34">
                    <a:moveTo>
                      <a:pt x="35" y="0"/>
                    </a:moveTo>
                    <a:cubicBezTo>
                      <a:pt x="29" y="0"/>
                      <a:pt x="23" y="2"/>
                      <a:pt x="17" y="7"/>
                    </a:cubicBezTo>
                    <a:cubicBezTo>
                      <a:pt x="6" y="15"/>
                      <a:pt x="0" y="25"/>
                      <a:pt x="4" y="31"/>
                    </a:cubicBezTo>
                    <a:cubicBezTo>
                      <a:pt x="5" y="33"/>
                      <a:pt x="8" y="34"/>
                      <a:pt x="12" y="34"/>
                    </a:cubicBezTo>
                    <a:cubicBezTo>
                      <a:pt x="17" y="34"/>
                      <a:pt x="23" y="32"/>
                      <a:pt x="29" y="28"/>
                    </a:cubicBezTo>
                    <a:cubicBezTo>
                      <a:pt x="30" y="28"/>
                      <a:pt x="30" y="27"/>
                      <a:pt x="30" y="27"/>
                    </a:cubicBezTo>
                    <a:cubicBezTo>
                      <a:pt x="32" y="26"/>
                      <a:pt x="34" y="24"/>
                      <a:pt x="36" y="22"/>
                    </a:cubicBezTo>
                    <a:cubicBezTo>
                      <a:pt x="42" y="17"/>
                      <a:pt x="45" y="10"/>
                      <a:pt x="44" y="6"/>
                    </a:cubicBezTo>
                    <a:cubicBezTo>
                      <a:pt x="43" y="5"/>
                      <a:pt x="43" y="4"/>
                      <a:pt x="43" y="4"/>
                    </a:cubicBezTo>
                    <a:cubicBezTo>
                      <a:pt x="42" y="3"/>
                      <a:pt x="42" y="3"/>
                      <a:pt x="41" y="2"/>
                    </a:cubicBezTo>
                    <a:cubicBezTo>
                      <a:pt x="39" y="1"/>
                      <a:pt x="37" y="0"/>
                      <a:pt x="35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3" name="Freeform 73">
                <a:extLst>
                  <a:ext uri="{FF2B5EF4-FFF2-40B4-BE49-F238E27FC236}">
                    <a16:creationId xmlns:a16="http://schemas.microsoft.com/office/drawing/2014/main" xmlns="" id="{B06482A1-C2D3-4486-AFEC-C768E1DDC9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21" y="3641"/>
                <a:ext cx="29" cy="31"/>
              </a:xfrm>
              <a:custGeom>
                <a:avLst/>
                <a:gdLst>
                  <a:gd name="T0" fmla="*/ 28 w 38"/>
                  <a:gd name="T1" fmla="*/ 0 h 40"/>
                  <a:gd name="T2" fmla="*/ 10 w 38"/>
                  <a:gd name="T3" fmla="*/ 12 h 40"/>
                  <a:gd name="T4" fmla="*/ 4 w 38"/>
                  <a:gd name="T5" fmla="*/ 37 h 40"/>
                  <a:gd name="T6" fmla="*/ 5 w 38"/>
                  <a:gd name="T7" fmla="*/ 39 h 40"/>
                  <a:gd name="T8" fmla="*/ 7 w 38"/>
                  <a:gd name="T9" fmla="*/ 40 h 40"/>
                  <a:gd name="T10" fmla="*/ 9 w 38"/>
                  <a:gd name="T11" fmla="*/ 40 h 40"/>
                  <a:gd name="T12" fmla="*/ 23 w 38"/>
                  <a:gd name="T13" fmla="*/ 33 h 40"/>
                  <a:gd name="T14" fmla="*/ 29 w 38"/>
                  <a:gd name="T15" fmla="*/ 27 h 40"/>
                  <a:gd name="T16" fmla="*/ 29 w 38"/>
                  <a:gd name="T17" fmla="*/ 27 h 40"/>
                  <a:gd name="T18" fmla="*/ 33 w 38"/>
                  <a:gd name="T19" fmla="*/ 2 h 40"/>
                  <a:gd name="T20" fmla="*/ 28 w 38"/>
                  <a:gd name="T21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40">
                    <a:moveTo>
                      <a:pt x="28" y="0"/>
                    </a:moveTo>
                    <a:cubicBezTo>
                      <a:pt x="23" y="0"/>
                      <a:pt x="15" y="5"/>
                      <a:pt x="10" y="12"/>
                    </a:cubicBezTo>
                    <a:cubicBezTo>
                      <a:pt x="2" y="22"/>
                      <a:pt x="0" y="32"/>
                      <a:pt x="4" y="37"/>
                    </a:cubicBezTo>
                    <a:cubicBezTo>
                      <a:pt x="4" y="38"/>
                      <a:pt x="5" y="38"/>
                      <a:pt x="5" y="39"/>
                    </a:cubicBezTo>
                    <a:cubicBezTo>
                      <a:pt x="6" y="39"/>
                      <a:pt x="6" y="40"/>
                      <a:pt x="7" y="40"/>
                    </a:cubicBezTo>
                    <a:cubicBezTo>
                      <a:pt x="8" y="40"/>
                      <a:pt x="9" y="40"/>
                      <a:pt x="9" y="40"/>
                    </a:cubicBezTo>
                    <a:cubicBezTo>
                      <a:pt x="13" y="40"/>
                      <a:pt x="18" y="38"/>
                      <a:pt x="23" y="33"/>
                    </a:cubicBezTo>
                    <a:cubicBezTo>
                      <a:pt x="25" y="31"/>
                      <a:pt x="27" y="29"/>
                      <a:pt x="29" y="27"/>
                    </a:cubicBezTo>
                    <a:cubicBezTo>
                      <a:pt x="29" y="27"/>
                      <a:pt x="29" y="27"/>
                      <a:pt x="29" y="27"/>
                    </a:cubicBezTo>
                    <a:cubicBezTo>
                      <a:pt x="36" y="17"/>
                      <a:pt x="38" y="5"/>
                      <a:pt x="33" y="2"/>
                    </a:cubicBezTo>
                    <a:cubicBezTo>
                      <a:pt x="31" y="0"/>
                      <a:pt x="30" y="0"/>
                      <a:pt x="28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4" name="Freeform 74">
                <a:extLst>
                  <a:ext uri="{FF2B5EF4-FFF2-40B4-BE49-F238E27FC236}">
                    <a16:creationId xmlns:a16="http://schemas.microsoft.com/office/drawing/2014/main" xmlns="" id="{AF9D5115-F0B5-4155-B7C4-388E910060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01" y="3704"/>
                <a:ext cx="18" cy="21"/>
              </a:xfrm>
              <a:custGeom>
                <a:avLst/>
                <a:gdLst>
                  <a:gd name="T0" fmla="*/ 19 w 23"/>
                  <a:gd name="T1" fmla="*/ 0 h 27"/>
                  <a:gd name="T2" fmla="*/ 7 w 23"/>
                  <a:gd name="T3" fmla="*/ 8 h 27"/>
                  <a:gd name="T4" fmla="*/ 6 w 23"/>
                  <a:gd name="T5" fmla="*/ 9 h 27"/>
                  <a:gd name="T6" fmla="*/ 2 w 23"/>
                  <a:gd name="T7" fmla="*/ 16 h 27"/>
                  <a:gd name="T8" fmla="*/ 3 w 23"/>
                  <a:gd name="T9" fmla="*/ 26 h 27"/>
                  <a:gd name="T10" fmla="*/ 6 w 23"/>
                  <a:gd name="T11" fmla="*/ 27 h 27"/>
                  <a:gd name="T12" fmla="*/ 18 w 23"/>
                  <a:gd name="T13" fmla="*/ 18 h 27"/>
                  <a:gd name="T14" fmla="*/ 23 w 23"/>
                  <a:gd name="T15" fmla="*/ 5 h 27"/>
                  <a:gd name="T16" fmla="*/ 21 w 23"/>
                  <a:gd name="T17" fmla="*/ 1 h 27"/>
                  <a:gd name="T18" fmla="*/ 21 w 23"/>
                  <a:gd name="T19" fmla="*/ 1 h 27"/>
                  <a:gd name="T20" fmla="*/ 19 w 23"/>
                  <a:gd name="T21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3" h="27">
                    <a:moveTo>
                      <a:pt x="19" y="0"/>
                    </a:moveTo>
                    <a:cubicBezTo>
                      <a:pt x="15" y="0"/>
                      <a:pt x="11" y="4"/>
                      <a:pt x="7" y="8"/>
                    </a:cubicBezTo>
                    <a:cubicBezTo>
                      <a:pt x="7" y="8"/>
                      <a:pt x="7" y="9"/>
                      <a:pt x="6" y="9"/>
                    </a:cubicBezTo>
                    <a:cubicBezTo>
                      <a:pt x="5" y="11"/>
                      <a:pt x="3" y="14"/>
                      <a:pt x="2" y="16"/>
                    </a:cubicBezTo>
                    <a:cubicBezTo>
                      <a:pt x="1" y="20"/>
                      <a:pt x="0" y="24"/>
                      <a:pt x="3" y="26"/>
                    </a:cubicBezTo>
                    <a:cubicBezTo>
                      <a:pt x="3" y="26"/>
                      <a:pt x="4" y="27"/>
                      <a:pt x="6" y="27"/>
                    </a:cubicBezTo>
                    <a:cubicBezTo>
                      <a:pt x="9" y="27"/>
                      <a:pt x="15" y="23"/>
                      <a:pt x="18" y="18"/>
                    </a:cubicBezTo>
                    <a:cubicBezTo>
                      <a:pt x="22" y="14"/>
                      <a:pt x="23" y="8"/>
                      <a:pt x="23" y="5"/>
                    </a:cubicBezTo>
                    <a:cubicBezTo>
                      <a:pt x="23" y="3"/>
                      <a:pt x="22" y="2"/>
                      <a:pt x="21" y="1"/>
                    </a:cubicBezTo>
                    <a:cubicBezTo>
                      <a:pt x="21" y="1"/>
                      <a:pt x="21" y="1"/>
                      <a:pt x="21" y="1"/>
                    </a:cubicBezTo>
                    <a:cubicBezTo>
                      <a:pt x="20" y="0"/>
                      <a:pt x="19" y="0"/>
                      <a:pt x="19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5" name="Freeform 75">
                <a:extLst>
                  <a:ext uri="{FF2B5EF4-FFF2-40B4-BE49-F238E27FC236}">
                    <a16:creationId xmlns:a16="http://schemas.microsoft.com/office/drawing/2014/main" xmlns="" id="{743CDC44-49C1-4017-BC71-04C5D73E1CA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996" y="641"/>
                <a:ext cx="870" cy="3477"/>
              </a:xfrm>
              <a:custGeom>
                <a:avLst/>
                <a:gdLst>
                  <a:gd name="T0" fmla="*/ 1106 w 1126"/>
                  <a:gd name="T1" fmla="*/ 2571 h 4504"/>
                  <a:gd name="T2" fmla="*/ 1102 w 1126"/>
                  <a:gd name="T3" fmla="*/ 2573 h 4504"/>
                  <a:gd name="T4" fmla="*/ 1102 w 1126"/>
                  <a:gd name="T5" fmla="*/ 2573 h 4504"/>
                  <a:gd name="T6" fmla="*/ 1099 w 1126"/>
                  <a:gd name="T7" fmla="*/ 2571 h 4504"/>
                  <a:gd name="T8" fmla="*/ 744 w 1126"/>
                  <a:gd name="T9" fmla="*/ 4501 h 4504"/>
                  <a:gd name="T10" fmla="*/ 746 w 1126"/>
                  <a:gd name="T11" fmla="*/ 4501 h 4504"/>
                  <a:gd name="T12" fmla="*/ 748 w 1126"/>
                  <a:gd name="T13" fmla="*/ 4501 h 4504"/>
                  <a:gd name="T14" fmla="*/ 750 w 1126"/>
                  <a:gd name="T15" fmla="*/ 4504 h 4504"/>
                  <a:gd name="T16" fmla="*/ 1106 w 1126"/>
                  <a:gd name="T17" fmla="*/ 2571 h 4504"/>
                  <a:gd name="T18" fmla="*/ 1079 w 1126"/>
                  <a:gd name="T19" fmla="*/ 2462 h 4504"/>
                  <a:gd name="T20" fmla="*/ 834 w 1126"/>
                  <a:gd name="T21" fmla="*/ 2481 h 4504"/>
                  <a:gd name="T22" fmla="*/ 836 w 1126"/>
                  <a:gd name="T23" fmla="*/ 2507 h 4504"/>
                  <a:gd name="T24" fmla="*/ 836 w 1126"/>
                  <a:gd name="T25" fmla="*/ 2511 h 4504"/>
                  <a:gd name="T26" fmla="*/ 1080 w 1126"/>
                  <a:gd name="T27" fmla="*/ 2493 h 4504"/>
                  <a:gd name="T28" fmla="*/ 1080 w 1126"/>
                  <a:gd name="T29" fmla="*/ 2488 h 4504"/>
                  <a:gd name="T30" fmla="*/ 1079 w 1126"/>
                  <a:gd name="T31" fmla="*/ 2462 h 4504"/>
                  <a:gd name="T32" fmla="*/ 292 w 1126"/>
                  <a:gd name="T33" fmla="*/ 713 h 4504"/>
                  <a:gd name="T34" fmla="*/ 290 w 1126"/>
                  <a:gd name="T35" fmla="*/ 716 h 4504"/>
                  <a:gd name="T36" fmla="*/ 287 w 1126"/>
                  <a:gd name="T37" fmla="*/ 717 h 4504"/>
                  <a:gd name="T38" fmla="*/ 286 w 1126"/>
                  <a:gd name="T39" fmla="*/ 717 h 4504"/>
                  <a:gd name="T40" fmla="*/ 809 w 1126"/>
                  <a:gd name="T41" fmla="*/ 2429 h 4504"/>
                  <a:gd name="T42" fmla="*/ 812 w 1126"/>
                  <a:gd name="T43" fmla="*/ 2428 h 4504"/>
                  <a:gd name="T44" fmla="*/ 813 w 1126"/>
                  <a:gd name="T45" fmla="*/ 2428 h 4504"/>
                  <a:gd name="T46" fmla="*/ 816 w 1126"/>
                  <a:gd name="T47" fmla="*/ 2429 h 4504"/>
                  <a:gd name="T48" fmla="*/ 292 w 1126"/>
                  <a:gd name="T49" fmla="*/ 713 h 4504"/>
                  <a:gd name="T50" fmla="*/ 400 w 1126"/>
                  <a:gd name="T51" fmla="*/ 543 h 4504"/>
                  <a:gd name="T52" fmla="*/ 261 w 1126"/>
                  <a:gd name="T53" fmla="*/ 633 h 4504"/>
                  <a:gd name="T54" fmla="*/ 264 w 1126"/>
                  <a:gd name="T55" fmla="*/ 638 h 4504"/>
                  <a:gd name="T56" fmla="*/ 276 w 1126"/>
                  <a:gd name="T57" fmla="*/ 660 h 4504"/>
                  <a:gd name="T58" fmla="*/ 417 w 1126"/>
                  <a:gd name="T59" fmla="*/ 569 h 4504"/>
                  <a:gd name="T60" fmla="*/ 402 w 1126"/>
                  <a:gd name="T61" fmla="*/ 548 h 4504"/>
                  <a:gd name="T62" fmla="*/ 400 w 1126"/>
                  <a:gd name="T63" fmla="*/ 543 h 4504"/>
                  <a:gd name="T64" fmla="*/ 5 w 1126"/>
                  <a:gd name="T65" fmla="*/ 0 h 4504"/>
                  <a:gd name="T66" fmla="*/ 3 w 1126"/>
                  <a:gd name="T67" fmla="*/ 3 h 4504"/>
                  <a:gd name="T68" fmla="*/ 0 w 1126"/>
                  <a:gd name="T69" fmla="*/ 4 h 4504"/>
                  <a:gd name="T70" fmla="*/ 0 w 1126"/>
                  <a:gd name="T71" fmla="*/ 4 h 4504"/>
                  <a:gd name="T72" fmla="*/ 383 w 1126"/>
                  <a:gd name="T73" fmla="*/ 499 h 4504"/>
                  <a:gd name="T74" fmla="*/ 384 w 1126"/>
                  <a:gd name="T75" fmla="*/ 497 h 4504"/>
                  <a:gd name="T76" fmla="*/ 386 w 1126"/>
                  <a:gd name="T77" fmla="*/ 497 h 4504"/>
                  <a:gd name="T78" fmla="*/ 392 w 1126"/>
                  <a:gd name="T79" fmla="*/ 499 h 4504"/>
                  <a:gd name="T80" fmla="*/ 5 w 1126"/>
                  <a:gd name="T81" fmla="*/ 0 h 45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126" h="4504">
                    <a:moveTo>
                      <a:pt x="1106" y="2571"/>
                    </a:moveTo>
                    <a:cubicBezTo>
                      <a:pt x="1104" y="2572"/>
                      <a:pt x="1103" y="2573"/>
                      <a:pt x="1102" y="2573"/>
                    </a:cubicBezTo>
                    <a:cubicBezTo>
                      <a:pt x="1102" y="2573"/>
                      <a:pt x="1102" y="2573"/>
                      <a:pt x="1102" y="2573"/>
                    </a:cubicBezTo>
                    <a:cubicBezTo>
                      <a:pt x="1101" y="2573"/>
                      <a:pt x="1100" y="2572"/>
                      <a:pt x="1099" y="2571"/>
                    </a:cubicBezTo>
                    <a:cubicBezTo>
                      <a:pt x="1119" y="3229"/>
                      <a:pt x="998" y="3895"/>
                      <a:pt x="744" y="4501"/>
                    </a:cubicBezTo>
                    <a:cubicBezTo>
                      <a:pt x="745" y="4501"/>
                      <a:pt x="745" y="4501"/>
                      <a:pt x="746" y="4501"/>
                    </a:cubicBezTo>
                    <a:cubicBezTo>
                      <a:pt x="746" y="4501"/>
                      <a:pt x="747" y="4501"/>
                      <a:pt x="748" y="4501"/>
                    </a:cubicBezTo>
                    <a:cubicBezTo>
                      <a:pt x="749" y="4502"/>
                      <a:pt x="750" y="4502"/>
                      <a:pt x="750" y="4504"/>
                    </a:cubicBezTo>
                    <a:cubicBezTo>
                      <a:pt x="1004" y="3896"/>
                      <a:pt x="1126" y="3230"/>
                      <a:pt x="1106" y="2571"/>
                    </a:cubicBezTo>
                    <a:moveTo>
                      <a:pt x="1079" y="2462"/>
                    </a:moveTo>
                    <a:cubicBezTo>
                      <a:pt x="998" y="2468"/>
                      <a:pt x="916" y="2474"/>
                      <a:pt x="834" y="2481"/>
                    </a:cubicBezTo>
                    <a:cubicBezTo>
                      <a:pt x="835" y="2489"/>
                      <a:pt x="836" y="2498"/>
                      <a:pt x="836" y="2507"/>
                    </a:cubicBezTo>
                    <a:cubicBezTo>
                      <a:pt x="836" y="2508"/>
                      <a:pt x="836" y="2509"/>
                      <a:pt x="836" y="2511"/>
                    </a:cubicBezTo>
                    <a:cubicBezTo>
                      <a:pt x="917" y="2505"/>
                      <a:pt x="999" y="2500"/>
                      <a:pt x="1080" y="2493"/>
                    </a:cubicBezTo>
                    <a:cubicBezTo>
                      <a:pt x="1080" y="2492"/>
                      <a:pt x="1080" y="2490"/>
                      <a:pt x="1080" y="2488"/>
                    </a:cubicBezTo>
                    <a:cubicBezTo>
                      <a:pt x="1079" y="2479"/>
                      <a:pt x="1079" y="2470"/>
                      <a:pt x="1079" y="2462"/>
                    </a:cubicBezTo>
                    <a:moveTo>
                      <a:pt x="292" y="713"/>
                    </a:moveTo>
                    <a:cubicBezTo>
                      <a:pt x="291" y="715"/>
                      <a:pt x="291" y="716"/>
                      <a:pt x="290" y="716"/>
                    </a:cubicBezTo>
                    <a:cubicBezTo>
                      <a:pt x="289" y="717"/>
                      <a:pt x="288" y="717"/>
                      <a:pt x="287" y="717"/>
                    </a:cubicBezTo>
                    <a:cubicBezTo>
                      <a:pt x="287" y="717"/>
                      <a:pt x="286" y="717"/>
                      <a:pt x="286" y="717"/>
                    </a:cubicBezTo>
                    <a:cubicBezTo>
                      <a:pt x="597" y="1238"/>
                      <a:pt x="768" y="1828"/>
                      <a:pt x="809" y="2429"/>
                    </a:cubicBezTo>
                    <a:cubicBezTo>
                      <a:pt x="810" y="2429"/>
                      <a:pt x="811" y="2428"/>
                      <a:pt x="812" y="2428"/>
                    </a:cubicBezTo>
                    <a:cubicBezTo>
                      <a:pt x="813" y="2428"/>
                      <a:pt x="813" y="2428"/>
                      <a:pt x="813" y="2428"/>
                    </a:cubicBezTo>
                    <a:cubicBezTo>
                      <a:pt x="814" y="2428"/>
                      <a:pt x="815" y="2428"/>
                      <a:pt x="816" y="2429"/>
                    </a:cubicBezTo>
                    <a:cubicBezTo>
                      <a:pt x="775" y="1826"/>
                      <a:pt x="603" y="1235"/>
                      <a:pt x="292" y="713"/>
                    </a:cubicBezTo>
                    <a:moveTo>
                      <a:pt x="400" y="543"/>
                    </a:moveTo>
                    <a:cubicBezTo>
                      <a:pt x="354" y="573"/>
                      <a:pt x="308" y="603"/>
                      <a:pt x="261" y="633"/>
                    </a:cubicBezTo>
                    <a:cubicBezTo>
                      <a:pt x="262" y="635"/>
                      <a:pt x="263" y="636"/>
                      <a:pt x="264" y="638"/>
                    </a:cubicBezTo>
                    <a:cubicBezTo>
                      <a:pt x="269" y="645"/>
                      <a:pt x="273" y="653"/>
                      <a:pt x="276" y="660"/>
                    </a:cubicBezTo>
                    <a:cubicBezTo>
                      <a:pt x="324" y="630"/>
                      <a:pt x="371" y="600"/>
                      <a:pt x="417" y="569"/>
                    </a:cubicBezTo>
                    <a:cubicBezTo>
                      <a:pt x="413" y="563"/>
                      <a:pt x="407" y="556"/>
                      <a:pt x="402" y="548"/>
                    </a:cubicBezTo>
                    <a:cubicBezTo>
                      <a:pt x="401" y="546"/>
                      <a:pt x="400" y="545"/>
                      <a:pt x="400" y="543"/>
                    </a:cubicBezTo>
                    <a:moveTo>
                      <a:pt x="5" y="0"/>
                    </a:moveTo>
                    <a:cubicBezTo>
                      <a:pt x="5" y="1"/>
                      <a:pt x="4" y="2"/>
                      <a:pt x="3" y="3"/>
                    </a:cubicBezTo>
                    <a:cubicBezTo>
                      <a:pt x="2" y="4"/>
                      <a:pt x="1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143" y="159"/>
                      <a:pt x="271" y="325"/>
                      <a:pt x="383" y="499"/>
                    </a:cubicBezTo>
                    <a:cubicBezTo>
                      <a:pt x="383" y="498"/>
                      <a:pt x="384" y="497"/>
                      <a:pt x="384" y="497"/>
                    </a:cubicBezTo>
                    <a:cubicBezTo>
                      <a:pt x="385" y="497"/>
                      <a:pt x="385" y="497"/>
                      <a:pt x="386" y="497"/>
                    </a:cubicBezTo>
                    <a:cubicBezTo>
                      <a:pt x="387" y="497"/>
                      <a:pt x="389" y="497"/>
                      <a:pt x="392" y="499"/>
                    </a:cubicBezTo>
                    <a:cubicBezTo>
                      <a:pt x="279" y="324"/>
                      <a:pt x="150" y="156"/>
                      <a:pt x="5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6" name="Freeform 76">
                <a:extLst>
                  <a:ext uri="{FF2B5EF4-FFF2-40B4-BE49-F238E27FC236}">
                    <a16:creationId xmlns:a16="http://schemas.microsoft.com/office/drawing/2014/main" xmlns="" id="{E5D0F3F1-C8F9-4DBB-8119-2031D64E266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13" y="4116"/>
                <a:ext cx="66" cy="121"/>
              </a:xfrm>
              <a:custGeom>
                <a:avLst/>
                <a:gdLst>
                  <a:gd name="T0" fmla="*/ 77 w 86"/>
                  <a:gd name="T1" fmla="*/ 0 h 157"/>
                  <a:gd name="T2" fmla="*/ 75 w 86"/>
                  <a:gd name="T3" fmla="*/ 0 h 157"/>
                  <a:gd name="T4" fmla="*/ 28 w 86"/>
                  <a:gd name="T5" fmla="*/ 70 h 157"/>
                  <a:gd name="T6" fmla="*/ 9 w 86"/>
                  <a:gd name="T7" fmla="*/ 156 h 157"/>
                  <a:gd name="T8" fmla="*/ 11 w 86"/>
                  <a:gd name="T9" fmla="*/ 157 h 157"/>
                  <a:gd name="T10" fmla="*/ 62 w 86"/>
                  <a:gd name="T11" fmla="*/ 86 h 157"/>
                  <a:gd name="T12" fmla="*/ 81 w 86"/>
                  <a:gd name="T13" fmla="*/ 3 h 157"/>
                  <a:gd name="T14" fmla="*/ 79 w 86"/>
                  <a:gd name="T15" fmla="*/ 0 h 157"/>
                  <a:gd name="T16" fmla="*/ 77 w 86"/>
                  <a:gd name="T17" fmla="*/ 0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6" h="157">
                    <a:moveTo>
                      <a:pt x="77" y="0"/>
                    </a:moveTo>
                    <a:cubicBezTo>
                      <a:pt x="76" y="0"/>
                      <a:pt x="76" y="0"/>
                      <a:pt x="75" y="0"/>
                    </a:cubicBezTo>
                    <a:cubicBezTo>
                      <a:pt x="64" y="2"/>
                      <a:pt x="45" y="32"/>
                      <a:pt x="28" y="70"/>
                    </a:cubicBezTo>
                    <a:cubicBezTo>
                      <a:pt x="9" y="114"/>
                      <a:pt x="0" y="152"/>
                      <a:pt x="9" y="156"/>
                    </a:cubicBezTo>
                    <a:cubicBezTo>
                      <a:pt x="10" y="157"/>
                      <a:pt x="10" y="157"/>
                      <a:pt x="11" y="157"/>
                    </a:cubicBezTo>
                    <a:cubicBezTo>
                      <a:pt x="22" y="157"/>
                      <a:pt x="43" y="127"/>
                      <a:pt x="62" y="86"/>
                    </a:cubicBezTo>
                    <a:cubicBezTo>
                      <a:pt x="79" y="47"/>
                      <a:pt x="86" y="13"/>
                      <a:pt x="81" y="3"/>
                    </a:cubicBezTo>
                    <a:cubicBezTo>
                      <a:pt x="81" y="1"/>
                      <a:pt x="80" y="1"/>
                      <a:pt x="79" y="0"/>
                    </a:cubicBezTo>
                    <a:cubicBezTo>
                      <a:pt x="78" y="0"/>
                      <a:pt x="77" y="0"/>
                      <a:pt x="77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7" name="Freeform 77">
                <a:extLst>
                  <a:ext uri="{FF2B5EF4-FFF2-40B4-BE49-F238E27FC236}">
                    <a16:creationId xmlns:a16="http://schemas.microsoft.com/office/drawing/2014/main" xmlns="" id="{7B50BFCA-D698-493A-8F8A-18ABD11CD9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29" y="2495"/>
                <a:ext cx="32" cy="132"/>
              </a:xfrm>
              <a:custGeom>
                <a:avLst/>
                <a:gdLst>
                  <a:gd name="T0" fmla="*/ 15 w 41"/>
                  <a:gd name="T1" fmla="*/ 0 h 172"/>
                  <a:gd name="T2" fmla="*/ 15 w 41"/>
                  <a:gd name="T3" fmla="*/ 0 h 172"/>
                  <a:gd name="T4" fmla="*/ 0 w 41"/>
                  <a:gd name="T5" fmla="*/ 61 h 172"/>
                  <a:gd name="T6" fmla="*/ 1 w 41"/>
                  <a:gd name="T7" fmla="*/ 87 h 172"/>
                  <a:gd name="T8" fmla="*/ 1 w 41"/>
                  <a:gd name="T9" fmla="*/ 92 h 172"/>
                  <a:gd name="T10" fmla="*/ 7 w 41"/>
                  <a:gd name="T11" fmla="*/ 138 h 172"/>
                  <a:gd name="T12" fmla="*/ 18 w 41"/>
                  <a:gd name="T13" fmla="*/ 77 h 172"/>
                  <a:gd name="T14" fmla="*/ 22 w 41"/>
                  <a:gd name="T15" fmla="*/ 94 h 172"/>
                  <a:gd name="T16" fmla="*/ 11 w 41"/>
                  <a:gd name="T17" fmla="*/ 154 h 172"/>
                  <a:gd name="T18" fmla="*/ 20 w 41"/>
                  <a:gd name="T19" fmla="*/ 170 h 172"/>
                  <a:gd name="T20" fmla="*/ 23 w 41"/>
                  <a:gd name="T21" fmla="*/ 172 h 172"/>
                  <a:gd name="T22" fmla="*/ 23 w 41"/>
                  <a:gd name="T23" fmla="*/ 172 h 172"/>
                  <a:gd name="T24" fmla="*/ 27 w 41"/>
                  <a:gd name="T25" fmla="*/ 170 h 172"/>
                  <a:gd name="T26" fmla="*/ 38 w 41"/>
                  <a:gd name="T27" fmla="*/ 85 h 172"/>
                  <a:gd name="T28" fmla="*/ 15 w 41"/>
                  <a:gd name="T29" fmla="*/ 0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1" h="172">
                    <a:moveTo>
                      <a:pt x="15" y="0"/>
                    </a:moveTo>
                    <a:cubicBezTo>
                      <a:pt x="15" y="0"/>
                      <a:pt x="15" y="0"/>
                      <a:pt x="15" y="0"/>
                    </a:cubicBezTo>
                    <a:cubicBezTo>
                      <a:pt x="6" y="1"/>
                      <a:pt x="1" y="26"/>
                      <a:pt x="0" y="61"/>
                    </a:cubicBezTo>
                    <a:cubicBezTo>
                      <a:pt x="0" y="69"/>
                      <a:pt x="0" y="78"/>
                      <a:pt x="1" y="87"/>
                    </a:cubicBezTo>
                    <a:cubicBezTo>
                      <a:pt x="1" y="89"/>
                      <a:pt x="1" y="91"/>
                      <a:pt x="1" y="92"/>
                    </a:cubicBezTo>
                    <a:cubicBezTo>
                      <a:pt x="2" y="109"/>
                      <a:pt x="4" y="125"/>
                      <a:pt x="7" y="138"/>
                    </a:cubicBezTo>
                    <a:cubicBezTo>
                      <a:pt x="11" y="118"/>
                      <a:pt x="15" y="97"/>
                      <a:pt x="18" y="77"/>
                    </a:cubicBezTo>
                    <a:cubicBezTo>
                      <a:pt x="19" y="83"/>
                      <a:pt x="20" y="88"/>
                      <a:pt x="22" y="94"/>
                    </a:cubicBezTo>
                    <a:cubicBezTo>
                      <a:pt x="19" y="114"/>
                      <a:pt x="15" y="134"/>
                      <a:pt x="11" y="154"/>
                    </a:cubicBezTo>
                    <a:cubicBezTo>
                      <a:pt x="14" y="162"/>
                      <a:pt x="17" y="168"/>
                      <a:pt x="20" y="170"/>
                    </a:cubicBezTo>
                    <a:cubicBezTo>
                      <a:pt x="21" y="171"/>
                      <a:pt x="22" y="172"/>
                      <a:pt x="23" y="172"/>
                    </a:cubicBezTo>
                    <a:cubicBezTo>
                      <a:pt x="23" y="172"/>
                      <a:pt x="23" y="172"/>
                      <a:pt x="23" y="172"/>
                    </a:cubicBezTo>
                    <a:cubicBezTo>
                      <a:pt x="24" y="172"/>
                      <a:pt x="25" y="171"/>
                      <a:pt x="27" y="170"/>
                    </a:cubicBezTo>
                    <a:cubicBezTo>
                      <a:pt x="35" y="162"/>
                      <a:pt x="41" y="126"/>
                      <a:pt x="38" y="85"/>
                    </a:cubicBezTo>
                    <a:cubicBezTo>
                      <a:pt x="36" y="38"/>
                      <a:pt x="25" y="0"/>
                      <a:pt x="15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8" name="Freeform 78">
                <a:extLst>
                  <a:ext uri="{FF2B5EF4-FFF2-40B4-BE49-F238E27FC236}">
                    <a16:creationId xmlns:a16="http://schemas.microsoft.com/office/drawing/2014/main" xmlns="" id="{39A7ECBF-CF00-4FEB-B4DA-351C212A1B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20" y="564"/>
                <a:ext cx="81" cy="80"/>
              </a:xfrm>
              <a:custGeom>
                <a:avLst/>
                <a:gdLst>
                  <a:gd name="T0" fmla="*/ 8 w 105"/>
                  <a:gd name="T1" fmla="*/ 0 h 104"/>
                  <a:gd name="T2" fmla="*/ 5 w 105"/>
                  <a:gd name="T3" fmla="*/ 1 h 104"/>
                  <a:gd name="T4" fmla="*/ 28 w 105"/>
                  <a:gd name="T5" fmla="*/ 46 h 104"/>
                  <a:gd name="T6" fmla="*/ 41 w 105"/>
                  <a:gd name="T7" fmla="*/ 33 h 104"/>
                  <a:gd name="T8" fmla="*/ 57 w 105"/>
                  <a:gd name="T9" fmla="*/ 50 h 104"/>
                  <a:gd name="T10" fmla="*/ 43 w 105"/>
                  <a:gd name="T11" fmla="*/ 63 h 104"/>
                  <a:gd name="T12" fmla="*/ 99 w 105"/>
                  <a:gd name="T13" fmla="*/ 104 h 104"/>
                  <a:gd name="T14" fmla="*/ 99 w 105"/>
                  <a:gd name="T15" fmla="*/ 104 h 104"/>
                  <a:gd name="T16" fmla="*/ 102 w 105"/>
                  <a:gd name="T17" fmla="*/ 103 h 104"/>
                  <a:gd name="T18" fmla="*/ 104 w 105"/>
                  <a:gd name="T19" fmla="*/ 100 h 104"/>
                  <a:gd name="T20" fmla="*/ 65 w 105"/>
                  <a:gd name="T21" fmla="*/ 41 h 104"/>
                  <a:gd name="T22" fmla="*/ 8 w 105"/>
                  <a:gd name="T23" fmla="*/ 0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05" h="104">
                    <a:moveTo>
                      <a:pt x="8" y="0"/>
                    </a:moveTo>
                    <a:cubicBezTo>
                      <a:pt x="7" y="0"/>
                      <a:pt x="5" y="1"/>
                      <a:pt x="5" y="1"/>
                    </a:cubicBezTo>
                    <a:cubicBezTo>
                      <a:pt x="0" y="6"/>
                      <a:pt x="10" y="24"/>
                      <a:pt x="28" y="46"/>
                    </a:cubicBezTo>
                    <a:cubicBezTo>
                      <a:pt x="32" y="42"/>
                      <a:pt x="37" y="37"/>
                      <a:pt x="41" y="33"/>
                    </a:cubicBezTo>
                    <a:cubicBezTo>
                      <a:pt x="46" y="39"/>
                      <a:pt x="52" y="45"/>
                      <a:pt x="57" y="50"/>
                    </a:cubicBezTo>
                    <a:cubicBezTo>
                      <a:pt x="52" y="54"/>
                      <a:pt x="48" y="59"/>
                      <a:pt x="43" y="63"/>
                    </a:cubicBezTo>
                    <a:cubicBezTo>
                      <a:pt x="67" y="87"/>
                      <a:pt x="89" y="103"/>
                      <a:pt x="99" y="104"/>
                    </a:cubicBezTo>
                    <a:cubicBezTo>
                      <a:pt x="99" y="104"/>
                      <a:pt x="99" y="104"/>
                      <a:pt x="99" y="104"/>
                    </a:cubicBezTo>
                    <a:cubicBezTo>
                      <a:pt x="100" y="104"/>
                      <a:pt x="101" y="104"/>
                      <a:pt x="102" y="103"/>
                    </a:cubicBezTo>
                    <a:cubicBezTo>
                      <a:pt x="103" y="102"/>
                      <a:pt x="104" y="101"/>
                      <a:pt x="104" y="100"/>
                    </a:cubicBezTo>
                    <a:cubicBezTo>
                      <a:pt x="105" y="90"/>
                      <a:pt x="89" y="66"/>
                      <a:pt x="65" y="41"/>
                    </a:cubicBezTo>
                    <a:cubicBezTo>
                      <a:pt x="42" y="17"/>
                      <a:pt x="18" y="0"/>
                      <a:pt x="8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9" name="Freeform 79">
                <a:extLst>
                  <a:ext uri="{FF2B5EF4-FFF2-40B4-BE49-F238E27FC236}">
                    <a16:creationId xmlns:a16="http://schemas.microsoft.com/office/drawing/2014/main" xmlns="" id="{885EB506-F784-49B7-9F11-5D46C18139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12" y="2515"/>
                <a:ext cx="31" cy="124"/>
              </a:xfrm>
              <a:custGeom>
                <a:avLst/>
                <a:gdLst>
                  <a:gd name="T0" fmla="*/ 16 w 40"/>
                  <a:gd name="T1" fmla="*/ 0 h 160"/>
                  <a:gd name="T2" fmla="*/ 15 w 40"/>
                  <a:gd name="T3" fmla="*/ 0 h 160"/>
                  <a:gd name="T4" fmla="*/ 12 w 40"/>
                  <a:gd name="T5" fmla="*/ 1 h 160"/>
                  <a:gd name="T6" fmla="*/ 2 w 40"/>
                  <a:gd name="T7" fmla="*/ 82 h 160"/>
                  <a:gd name="T8" fmla="*/ 24 w 40"/>
                  <a:gd name="T9" fmla="*/ 160 h 160"/>
                  <a:gd name="T10" fmla="*/ 24 w 40"/>
                  <a:gd name="T11" fmla="*/ 160 h 160"/>
                  <a:gd name="T12" fmla="*/ 39 w 40"/>
                  <a:gd name="T13" fmla="*/ 83 h 160"/>
                  <a:gd name="T14" fmla="*/ 39 w 40"/>
                  <a:gd name="T15" fmla="*/ 79 h 160"/>
                  <a:gd name="T16" fmla="*/ 37 w 40"/>
                  <a:gd name="T17" fmla="*/ 53 h 160"/>
                  <a:gd name="T18" fmla="*/ 19 w 40"/>
                  <a:gd name="T19" fmla="*/ 1 h 160"/>
                  <a:gd name="T20" fmla="*/ 16 w 40"/>
                  <a:gd name="T21" fmla="*/ 0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0" h="160">
                    <a:moveTo>
                      <a:pt x="16" y="0"/>
                    </a:moveTo>
                    <a:cubicBezTo>
                      <a:pt x="16" y="0"/>
                      <a:pt x="16" y="0"/>
                      <a:pt x="15" y="0"/>
                    </a:cubicBezTo>
                    <a:cubicBezTo>
                      <a:pt x="14" y="0"/>
                      <a:pt x="13" y="1"/>
                      <a:pt x="12" y="1"/>
                    </a:cubicBezTo>
                    <a:cubicBezTo>
                      <a:pt x="4" y="9"/>
                      <a:pt x="0" y="42"/>
                      <a:pt x="2" y="82"/>
                    </a:cubicBezTo>
                    <a:cubicBezTo>
                      <a:pt x="4" y="125"/>
                      <a:pt x="13" y="160"/>
                      <a:pt x="24" y="160"/>
                    </a:cubicBezTo>
                    <a:cubicBezTo>
                      <a:pt x="24" y="160"/>
                      <a:pt x="24" y="160"/>
                      <a:pt x="24" y="160"/>
                    </a:cubicBezTo>
                    <a:cubicBezTo>
                      <a:pt x="34" y="159"/>
                      <a:pt x="40" y="125"/>
                      <a:pt x="39" y="83"/>
                    </a:cubicBezTo>
                    <a:cubicBezTo>
                      <a:pt x="39" y="81"/>
                      <a:pt x="39" y="80"/>
                      <a:pt x="39" y="79"/>
                    </a:cubicBezTo>
                    <a:cubicBezTo>
                      <a:pt x="39" y="70"/>
                      <a:pt x="38" y="61"/>
                      <a:pt x="37" y="53"/>
                    </a:cubicBezTo>
                    <a:cubicBezTo>
                      <a:pt x="33" y="26"/>
                      <a:pt x="26" y="5"/>
                      <a:pt x="19" y="1"/>
                    </a:cubicBezTo>
                    <a:cubicBezTo>
                      <a:pt x="18" y="0"/>
                      <a:pt x="17" y="0"/>
                      <a:pt x="16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0" name="Freeform 80">
                <a:extLst>
                  <a:ext uri="{FF2B5EF4-FFF2-40B4-BE49-F238E27FC236}">
                    <a16:creationId xmlns:a16="http://schemas.microsoft.com/office/drawing/2014/main" xmlns="" id="{56DD674A-4487-4896-8330-78F03F971F9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51" y="1088"/>
                <a:ext cx="73" cy="106"/>
              </a:xfrm>
              <a:custGeom>
                <a:avLst/>
                <a:gdLst>
                  <a:gd name="T0" fmla="*/ 8 w 95"/>
                  <a:gd name="T1" fmla="*/ 0 h 138"/>
                  <a:gd name="T2" fmla="*/ 5 w 95"/>
                  <a:gd name="T3" fmla="*/ 1 h 138"/>
                  <a:gd name="T4" fmla="*/ 49 w 95"/>
                  <a:gd name="T5" fmla="*/ 69 h 138"/>
                  <a:gd name="T6" fmla="*/ 44 w 95"/>
                  <a:gd name="T7" fmla="*/ 72 h 138"/>
                  <a:gd name="T8" fmla="*/ 2 w 95"/>
                  <a:gd name="T9" fmla="*/ 6 h 138"/>
                  <a:gd name="T10" fmla="*/ 32 w 95"/>
                  <a:gd name="T11" fmla="*/ 79 h 138"/>
                  <a:gd name="T12" fmla="*/ 86 w 95"/>
                  <a:gd name="T13" fmla="*/ 138 h 138"/>
                  <a:gd name="T14" fmla="*/ 87 w 95"/>
                  <a:gd name="T15" fmla="*/ 138 h 138"/>
                  <a:gd name="T16" fmla="*/ 90 w 95"/>
                  <a:gd name="T17" fmla="*/ 137 h 138"/>
                  <a:gd name="T18" fmla="*/ 92 w 95"/>
                  <a:gd name="T19" fmla="*/ 134 h 138"/>
                  <a:gd name="T20" fmla="*/ 76 w 95"/>
                  <a:gd name="T21" fmla="*/ 81 h 138"/>
                  <a:gd name="T22" fmla="*/ 64 w 95"/>
                  <a:gd name="T23" fmla="*/ 59 h 138"/>
                  <a:gd name="T24" fmla="*/ 61 w 95"/>
                  <a:gd name="T25" fmla="*/ 54 h 138"/>
                  <a:gd name="T26" fmla="*/ 8 w 95"/>
                  <a:gd name="T27" fmla="*/ 0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5" h="138">
                    <a:moveTo>
                      <a:pt x="8" y="0"/>
                    </a:moveTo>
                    <a:cubicBezTo>
                      <a:pt x="7" y="0"/>
                      <a:pt x="6" y="1"/>
                      <a:pt x="5" y="1"/>
                    </a:cubicBezTo>
                    <a:cubicBezTo>
                      <a:pt x="20" y="24"/>
                      <a:pt x="34" y="46"/>
                      <a:pt x="49" y="69"/>
                    </a:cubicBezTo>
                    <a:cubicBezTo>
                      <a:pt x="47" y="70"/>
                      <a:pt x="45" y="70"/>
                      <a:pt x="44" y="72"/>
                    </a:cubicBezTo>
                    <a:cubicBezTo>
                      <a:pt x="31" y="50"/>
                      <a:pt x="16" y="28"/>
                      <a:pt x="2" y="6"/>
                    </a:cubicBezTo>
                    <a:cubicBezTo>
                      <a:pt x="0" y="18"/>
                      <a:pt x="12" y="48"/>
                      <a:pt x="32" y="79"/>
                    </a:cubicBezTo>
                    <a:cubicBezTo>
                      <a:pt x="53" y="112"/>
                      <a:pt x="76" y="137"/>
                      <a:pt x="86" y="138"/>
                    </a:cubicBezTo>
                    <a:cubicBezTo>
                      <a:pt x="86" y="138"/>
                      <a:pt x="87" y="138"/>
                      <a:pt x="87" y="138"/>
                    </a:cubicBezTo>
                    <a:cubicBezTo>
                      <a:pt x="88" y="138"/>
                      <a:pt x="89" y="138"/>
                      <a:pt x="90" y="137"/>
                    </a:cubicBezTo>
                    <a:cubicBezTo>
                      <a:pt x="91" y="137"/>
                      <a:pt x="91" y="136"/>
                      <a:pt x="92" y="134"/>
                    </a:cubicBezTo>
                    <a:cubicBezTo>
                      <a:pt x="95" y="126"/>
                      <a:pt x="89" y="105"/>
                      <a:pt x="76" y="81"/>
                    </a:cubicBezTo>
                    <a:cubicBezTo>
                      <a:pt x="73" y="74"/>
                      <a:pt x="69" y="66"/>
                      <a:pt x="64" y="59"/>
                    </a:cubicBezTo>
                    <a:cubicBezTo>
                      <a:pt x="63" y="57"/>
                      <a:pt x="62" y="56"/>
                      <a:pt x="61" y="54"/>
                    </a:cubicBezTo>
                    <a:cubicBezTo>
                      <a:pt x="40" y="22"/>
                      <a:pt x="18" y="0"/>
                      <a:pt x="8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1" name="Freeform 81">
                <a:extLst>
                  <a:ext uri="{FF2B5EF4-FFF2-40B4-BE49-F238E27FC236}">
                    <a16:creationId xmlns:a16="http://schemas.microsoft.com/office/drawing/2014/main" xmlns="" id="{9595294E-496F-41C0-BE88-333BD19120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90" y="1025"/>
                <a:ext cx="50" cy="69"/>
              </a:xfrm>
              <a:custGeom>
                <a:avLst/>
                <a:gdLst>
                  <a:gd name="T0" fmla="*/ 6 w 65"/>
                  <a:gd name="T1" fmla="*/ 0 h 90"/>
                  <a:gd name="T2" fmla="*/ 4 w 65"/>
                  <a:gd name="T3" fmla="*/ 0 h 90"/>
                  <a:gd name="T4" fmla="*/ 3 w 65"/>
                  <a:gd name="T5" fmla="*/ 2 h 90"/>
                  <a:gd name="T6" fmla="*/ 20 w 65"/>
                  <a:gd name="T7" fmla="*/ 46 h 90"/>
                  <a:gd name="T8" fmla="*/ 22 w 65"/>
                  <a:gd name="T9" fmla="*/ 51 h 90"/>
                  <a:gd name="T10" fmla="*/ 37 w 65"/>
                  <a:gd name="T11" fmla="*/ 72 h 90"/>
                  <a:gd name="T12" fmla="*/ 58 w 65"/>
                  <a:gd name="T13" fmla="*/ 90 h 90"/>
                  <a:gd name="T14" fmla="*/ 60 w 65"/>
                  <a:gd name="T15" fmla="*/ 89 h 90"/>
                  <a:gd name="T16" fmla="*/ 42 w 65"/>
                  <a:gd name="T17" fmla="*/ 38 h 90"/>
                  <a:gd name="T18" fmla="*/ 12 w 65"/>
                  <a:gd name="T19" fmla="*/ 2 h 90"/>
                  <a:gd name="T20" fmla="*/ 6 w 65"/>
                  <a:gd name="T21" fmla="*/ 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5" h="90">
                    <a:moveTo>
                      <a:pt x="6" y="0"/>
                    </a:moveTo>
                    <a:cubicBezTo>
                      <a:pt x="5" y="0"/>
                      <a:pt x="5" y="0"/>
                      <a:pt x="4" y="0"/>
                    </a:cubicBezTo>
                    <a:cubicBezTo>
                      <a:pt x="4" y="0"/>
                      <a:pt x="3" y="1"/>
                      <a:pt x="3" y="2"/>
                    </a:cubicBezTo>
                    <a:cubicBezTo>
                      <a:pt x="0" y="8"/>
                      <a:pt x="7" y="26"/>
                      <a:pt x="20" y="46"/>
                    </a:cubicBezTo>
                    <a:cubicBezTo>
                      <a:pt x="20" y="48"/>
                      <a:pt x="21" y="49"/>
                      <a:pt x="22" y="51"/>
                    </a:cubicBezTo>
                    <a:cubicBezTo>
                      <a:pt x="27" y="59"/>
                      <a:pt x="33" y="66"/>
                      <a:pt x="37" y="72"/>
                    </a:cubicBezTo>
                    <a:cubicBezTo>
                      <a:pt x="46" y="83"/>
                      <a:pt x="54" y="90"/>
                      <a:pt x="58" y="90"/>
                    </a:cubicBezTo>
                    <a:cubicBezTo>
                      <a:pt x="59" y="90"/>
                      <a:pt x="59" y="90"/>
                      <a:pt x="60" y="89"/>
                    </a:cubicBezTo>
                    <a:cubicBezTo>
                      <a:pt x="65" y="86"/>
                      <a:pt x="57" y="63"/>
                      <a:pt x="42" y="38"/>
                    </a:cubicBezTo>
                    <a:cubicBezTo>
                      <a:pt x="31" y="21"/>
                      <a:pt x="19" y="8"/>
                      <a:pt x="12" y="2"/>
                    </a:cubicBezTo>
                    <a:cubicBezTo>
                      <a:pt x="9" y="0"/>
                      <a:pt x="7" y="0"/>
                      <a:pt x="6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2" name="Freeform 82">
                <a:extLst>
                  <a:ext uri="{FF2B5EF4-FFF2-40B4-BE49-F238E27FC236}">
                    <a16:creationId xmlns:a16="http://schemas.microsoft.com/office/drawing/2014/main" xmlns="" id="{E6A9035C-C224-4EC4-9CAF-D7AE00FD11A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517" y="3824"/>
                <a:ext cx="1014" cy="758"/>
              </a:xfrm>
              <a:custGeom>
                <a:avLst/>
                <a:gdLst>
                  <a:gd name="T0" fmla="*/ 16 w 1313"/>
                  <a:gd name="T1" fmla="*/ 688 h 981"/>
                  <a:gd name="T2" fmla="*/ 9 w 1313"/>
                  <a:gd name="T3" fmla="*/ 698 h 981"/>
                  <a:gd name="T4" fmla="*/ 0 w 1313"/>
                  <a:gd name="T5" fmla="*/ 709 h 981"/>
                  <a:gd name="T6" fmla="*/ 72 w 1313"/>
                  <a:gd name="T7" fmla="*/ 768 h 981"/>
                  <a:gd name="T8" fmla="*/ 79 w 1313"/>
                  <a:gd name="T9" fmla="*/ 775 h 981"/>
                  <a:gd name="T10" fmla="*/ 327 w 1313"/>
                  <a:gd name="T11" fmla="*/ 981 h 981"/>
                  <a:gd name="T12" fmla="*/ 336 w 1313"/>
                  <a:gd name="T13" fmla="*/ 969 h 981"/>
                  <a:gd name="T14" fmla="*/ 344 w 1313"/>
                  <a:gd name="T15" fmla="*/ 958 h 981"/>
                  <a:gd name="T16" fmla="*/ 96 w 1313"/>
                  <a:gd name="T17" fmla="*/ 754 h 981"/>
                  <a:gd name="T18" fmla="*/ 88 w 1313"/>
                  <a:gd name="T19" fmla="*/ 747 h 981"/>
                  <a:gd name="T20" fmla="*/ 16 w 1313"/>
                  <a:gd name="T21" fmla="*/ 688 h 981"/>
                  <a:gd name="T22" fmla="*/ 334 w 1313"/>
                  <a:gd name="T23" fmla="*/ 154 h 981"/>
                  <a:gd name="T24" fmla="*/ 329 w 1313"/>
                  <a:gd name="T25" fmla="*/ 157 h 981"/>
                  <a:gd name="T26" fmla="*/ 327 w 1313"/>
                  <a:gd name="T27" fmla="*/ 157 h 981"/>
                  <a:gd name="T28" fmla="*/ 325 w 1313"/>
                  <a:gd name="T29" fmla="*/ 155 h 981"/>
                  <a:gd name="T30" fmla="*/ 32 w 1313"/>
                  <a:gd name="T31" fmla="*/ 635 h 981"/>
                  <a:gd name="T32" fmla="*/ 33 w 1313"/>
                  <a:gd name="T33" fmla="*/ 636 h 981"/>
                  <a:gd name="T34" fmla="*/ 36 w 1313"/>
                  <a:gd name="T35" fmla="*/ 642 h 981"/>
                  <a:gd name="T36" fmla="*/ 334 w 1313"/>
                  <a:gd name="T37" fmla="*/ 154 h 981"/>
                  <a:gd name="T38" fmla="*/ 860 w 1313"/>
                  <a:gd name="T39" fmla="*/ 69 h 981"/>
                  <a:gd name="T40" fmla="*/ 387 w 1313"/>
                  <a:gd name="T41" fmla="*/ 922 h 981"/>
                  <a:gd name="T42" fmla="*/ 390 w 1313"/>
                  <a:gd name="T43" fmla="*/ 922 h 981"/>
                  <a:gd name="T44" fmla="*/ 394 w 1313"/>
                  <a:gd name="T45" fmla="*/ 923 h 981"/>
                  <a:gd name="T46" fmla="*/ 395 w 1313"/>
                  <a:gd name="T47" fmla="*/ 924 h 981"/>
                  <a:gd name="T48" fmla="*/ 865 w 1313"/>
                  <a:gd name="T49" fmla="*/ 75 h 981"/>
                  <a:gd name="T50" fmla="*/ 864 w 1313"/>
                  <a:gd name="T51" fmla="*/ 75 h 981"/>
                  <a:gd name="T52" fmla="*/ 860 w 1313"/>
                  <a:gd name="T53" fmla="*/ 69 h 981"/>
                  <a:gd name="T54" fmla="*/ 1012 w 1313"/>
                  <a:gd name="T55" fmla="*/ 40 h 981"/>
                  <a:gd name="T56" fmla="*/ 1009 w 1313"/>
                  <a:gd name="T57" fmla="*/ 49 h 981"/>
                  <a:gd name="T58" fmla="*/ 1002 w 1313"/>
                  <a:gd name="T59" fmla="*/ 67 h 981"/>
                  <a:gd name="T60" fmla="*/ 1303 w 1313"/>
                  <a:gd name="T61" fmla="*/ 189 h 981"/>
                  <a:gd name="T62" fmla="*/ 1312 w 1313"/>
                  <a:gd name="T63" fmla="*/ 163 h 981"/>
                  <a:gd name="T64" fmla="*/ 1313 w 1313"/>
                  <a:gd name="T65" fmla="*/ 159 h 981"/>
                  <a:gd name="T66" fmla="*/ 1012 w 1313"/>
                  <a:gd name="T67" fmla="*/ 40 h 981"/>
                  <a:gd name="T68" fmla="*/ 220 w 1313"/>
                  <a:gd name="T69" fmla="*/ 36 h 981"/>
                  <a:gd name="T70" fmla="*/ 216 w 1313"/>
                  <a:gd name="T71" fmla="*/ 45 h 981"/>
                  <a:gd name="T72" fmla="*/ 211 w 1313"/>
                  <a:gd name="T73" fmla="*/ 56 h 981"/>
                  <a:gd name="T74" fmla="*/ 332 w 1313"/>
                  <a:gd name="T75" fmla="*/ 119 h 981"/>
                  <a:gd name="T76" fmla="*/ 334 w 1313"/>
                  <a:gd name="T77" fmla="*/ 116 h 981"/>
                  <a:gd name="T78" fmla="*/ 344 w 1313"/>
                  <a:gd name="T79" fmla="*/ 98 h 981"/>
                  <a:gd name="T80" fmla="*/ 220 w 1313"/>
                  <a:gd name="T81" fmla="*/ 36 h 981"/>
                  <a:gd name="T82" fmla="*/ 912 w 1313"/>
                  <a:gd name="T83" fmla="*/ 0 h 981"/>
                  <a:gd name="T84" fmla="*/ 908 w 1313"/>
                  <a:gd name="T85" fmla="*/ 13 h 981"/>
                  <a:gd name="T86" fmla="*/ 902 w 1313"/>
                  <a:gd name="T87" fmla="*/ 26 h 981"/>
                  <a:gd name="T88" fmla="*/ 954 w 1313"/>
                  <a:gd name="T89" fmla="*/ 47 h 981"/>
                  <a:gd name="T90" fmla="*/ 960 w 1313"/>
                  <a:gd name="T91" fmla="*/ 30 h 981"/>
                  <a:gd name="T92" fmla="*/ 964 w 1313"/>
                  <a:gd name="T93" fmla="*/ 21 h 981"/>
                  <a:gd name="T94" fmla="*/ 912 w 1313"/>
                  <a:gd name="T95" fmla="*/ 0 h 9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313" h="981">
                    <a:moveTo>
                      <a:pt x="16" y="688"/>
                    </a:moveTo>
                    <a:cubicBezTo>
                      <a:pt x="14" y="692"/>
                      <a:pt x="11" y="695"/>
                      <a:pt x="9" y="698"/>
                    </a:cubicBezTo>
                    <a:cubicBezTo>
                      <a:pt x="6" y="702"/>
                      <a:pt x="3" y="706"/>
                      <a:pt x="0" y="709"/>
                    </a:cubicBezTo>
                    <a:cubicBezTo>
                      <a:pt x="24" y="729"/>
                      <a:pt x="48" y="749"/>
                      <a:pt x="72" y="768"/>
                    </a:cubicBezTo>
                    <a:cubicBezTo>
                      <a:pt x="74" y="770"/>
                      <a:pt x="77" y="773"/>
                      <a:pt x="79" y="775"/>
                    </a:cubicBezTo>
                    <a:cubicBezTo>
                      <a:pt x="162" y="843"/>
                      <a:pt x="244" y="912"/>
                      <a:pt x="327" y="981"/>
                    </a:cubicBezTo>
                    <a:cubicBezTo>
                      <a:pt x="329" y="977"/>
                      <a:pt x="332" y="973"/>
                      <a:pt x="336" y="969"/>
                    </a:cubicBezTo>
                    <a:cubicBezTo>
                      <a:pt x="338" y="965"/>
                      <a:pt x="341" y="962"/>
                      <a:pt x="344" y="958"/>
                    </a:cubicBezTo>
                    <a:cubicBezTo>
                      <a:pt x="262" y="890"/>
                      <a:pt x="179" y="822"/>
                      <a:pt x="96" y="754"/>
                    </a:cubicBezTo>
                    <a:cubicBezTo>
                      <a:pt x="93" y="752"/>
                      <a:pt x="90" y="749"/>
                      <a:pt x="88" y="747"/>
                    </a:cubicBezTo>
                    <a:cubicBezTo>
                      <a:pt x="64" y="728"/>
                      <a:pt x="40" y="708"/>
                      <a:pt x="16" y="688"/>
                    </a:cubicBezTo>
                    <a:moveTo>
                      <a:pt x="334" y="154"/>
                    </a:moveTo>
                    <a:cubicBezTo>
                      <a:pt x="332" y="156"/>
                      <a:pt x="330" y="157"/>
                      <a:pt x="329" y="157"/>
                    </a:cubicBezTo>
                    <a:cubicBezTo>
                      <a:pt x="328" y="157"/>
                      <a:pt x="328" y="157"/>
                      <a:pt x="327" y="157"/>
                    </a:cubicBezTo>
                    <a:cubicBezTo>
                      <a:pt x="326" y="156"/>
                      <a:pt x="326" y="156"/>
                      <a:pt x="325" y="155"/>
                    </a:cubicBezTo>
                    <a:cubicBezTo>
                      <a:pt x="241" y="323"/>
                      <a:pt x="144" y="484"/>
                      <a:pt x="32" y="635"/>
                    </a:cubicBezTo>
                    <a:cubicBezTo>
                      <a:pt x="32" y="635"/>
                      <a:pt x="33" y="635"/>
                      <a:pt x="33" y="636"/>
                    </a:cubicBezTo>
                    <a:cubicBezTo>
                      <a:pt x="35" y="637"/>
                      <a:pt x="36" y="639"/>
                      <a:pt x="36" y="642"/>
                    </a:cubicBezTo>
                    <a:cubicBezTo>
                      <a:pt x="150" y="489"/>
                      <a:pt x="249" y="325"/>
                      <a:pt x="334" y="154"/>
                    </a:cubicBezTo>
                    <a:moveTo>
                      <a:pt x="860" y="69"/>
                    </a:moveTo>
                    <a:cubicBezTo>
                      <a:pt x="739" y="373"/>
                      <a:pt x="581" y="661"/>
                      <a:pt x="387" y="922"/>
                    </a:cubicBezTo>
                    <a:cubicBezTo>
                      <a:pt x="388" y="922"/>
                      <a:pt x="389" y="922"/>
                      <a:pt x="390" y="922"/>
                    </a:cubicBezTo>
                    <a:cubicBezTo>
                      <a:pt x="391" y="922"/>
                      <a:pt x="393" y="922"/>
                      <a:pt x="394" y="923"/>
                    </a:cubicBezTo>
                    <a:cubicBezTo>
                      <a:pt x="394" y="923"/>
                      <a:pt x="394" y="923"/>
                      <a:pt x="395" y="924"/>
                    </a:cubicBezTo>
                    <a:cubicBezTo>
                      <a:pt x="588" y="664"/>
                      <a:pt x="745" y="378"/>
                      <a:pt x="865" y="75"/>
                    </a:cubicBezTo>
                    <a:cubicBezTo>
                      <a:pt x="865" y="75"/>
                      <a:pt x="864" y="75"/>
                      <a:pt x="864" y="75"/>
                    </a:cubicBezTo>
                    <a:cubicBezTo>
                      <a:pt x="862" y="74"/>
                      <a:pt x="861" y="72"/>
                      <a:pt x="860" y="69"/>
                    </a:cubicBezTo>
                    <a:moveTo>
                      <a:pt x="1012" y="40"/>
                    </a:moveTo>
                    <a:cubicBezTo>
                      <a:pt x="1011" y="43"/>
                      <a:pt x="1010" y="46"/>
                      <a:pt x="1009" y="49"/>
                    </a:cubicBezTo>
                    <a:cubicBezTo>
                      <a:pt x="1007" y="55"/>
                      <a:pt x="1004" y="61"/>
                      <a:pt x="1002" y="67"/>
                    </a:cubicBezTo>
                    <a:cubicBezTo>
                      <a:pt x="1102" y="107"/>
                      <a:pt x="1203" y="148"/>
                      <a:pt x="1303" y="189"/>
                    </a:cubicBezTo>
                    <a:cubicBezTo>
                      <a:pt x="1305" y="181"/>
                      <a:pt x="1308" y="172"/>
                      <a:pt x="1312" y="163"/>
                    </a:cubicBezTo>
                    <a:cubicBezTo>
                      <a:pt x="1312" y="162"/>
                      <a:pt x="1313" y="160"/>
                      <a:pt x="1313" y="159"/>
                    </a:cubicBezTo>
                    <a:cubicBezTo>
                      <a:pt x="1213" y="119"/>
                      <a:pt x="1112" y="79"/>
                      <a:pt x="1012" y="40"/>
                    </a:cubicBezTo>
                    <a:moveTo>
                      <a:pt x="220" y="36"/>
                    </a:moveTo>
                    <a:cubicBezTo>
                      <a:pt x="219" y="39"/>
                      <a:pt x="218" y="42"/>
                      <a:pt x="216" y="45"/>
                    </a:cubicBezTo>
                    <a:cubicBezTo>
                      <a:pt x="215" y="49"/>
                      <a:pt x="213" y="53"/>
                      <a:pt x="211" y="56"/>
                    </a:cubicBezTo>
                    <a:cubicBezTo>
                      <a:pt x="251" y="77"/>
                      <a:pt x="292" y="98"/>
                      <a:pt x="332" y="119"/>
                    </a:cubicBezTo>
                    <a:cubicBezTo>
                      <a:pt x="333" y="118"/>
                      <a:pt x="333" y="117"/>
                      <a:pt x="334" y="116"/>
                    </a:cubicBezTo>
                    <a:cubicBezTo>
                      <a:pt x="337" y="109"/>
                      <a:pt x="340" y="103"/>
                      <a:pt x="344" y="98"/>
                    </a:cubicBezTo>
                    <a:cubicBezTo>
                      <a:pt x="302" y="78"/>
                      <a:pt x="261" y="57"/>
                      <a:pt x="220" y="36"/>
                    </a:cubicBezTo>
                    <a:moveTo>
                      <a:pt x="912" y="0"/>
                    </a:moveTo>
                    <a:cubicBezTo>
                      <a:pt x="911" y="4"/>
                      <a:pt x="909" y="8"/>
                      <a:pt x="908" y="13"/>
                    </a:cubicBezTo>
                    <a:cubicBezTo>
                      <a:pt x="906" y="17"/>
                      <a:pt x="904" y="22"/>
                      <a:pt x="902" y="26"/>
                    </a:cubicBezTo>
                    <a:cubicBezTo>
                      <a:pt x="919" y="33"/>
                      <a:pt x="937" y="40"/>
                      <a:pt x="954" y="47"/>
                    </a:cubicBezTo>
                    <a:cubicBezTo>
                      <a:pt x="956" y="42"/>
                      <a:pt x="958" y="36"/>
                      <a:pt x="960" y="30"/>
                    </a:cubicBezTo>
                    <a:cubicBezTo>
                      <a:pt x="962" y="27"/>
                      <a:pt x="963" y="24"/>
                      <a:pt x="964" y="21"/>
                    </a:cubicBezTo>
                    <a:cubicBezTo>
                      <a:pt x="947" y="14"/>
                      <a:pt x="929" y="7"/>
                      <a:pt x="912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3" name="Freeform 83">
                <a:extLst>
                  <a:ext uri="{FF2B5EF4-FFF2-40B4-BE49-F238E27FC236}">
                    <a16:creationId xmlns:a16="http://schemas.microsoft.com/office/drawing/2014/main" xmlns="" id="{D1BDBC60-0FB1-4F39-B8B0-3CD882A2D7B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14" y="3895"/>
                <a:ext cx="55" cy="121"/>
              </a:xfrm>
              <a:custGeom>
                <a:avLst/>
                <a:gdLst>
                  <a:gd name="T0" fmla="*/ 64 w 71"/>
                  <a:gd name="T1" fmla="*/ 0 h 156"/>
                  <a:gd name="T2" fmla="*/ 22 w 71"/>
                  <a:gd name="T3" fmla="*/ 67 h 156"/>
                  <a:gd name="T4" fmla="*/ 21 w 71"/>
                  <a:gd name="T5" fmla="*/ 71 h 156"/>
                  <a:gd name="T6" fmla="*/ 12 w 71"/>
                  <a:gd name="T7" fmla="*/ 97 h 156"/>
                  <a:gd name="T8" fmla="*/ 7 w 71"/>
                  <a:gd name="T9" fmla="*/ 156 h 156"/>
                  <a:gd name="T10" fmla="*/ 9 w 71"/>
                  <a:gd name="T11" fmla="*/ 156 h 156"/>
                  <a:gd name="T12" fmla="*/ 55 w 71"/>
                  <a:gd name="T13" fmla="*/ 85 h 156"/>
                  <a:gd name="T14" fmla="*/ 71 w 71"/>
                  <a:gd name="T15" fmla="*/ 13 h 156"/>
                  <a:gd name="T16" fmla="*/ 42 w 71"/>
                  <a:gd name="T17" fmla="*/ 91 h 156"/>
                  <a:gd name="T18" fmla="*/ 38 w 71"/>
                  <a:gd name="T19" fmla="*/ 90 h 156"/>
                  <a:gd name="T20" fmla="*/ 69 w 71"/>
                  <a:gd name="T21" fmla="*/ 4 h 156"/>
                  <a:gd name="T22" fmla="*/ 65 w 71"/>
                  <a:gd name="T23" fmla="*/ 0 h 156"/>
                  <a:gd name="T24" fmla="*/ 64 w 71"/>
                  <a:gd name="T25" fmla="*/ 0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1" h="156">
                    <a:moveTo>
                      <a:pt x="64" y="0"/>
                    </a:moveTo>
                    <a:cubicBezTo>
                      <a:pt x="54" y="0"/>
                      <a:pt x="36" y="28"/>
                      <a:pt x="22" y="67"/>
                    </a:cubicBezTo>
                    <a:cubicBezTo>
                      <a:pt x="22" y="68"/>
                      <a:pt x="21" y="70"/>
                      <a:pt x="21" y="71"/>
                    </a:cubicBezTo>
                    <a:cubicBezTo>
                      <a:pt x="17" y="80"/>
                      <a:pt x="14" y="89"/>
                      <a:pt x="12" y="97"/>
                    </a:cubicBezTo>
                    <a:cubicBezTo>
                      <a:pt x="3" y="129"/>
                      <a:pt x="0" y="153"/>
                      <a:pt x="7" y="156"/>
                    </a:cubicBezTo>
                    <a:cubicBezTo>
                      <a:pt x="8" y="156"/>
                      <a:pt x="9" y="156"/>
                      <a:pt x="9" y="156"/>
                    </a:cubicBezTo>
                    <a:cubicBezTo>
                      <a:pt x="20" y="156"/>
                      <a:pt x="40" y="126"/>
                      <a:pt x="55" y="85"/>
                    </a:cubicBezTo>
                    <a:cubicBezTo>
                      <a:pt x="66" y="55"/>
                      <a:pt x="71" y="28"/>
                      <a:pt x="71" y="13"/>
                    </a:cubicBezTo>
                    <a:cubicBezTo>
                      <a:pt x="61" y="39"/>
                      <a:pt x="52" y="65"/>
                      <a:pt x="42" y="91"/>
                    </a:cubicBezTo>
                    <a:cubicBezTo>
                      <a:pt x="40" y="91"/>
                      <a:pt x="39" y="90"/>
                      <a:pt x="38" y="90"/>
                    </a:cubicBezTo>
                    <a:cubicBezTo>
                      <a:pt x="48" y="61"/>
                      <a:pt x="59" y="32"/>
                      <a:pt x="69" y="4"/>
                    </a:cubicBezTo>
                    <a:cubicBezTo>
                      <a:pt x="68" y="2"/>
                      <a:pt x="67" y="0"/>
                      <a:pt x="65" y="0"/>
                    </a:cubicBezTo>
                    <a:cubicBezTo>
                      <a:pt x="65" y="0"/>
                      <a:pt x="64" y="0"/>
                      <a:pt x="64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4" name="Freeform 84">
                <a:extLst>
                  <a:ext uri="{FF2B5EF4-FFF2-40B4-BE49-F238E27FC236}">
                    <a16:creationId xmlns:a16="http://schemas.microsoft.com/office/drawing/2014/main" xmlns="" id="{C19C409B-A8C5-432D-8A7D-787E083BFE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78" y="3776"/>
                <a:ext cx="52" cy="106"/>
              </a:xfrm>
              <a:custGeom>
                <a:avLst/>
                <a:gdLst>
                  <a:gd name="T0" fmla="*/ 54 w 67"/>
                  <a:gd name="T1" fmla="*/ 0 h 138"/>
                  <a:gd name="T2" fmla="*/ 17 w 67"/>
                  <a:gd name="T3" fmla="*/ 62 h 138"/>
                  <a:gd name="T4" fmla="*/ 4 w 67"/>
                  <a:gd name="T5" fmla="*/ 132 h 138"/>
                  <a:gd name="T6" fmla="*/ 8 w 67"/>
                  <a:gd name="T7" fmla="*/ 138 h 138"/>
                  <a:gd name="T8" fmla="*/ 9 w 67"/>
                  <a:gd name="T9" fmla="*/ 138 h 138"/>
                  <a:gd name="T10" fmla="*/ 10 w 67"/>
                  <a:gd name="T11" fmla="*/ 138 h 138"/>
                  <a:gd name="T12" fmla="*/ 46 w 67"/>
                  <a:gd name="T13" fmla="*/ 89 h 138"/>
                  <a:gd name="T14" fmla="*/ 52 w 67"/>
                  <a:gd name="T15" fmla="*/ 76 h 138"/>
                  <a:gd name="T16" fmla="*/ 56 w 67"/>
                  <a:gd name="T17" fmla="*/ 63 h 138"/>
                  <a:gd name="T18" fmla="*/ 62 w 67"/>
                  <a:gd name="T19" fmla="*/ 2 h 138"/>
                  <a:gd name="T20" fmla="*/ 37 w 67"/>
                  <a:gd name="T21" fmla="*/ 70 h 138"/>
                  <a:gd name="T22" fmla="*/ 30 w 67"/>
                  <a:gd name="T23" fmla="*/ 68 h 138"/>
                  <a:gd name="T24" fmla="*/ 54 w 67"/>
                  <a:gd name="T25" fmla="*/ 0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7" h="138">
                    <a:moveTo>
                      <a:pt x="54" y="0"/>
                    </a:moveTo>
                    <a:cubicBezTo>
                      <a:pt x="44" y="5"/>
                      <a:pt x="29" y="30"/>
                      <a:pt x="17" y="62"/>
                    </a:cubicBezTo>
                    <a:cubicBezTo>
                      <a:pt x="6" y="93"/>
                      <a:pt x="0" y="120"/>
                      <a:pt x="4" y="132"/>
                    </a:cubicBezTo>
                    <a:cubicBezTo>
                      <a:pt x="5" y="135"/>
                      <a:pt x="6" y="137"/>
                      <a:pt x="8" y="138"/>
                    </a:cubicBezTo>
                    <a:cubicBezTo>
                      <a:pt x="8" y="138"/>
                      <a:pt x="9" y="138"/>
                      <a:pt x="9" y="138"/>
                    </a:cubicBezTo>
                    <a:cubicBezTo>
                      <a:pt x="9" y="138"/>
                      <a:pt x="10" y="138"/>
                      <a:pt x="10" y="138"/>
                    </a:cubicBezTo>
                    <a:cubicBezTo>
                      <a:pt x="18" y="138"/>
                      <a:pt x="33" y="118"/>
                      <a:pt x="46" y="89"/>
                    </a:cubicBezTo>
                    <a:cubicBezTo>
                      <a:pt x="48" y="85"/>
                      <a:pt x="50" y="80"/>
                      <a:pt x="52" y="76"/>
                    </a:cubicBezTo>
                    <a:cubicBezTo>
                      <a:pt x="53" y="71"/>
                      <a:pt x="55" y="67"/>
                      <a:pt x="56" y="63"/>
                    </a:cubicBezTo>
                    <a:cubicBezTo>
                      <a:pt x="65" y="35"/>
                      <a:pt x="67" y="10"/>
                      <a:pt x="62" y="2"/>
                    </a:cubicBezTo>
                    <a:cubicBezTo>
                      <a:pt x="54" y="25"/>
                      <a:pt x="46" y="48"/>
                      <a:pt x="37" y="70"/>
                    </a:cubicBezTo>
                    <a:cubicBezTo>
                      <a:pt x="35" y="70"/>
                      <a:pt x="33" y="69"/>
                      <a:pt x="30" y="68"/>
                    </a:cubicBezTo>
                    <a:cubicBezTo>
                      <a:pt x="38" y="45"/>
                      <a:pt x="46" y="23"/>
                      <a:pt x="54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5" name="Freeform 85">
                <a:extLst>
                  <a:ext uri="{FF2B5EF4-FFF2-40B4-BE49-F238E27FC236}">
                    <a16:creationId xmlns:a16="http://schemas.microsoft.com/office/drawing/2014/main" xmlns="" id="{212CCA24-7DDE-4E9A-B799-F5882B4C3D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52" y="3820"/>
                <a:ext cx="43" cy="69"/>
              </a:xfrm>
              <a:custGeom>
                <a:avLst/>
                <a:gdLst>
                  <a:gd name="T0" fmla="*/ 48 w 56"/>
                  <a:gd name="T1" fmla="*/ 0 h 90"/>
                  <a:gd name="T2" fmla="*/ 15 w 56"/>
                  <a:gd name="T3" fmla="*/ 37 h 90"/>
                  <a:gd name="T4" fmla="*/ 7 w 56"/>
                  <a:gd name="T5" fmla="*/ 89 h 90"/>
                  <a:gd name="T6" fmla="*/ 9 w 56"/>
                  <a:gd name="T7" fmla="*/ 90 h 90"/>
                  <a:gd name="T8" fmla="*/ 37 w 56"/>
                  <a:gd name="T9" fmla="*/ 62 h 90"/>
                  <a:gd name="T10" fmla="*/ 42 w 56"/>
                  <a:gd name="T11" fmla="*/ 51 h 90"/>
                  <a:gd name="T12" fmla="*/ 46 w 56"/>
                  <a:gd name="T13" fmla="*/ 42 h 90"/>
                  <a:gd name="T14" fmla="*/ 50 w 56"/>
                  <a:gd name="T15" fmla="*/ 0 h 90"/>
                  <a:gd name="T16" fmla="*/ 48 w 56"/>
                  <a:gd name="T17" fmla="*/ 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6" h="90">
                    <a:moveTo>
                      <a:pt x="48" y="0"/>
                    </a:moveTo>
                    <a:cubicBezTo>
                      <a:pt x="39" y="0"/>
                      <a:pt x="26" y="16"/>
                      <a:pt x="15" y="37"/>
                    </a:cubicBezTo>
                    <a:cubicBezTo>
                      <a:pt x="3" y="62"/>
                      <a:pt x="0" y="85"/>
                      <a:pt x="7" y="89"/>
                    </a:cubicBezTo>
                    <a:cubicBezTo>
                      <a:pt x="8" y="90"/>
                      <a:pt x="8" y="90"/>
                      <a:pt x="9" y="90"/>
                    </a:cubicBezTo>
                    <a:cubicBezTo>
                      <a:pt x="16" y="90"/>
                      <a:pt x="27" y="79"/>
                      <a:pt x="37" y="62"/>
                    </a:cubicBezTo>
                    <a:cubicBezTo>
                      <a:pt x="39" y="59"/>
                      <a:pt x="41" y="55"/>
                      <a:pt x="42" y="51"/>
                    </a:cubicBezTo>
                    <a:cubicBezTo>
                      <a:pt x="44" y="48"/>
                      <a:pt x="45" y="45"/>
                      <a:pt x="46" y="42"/>
                    </a:cubicBezTo>
                    <a:cubicBezTo>
                      <a:pt x="54" y="21"/>
                      <a:pt x="56" y="4"/>
                      <a:pt x="50" y="0"/>
                    </a:cubicBezTo>
                    <a:cubicBezTo>
                      <a:pt x="49" y="0"/>
                      <a:pt x="48" y="0"/>
                      <a:pt x="48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6" name="Freeform 86">
                <a:extLst>
                  <a:ext uri="{FF2B5EF4-FFF2-40B4-BE49-F238E27FC236}">
                    <a16:creationId xmlns:a16="http://schemas.microsoft.com/office/drawing/2014/main" xmlns="" id="{C6822083-2A97-4F5F-BFCC-ED211CF079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48" y="4536"/>
                <a:ext cx="79" cy="91"/>
              </a:xfrm>
              <a:custGeom>
                <a:avLst/>
                <a:gdLst>
                  <a:gd name="T0" fmla="*/ 91 w 102"/>
                  <a:gd name="T1" fmla="*/ 0 h 118"/>
                  <a:gd name="T2" fmla="*/ 88 w 102"/>
                  <a:gd name="T3" fmla="*/ 0 h 118"/>
                  <a:gd name="T4" fmla="*/ 45 w 102"/>
                  <a:gd name="T5" fmla="*/ 36 h 118"/>
                  <a:gd name="T6" fmla="*/ 37 w 102"/>
                  <a:gd name="T7" fmla="*/ 47 h 118"/>
                  <a:gd name="T8" fmla="*/ 28 w 102"/>
                  <a:gd name="T9" fmla="*/ 59 h 118"/>
                  <a:gd name="T10" fmla="*/ 4 w 102"/>
                  <a:gd name="T11" fmla="*/ 115 h 118"/>
                  <a:gd name="T12" fmla="*/ 40 w 102"/>
                  <a:gd name="T13" fmla="*/ 69 h 118"/>
                  <a:gd name="T14" fmla="*/ 46 w 102"/>
                  <a:gd name="T15" fmla="*/ 74 h 118"/>
                  <a:gd name="T16" fmla="*/ 11 w 102"/>
                  <a:gd name="T17" fmla="*/ 118 h 118"/>
                  <a:gd name="T18" fmla="*/ 65 w 102"/>
                  <a:gd name="T19" fmla="*/ 71 h 118"/>
                  <a:gd name="T20" fmla="*/ 96 w 102"/>
                  <a:gd name="T21" fmla="*/ 2 h 118"/>
                  <a:gd name="T22" fmla="*/ 95 w 102"/>
                  <a:gd name="T23" fmla="*/ 1 h 118"/>
                  <a:gd name="T24" fmla="*/ 91 w 102"/>
                  <a:gd name="T25" fmla="*/ 0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2" h="118">
                    <a:moveTo>
                      <a:pt x="91" y="0"/>
                    </a:moveTo>
                    <a:cubicBezTo>
                      <a:pt x="90" y="0"/>
                      <a:pt x="89" y="0"/>
                      <a:pt x="88" y="0"/>
                    </a:cubicBezTo>
                    <a:cubicBezTo>
                      <a:pt x="78" y="3"/>
                      <a:pt x="62" y="17"/>
                      <a:pt x="45" y="36"/>
                    </a:cubicBezTo>
                    <a:cubicBezTo>
                      <a:pt x="42" y="40"/>
                      <a:pt x="39" y="43"/>
                      <a:pt x="37" y="47"/>
                    </a:cubicBezTo>
                    <a:cubicBezTo>
                      <a:pt x="33" y="51"/>
                      <a:pt x="30" y="55"/>
                      <a:pt x="28" y="59"/>
                    </a:cubicBezTo>
                    <a:cubicBezTo>
                      <a:pt x="10" y="84"/>
                      <a:pt x="0" y="106"/>
                      <a:pt x="4" y="115"/>
                    </a:cubicBezTo>
                    <a:cubicBezTo>
                      <a:pt x="16" y="100"/>
                      <a:pt x="28" y="84"/>
                      <a:pt x="40" y="69"/>
                    </a:cubicBezTo>
                    <a:cubicBezTo>
                      <a:pt x="42" y="70"/>
                      <a:pt x="44" y="72"/>
                      <a:pt x="46" y="74"/>
                    </a:cubicBezTo>
                    <a:cubicBezTo>
                      <a:pt x="34" y="88"/>
                      <a:pt x="23" y="103"/>
                      <a:pt x="11" y="118"/>
                    </a:cubicBezTo>
                    <a:cubicBezTo>
                      <a:pt x="22" y="116"/>
                      <a:pt x="45" y="97"/>
                      <a:pt x="65" y="71"/>
                    </a:cubicBezTo>
                    <a:cubicBezTo>
                      <a:pt x="89" y="40"/>
                      <a:pt x="102" y="9"/>
                      <a:pt x="96" y="2"/>
                    </a:cubicBezTo>
                    <a:cubicBezTo>
                      <a:pt x="95" y="1"/>
                      <a:pt x="95" y="1"/>
                      <a:pt x="95" y="1"/>
                    </a:cubicBezTo>
                    <a:cubicBezTo>
                      <a:pt x="94" y="0"/>
                      <a:pt x="92" y="0"/>
                      <a:pt x="91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7" name="Freeform 87">
                <a:extLst>
                  <a:ext uri="{FF2B5EF4-FFF2-40B4-BE49-F238E27FC236}">
                    <a16:creationId xmlns:a16="http://schemas.microsoft.com/office/drawing/2014/main" xmlns="" id="{23BD9169-5E16-4C7E-87B5-62419EA374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76" y="4314"/>
                <a:ext cx="70" cy="81"/>
              </a:xfrm>
              <a:custGeom>
                <a:avLst/>
                <a:gdLst>
                  <a:gd name="T0" fmla="*/ 83 w 91"/>
                  <a:gd name="T1" fmla="*/ 0 h 105"/>
                  <a:gd name="T2" fmla="*/ 34 w 91"/>
                  <a:gd name="T3" fmla="*/ 41 h 105"/>
                  <a:gd name="T4" fmla="*/ 8 w 91"/>
                  <a:gd name="T5" fmla="*/ 103 h 105"/>
                  <a:gd name="T6" fmla="*/ 13 w 91"/>
                  <a:gd name="T7" fmla="*/ 105 h 105"/>
                  <a:gd name="T8" fmla="*/ 54 w 91"/>
                  <a:gd name="T9" fmla="*/ 75 h 105"/>
                  <a:gd name="T10" fmla="*/ 63 w 91"/>
                  <a:gd name="T11" fmla="*/ 64 h 105"/>
                  <a:gd name="T12" fmla="*/ 70 w 91"/>
                  <a:gd name="T13" fmla="*/ 54 h 105"/>
                  <a:gd name="T14" fmla="*/ 90 w 91"/>
                  <a:gd name="T15" fmla="*/ 8 h 105"/>
                  <a:gd name="T16" fmla="*/ 87 w 91"/>
                  <a:gd name="T17" fmla="*/ 2 h 105"/>
                  <a:gd name="T18" fmla="*/ 86 w 91"/>
                  <a:gd name="T19" fmla="*/ 1 h 105"/>
                  <a:gd name="T20" fmla="*/ 83 w 91"/>
                  <a:gd name="T21" fmla="*/ 0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1" h="105">
                    <a:moveTo>
                      <a:pt x="83" y="0"/>
                    </a:moveTo>
                    <a:cubicBezTo>
                      <a:pt x="72" y="0"/>
                      <a:pt x="52" y="16"/>
                      <a:pt x="34" y="41"/>
                    </a:cubicBezTo>
                    <a:cubicBezTo>
                      <a:pt x="12" y="69"/>
                      <a:pt x="0" y="96"/>
                      <a:pt x="8" y="103"/>
                    </a:cubicBezTo>
                    <a:cubicBezTo>
                      <a:pt x="9" y="104"/>
                      <a:pt x="11" y="105"/>
                      <a:pt x="13" y="105"/>
                    </a:cubicBezTo>
                    <a:cubicBezTo>
                      <a:pt x="22" y="105"/>
                      <a:pt x="38" y="93"/>
                      <a:pt x="54" y="75"/>
                    </a:cubicBezTo>
                    <a:cubicBezTo>
                      <a:pt x="57" y="72"/>
                      <a:pt x="60" y="68"/>
                      <a:pt x="63" y="64"/>
                    </a:cubicBezTo>
                    <a:cubicBezTo>
                      <a:pt x="65" y="61"/>
                      <a:pt x="68" y="58"/>
                      <a:pt x="70" y="54"/>
                    </a:cubicBezTo>
                    <a:cubicBezTo>
                      <a:pt x="83" y="36"/>
                      <a:pt x="91" y="17"/>
                      <a:pt x="90" y="8"/>
                    </a:cubicBezTo>
                    <a:cubicBezTo>
                      <a:pt x="90" y="5"/>
                      <a:pt x="89" y="3"/>
                      <a:pt x="87" y="2"/>
                    </a:cubicBezTo>
                    <a:cubicBezTo>
                      <a:pt x="87" y="1"/>
                      <a:pt x="86" y="1"/>
                      <a:pt x="86" y="1"/>
                    </a:cubicBezTo>
                    <a:cubicBezTo>
                      <a:pt x="85" y="1"/>
                      <a:pt x="84" y="0"/>
                      <a:pt x="83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8" name="Freeform 88">
                <a:extLst>
                  <a:ext uri="{FF2B5EF4-FFF2-40B4-BE49-F238E27FC236}">
                    <a16:creationId xmlns:a16="http://schemas.microsoft.com/office/drawing/2014/main" xmlns="" id="{DCA3FF30-F077-4EFA-BAE6-202828D51AD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66" y="3890"/>
                <a:ext cx="34" cy="55"/>
              </a:xfrm>
              <a:custGeom>
                <a:avLst/>
                <a:gdLst>
                  <a:gd name="T0" fmla="*/ 35 w 44"/>
                  <a:gd name="T1" fmla="*/ 0 h 72"/>
                  <a:gd name="T2" fmla="*/ 22 w 44"/>
                  <a:gd name="T3" fmla="*/ 13 h 72"/>
                  <a:gd name="T4" fmla="*/ 12 w 44"/>
                  <a:gd name="T5" fmla="*/ 31 h 72"/>
                  <a:gd name="T6" fmla="*/ 10 w 44"/>
                  <a:gd name="T7" fmla="*/ 34 h 72"/>
                  <a:gd name="T8" fmla="*/ 3 w 44"/>
                  <a:gd name="T9" fmla="*/ 70 h 72"/>
                  <a:gd name="T10" fmla="*/ 5 w 44"/>
                  <a:gd name="T11" fmla="*/ 72 h 72"/>
                  <a:gd name="T12" fmla="*/ 7 w 44"/>
                  <a:gd name="T13" fmla="*/ 72 h 72"/>
                  <a:gd name="T14" fmla="*/ 12 w 44"/>
                  <a:gd name="T15" fmla="*/ 69 h 72"/>
                  <a:gd name="T16" fmla="*/ 33 w 44"/>
                  <a:gd name="T17" fmla="*/ 42 h 72"/>
                  <a:gd name="T18" fmla="*/ 42 w 44"/>
                  <a:gd name="T19" fmla="*/ 3 h 72"/>
                  <a:gd name="T20" fmla="*/ 25 w 44"/>
                  <a:gd name="T21" fmla="*/ 38 h 72"/>
                  <a:gd name="T22" fmla="*/ 19 w 44"/>
                  <a:gd name="T23" fmla="*/ 34 h 72"/>
                  <a:gd name="T24" fmla="*/ 35 w 44"/>
                  <a:gd name="T25" fmla="*/ 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" h="72">
                    <a:moveTo>
                      <a:pt x="35" y="0"/>
                    </a:moveTo>
                    <a:cubicBezTo>
                      <a:pt x="31" y="1"/>
                      <a:pt x="26" y="6"/>
                      <a:pt x="22" y="13"/>
                    </a:cubicBezTo>
                    <a:cubicBezTo>
                      <a:pt x="18" y="18"/>
                      <a:pt x="15" y="24"/>
                      <a:pt x="12" y="31"/>
                    </a:cubicBezTo>
                    <a:cubicBezTo>
                      <a:pt x="11" y="32"/>
                      <a:pt x="11" y="33"/>
                      <a:pt x="10" y="34"/>
                    </a:cubicBezTo>
                    <a:cubicBezTo>
                      <a:pt x="2" y="51"/>
                      <a:pt x="0" y="65"/>
                      <a:pt x="3" y="70"/>
                    </a:cubicBezTo>
                    <a:cubicBezTo>
                      <a:pt x="4" y="71"/>
                      <a:pt x="4" y="71"/>
                      <a:pt x="5" y="72"/>
                    </a:cubicBezTo>
                    <a:cubicBezTo>
                      <a:pt x="6" y="72"/>
                      <a:pt x="6" y="72"/>
                      <a:pt x="7" y="72"/>
                    </a:cubicBezTo>
                    <a:cubicBezTo>
                      <a:pt x="8" y="72"/>
                      <a:pt x="10" y="71"/>
                      <a:pt x="12" y="69"/>
                    </a:cubicBezTo>
                    <a:cubicBezTo>
                      <a:pt x="18" y="65"/>
                      <a:pt x="26" y="55"/>
                      <a:pt x="33" y="42"/>
                    </a:cubicBezTo>
                    <a:cubicBezTo>
                      <a:pt x="40" y="25"/>
                      <a:pt x="44" y="9"/>
                      <a:pt x="42" y="3"/>
                    </a:cubicBezTo>
                    <a:cubicBezTo>
                      <a:pt x="36" y="14"/>
                      <a:pt x="31" y="26"/>
                      <a:pt x="25" y="38"/>
                    </a:cubicBezTo>
                    <a:cubicBezTo>
                      <a:pt x="23" y="37"/>
                      <a:pt x="20" y="35"/>
                      <a:pt x="19" y="34"/>
                    </a:cubicBezTo>
                    <a:cubicBezTo>
                      <a:pt x="24" y="22"/>
                      <a:pt x="30" y="11"/>
                      <a:pt x="35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9" name="Freeform 89">
                <a:extLst>
                  <a:ext uri="{FF2B5EF4-FFF2-40B4-BE49-F238E27FC236}">
                    <a16:creationId xmlns:a16="http://schemas.microsoft.com/office/drawing/2014/main" xmlns="" id="{F0382193-4CBC-40C3-9335-DB499B32537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251" y="4125"/>
                <a:ext cx="923" cy="594"/>
              </a:xfrm>
              <a:custGeom>
                <a:avLst/>
                <a:gdLst>
                  <a:gd name="T0" fmla="*/ 857 w 1196"/>
                  <a:gd name="T1" fmla="*/ 387 h 769"/>
                  <a:gd name="T2" fmla="*/ 219 w 1196"/>
                  <a:gd name="T3" fmla="*/ 757 h 769"/>
                  <a:gd name="T4" fmla="*/ 224 w 1196"/>
                  <a:gd name="T5" fmla="*/ 762 h 769"/>
                  <a:gd name="T6" fmla="*/ 224 w 1196"/>
                  <a:gd name="T7" fmla="*/ 763 h 769"/>
                  <a:gd name="T8" fmla="*/ 860 w 1196"/>
                  <a:gd name="T9" fmla="*/ 395 h 769"/>
                  <a:gd name="T10" fmla="*/ 859 w 1196"/>
                  <a:gd name="T11" fmla="*/ 393 h 769"/>
                  <a:gd name="T12" fmla="*/ 857 w 1196"/>
                  <a:gd name="T13" fmla="*/ 387 h 769"/>
                  <a:gd name="T14" fmla="*/ 920 w 1196"/>
                  <a:gd name="T15" fmla="*/ 367 h 769"/>
                  <a:gd name="T16" fmla="*/ 913 w 1196"/>
                  <a:gd name="T17" fmla="*/ 373 h 769"/>
                  <a:gd name="T18" fmla="*/ 904 w 1196"/>
                  <a:gd name="T19" fmla="*/ 380 h 769"/>
                  <a:gd name="T20" fmla="*/ 1098 w 1196"/>
                  <a:gd name="T21" fmla="*/ 619 h 769"/>
                  <a:gd name="T22" fmla="*/ 1105 w 1196"/>
                  <a:gd name="T23" fmla="*/ 626 h 769"/>
                  <a:gd name="T24" fmla="*/ 1178 w 1196"/>
                  <a:gd name="T25" fmla="*/ 717 h 769"/>
                  <a:gd name="T26" fmla="*/ 1187 w 1196"/>
                  <a:gd name="T27" fmla="*/ 709 h 769"/>
                  <a:gd name="T28" fmla="*/ 1196 w 1196"/>
                  <a:gd name="T29" fmla="*/ 701 h 769"/>
                  <a:gd name="T30" fmla="*/ 1122 w 1196"/>
                  <a:gd name="T31" fmla="*/ 612 h 769"/>
                  <a:gd name="T32" fmla="*/ 1116 w 1196"/>
                  <a:gd name="T33" fmla="*/ 604 h 769"/>
                  <a:gd name="T34" fmla="*/ 920 w 1196"/>
                  <a:gd name="T35" fmla="*/ 367 h 769"/>
                  <a:gd name="T36" fmla="*/ 17 w 1196"/>
                  <a:gd name="T37" fmla="*/ 364 h 769"/>
                  <a:gd name="T38" fmla="*/ 9 w 1196"/>
                  <a:gd name="T39" fmla="*/ 368 h 769"/>
                  <a:gd name="T40" fmla="*/ 0 w 1196"/>
                  <a:gd name="T41" fmla="*/ 371 h 769"/>
                  <a:gd name="T42" fmla="*/ 67 w 1196"/>
                  <a:gd name="T43" fmla="*/ 545 h 769"/>
                  <a:gd name="T44" fmla="*/ 71 w 1196"/>
                  <a:gd name="T45" fmla="*/ 554 h 769"/>
                  <a:gd name="T46" fmla="*/ 153 w 1196"/>
                  <a:gd name="T47" fmla="*/ 769 h 769"/>
                  <a:gd name="T48" fmla="*/ 163 w 1196"/>
                  <a:gd name="T49" fmla="*/ 765 h 769"/>
                  <a:gd name="T50" fmla="*/ 173 w 1196"/>
                  <a:gd name="T51" fmla="*/ 761 h 769"/>
                  <a:gd name="T52" fmla="*/ 89 w 1196"/>
                  <a:gd name="T53" fmla="*/ 548 h 769"/>
                  <a:gd name="T54" fmla="*/ 85 w 1196"/>
                  <a:gd name="T55" fmla="*/ 539 h 769"/>
                  <a:gd name="T56" fmla="*/ 17 w 1196"/>
                  <a:gd name="T57" fmla="*/ 364 h 769"/>
                  <a:gd name="T58" fmla="*/ 408 w 1196"/>
                  <a:gd name="T59" fmla="*/ 146 h 769"/>
                  <a:gd name="T60" fmla="*/ 46 w 1196"/>
                  <a:gd name="T61" fmla="*/ 332 h 769"/>
                  <a:gd name="T62" fmla="*/ 47 w 1196"/>
                  <a:gd name="T63" fmla="*/ 333 h 769"/>
                  <a:gd name="T64" fmla="*/ 47 w 1196"/>
                  <a:gd name="T65" fmla="*/ 339 h 769"/>
                  <a:gd name="T66" fmla="*/ 415 w 1196"/>
                  <a:gd name="T67" fmla="*/ 151 h 769"/>
                  <a:gd name="T68" fmla="*/ 415 w 1196"/>
                  <a:gd name="T69" fmla="*/ 151 h 769"/>
                  <a:gd name="T70" fmla="*/ 408 w 1196"/>
                  <a:gd name="T71" fmla="*/ 148 h 769"/>
                  <a:gd name="T72" fmla="*/ 408 w 1196"/>
                  <a:gd name="T73" fmla="*/ 146 h 769"/>
                  <a:gd name="T74" fmla="*/ 361 w 1196"/>
                  <a:gd name="T75" fmla="*/ 0 h 769"/>
                  <a:gd name="T76" fmla="*/ 354 w 1196"/>
                  <a:gd name="T77" fmla="*/ 5 h 769"/>
                  <a:gd name="T78" fmla="*/ 347 w 1196"/>
                  <a:gd name="T79" fmla="*/ 9 h 769"/>
                  <a:gd name="T80" fmla="*/ 424 w 1196"/>
                  <a:gd name="T81" fmla="*/ 124 h 769"/>
                  <a:gd name="T82" fmla="*/ 426 w 1196"/>
                  <a:gd name="T83" fmla="*/ 123 h 769"/>
                  <a:gd name="T84" fmla="*/ 439 w 1196"/>
                  <a:gd name="T85" fmla="*/ 116 h 769"/>
                  <a:gd name="T86" fmla="*/ 361 w 1196"/>
                  <a:gd name="T87" fmla="*/ 0 h 7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196" h="769">
                    <a:moveTo>
                      <a:pt x="857" y="387"/>
                    </a:moveTo>
                    <a:cubicBezTo>
                      <a:pt x="669" y="540"/>
                      <a:pt x="456" y="666"/>
                      <a:pt x="219" y="757"/>
                    </a:cubicBezTo>
                    <a:cubicBezTo>
                      <a:pt x="221" y="758"/>
                      <a:pt x="223" y="760"/>
                      <a:pt x="224" y="762"/>
                    </a:cubicBezTo>
                    <a:cubicBezTo>
                      <a:pt x="224" y="762"/>
                      <a:pt x="224" y="763"/>
                      <a:pt x="224" y="763"/>
                    </a:cubicBezTo>
                    <a:cubicBezTo>
                      <a:pt x="461" y="671"/>
                      <a:pt x="673" y="546"/>
                      <a:pt x="860" y="395"/>
                    </a:cubicBezTo>
                    <a:cubicBezTo>
                      <a:pt x="859" y="394"/>
                      <a:pt x="859" y="394"/>
                      <a:pt x="859" y="393"/>
                    </a:cubicBezTo>
                    <a:cubicBezTo>
                      <a:pt x="857" y="392"/>
                      <a:pt x="857" y="390"/>
                      <a:pt x="857" y="387"/>
                    </a:cubicBezTo>
                    <a:moveTo>
                      <a:pt x="920" y="367"/>
                    </a:moveTo>
                    <a:cubicBezTo>
                      <a:pt x="918" y="369"/>
                      <a:pt x="916" y="371"/>
                      <a:pt x="913" y="373"/>
                    </a:cubicBezTo>
                    <a:cubicBezTo>
                      <a:pt x="910" y="376"/>
                      <a:pt x="907" y="378"/>
                      <a:pt x="904" y="380"/>
                    </a:cubicBezTo>
                    <a:cubicBezTo>
                      <a:pt x="969" y="460"/>
                      <a:pt x="1034" y="539"/>
                      <a:pt x="1098" y="619"/>
                    </a:cubicBezTo>
                    <a:cubicBezTo>
                      <a:pt x="1100" y="621"/>
                      <a:pt x="1103" y="624"/>
                      <a:pt x="1105" y="626"/>
                    </a:cubicBezTo>
                    <a:cubicBezTo>
                      <a:pt x="1129" y="656"/>
                      <a:pt x="1153" y="687"/>
                      <a:pt x="1178" y="717"/>
                    </a:cubicBezTo>
                    <a:cubicBezTo>
                      <a:pt x="1181" y="714"/>
                      <a:pt x="1184" y="712"/>
                      <a:pt x="1187" y="709"/>
                    </a:cubicBezTo>
                    <a:cubicBezTo>
                      <a:pt x="1190" y="706"/>
                      <a:pt x="1193" y="704"/>
                      <a:pt x="1196" y="701"/>
                    </a:cubicBezTo>
                    <a:cubicBezTo>
                      <a:pt x="1171" y="671"/>
                      <a:pt x="1147" y="641"/>
                      <a:pt x="1122" y="612"/>
                    </a:cubicBezTo>
                    <a:cubicBezTo>
                      <a:pt x="1120" y="609"/>
                      <a:pt x="1118" y="607"/>
                      <a:pt x="1116" y="604"/>
                    </a:cubicBezTo>
                    <a:cubicBezTo>
                      <a:pt x="1051" y="525"/>
                      <a:pt x="986" y="446"/>
                      <a:pt x="920" y="367"/>
                    </a:cubicBezTo>
                    <a:moveTo>
                      <a:pt x="17" y="364"/>
                    </a:moveTo>
                    <a:cubicBezTo>
                      <a:pt x="15" y="365"/>
                      <a:pt x="12" y="367"/>
                      <a:pt x="9" y="368"/>
                    </a:cubicBezTo>
                    <a:cubicBezTo>
                      <a:pt x="6" y="369"/>
                      <a:pt x="3" y="370"/>
                      <a:pt x="0" y="371"/>
                    </a:cubicBezTo>
                    <a:cubicBezTo>
                      <a:pt x="23" y="429"/>
                      <a:pt x="45" y="487"/>
                      <a:pt x="67" y="545"/>
                    </a:cubicBezTo>
                    <a:cubicBezTo>
                      <a:pt x="69" y="548"/>
                      <a:pt x="70" y="551"/>
                      <a:pt x="71" y="554"/>
                    </a:cubicBezTo>
                    <a:cubicBezTo>
                      <a:pt x="98" y="626"/>
                      <a:pt x="126" y="697"/>
                      <a:pt x="153" y="769"/>
                    </a:cubicBezTo>
                    <a:cubicBezTo>
                      <a:pt x="156" y="767"/>
                      <a:pt x="159" y="766"/>
                      <a:pt x="163" y="765"/>
                    </a:cubicBezTo>
                    <a:cubicBezTo>
                      <a:pt x="166" y="763"/>
                      <a:pt x="170" y="762"/>
                      <a:pt x="173" y="761"/>
                    </a:cubicBezTo>
                    <a:cubicBezTo>
                      <a:pt x="145" y="690"/>
                      <a:pt x="117" y="619"/>
                      <a:pt x="89" y="548"/>
                    </a:cubicBezTo>
                    <a:cubicBezTo>
                      <a:pt x="88" y="545"/>
                      <a:pt x="87" y="542"/>
                      <a:pt x="85" y="539"/>
                    </a:cubicBezTo>
                    <a:cubicBezTo>
                      <a:pt x="63" y="481"/>
                      <a:pt x="40" y="423"/>
                      <a:pt x="17" y="364"/>
                    </a:cubicBezTo>
                    <a:moveTo>
                      <a:pt x="408" y="146"/>
                    </a:moveTo>
                    <a:cubicBezTo>
                      <a:pt x="297" y="219"/>
                      <a:pt x="176" y="282"/>
                      <a:pt x="46" y="332"/>
                    </a:cubicBezTo>
                    <a:cubicBezTo>
                      <a:pt x="46" y="333"/>
                      <a:pt x="47" y="333"/>
                      <a:pt x="47" y="333"/>
                    </a:cubicBezTo>
                    <a:cubicBezTo>
                      <a:pt x="48" y="335"/>
                      <a:pt x="48" y="337"/>
                      <a:pt x="47" y="339"/>
                    </a:cubicBezTo>
                    <a:cubicBezTo>
                      <a:pt x="179" y="289"/>
                      <a:pt x="302" y="225"/>
                      <a:pt x="415" y="151"/>
                    </a:cubicBezTo>
                    <a:cubicBezTo>
                      <a:pt x="415" y="151"/>
                      <a:pt x="415" y="151"/>
                      <a:pt x="415" y="151"/>
                    </a:cubicBezTo>
                    <a:cubicBezTo>
                      <a:pt x="412" y="151"/>
                      <a:pt x="410" y="150"/>
                      <a:pt x="408" y="148"/>
                    </a:cubicBezTo>
                    <a:cubicBezTo>
                      <a:pt x="408" y="148"/>
                      <a:pt x="408" y="147"/>
                      <a:pt x="408" y="146"/>
                    </a:cubicBezTo>
                    <a:moveTo>
                      <a:pt x="361" y="0"/>
                    </a:moveTo>
                    <a:cubicBezTo>
                      <a:pt x="359" y="1"/>
                      <a:pt x="357" y="3"/>
                      <a:pt x="354" y="5"/>
                    </a:cubicBezTo>
                    <a:cubicBezTo>
                      <a:pt x="352" y="6"/>
                      <a:pt x="350" y="7"/>
                      <a:pt x="347" y="9"/>
                    </a:cubicBezTo>
                    <a:cubicBezTo>
                      <a:pt x="373" y="47"/>
                      <a:pt x="398" y="86"/>
                      <a:pt x="424" y="124"/>
                    </a:cubicBezTo>
                    <a:cubicBezTo>
                      <a:pt x="424" y="124"/>
                      <a:pt x="425" y="123"/>
                      <a:pt x="426" y="123"/>
                    </a:cubicBezTo>
                    <a:cubicBezTo>
                      <a:pt x="430" y="120"/>
                      <a:pt x="435" y="117"/>
                      <a:pt x="439" y="116"/>
                    </a:cubicBezTo>
                    <a:cubicBezTo>
                      <a:pt x="413" y="77"/>
                      <a:pt x="386" y="38"/>
                      <a:pt x="361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0" name="Freeform 90">
                <a:extLst>
                  <a:ext uri="{FF2B5EF4-FFF2-40B4-BE49-F238E27FC236}">
                    <a16:creationId xmlns:a16="http://schemas.microsoft.com/office/drawing/2014/main" xmlns="" id="{B786CE83-A49F-48A0-B344-92FB0CDAF8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34" y="4649"/>
                <a:ext cx="85" cy="68"/>
              </a:xfrm>
              <a:custGeom>
                <a:avLst/>
                <a:gdLst>
                  <a:gd name="T0" fmla="*/ 98 w 110"/>
                  <a:gd name="T1" fmla="*/ 0 h 89"/>
                  <a:gd name="T2" fmla="*/ 52 w 110"/>
                  <a:gd name="T3" fmla="*/ 23 h 89"/>
                  <a:gd name="T4" fmla="*/ 43 w 110"/>
                  <a:gd name="T5" fmla="*/ 31 h 89"/>
                  <a:gd name="T6" fmla="*/ 34 w 110"/>
                  <a:gd name="T7" fmla="*/ 39 h 89"/>
                  <a:gd name="T8" fmla="*/ 5 w 110"/>
                  <a:gd name="T9" fmla="*/ 87 h 89"/>
                  <a:gd name="T10" fmla="*/ 12 w 110"/>
                  <a:gd name="T11" fmla="*/ 89 h 89"/>
                  <a:gd name="T12" fmla="*/ 67 w 110"/>
                  <a:gd name="T13" fmla="*/ 59 h 89"/>
                  <a:gd name="T14" fmla="*/ 104 w 110"/>
                  <a:gd name="T15" fmla="*/ 2 h 89"/>
                  <a:gd name="T16" fmla="*/ 98 w 110"/>
                  <a:gd name="T17" fmla="*/ 0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0" h="89">
                    <a:moveTo>
                      <a:pt x="98" y="0"/>
                    </a:moveTo>
                    <a:cubicBezTo>
                      <a:pt x="88" y="0"/>
                      <a:pt x="71" y="9"/>
                      <a:pt x="52" y="23"/>
                    </a:cubicBezTo>
                    <a:cubicBezTo>
                      <a:pt x="49" y="26"/>
                      <a:pt x="46" y="28"/>
                      <a:pt x="43" y="31"/>
                    </a:cubicBezTo>
                    <a:cubicBezTo>
                      <a:pt x="40" y="34"/>
                      <a:pt x="37" y="36"/>
                      <a:pt x="34" y="39"/>
                    </a:cubicBezTo>
                    <a:cubicBezTo>
                      <a:pt x="12" y="59"/>
                      <a:pt x="0" y="79"/>
                      <a:pt x="5" y="87"/>
                    </a:cubicBezTo>
                    <a:cubicBezTo>
                      <a:pt x="7" y="88"/>
                      <a:pt x="9" y="89"/>
                      <a:pt x="12" y="89"/>
                    </a:cubicBezTo>
                    <a:cubicBezTo>
                      <a:pt x="23" y="89"/>
                      <a:pt x="45" y="78"/>
                      <a:pt x="67" y="59"/>
                    </a:cubicBezTo>
                    <a:cubicBezTo>
                      <a:pt x="95" y="36"/>
                      <a:pt x="110" y="11"/>
                      <a:pt x="104" y="2"/>
                    </a:cubicBezTo>
                    <a:cubicBezTo>
                      <a:pt x="103" y="1"/>
                      <a:pt x="100" y="0"/>
                      <a:pt x="98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1" name="Freeform 91">
                <a:extLst>
                  <a:ext uri="{FF2B5EF4-FFF2-40B4-BE49-F238E27FC236}">
                    <a16:creationId xmlns:a16="http://schemas.microsoft.com/office/drawing/2014/main" xmlns="" id="{217A9DAC-0C81-492D-893B-7038C08A833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13" y="4372"/>
                <a:ext cx="70" cy="59"/>
              </a:xfrm>
              <a:custGeom>
                <a:avLst/>
                <a:gdLst>
                  <a:gd name="T0" fmla="*/ 78 w 91"/>
                  <a:gd name="T1" fmla="*/ 0 h 76"/>
                  <a:gd name="T2" fmla="*/ 32 w 91"/>
                  <a:gd name="T3" fmla="*/ 23 h 76"/>
                  <a:gd name="T4" fmla="*/ 0 w 91"/>
                  <a:gd name="T5" fmla="*/ 67 h 76"/>
                  <a:gd name="T6" fmla="*/ 2 w 91"/>
                  <a:gd name="T7" fmla="*/ 73 h 76"/>
                  <a:gd name="T8" fmla="*/ 3 w 91"/>
                  <a:gd name="T9" fmla="*/ 75 h 76"/>
                  <a:gd name="T10" fmla="*/ 10 w 91"/>
                  <a:gd name="T11" fmla="*/ 76 h 76"/>
                  <a:gd name="T12" fmla="*/ 47 w 91"/>
                  <a:gd name="T13" fmla="*/ 60 h 76"/>
                  <a:gd name="T14" fmla="*/ 56 w 91"/>
                  <a:gd name="T15" fmla="*/ 53 h 76"/>
                  <a:gd name="T16" fmla="*/ 63 w 91"/>
                  <a:gd name="T17" fmla="*/ 47 h 76"/>
                  <a:gd name="T18" fmla="*/ 85 w 91"/>
                  <a:gd name="T19" fmla="*/ 2 h 76"/>
                  <a:gd name="T20" fmla="*/ 78 w 91"/>
                  <a:gd name="T21" fmla="*/ 0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1" h="76">
                    <a:moveTo>
                      <a:pt x="78" y="0"/>
                    </a:moveTo>
                    <a:cubicBezTo>
                      <a:pt x="68" y="0"/>
                      <a:pt x="49" y="9"/>
                      <a:pt x="32" y="23"/>
                    </a:cubicBezTo>
                    <a:cubicBezTo>
                      <a:pt x="13" y="40"/>
                      <a:pt x="1" y="57"/>
                      <a:pt x="0" y="67"/>
                    </a:cubicBezTo>
                    <a:cubicBezTo>
                      <a:pt x="0" y="70"/>
                      <a:pt x="0" y="72"/>
                      <a:pt x="2" y="73"/>
                    </a:cubicBezTo>
                    <a:cubicBezTo>
                      <a:pt x="2" y="74"/>
                      <a:pt x="2" y="74"/>
                      <a:pt x="3" y="75"/>
                    </a:cubicBezTo>
                    <a:cubicBezTo>
                      <a:pt x="5" y="76"/>
                      <a:pt x="7" y="76"/>
                      <a:pt x="10" y="76"/>
                    </a:cubicBezTo>
                    <a:cubicBezTo>
                      <a:pt x="19" y="76"/>
                      <a:pt x="33" y="71"/>
                      <a:pt x="47" y="60"/>
                    </a:cubicBezTo>
                    <a:cubicBezTo>
                      <a:pt x="50" y="58"/>
                      <a:pt x="53" y="56"/>
                      <a:pt x="56" y="53"/>
                    </a:cubicBezTo>
                    <a:cubicBezTo>
                      <a:pt x="59" y="51"/>
                      <a:pt x="61" y="49"/>
                      <a:pt x="63" y="47"/>
                    </a:cubicBezTo>
                    <a:cubicBezTo>
                      <a:pt x="81" y="29"/>
                      <a:pt x="91" y="10"/>
                      <a:pt x="85" y="2"/>
                    </a:cubicBezTo>
                    <a:cubicBezTo>
                      <a:pt x="84" y="1"/>
                      <a:pt x="81" y="0"/>
                      <a:pt x="78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2" name="Freeform 92">
                <a:extLst>
                  <a:ext uri="{FF2B5EF4-FFF2-40B4-BE49-F238E27FC236}">
                    <a16:creationId xmlns:a16="http://schemas.microsoft.com/office/drawing/2014/main" xmlns="" id="{95AEC70B-7468-4FB5-AFC1-36F5DBBC4D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92" y="4101"/>
                <a:ext cx="48" cy="36"/>
              </a:xfrm>
              <a:custGeom>
                <a:avLst/>
                <a:gdLst>
                  <a:gd name="T0" fmla="*/ 53 w 63"/>
                  <a:gd name="T1" fmla="*/ 0 h 47"/>
                  <a:gd name="T2" fmla="*/ 25 w 63"/>
                  <a:gd name="T3" fmla="*/ 11 h 47"/>
                  <a:gd name="T4" fmla="*/ 4 w 63"/>
                  <a:gd name="T5" fmla="*/ 43 h 47"/>
                  <a:gd name="T6" fmla="*/ 14 w 63"/>
                  <a:gd name="T7" fmla="*/ 47 h 47"/>
                  <a:gd name="T8" fmla="*/ 35 w 63"/>
                  <a:gd name="T9" fmla="*/ 41 h 47"/>
                  <a:gd name="T10" fmla="*/ 42 w 63"/>
                  <a:gd name="T11" fmla="*/ 37 h 47"/>
                  <a:gd name="T12" fmla="*/ 49 w 63"/>
                  <a:gd name="T13" fmla="*/ 32 h 47"/>
                  <a:gd name="T14" fmla="*/ 63 w 63"/>
                  <a:gd name="T15" fmla="*/ 9 h 47"/>
                  <a:gd name="T16" fmla="*/ 32 w 63"/>
                  <a:gd name="T17" fmla="*/ 31 h 47"/>
                  <a:gd name="T18" fmla="*/ 28 w 63"/>
                  <a:gd name="T19" fmla="*/ 24 h 47"/>
                  <a:gd name="T20" fmla="*/ 60 w 63"/>
                  <a:gd name="T21" fmla="*/ 2 h 47"/>
                  <a:gd name="T22" fmla="*/ 53 w 63"/>
                  <a:gd name="T23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3" h="47">
                    <a:moveTo>
                      <a:pt x="53" y="0"/>
                    </a:moveTo>
                    <a:cubicBezTo>
                      <a:pt x="46" y="0"/>
                      <a:pt x="35" y="4"/>
                      <a:pt x="25" y="11"/>
                    </a:cubicBezTo>
                    <a:cubicBezTo>
                      <a:pt x="10" y="21"/>
                      <a:pt x="0" y="35"/>
                      <a:pt x="4" y="43"/>
                    </a:cubicBezTo>
                    <a:cubicBezTo>
                      <a:pt x="6" y="45"/>
                      <a:pt x="10" y="47"/>
                      <a:pt x="14" y="47"/>
                    </a:cubicBezTo>
                    <a:cubicBezTo>
                      <a:pt x="20" y="47"/>
                      <a:pt x="28" y="44"/>
                      <a:pt x="35" y="41"/>
                    </a:cubicBezTo>
                    <a:cubicBezTo>
                      <a:pt x="38" y="39"/>
                      <a:pt x="40" y="38"/>
                      <a:pt x="42" y="37"/>
                    </a:cubicBezTo>
                    <a:cubicBezTo>
                      <a:pt x="45" y="35"/>
                      <a:pt x="47" y="33"/>
                      <a:pt x="49" y="32"/>
                    </a:cubicBezTo>
                    <a:cubicBezTo>
                      <a:pt x="57" y="24"/>
                      <a:pt x="62" y="16"/>
                      <a:pt x="63" y="9"/>
                    </a:cubicBezTo>
                    <a:cubicBezTo>
                      <a:pt x="53" y="17"/>
                      <a:pt x="42" y="24"/>
                      <a:pt x="32" y="31"/>
                    </a:cubicBezTo>
                    <a:cubicBezTo>
                      <a:pt x="30" y="29"/>
                      <a:pt x="28" y="27"/>
                      <a:pt x="28" y="24"/>
                    </a:cubicBezTo>
                    <a:cubicBezTo>
                      <a:pt x="38" y="17"/>
                      <a:pt x="49" y="9"/>
                      <a:pt x="60" y="2"/>
                    </a:cubicBezTo>
                    <a:cubicBezTo>
                      <a:pt x="58" y="1"/>
                      <a:pt x="56" y="0"/>
                      <a:pt x="53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3" name="Freeform 93">
                <a:extLst>
                  <a:ext uri="{FF2B5EF4-FFF2-40B4-BE49-F238E27FC236}">
                    <a16:creationId xmlns:a16="http://schemas.microsoft.com/office/drawing/2014/main" xmlns="" id="{CA97578D-0BA6-4F82-81F6-0C8DBB7D6A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37" y="4708"/>
                <a:ext cx="88" cy="41"/>
              </a:xfrm>
              <a:custGeom>
                <a:avLst/>
                <a:gdLst>
                  <a:gd name="T0" fmla="*/ 95 w 114"/>
                  <a:gd name="T1" fmla="*/ 0 h 53"/>
                  <a:gd name="T2" fmla="*/ 61 w 114"/>
                  <a:gd name="T3" fmla="*/ 6 h 53"/>
                  <a:gd name="T4" fmla="*/ 51 w 114"/>
                  <a:gd name="T5" fmla="*/ 10 h 53"/>
                  <a:gd name="T6" fmla="*/ 41 w 114"/>
                  <a:gd name="T7" fmla="*/ 14 h 53"/>
                  <a:gd name="T8" fmla="*/ 3 w 114"/>
                  <a:gd name="T9" fmla="*/ 46 h 53"/>
                  <a:gd name="T10" fmla="*/ 22 w 114"/>
                  <a:gd name="T11" fmla="*/ 53 h 53"/>
                  <a:gd name="T12" fmla="*/ 65 w 114"/>
                  <a:gd name="T13" fmla="*/ 45 h 53"/>
                  <a:gd name="T14" fmla="*/ 112 w 114"/>
                  <a:gd name="T15" fmla="*/ 8 h 53"/>
                  <a:gd name="T16" fmla="*/ 112 w 114"/>
                  <a:gd name="T17" fmla="*/ 7 h 53"/>
                  <a:gd name="T18" fmla="*/ 107 w 114"/>
                  <a:gd name="T19" fmla="*/ 2 h 53"/>
                  <a:gd name="T20" fmla="*/ 95 w 114"/>
                  <a:gd name="T21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4" h="53">
                    <a:moveTo>
                      <a:pt x="95" y="0"/>
                    </a:moveTo>
                    <a:cubicBezTo>
                      <a:pt x="86" y="0"/>
                      <a:pt x="74" y="2"/>
                      <a:pt x="61" y="6"/>
                    </a:cubicBezTo>
                    <a:cubicBezTo>
                      <a:pt x="58" y="7"/>
                      <a:pt x="54" y="8"/>
                      <a:pt x="51" y="10"/>
                    </a:cubicBezTo>
                    <a:cubicBezTo>
                      <a:pt x="47" y="11"/>
                      <a:pt x="44" y="12"/>
                      <a:pt x="41" y="14"/>
                    </a:cubicBezTo>
                    <a:cubicBezTo>
                      <a:pt x="16" y="24"/>
                      <a:pt x="0" y="38"/>
                      <a:pt x="3" y="46"/>
                    </a:cubicBezTo>
                    <a:cubicBezTo>
                      <a:pt x="5" y="51"/>
                      <a:pt x="12" y="53"/>
                      <a:pt x="22" y="53"/>
                    </a:cubicBezTo>
                    <a:cubicBezTo>
                      <a:pt x="33" y="53"/>
                      <a:pt x="49" y="51"/>
                      <a:pt x="65" y="45"/>
                    </a:cubicBezTo>
                    <a:cubicBezTo>
                      <a:pt x="94" y="34"/>
                      <a:pt x="114" y="18"/>
                      <a:pt x="112" y="8"/>
                    </a:cubicBezTo>
                    <a:cubicBezTo>
                      <a:pt x="112" y="8"/>
                      <a:pt x="112" y="7"/>
                      <a:pt x="112" y="7"/>
                    </a:cubicBezTo>
                    <a:cubicBezTo>
                      <a:pt x="111" y="5"/>
                      <a:pt x="109" y="3"/>
                      <a:pt x="107" y="2"/>
                    </a:cubicBezTo>
                    <a:cubicBezTo>
                      <a:pt x="104" y="1"/>
                      <a:pt x="100" y="0"/>
                      <a:pt x="95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4" name="Freeform 94">
                <a:extLst>
                  <a:ext uri="{FF2B5EF4-FFF2-40B4-BE49-F238E27FC236}">
                    <a16:creationId xmlns:a16="http://schemas.microsoft.com/office/drawing/2014/main" xmlns="" id="{0AA389B9-9A3A-406C-A223-C6E7292FC9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15" y="4377"/>
                <a:ext cx="73" cy="37"/>
              </a:xfrm>
              <a:custGeom>
                <a:avLst/>
                <a:gdLst>
                  <a:gd name="T0" fmla="*/ 75 w 95"/>
                  <a:gd name="T1" fmla="*/ 0 h 48"/>
                  <a:gd name="T2" fmla="*/ 42 w 95"/>
                  <a:gd name="T3" fmla="*/ 7 h 48"/>
                  <a:gd name="T4" fmla="*/ 4 w 95"/>
                  <a:gd name="T5" fmla="*/ 39 h 48"/>
                  <a:gd name="T6" fmla="*/ 25 w 95"/>
                  <a:gd name="T7" fmla="*/ 48 h 48"/>
                  <a:gd name="T8" fmla="*/ 47 w 95"/>
                  <a:gd name="T9" fmla="*/ 45 h 48"/>
                  <a:gd name="T10" fmla="*/ 56 w 95"/>
                  <a:gd name="T11" fmla="*/ 42 h 48"/>
                  <a:gd name="T12" fmla="*/ 64 w 95"/>
                  <a:gd name="T13" fmla="*/ 38 h 48"/>
                  <a:gd name="T14" fmla="*/ 94 w 95"/>
                  <a:gd name="T15" fmla="*/ 13 h 48"/>
                  <a:gd name="T16" fmla="*/ 94 w 95"/>
                  <a:gd name="T17" fmla="*/ 7 h 48"/>
                  <a:gd name="T18" fmla="*/ 93 w 95"/>
                  <a:gd name="T19" fmla="*/ 6 h 48"/>
                  <a:gd name="T20" fmla="*/ 75 w 95"/>
                  <a:gd name="T21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5" h="48">
                    <a:moveTo>
                      <a:pt x="75" y="0"/>
                    </a:moveTo>
                    <a:cubicBezTo>
                      <a:pt x="66" y="0"/>
                      <a:pt x="54" y="2"/>
                      <a:pt x="42" y="7"/>
                    </a:cubicBezTo>
                    <a:cubicBezTo>
                      <a:pt x="18" y="15"/>
                      <a:pt x="0" y="30"/>
                      <a:pt x="4" y="39"/>
                    </a:cubicBezTo>
                    <a:cubicBezTo>
                      <a:pt x="6" y="45"/>
                      <a:pt x="14" y="48"/>
                      <a:pt x="25" y="48"/>
                    </a:cubicBezTo>
                    <a:cubicBezTo>
                      <a:pt x="31" y="48"/>
                      <a:pt x="39" y="47"/>
                      <a:pt x="47" y="45"/>
                    </a:cubicBezTo>
                    <a:cubicBezTo>
                      <a:pt x="50" y="44"/>
                      <a:pt x="53" y="43"/>
                      <a:pt x="56" y="42"/>
                    </a:cubicBezTo>
                    <a:cubicBezTo>
                      <a:pt x="59" y="41"/>
                      <a:pt x="62" y="39"/>
                      <a:pt x="64" y="38"/>
                    </a:cubicBezTo>
                    <a:cubicBezTo>
                      <a:pt x="81" y="31"/>
                      <a:pt x="92" y="21"/>
                      <a:pt x="94" y="13"/>
                    </a:cubicBezTo>
                    <a:cubicBezTo>
                      <a:pt x="95" y="11"/>
                      <a:pt x="95" y="9"/>
                      <a:pt x="94" y="7"/>
                    </a:cubicBezTo>
                    <a:cubicBezTo>
                      <a:pt x="94" y="7"/>
                      <a:pt x="93" y="7"/>
                      <a:pt x="93" y="6"/>
                    </a:cubicBezTo>
                    <a:cubicBezTo>
                      <a:pt x="91" y="2"/>
                      <a:pt x="84" y="0"/>
                      <a:pt x="75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5" name="Freeform 95">
                <a:extLst>
                  <a:ext uri="{FF2B5EF4-FFF2-40B4-BE49-F238E27FC236}">
                    <a16:creationId xmlns:a16="http://schemas.microsoft.com/office/drawing/2014/main" xmlns="" id="{BB074C5B-D422-4FB8-81D8-D2A6B82DA6B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65" y="4213"/>
                <a:ext cx="41" cy="29"/>
              </a:xfrm>
              <a:custGeom>
                <a:avLst/>
                <a:gdLst>
                  <a:gd name="T0" fmla="*/ 42 w 53"/>
                  <a:gd name="T1" fmla="*/ 0 h 38"/>
                  <a:gd name="T2" fmla="*/ 32 w 53"/>
                  <a:gd name="T3" fmla="*/ 3 h 38"/>
                  <a:gd name="T4" fmla="*/ 19 w 53"/>
                  <a:gd name="T5" fmla="*/ 10 h 38"/>
                  <a:gd name="T6" fmla="*/ 17 w 53"/>
                  <a:gd name="T7" fmla="*/ 11 h 38"/>
                  <a:gd name="T8" fmla="*/ 1 w 53"/>
                  <a:gd name="T9" fmla="*/ 33 h 38"/>
                  <a:gd name="T10" fmla="*/ 1 w 53"/>
                  <a:gd name="T11" fmla="*/ 35 h 38"/>
                  <a:gd name="T12" fmla="*/ 8 w 53"/>
                  <a:gd name="T13" fmla="*/ 38 h 38"/>
                  <a:gd name="T14" fmla="*/ 8 w 53"/>
                  <a:gd name="T15" fmla="*/ 38 h 38"/>
                  <a:gd name="T16" fmla="*/ 32 w 53"/>
                  <a:gd name="T17" fmla="*/ 29 h 38"/>
                  <a:gd name="T18" fmla="*/ 49 w 53"/>
                  <a:gd name="T19" fmla="*/ 3 h 38"/>
                  <a:gd name="T20" fmla="*/ 42 w 53"/>
                  <a:gd name="T2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3" h="38">
                    <a:moveTo>
                      <a:pt x="42" y="0"/>
                    </a:moveTo>
                    <a:cubicBezTo>
                      <a:pt x="39" y="0"/>
                      <a:pt x="36" y="1"/>
                      <a:pt x="32" y="3"/>
                    </a:cubicBezTo>
                    <a:cubicBezTo>
                      <a:pt x="28" y="4"/>
                      <a:pt x="23" y="7"/>
                      <a:pt x="19" y="10"/>
                    </a:cubicBezTo>
                    <a:cubicBezTo>
                      <a:pt x="18" y="10"/>
                      <a:pt x="17" y="11"/>
                      <a:pt x="17" y="11"/>
                    </a:cubicBezTo>
                    <a:cubicBezTo>
                      <a:pt x="6" y="19"/>
                      <a:pt x="0" y="28"/>
                      <a:pt x="1" y="33"/>
                    </a:cubicBezTo>
                    <a:cubicBezTo>
                      <a:pt x="1" y="34"/>
                      <a:pt x="1" y="35"/>
                      <a:pt x="1" y="35"/>
                    </a:cubicBezTo>
                    <a:cubicBezTo>
                      <a:pt x="3" y="37"/>
                      <a:pt x="5" y="38"/>
                      <a:pt x="8" y="38"/>
                    </a:cubicBezTo>
                    <a:cubicBezTo>
                      <a:pt x="8" y="38"/>
                      <a:pt x="8" y="38"/>
                      <a:pt x="8" y="38"/>
                    </a:cubicBezTo>
                    <a:cubicBezTo>
                      <a:pt x="15" y="38"/>
                      <a:pt x="23" y="35"/>
                      <a:pt x="32" y="29"/>
                    </a:cubicBezTo>
                    <a:cubicBezTo>
                      <a:pt x="45" y="20"/>
                      <a:pt x="53" y="8"/>
                      <a:pt x="49" y="3"/>
                    </a:cubicBezTo>
                    <a:cubicBezTo>
                      <a:pt x="48" y="1"/>
                      <a:pt x="45" y="0"/>
                      <a:pt x="42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6" name="Freeform 96">
                <a:extLst>
                  <a:ext uri="{FF2B5EF4-FFF2-40B4-BE49-F238E27FC236}">
                    <a16:creationId xmlns:a16="http://schemas.microsoft.com/office/drawing/2014/main" xmlns="" id="{D1026D88-5582-4F71-A6B8-5CAD9AD273C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262" y="789"/>
                <a:ext cx="583" cy="896"/>
              </a:xfrm>
              <a:custGeom>
                <a:avLst/>
                <a:gdLst>
                  <a:gd name="T0" fmla="*/ 307 w 754"/>
                  <a:gd name="T1" fmla="*/ 1054 h 1161"/>
                  <a:gd name="T2" fmla="*/ 303 w 754"/>
                  <a:gd name="T3" fmla="*/ 1060 h 1161"/>
                  <a:gd name="T4" fmla="*/ 419 w 754"/>
                  <a:gd name="T5" fmla="*/ 1145 h 1161"/>
                  <a:gd name="T6" fmla="*/ 420 w 754"/>
                  <a:gd name="T7" fmla="*/ 1144 h 1161"/>
                  <a:gd name="T8" fmla="*/ 425 w 754"/>
                  <a:gd name="T9" fmla="*/ 1141 h 1161"/>
                  <a:gd name="T10" fmla="*/ 307 w 754"/>
                  <a:gd name="T11" fmla="*/ 1054 h 1161"/>
                  <a:gd name="T12" fmla="*/ 106 w 754"/>
                  <a:gd name="T13" fmla="*/ 937 h 1161"/>
                  <a:gd name="T14" fmla="*/ 106 w 754"/>
                  <a:gd name="T15" fmla="*/ 943 h 1161"/>
                  <a:gd name="T16" fmla="*/ 105 w 754"/>
                  <a:gd name="T17" fmla="*/ 944 h 1161"/>
                  <a:gd name="T18" fmla="*/ 296 w 754"/>
                  <a:gd name="T19" fmla="*/ 1055 h 1161"/>
                  <a:gd name="T20" fmla="*/ 301 w 754"/>
                  <a:gd name="T21" fmla="*/ 1050 h 1161"/>
                  <a:gd name="T22" fmla="*/ 106 w 754"/>
                  <a:gd name="T23" fmla="*/ 937 h 1161"/>
                  <a:gd name="T24" fmla="*/ 65 w 754"/>
                  <a:gd name="T25" fmla="*/ 934 h 1161"/>
                  <a:gd name="T26" fmla="*/ 0 w 754"/>
                  <a:gd name="T27" fmla="*/ 1056 h 1161"/>
                  <a:gd name="T28" fmla="*/ 7 w 754"/>
                  <a:gd name="T29" fmla="*/ 1059 h 1161"/>
                  <a:gd name="T30" fmla="*/ 14 w 754"/>
                  <a:gd name="T31" fmla="*/ 1063 h 1161"/>
                  <a:gd name="T32" fmla="*/ 79 w 754"/>
                  <a:gd name="T33" fmla="*/ 943 h 1161"/>
                  <a:gd name="T34" fmla="*/ 76 w 754"/>
                  <a:gd name="T35" fmla="*/ 941 h 1161"/>
                  <a:gd name="T36" fmla="*/ 65 w 754"/>
                  <a:gd name="T37" fmla="*/ 934 h 1161"/>
                  <a:gd name="T38" fmla="*/ 741 w 754"/>
                  <a:gd name="T39" fmla="*/ 828 h 1161"/>
                  <a:gd name="T40" fmla="*/ 575 w 754"/>
                  <a:gd name="T41" fmla="*/ 1018 h 1161"/>
                  <a:gd name="T42" fmla="*/ 568 w 754"/>
                  <a:gd name="T43" fmla="*/ 1026 h 1161"/>
                  <a:gd name="T44" fmla="*/ 458 w 754"/>
                  <a:gd name="T45" fmla="*/ 1152 h 1161"/>
                  <a:gd name="T46" fmla="*/ 463 w 754"/>
                  <a:gd name="T47" fmla="*/ 1156 h 1161"/>
                  <a:gd name="T48" fmla="*/ 469 w 754"/>
                  <a:gd name="T49" fmla="*/ 1161 h 1161"/>
                  <a:gd name="T50" fmla="*/ 581 w 754"/>
                  <a:gd name="T51" fmla="*/ 1036 h 1161"/>
                  <a:gd name="T52" fmla="*/ 587 w 754"/>
                  <a:gd name="T53" fmla="*/ 1029 h 1161"/>
                  <a:gd name="T54" fmla="*/ 754 w 754"/>
                  <a:gd name="T55" fmla="*/ 843 h 1161"/>
                  <a:gd name="T56" fmla="*/ 741 w 754"/>
                  <a:gd name="T57" fmla="*/ 828 h 1161"/>
                  <a:gd name="T58" fmla="*/ 102 w 754"/>
                  <a:gd name="T59" fmla="*/ 439 h 1161"/>
                  <a:gd name="T60" fmla="*/ 102 w 754"/>
                  <a:gd name="T61" fmla="*/ 440 h 1161"/>
                  <a:gd name="T62" fmla="*/ 97 w 754"/>
                  <a:gd name="T63" fmla="*/ 444 h 1161"/>
                  <a:gd name="T64" fmla="*/ 730 w 754"/>
                  <a:gd name="T65" fmla="*/ 807 h 1161"/>
                  <a:gd name="T66" fmla="*/ 731 w 754"/>
                  <a:gd name="T67" fmla="*/ 799 h 1161"/>
                  <a:gd name="T68" fmla="*/ 732 w 754"/>
                  <a:gd name="T69" fmla="*/ 799 h 1161"/>
                  <a:gd name="T70" fmla="*/ 102 w 754"/>
                  <a:gd name="T71" fmla="*/ 439 h 1161"/>
                  <a:gd name="T72" fmla="*/ 200 w 754"/>
                  <a:gd name="T73" fmla="*/ 0 h 1161"/>
                  <a:gd name="T74" fmla="*/ 44 w 754"/>
                  <a:gd name="T75" fmla="*/ 399 h 1161"/>
                  <a:gd name="T76" fmla="*/ 55 w 754"/>
                  <a:gd name="T77" fmla="*/ 403 h 1161"/>
                  <a:gd name="T78" fmla="*/ 65 w 754"/>
                  <a:gd name="T79" fmla="*/ 407 h 1161"/>
                  <a:gd name="T80" fmla="*/ 224 w 754"/>
                  <a:gd name="T81" fmla="*/ 9 h 1161"/>
                  <a:gd name="T82" fmla="*/ 212 w 754"/>
                  <a:gd name="T83" fmla="*/ 5 h 1161"/>
                  <a:gd name="T84" fmla="*/ 200 w 754"/>
                  <a:gd name="T85" fmla="*/ 0 h 1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754" h="1161">
                    <a:moveTo>
                      <a:pt x="307" y="1054"/>
                    </a:moveTo>
                    <a:cubicBezTo>
                      <a:pt x="306" y="1056"/>
                      <a:pt x="304" y="1058"/>
                      <a:pt x="303" y="1060"/>
                    </a:cubicBezTo>
                    <a:cubicBezTo>
                      <a:pt x="343" y="1087"/>
                      <a:pt x="382" y="1116"/>
                      <a:pt x="419" y="1145"/>
                    </a:cubicBezTo>
                    <a:cubicBezTo>
                      <a:pt x="419" y="1145"/>
                      <a:pt x="419" y="1145"/>
                      <a:pt x="420" y="1144"/>
                    </a:cubicBezTo>
                    <a:cubicBezTo>
                      <a:pt x="421" y="1143"/>
                      <a:pt x="423" y="1142"/>
                      <a:pt x="425" y="1141"/>
                    </a:cubicBezTo>
                    <a:cubicBezTo>
                      <a:pt x="387" y="1111"/>
                      <a:pt x="348" y="1082"/>
                      <a:pt x="307" y="1054"/>
                    </a:cubicBezTo>
                    <a:moveTo>
                      <a:pt x="106" y="937"/>
                    </a:moveTo>
                    <a:cubicBezTo>
                      <a:pt x="107" y="939"/>
                      <a:pt x="107" y="941"/>
                      <a:pt x="106" y="943"/>
                    </a:cubicBezTo>
                    <a:cubicBezTo>
                      <a:pt x="106" y="943"/>
                      <a:pt x="106" y="944"/>
                      <a:pt x="105" y="944"/>
                    </a:cubicBezTo>
                    <a:cubicBezTo>
                      <a:pt x="173" y="978"/>
                      <a:pt x="237" y="1015"/>
                      <a:pt x="296" y="1055"/>
                    </a:cubicBezTo>
                    <a:cubicBezTo>
                      <a:pt x="298" y="1053"/>
                      <a:pt x="299" y="1051"/>
                      <a:pt x="301" y="1050"/>
                    </a:cubicBezTo>
                    <a:cubicBezTo>
                      <a:pt x="239" y="1009"/>
                      <a:pt x="175" y="971"/>
                      <a:pt x="106" y="937"/>
                    </a:cubicBezTo>
                    <a:moveTo>
                      <a:pt x="65" y="934"/>
                    </a:moveTo>
                    <a:cubicBezTo>
                      <a:pt x="43" y="974"/>
                      <a:pt x="22" y="1015"/>
                      <a:pt x="0" y="1056"/>
                    </a:cubicBezTo>
                    <a:cubicBezTo>
                      <a:pt x="2" y="1057"/>
                      <a:pt x="4" y="1058"/>
                      <a:pt x="7" y="1059"/>
                    </a:cubicBezTo>
                    <a:cubicBezTo>
                      <a:pt x="9" y="1060"/>
                      <a:pt x="12" y="1062"/>
                      <a:pt x="14" y="1063"/>
                    </a:cubicBezTo>
                    <a:cubicBezTo>
                      <a:pt x="36" y="1023"/>
                      <a:pt x="57" y="982"/>
                      <a:pt x="79" y="943"/>
                    </a:cubicBezTo>
                    <a:cubicBezTo>
                      <a:pt x="78" y="942"/>
                      <a:pt x="77" y="942"/>
                      <a:pt x="76" y="941"/>
                    </a:cubicBezTo>
                    <a:cubicBezTo>
                      <a:pt x="72" y="939"/>
                      <a:pt x="68" y="936"/>
                      <a:pt x="65" y="934"/>
                    </a:cubicBezTo>
                    <a:moveTo>
                      <a:pt x="741" y="828"/>
                    </a:moveTo>
                    <a:cubicBezTo>
                      <a:pt x="685" y="892"/>
                      <a:pt x="630" y="955"/>
                      <a:pt x="575" y="1018"/>
                    </a:cubicBezTo>
                    <a:cubicBezTo>
                      <a:pt x="573" y="1021"/>
                      <a:pt x="570" y="1023"/>
                      <a:pt x="568" y="1026"/>
                    </a:cubicBezTo>
                    <a:cubicBezTo>
                      <a:pt x="531" y="1068"/>
                      <a:pt x="495" y="1110"/>
                      <a:pt x="458" y="1152"/>
                    </a:cubicBezTo>
                    <a:cubicBezTo>
                      <a:pt x="460" y="1153"/>
                      <a:pt x="461" y="1154"/>
                      <a:pt x="463" y="1156"/>
                    </a:cubicBezTo>
                    <a:cubicBezTo>
                      <a:pt x="465" y="1158"/>
                      <a:pt x="467" y="1159"/>
                      <a:pt x="469" y="1161"/>
                    </a:cubicBezTo>
                    <a:cubicBezTo>
                      <a:pt x="506" y="1120"/>
                      <a:pt x="543" y="1078"/>
                      <a:pt x="581" y="1036"/>
                    </a:cubicBezTo>
                    <a:cubicBezTo>
                      <a:pt x="583" y="1034"/>
                      <a:pt x="585" y="1031"/>
                      <a:pt x="587" y="1029"/>
                    </a:cubicBezTo>
                    <a:cubicBezTo>
                      <a:pt x="643" y="967"/>
                      <a:pt x="698" y="905"/>
                      <a:pt x="754" y="843"/>
                    </a:cubicBezTo>
                    <a:cubicBezTo>
                      <a:pt x="749" y="838"/>
                      <a:pt x="744" y="833"/>
                      <a:pt x="741" y="828"/>
                    </a:cubicBezTo>
                    <a:moveTo>
                      <a:pt x="102" y="439"/>
                    </a:moveTo>
                    <a:cubicBezTo>
                      <a:pt x="102" y="439"/>
                      <a:pt x="102" y="440"/>
                      <a:pt x="102" y="440"/>
                    </a:cubicBezTo>
                    <a:cubicBezTo>
                      <a:pt x="101" y="442"/>
                      <a:pt x="99" y="443"/>
                      <a:pt x="97" y="444"/>
                    </a:cubicBezTo>
                    <a:cubicBezTo>
                      <a:pt x="340" y="536"/>
                      <a:pt x="551" y="660"/>
                      <a:pt x="730" y="807"/>
                    </a:cubicBezTo>
                    <a:cubicBezTo>
                      <a:pt x="729" y="803"/>
                      <a:pt x="730" y="801"/>
                      <a:pt x="731" y="799"/>
                    </a:cubicBezTo>
                    <a:cubicBezTo>
                      <a:pt x="731" y="799"/>
                      <a:pt x="732" y="799"/>
                      <a:pt x="732" y="799"/>
                    </a:cubicBezTo>
                    <a:cubicBezTo>
                      <a:pt x="554" y="653"/>
                      <a:pt x="344" y="531"/>
                      <a:pt x="102" y="439"/>
                    </a:cubicBezTo>
                    <a:moveTo>
                      <a:pt x="200" y="0"/>
                    </a:moveTo>
                    <a:cubicBezTo>
                      <a:pt x="148" y="133"/>
                      <a:pt x="96" y="266"/>
                      <a:pt x="44" y="399"/>
                    </a:cubicBezTo>
                    <a:cubicBezTo>
                      <a:pt x="48" y="400"/>
                      <a:pt x="51" y="401"/>
                      <a:pt x="55" y="403"/>
                    </a:cubicBezTo>
                    <a:cubicBezTo>
                      <a:pt x="58" y="404"/>
                      <a:pt x="62" y="405"/>
                      <a:pt x="65" y="407"/>
                    </a:cubicBezTo>
                    <a:cubicBezTo>
                      <a:pt x="118" y="274"/>
                      <a:pt x="171" y="142"/>
                      <a:pt x="224" y="9"/>
                    </a:cubicBezTo>
                    <a:cubicBezTo>
                      <a:pt x="220" y="8"/>
                      <a:pt x="216" y="7"/>
                      <a:pt x="212" y="5"/>
                    </a:cubicBezTo>
                    <a:cubicBezTo>
                      <a:pt x="207" y="4"/>
                      <a:pt x="204" y="2"/>
                      <a:pt x="200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7" name="Freeform 97">
                <a:extLst>
                  <a:ext uri="{FF2B5EF4-FFF2-40B4-BE49-F238E27FC236}">
                    <a16:creationId xmlns:a16="http://schemas.microsoft.com/office/drawing/2014/main" xmlns="" id="{A21EC934-747C-4EE4-A8AC-25E883C969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77" y="757"/>
                <a:ext cx="108" cy="45"/>
              </a:xfrm>
              <a:custGeom>
                <a:avLst/>
                <a:gdLst>
                  <a:gd name="T0" fmla="*/ 21 w 139"/>
                  <a:gd name="T1" fmla="*/ 0 h 58"/>
                  <a:gd name="T2" fmla="*/ 4 w 139"/>
                  <a:gd name="T3" fmla="*/ 6 h 58"/>
                  <a:gd name="T4" fmla="*/ 51 w 139"/>
                  <a:gd name="T5" fmla="*/ 41 h 58"/>
                  <a:gd name="T6" fmla="*/ 63 w 139"/>
                  <a:gd name="T7" fmla="*/ 46 h 58"/>
                  <a:gd name="T8" fmla="*/ 75 w 139"/>
                  <a:gd name="T9" fmla="*/ 50 h 58"/>
                  <a:gd name="T10" fmla="*/ 118 w 139"/>
                  <a:gd name="T11" fmla="*/ 58 h 58"/>
                  <a:gd name="T12" fmla="*/ 135 w 139"/>
                  <a:gd name="T13" fmla="*/ 53 h 58"/>
                  <a:gd name="T14" fmla="*/ 77 w 139"/>
                  <a:gd name="T15" fmla="*/ 11 h 58"/>
                  <a:gd name="T16" fmla="*/ 21 w 139"/>
                  <a:gd name="T17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9" h="58">
                    <a:moveTo>
                      <a:pt x="21" y="0"/>
                    </a:moveTo>
                    <a:cubicBezTo>
                      <a:pt x="11" y="0"/>
                      <a:pt x="5" y="2"/>
                      <a:pt x="4" y="6"/>
                    </a:cubicBezTo>
                    <a:cubicBezTo>
                      <a:pt x="0" y="14"/>
                      <a:pt x="21" y="29"/>
                      <a:pt x="51" y="41"/>
                    </a:cubicBezTo>
                    <a:cubicBezTo>
                      <a:pt x="55" y="43"/>
                      <a:pt x="58" y="45"/>
                      <a:pt x="63" y="46"/>
                    </a:cubicBezTo>
                    <a:cubicBezTo>
                      <a:pt x="67" y="48"/>
                      <a:pt x="71" y="49"/>
                      <a:pt x="75" y="50"/>
                    </a:cubicBezTo>
                    <a:cubicBezTo>
                      <a:pt x="92" y="55"/>
                      <a:pt x="107" y="58"/>
                      <a:pt x="118" y="58"/>
                    </a:cubicBezTo>
                    <a:cubicBezTo>
                      <a:pt x="127" y="58"/>
                      <a:pt x="133" y="56"/>
                      <a:pt x="135" y="53"/>
                    </a:cubicBezTo>
                    <a:cubicBezTo>
                      <a:pt x="139" y="43"/>
                      <a:pt x="113" y="24"/>
                      <a:pt x="77" y="11"/>
                    </a:cubicBezTo>
                    <a:cubicBezTo>
                      <a:pt x="55" y="4"/>
                      <a:pt x="35" y="0"/>
                      <a:pt x="21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8" name="Freeform 98">
                <a:extLst>
                  <a:ext uri="{FF2B5EF4-FFF2-40B4-BE49-F238E27FC236}">
                    <a16:creationId xmlns:a16="http://schemas.microsoft.com/office/drawing/2014/main" xmlns="" id="{02BD6B91-9F44-49F2-8743-812B3B205B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53" y="1093"/>
                <a:ext cx="89" cy="40"/>
              </a:xfrm>
              <a:custGeom>
                <a:avLst/>
                <a:gdLst>
                  <a:gd name="T0" fmla="*/ 24 w 115"/>
                  <a:gd name="T1" fmla="*/ 0 h 52"/>
                  <a:gd name="T2" fmla="*/ 5 w 115"/>
                  <a:gd name="T3" fmla="*/ 7 h 52"/>
                  <a:gd name="T4" fmla="*/ 53 w 115"/>
                  <a:gd name="T5" fmla="*/ 44 h 52"/>
                  <a:gd name="T6" fmla="*/ 96 w 115"/>
                  <a:gd name="T7" fmla="*/ 52 h 52"/>
                  <a:gd name="T8" fmla="*/ 109 w 115"/>
                  <a:gd name="T9" fmla="*/ 50 h 52"/>
                  <a:gd name="T10" fmla="*/ 114 w 115"/>
                  <a:gd name="T11" fmla="*/ 46 h 52"/>
                  <a:gd name="T12" fmla="*/ 114 w 115"/>
                  <a:gd name="T13" fmla="*/ 45 h 52"/>
                  <a:gd name="T14" fmla="*/ 113 w 115"/>
                  <a:gd name="T15" fmla="*/ 38 h 52"/>
                  <a:gd name="T16" fmla="*/ 73 w 115"/>
                  <a:gd name="T17" fmla="*/ 32 h 52"/>
                  <a:gd name="T18" fmla="*/ 67 w 115"/>
                  <a:gd name="T19" fmla="*/ 25 h 52"/>
                  <a:gd name="T20" fmla="*/ 108 w 115"/>
                  <a:gd name="T21" fmla="*/ 32 h 52"/>
                  <a:gd name="T22" fmla="*/ 77 w 115"/>
                  <a:gd name="T23" fmla="*/ 13 h 52"/>
                  <a:gd name="T24" fmla="*/ 67 w 115"/>
                  <a:gd name="T25" fmla="*/ 9 h 52"/>
                  <a:gd name="T26" fmla="*/ 56 w 115"/>
                  <a:gd name="T27" fmla="*/ 5 h 52"/>
                  <a:gd name="T28" fmla="*/ 24 w 115"/>
                  <a:gd name="T29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15" h="52">
                    <a:moveTo>
                      <a:pt x="24" y="0"/>
                    </a:moveTo>
                    <a:cubicBezTo>
                      <a:pt x="14" y="0"/>
                      <a:pt x="6" y="2"/>
                      <a:pt x="5" y="7"/>
                    </a:cubicBezTo>
                    <a:cubicBezTo>
                      <a:pt x="0" y="17"/>
                      <a:pt x="22" y="32"/>
                      <a:pt x="53" y="44"/>
                    </a:cubicBezTo>
                    <a:cubicBezTo>
                      <a:pt x="69" y="49"/>
                      <a:pt x="85" y="52"/>
                      <a:pt x="96" y="52"/>
                    </a:cubicBezTo>
                    <a:cubicBezTo>
                      <a:pt x="101" y="52"/>
                      <a:pt x="105" y="52"/>
                      <a:pt x="109" y="50"/>
                    </a:cubicBezTo>
                    <a:cubicBezTo>
                      <a:pt x="111" y="49"/>
                      <a:pt x="113" y="48"/>
                      <a:pt x="114" y="46"/>
                    </a:cubicBezTo>
                    <a:cubicBezTo>
                      <a:pt x="114" y="46"/>
                      <a:pt x="114" y="45"/>
                      <a:pt x="114" y="45"/>
                    </a:cubicBezTo>
                    <a:cubicBezTo>
                      <a:pt x="115" y="43"/>
                      <a:pt x="114" y="41"/>
                      <a:pt x="113" y="38"/>
                    </a:cubicBezTo>
                    <a:cubicBezTo>
                      <a:pt x="100" y="36"/>
                      <a:pt x="86" y="34"/>
                      <a:pt x="73" y="32"/>
                    </a:cubicBezTo>
                    <a:cubicBezTo>
                      <a:pt x="71" y="30"/>
                      <a:pt x="69" y="28"/>
                      <a:pt x="67" y="25"/>
                    </a:cubicBezTo>
                    <a:cubicBezTo>
                      <a:pt x="81" y="27"/>
                      <a:pt x="94" y="29"/>
                      <a:pt x="108" y="32"/>
                    </a:cubicBezTo>
                    <a:cubicBezTo>
                      <a:pt x="101" y="25"/>
                      <a:pt x="90" y="18"/>
                      <a:pt x="77" y="13"/>
                    </a:cubicBezTo>
                    <a:cubicBezTo>
                      <a:pt x="74" y="11"/>
                      <a:pt x="70" y="10"/>
                      <a:pt x="67" y="9"/>
                    </a:cubicBezTo>
                    <a:cubicBezTo>
                      <a:pt x="63" y="7"/>
                      <a:pt x="60" y="6"/>
                      <a:pt x="56" y="5"/>
                    </a:cubicBezTo>
                    <a:cubicBezTo>
                      <a:pt x="44" y="2"/>
                      <a:pt x="33" y="0"/>
                      <a:pt x="24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9" name="Freeform 99">
                <a:extLst>
                  <a:ext uri="{FF2B5EF4-FFF2-40B4-BE49-F238E27FC236}">
                    <a16:creationId xmlns:a16="http://schemas.microsoft.com/office/drawing/2014/main" xmlns="" id="{D16C5C12-E01E-42A3-9971-5926259D75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38" y="1602"/>
                <a:ext cx="50" cy="30"/>
              </a:xfrm>
              <a:custGeom>
                <a:avLst/>
                <a:gdLst>
                  <a:gd name="T0" fmla="*/ 14 w 64"/>
                  <a:gd name="T1" fmla="*/ 0 h 39"/>
                  <a:gd name="T2" fmla="*/ 2 w 64"/>
                  <a:gd name="T3" fmla="*/ 4 h 39"/>
                  <a:gd name="T4" fmla="*/ 31 w 64"/>
                  <a:gd name="T5" fmla="*/ 18 h 39"/>
                  <a:gd name="T6" fmla="*/ 29 w 64"/>
                  <a:gd name="T7" fmla="*/ 22 h 39"/>
                  <a:gd name="T8" fmla="*/ 0 w 64"/>
                  <a:gd name="T9" fmla="*/ 8 h 39"/>
                  <a:gd name="T10" fmla="*/ 24 w 64"/>
                  <a:gd name="T11" fmla="*/ 33 h 39"/>
                  <a:gd name="T12" fmla="*/ 48 w 64"/>
                  <a:gd name="T13" fmla="*/ 39 h 39"/>
                  <a:gd name="T14" fmla="*/ 60 w 64"/>
                  <a:gd name="T15" fmla="*/ 34 h 39"/>
                  <a:gd name="T16" fmla="*/ 45 w 64"/>
                  <a:gd name="T17" fmla="*/ 10 h 39"/>
                  <a:gd name="T18" fmla="*/ 38 w 64"/>
                  <a:gd name="T19" fmla="*/ 6 h 39"/>
                  <a:gd name="T20" fmla="*/ 31 w 64"/>
                  <a:gd name="T21" fmla="*/ 3 h 39"/>
                  <a:gd name="T22" fmla="*/ 14 w 64"/>
                  <a:gd name="T23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4" h="39">
                    <a:moveTo>
                      <a:pt x="14" y="0"/>
                    </a:moveTo>
                    <a:cubicBezTo>
                      <a:pt x="8" y="0"/>
                      <a:pt x="4" y="1"/>
                      <a:pt x="2" y="4"/>
                    </a:cubicBezTo>
                    <a:cubicBezTo>
                      <a:pt x="12" y="8"/>
                      <a:pt x="21" y="13"/>
                      <a:pt x="31" y="18"/>
                    </a:cubicBezTo>
                    <a:cubicBezTo>
                      <a:pt x="31" y="20"/>
                      <a:pt x="30" y="21"/>
                      <a:pt x="29" y="22"/>
                    </a:cubicBezTo>
                    <a:cubicBezTo>
                      <a:pt x="20" y="18"/>
                      <a:pt x="10" y="13"/>
                      <a:pt x="0" y="8"/>
                    </a:cubicBezTo>
                    <a:cubicBezTo>
                      <a:pt x="0" y="16"/>
                      <a:pt x="10" y="26"/>
                      <a:pt x="24" y="33"/>
                    </a:cubicBezTo>
                    <a:cubicBezTo>
                      <a:pt x="33" y="37"/>
                      <a:pt x="41" y="39"/>
                      <a:pt x="48" y="39"/>
                    </a:cubicBezTo>
                    <a:cubicBezTo>
                      <a:pt x="54" y="39"/>
                      <a:pt x="58" y="37"/>
                      <a:pt x="60" y="34"/>
                    </a:cubicBezTo>
                    <a:cubicBezTo>
                      <a:pt x="64" y="28"/>
                      <a:pt x="57" y="18"/>
                      <a:pt x="45" y="10"/>
                    </a:cubicBezTo>
                    <a:cubicBezTo>
                      <a:pt x="43" y="9"/>
                      <a:pt x="40" y="7"/>
                      <a:pt x="38" y="6"/>
                    </a:cubicBezTo>
                    <a:cubicBezTo>
                      <a:pt x="35" y="5"/>
                      <a:pt x="33" y="4"/>
                      <a:pt x="31" y="3"/>
                    </a:cubicBezTo>
                    <a:cubicBezTo>
                      <a:pt x="25" y="1"/>
                      <a:pt x="19" y="0"/>
                      <a:pt x="14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0" name="Freeform 100">
                <a:extLst>
                  <a:ext uri="{FF2B5EF4-FFF2-40B4-BE49-F238E27FC236}">
                    <a16:creationId xmlns:a16="http://schemas.microsoft.com/office/drawing/2014/main" xmlns="" id="{826371A3-63CE-4E00-9DB2-81842A01BF6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25" y="1404"/>
                <a:ext cx="65" cy="55"/>
              </a:xfrm>
              <a:custGeom>
                <a:avLst/>
                <a:gdLst>
                  <a:gd name="T0" fmla="*/ 10 w 84"/>
                  <a:gd name="T1" fmla="*/ 0 h 72"/>
                  <a:gd name="T2" fmla="*/ 3 w 84"/>
                  <a:gd name="T3" fmla="*/ 3 h 72"/>
                  <a:gd name="T4" fmla="*/ 2 w 84"/>
                  <a:gd name="T5" fmla="*/ 3 h 72"/>
                  <a:gd name="T6" fmla="*/ 1 w 84"/>
                  <a:gd name="T7" fmla="*/ 11 h 72"/>
                  <a:gd name="T8" fmla="*/ 12 w 84"/>
                  <a:gd name="T9" fmla="*/ 32 h 72"/>
                  <a:gd name="T10" fmla="*/ 25 w 84"/>
                  <a:gd name="T11" fmla="*/ 47 h 72"/>
                  <a:gd name="T12" fmla="*/ 29 w 84"/>
                  <a:gd name="T13" fmla="*/ 50 h 72"/>
                  <a:gd name="T14" fmla="*/ 72 w 84"/>
                  <a:gd name="T15" fmla="*/ 72 h 72"/>
                  <a:gd name="T16" fmla="*/ 79 w 84"/>
                  <a:gd name="T17" fmla="*/ 70 h 72"/>
                  <a:gd name="T18" fmla="*/ 75 w 84"/>
                  <a:gd name="T19" fmla="*/ 45 h 72"/>
                  <a:gd name="T20" fmla="*/ 64 w 84"/>
                  <a:gd name="T21" fmla="*/ 57 h 72"/>
                  <a:gd name="T22" fmla="*/ 49 w 84"/>
                  <a:gd name="T23" fmla="*/ 44 h 72"/>
                  <a:gd name="T24" fmla="*/ 62 w 84"/>
                  <a:gd name="T25" fmla="*/ 29 h 72"/>
                  <a:gd name="T26" fmla="*/ 54 w 84"/>
                  <a:gd name="T27" fmla="*/ 22 h 72"/>
                  <a:gd name="T28" fmla="*/ 10 w 84"/>
                  <a:gd name="T29" fmla="*/ 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4" h="72">
                    <a:moveTo>
                      <a:pt x="10" y="0"/>
                    </a:moveTo>
                    <a:cubicBezTo>
                      <a:pt x="7" y="0"/>
                      <a:pt x="4" y="1"/>
                      <a:pt x="3" y="3"/>
                    </a:cubicBezTo>
                    <a:cubicBezTo>
                      <a:pt x="3" y="3"/>
                      <a:pt x="2" y="3"/>
                      <a:pt x="2" y="3"/>
                    </a:cubicBezTo>
                    <a:cubicBezTo>
                      <a:pt x="1" y="5"/>
                      <a:pt x="0" y="7"/>
                      <a:pt x="1" y="11"/>
                    </a:cubicBezTo>
                    <a:cubicBezTo>
                      <a:pt x="2" y="16"/>
                      <a:pt x="5" y="24"/>
                      <a:pt x="12" y="32"/>
                    </a:cubicBezTo>
                    <a:cubicBezTo>
                      <a:pt x="15" y="37"/>
                      <a:pt x="20" y="42"/>
                      <a:pt x="25" y="47"/>
                    </a:cubicBezTo>
                    <a:cubicBezTo>
                      <a:pt x="26" y="48"/>
                      <a:pt x="27" y="49"/>
                      <a:pt x="29" y="50"/>
                    </a:cubicBezTo>
                    <a:cubicBezTo>
                      <a:pt x="45" y="64"/>
                      <a:pt x="62" y="72"/>
                      <a:pt x="72" y="72"/>
                    </a:cubicBezTo>
                    <a:cubicBezTo>
                      <a:pt x="75" y="72"/>
                      <a:pt x="78" y="71"/>
                      <a:pt x="79" y="70"/>
                    </a:cubicBezTo>
                    <a:cubicBezTo>
                      <a:pt x="84" y="65"/>
                      <a:pt x="82" y="56"/>
                      <a:pt x="75" y="45"/>
                    </a:cubicBezTo>
                    <a:cubicBezTo>
                      <a:pt x="71" y="49"/>
                      <a:pt x="68" y="53"/>
                      <a:pt x="64" y="57"/>
                    </a:cubicBezTo>
                    <a:cubicBezTo>
                      <a:pt x="59" y="52"/>
                      <a:pt x="54" y="48"/>
                      <a:pt x="49" y="44"/>
                    </a:cubicBezTo>
                    <a:cubicBezTo>
                      <a:pt x="53" y="39"/>
                      <a:pt x="57" y="34"/>
                      <a:pt x="62" y="29"/>
                    </a:cubicBezTo>
                    <a:cubicBezTo>
                      <a:pt x="59" y="27"/>
                      <a:pt x="57" y="24"/>
                      <a:pt x="54" y="22"/>
                    </a:cubicBezTo>
                    <a:cubicBezTo>
                      <a:pt x="38" y="8"/>
                      <a:pt x="21" y="0"/>
                      <a:pt x="10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1" name="Freeform 101">
                <a:extLst>
                  <a:ext uri="{FF2B5EF4-FFF2-40B4-BE49-F238E27FC236}">
                    <a16:creationId xmlns:a16="http://schemas.microsoft.com/office/drawing/2014/main" xmlns="" id="{00693DF5-4995-4EDC-B4DD-D509B6B67B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82" y="1669"/>
                <a:ext cx="57" cy="47"/>
              </a:xfrm>
              <a:custGeom>
                <a:avLst/>
                <a:gdLst>
                  <a:gd name="T0" fmla="*/ 16 w 74"/>
                  <a:gd name="T1" fmla="*/ 0 h 60"/>
                  <a:gd name="T2" fmla="*/ 11 w 74"/>
                  <a:gd name="T3" fmla="*/ 1 h 60"/>
                  <a:gd name="T4" fmla="*/ 6 w 74"/>
                  <a:gd name="T5" fmla="*/ 4 h 60"/>
                  <a:gd name="T6" fmla="*/ 5 w 74"/>
                  <a:gd name="T7" fmla="*/ 5 h 60"/>
                  <a:gd name="T8" fmla="*/ 24 w 74"/>
                  <a:gd name="T9" fmla="*/ 44 h 60"/>
                  <a:gd name="T10" fmla="*/ 59 w 74"/>
                  <a:gd name="T11" fmla="*/ 60 h 60"/>
                  <a:gd name="T12" fmla="*/ 68 w 74"/>
                  <a:gd name="T13" fmla="*/ 57 h 60"/>
                  <a:gd name="T14" fmla="*/ 55 w 74"/>
                  <a:gd name="T15" fmla="*/ 21 h 60"/>
                  <a:gd name="T16" fmla="*/ 49 w 74"/>
                  <a:gd name="T17" fmla="*/ 16 h 60"/>
                  <a:gd name="T18" fmla="*/ 44 w 74"/>
                  <a:gd name="T19" fmla="*/ 12 h 60"/>
                  <a:gd name="T20" fmla="*/ 16 w 74"/>
                  <a:gd name="T21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4" h="60">
                    <a:moveTo>
                      <a:pt x="16" y="0"/>
                    </a:moveTo>
                    <a:cubicBezTo>
                      <a:pt x="14" y="0"/>
                      <a:pt x="12" y="1"/>
                      <a:pt x="11" y="1"/>
                    </a:cubicBezTo>
                    <a:cubicBezTo>
                      <a:pt x="9" y="2"/>
                      <a:pt x="7" y="3"/>
                      <a:pt x="6" y="4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0" y="14"/>
                      <a:pt x="9" y="30"/>
                      <a:pt x="24" y="44"/>
                    </a:cubicBezTo>
                    <a:cubicBezTo>
                      <a:pt x="36" y="54"/>
                      <a:pt x="50" y="60"/>
                      <a:pt x="59" y="60"/>
                    </a:cubicBezTo>
                    <a:cubicBezTo>
                      <a:pt x="63" y="60"/>
                      <a:pt x="66" y="59"/>
                      <a:pt x="68" y="57"/>
                    </a:cubicBezTo>
                    <a:cubicBezTo>
                      <a:pt x="74" y="50"/>
                      <a:pt x="69" y="35"/>
                      <a:pt x="55" y="21"/>
                    </a:cubicBezTo>
                    <a:cubicBezTo>
                      <a:pt x="53" y="19"/>
                      <a:pt x="51" y="18"/>
                      <a:pt x="49" y="16"/>
                    </a:cubicBezTo>
                    <a:cubicBezTo>
                      <a:pt x="47" y="14"/>
                      <a:pt x="46" y="13"/>
                      <a:pt x="44" y="12"/>
                    </a:cubicBezTo>
                    <a:cubicBezTo>
                      <a:pt x="34" y="5"/>
                      <a:pt x="23" y="0"/>
                      <a:pt x="16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2" name="Freeform 102">
                <a:extLst>
                  <a:ext uri="{FF2B5EF4-FFF2-40B4-BE49-F238E27FC236}">
                    <a16:creationId xmlns:a16="http://schemas.microsoft.com/office/drawing/2014/main" xmlns="" id="{FB9BBB85-1FFA-465C-865C-7E92EA9D38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05" y="1496"/>
                <a:ext cx="40" cy="24"/>
              </a:xfrm>
              <a:custGeom>
                <a:avLst/>
                <a:gdLst>
                  <a:gd name="T0" fmla="*/ 11 w 52"/>
                  <a:gd name="T1" fmla="*/ 0 h 32"/>
                  <a:gd name="T2" fmla="*/ 1 w 52"/>
                  <a:gd name="T3" fmla="*/ 4 h 32"/>
                  <a:gd name="T4" fmla="*/ 10 w 52"/>
                  <a:gd name="T5" fmla="*/ 19 h 32"/>
                  <a:gd name="T6" fmla="*/ 21 w 52"/>
                  <a:gd name="T7" fmla="*/ 26 h 32"/>
                  <a:gd name="T8" fmla="*/ 24 w 52"/>
                  <a:gd name="T9" fmla="*/ 28 h 32"/>
                  <a:gd name="T10" fmla="*/ 42 w 52"/>
                  <a:gd name="T11" fmla="*/ 32 h 32"/>
                  <a:gd name="T12" fmla="*/ 50 w 52"/>
                  <a:gd name="T13" fmla="*/ 29 h 32"/>
                  <a:gd name="T14" fmla="*/ 51 w 52"/>
                  <a:gd name="T15" fmla="*/ 28 h 32"/>
                  <a:gd name="T16" fmla="*/ 51 w 52"/>
                  <a:gd name="T17" fmla="*/ 22 h 32"/>
                  <a:gd name="T18" fmla="*/ 32 w 52"/>
                  <a:gd name="T19" fmla="*/ 5 h 32"/>
                  <a:gd name="T20" fmla="*/ 11 w 52"/>
                  <a:gd name="T21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2" h="32">
                    <a:moveTo>
                      <a:pt x="11" y="0"/>
                    </a:moveTo>
                    <a:cubicBezTo>
                      <a:pt x="6" y="0"/>
                      <a:pt x="3" y="1"/>
                      <a:pt x="1" y="4"/>
                    </a:cubicBezTo>
                    <a:cubicBezTo>
                      <a:pt x="0" y="7"/>
                      <a:pt x="3" y="13"/>
                      <a:pt x="10" y="19"/>
                    </a:cubicBezTo>
                    <a:cubicBezTo>
                      <a:pt x="13" y="21"/>
                      <a:pt x="17" y="24"/>
                      <a:pt x="21" y="26"/>
                    </a:cubicBezTo>
                    <a:cubicBezTo>
                      <a:pt x="22" y="27"/>
                      <a:pt x="23" y="27"/>
                      <a:pt x="24" y="28"/>
                    </a:cubicBezTo>
                    <a:cubicBezTo>
                      <a:pt x="31" y="30"/>
                      <a:pt x="37" y="32"/>
                      <a:pt x="42" y="32"/>
                    </a:cubicBezTo>
                    <a:cubicBezTo>
                      <a:pt x="46" y="32"/>
                      <a:pt x="49" y="31"/>
                      <a:pt x="50" y="29"/>
                    </a:cubicBezTo>
                    <a:cubicBezTo>
                      <a:pt x="51" y="29"/>
                      <a:pt x="51" y="28"/>
                      <a:pt x="51" y="28"/>
                    </a:cubicBezTo>
                    <a:cubicBezTo>
                      <a:pt x="52" y="26"/>
                      <a:pt x="52" y="24"/>
                      <a:pt x="51" y="22"/>
                    </a:cubicBezTo>
                    <a:cubicBezTo>
                      <a:pt x="48" y="17"/>
                      <a:pt x="41" y="10"/>
                      <a:pt x="32" y="5"/>
                    </a:cubicBezTo>
                    <a:cubicBezTo>
                      <a:pt x="24" y="2"/>
                      <a:pt x="17" y="0"/>
                      <a:pt x="11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3" name="Freeform 103">
                <a:extLst>
                  <a:ext uri="{FF2B5EF4-FFF2-40B4-BE49-F238E27FC236}">
                    <a16:creationId xmlns:a16="http://schemas.microsoft.com/office/drawing/2014/main" xmlns="" id="{9400F0AD-ED28-4DD9-B456-CCC386AC73F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627" y="1669"/>
                <a:ext cx="298" cy="514"/>
              </a:xfrm>
              <a:custGeom>
                <a:avLst/>
                <a:gdLst>
                  <a:gd name="T0" fmla="*/ 324 w 386"/>
                  <a:gd name="T1" fmla="*/ 615 h 665"/>
                  <a:gd name="T2" fmla="*/ 147 w 386"/>
                  <a:gd name="T3" fmla="*/ 651 h 665"/>
                  <a:gd name="T4" fmla="*/ 148 w 386"/>
                  <a:gd name="T5" fmla="*/ 657 h 665"/>
                  <a:gd name="T6" fmla="*/ 150 w 386"/>
                  <a:gd name="T7" fmla="*/ 665 h 665"/>
                  <a:gd name="T8" fmla="*/ 326 w 386"/>
                  <a:gd name="T9" fmla="*/ 630 h 665"/>
                  <a:gd name="T10" fmla="*/ 325 w 386"/>
                  <a:gd name="T11" fmla="*/ 622 h 665"/>
                  <a:gd name="T12" fmla="*/ 324 w 386"/>
                  <a:gd name="T13" fmla="*/ 615 h 665"/>
                  <a:gd name="T14" fmla="*/ 71 w 386"/>
                  <a:gd name="T15" fmla="*/ 315 h 665"/>
                  <a:gd name="T16" fmla="*/ 69 w 386"/>
                  <a:gd name="T17" fmla="*/ 319 h 665"/>
                  <a:gd name="T18" fmla="*/ 69 w 386"/>
                  <a:gd name="T19" fmla="*/ 319 h 665"/>
                  <a:gd name="T20" fmla="*/ 68 w 386"/>
                  <a:gd name="T21" fmla="*/ 319 h 665"/>
                  <a:gd name="T22" fmla="*/ 134 w 386"/>
                  <a:gd name="T23" fmla="*/ 624 h 665"/>
                  <a:gd name="T24" fmla="*/ 135 w 386"/>
                  <a:gd name="T25" fmla="*/ 624 h 665"/>
                  <a:gd name="T26" fmla="*/ 135 w 386"/>
                  <a:gd name="T27" fmla="*/ 624 h 665"/>
                  <a:gd name="T28" fmla="*/ 137 w 386"/>
                  <a:gd name="T29" fmla="*/ 625 h 665"/>
                  <a:gd name="T30" fmla="*/ 71 w 386"/>
                  <a:gd name="T31" fmla="*/ 315 h 665"/>
                  <a:gd name="T32" fmla="*/ 56 w 386"/>
                  <a:gd name="T33" fmla="*/ 288 h 665"/>
                  <a:gd name="T34" fmla="*/ 0 w 386"/>
                  <a:gd name="T35" fmla="*/ 305 h 665"/>
                  <a:gd name="T36" fmla="*/ 1 w 386"/>
                  <a:gd name="T37" fmla="*/ 311 h 665"/>
                  <a:gd name="T38" fmla="*/ 3 w 386"/>
                  <a:gd name="T39" fmla="*/ 317 h 665"/>
                  <a:gd name="T40" fmla="*/ 59 w 386"/>
                  <a:gd name="T41" fmla="*/ 301 h 665"/>
                  <a:gd name="T42" fmla="*/ 58 w 386"/>
                  <a:gd name="T43" fmla="*/ 299 h 665"/>
                  <a:gd name="T44" fmla="*/ 56 w 386"/>
                  <a:gd name="T45" fmla="*/ 288 h 665"/>
                  <a:gd name="T46" fmla="*/ 211 w 386"/>
                  <a:gd name="T47" fmla="*/ 104 h 665"/>
                  <a:gd name="T48" fmla="*/ 324 w 386"/>
                  <a:gd name="T49" fmla="*/ 586 h 665"/>
                  <a:gd name="T50" fmla="*/ 326 w 386"/>
                  <a:gd name="T51" fmla="*/ 584 h 665"/>
                  <a:gd name="T52" fmla="*/ 326 w 386"/>
                  <a:gd name="T53" fmla="*/ 584 h 665"/>
                  <a:gd name="T54" fmla="*/ 327 w 386"/>
                  <a:gd name="T55" fmla="*/ 584 h 665"/>
                  <a:gd name="T56" fmla="*/ 214 w 386"/>
                  <a:gd name="T57" fmla="*/ 105 h 665"/>
                  <a:gd name="T58" fmla="*/ 213 w 386"/>
                  <a:gd name="T59" fmla="*/ 105 h 665"/>
                  <a:gd name="T60" fmla="*/ 213 w 386"/>
                  <a:gd name="T61" fmla="*/ 105 h 665"/>
                  <a:gd name="T62" fmla="*/ 211 w 386"/>
                  <a:gd name="T63" fmla="*/ 104 h 665"/>
                  <a:gd name="T64" fmla="*/ 381 w 386"/>
                  <a:gd name="T65" fmla="*/ 0 h 665"/>
                  <a:gd name="T66" fmla="*/ 208 w 386"/>
                  <a:gd name="T67" fmla="*/ 60 h 665"/>
                  <a:gd name="T68" fmla="*/ 211 w 386"/>
                  <a:gd name="T69" fmla="*/ 66 h 665"/>
                  <a:gd name="T70" fmla="*/ 212 w 386"/>
                  <a:gd name="T71" fmla="*/ 72 h 665"/>
                  <a:gd name="T72" fmla="*/ 386 w 386"/>
                  <a:gd name="T73" fmla="*/ 13 h 665"/>
                  <a:gd name="T74" fmla="*/ 383 w 386"/>
                  <a:gd name="T75" fmla="*/ 6 h 665"/>
                  <a:gd name="T76" fmla="*/ 381 w 386"/>
                  <a:gd name="T77" fmla="*/ 0 h 6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386" h="665">
                    <a:moveTo>
                      <a:pt x="324" y="615"/>
                    </a:moveTo>
                    <a:cubicBezTo>
                      <a:pt x="265" y="627"/>
                      <a:pt x="206" y="639"/>
                      <a:pt x="147" y="651"/>
                    </a:cubicBezTo>
                    <a:cubicBezTo>
                      <a:pt x="148" y="653"/>
                      <a:pt x="148" y="655"/>
                      <a:pt x="148" y="657"/>
                    </a:cubicBezTo>
                    <a:cubicBezTo>
                      <a:pt x="149" y="660"/>
                      <a:pt x="149" y="662"/>
                      <a:pt x="150" y="665"/>
                    </a:cubicBezTo>
                    <a:cubicBezTo>
                      <a:pt x="208" y="653"/>
                      <a:pt x="267" y="641"/>
                      <a:pt x="326" y="630"/>
                    </a:cubicBezTo>
                    <a:cubicBezTo>
                      <a:pt x="326" y="627"/>
                      <a:pt x="325" y="625"/>
                      <a:pt x="325" y="622"/>
                    </a:cubicBezTo>
                    <a:cubicBezTo>
                      <a:pt x="324" y="620"/>
                      <a:pt x="324" y="618"/>
                      <a:pt x="324" y="615"/>
                    </a:cubicBezTo>
                    <a:moveTo>
                      <a:pt x="71" y="315"/>
                    </a:moveTo>
                    <a:cubicBezTo>
                      <a:pt x="70" y="317"/>
                      <a:pt x="70" y="319"/>
                      <a:pt x="69" y="319"/>
                    </a:cubicBezTo>
                    <a:cubicBezTo>
                      <a:pt x="69" y="319"/>
                      <a:pt x="69" y="319"/>
                      <a:pt x="69" y="319"/>
                    </a:cubicBezTo>
                    <a:cubicBezTo>
                      <a:pt x="68" y="319"/>
                      <a:pt x="68" y="319"/>
                      <a:pt x="68" y="319"/>
                    </a:cubicBezTo>
                    <a:cubicBezTo>
                      <a:pt x="94" y="419"/>
                      <a:pt x="116" y="521"/>
                      <a:pt x="134" y="624"/>
                    </a:cubicBezTo>
                    <a:cubicBezTo>
                      <a:pt x="134" y="624"/>
                      <a:pt x="135" y="624"/>
                      <a:pt x="135" y="624"/>
                    </a:cubicBezTo>
                    <a:cubicBezTo>
                      <a:pt x="135" y="624"/>
                      <a:pt x="135" y="624"/>
                      <a:pt x="135" y="624"/>
                    </a:cubicBezTo>
                    <a:cubicBezTo>
                      <a:pt x="136" y="624"/>
                      <a:pt x="137" y="624"/>
                      <a:pt x="137" y="625"/>
                    </a:cubicBezTo>
                    <a:cubicBezTo>
                      <a:pt x="119" y="521"/>
                      <a:pt x="97" y="418"/>
                      <a:pt x="71" y="315"/>
                    </a:cubicBezTo>
                    <a:moveTo>
                      <a:pt x="56" y="288"/>
                    </a:moveTo>
                    <a:cubicBezTo>
                      <a:pt x="37" y="294"/>
                      <a:pt x="19" y="299"/>
                      <a:pt x="0" y="305"/>
                    </a:cubicBezTo>
                    <a:cubicBezTo>
                      <a:pt x="0" y="307"/>
                      <a:pt x="1" y="309"/>
                      <a:pt x="1" y="311"/>
                    </a:cubicBezTo>
                    <a:cubicBezTo>
                      <a:pt x="2" y="313"/>
                      <a:pt x="2" y="315"/>
                      <a:pt x="3" y="317"/>
                    </a:cubicBezTo>
                    <a:cubicBezTo>
                      <a:pt x="21" y="312"/>
                      <a:pt x="41" y="306"/>
                      <a:pt x="59" y="301"/>
                    </a:cubicBezTo>
                    <a:cubicBezTo>
                      <a:pt x="59" y="300"/>
                      <a:pt x="59" y="300"/>
                      <a:pt x="58" y="299"/>
                    </a:cubicBezTo>
                    <a:cubicBezTo>
                      <a:pt x="57" y="295"/>
                      <a:pt x="57" y="291"/>
                      <a:pt x="56" y="288"/>
                    </a:cubicBezTo>
                    <a:moveTo>
                      <a:pt x="211" y="104"/>
                    </a:moveTo>
                    <a:cubicBezTo>
                      <a:pt x="257" y="262"/>
                      <a:pt x="295" y="423"/>
                      <a:pt x="324" y="586"/>
                    </a:cubicBezTo>
                    <a:cubicBezTo>
                      <a:pt x="324" y="584"/>
                      <a:pt x="325" y="584"/>
                      <a:pt x="326" y="584"/>
                    </a:cubicBezTo>
                    <a:cubicBezTo>
                      <a:pt x="326" y="584"/>
                      <a:pt x="326" y="584"/>
                      <a:pt x="326" y="584"/>
                    </a:cubicBezTo>
                    <a:cubicBezTo>
                      <a:pt x="326" y="584"/>
                      <a:pt x="326" y="584"/>
                      <a:pt x="327" y="584"/>
                    </a:cubicBezTo>
                    <a:cubicBezTo>
                      <a:pt x="298" y="422"/>
                      <a:pt x="260" y="262"/>
                      <a:pt x="214" y="105"/>
                    </a:cubicBezTo>
                    <a:cubicBezTo>
                      <a:pt x="214" y="105"/>
                      <a:pt x="213" y="105"/>
                      <a:pt x="213" y="105"/>
                    </a:cubicBezTo>
                    <a:cubicBezTo>
                      <a:pt x="213" y="105"/>
                      <a:pt x="213" y="105"/>
                      <a:pt x="213" y="105"/>
                    </a:cubicBezTo>
                    <a:cubicBezTo>
                      <a:pt x="212" y="105"/>
                      <a:pt x="211" y="104"/>
                      <a:pt x="211" y="104"/>
                    </a:cubicBezTo>
                    <a:moveTo>
                      <a:pt x="381" y="0"/>
                    </a:moveTo>
                    <a:cubicBezTo>
                      <a:pt x="324" y="20"/>
                      <a:pt x="266" y="40"/>
                      <a:pt x="208" y="60"/>
                    </a:cubicBezTo>
                    <a:cubicBezTo>
                      <a:pt x="209" y="62"/>
                      <a:pt x="210" y="64"/>
                      <a:pt x="211" y="66"/>
                    </a:cubicBezTo>
                    <a:cubicBezTo>
                      <a:pt x="211" y="68"/>
                      <a:pt x="212" y="70"/>
                      <a:pt x="212" y="72"/>
                    </a:cubicBezTo>
                    <a:cubicBezTo>
                      <a:pt x="270" y="52"/>
                      <a:pt x="329" y="33"/>
                      <a:pt x="386" y="13"/>
                    </a:cubicBezTo>
                    <a:cubicBezTo>
                      <a:pt x="385" y="11"/>
                      <a:pt x="384" y="9"/>
                      <a:pt x="383" y="6"/>
                    </a:cubicBezTo>
                    <a:cubicBezTo>
                      <a:pt x="382" y="4"/>
                      <a:pt x="382" y="2"/>
                      <a:pt x="381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4" name="Freeform 104">
                <a:extLst>
                  <a:ext uri="{FF2B5EF4-FFF2-40B4-BE49-F238E27FC236}">
                    <a16:creationId xmlns:a16="http://schemas.microsoft.com/office/drawing/2014/main" xmlns="" id="{965C42D2-F592-496F-B154-8AB054C2E57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17" y="1644"/>
                <a:ext cx="24" cy="58"/>
              </a:xfrm>
              <a:custGeom>
                <a:avLst/>
                <a:gdLst>
                  <a:gd name="T0" fmla="*/ 4 w 31"/>
                  <a:gd name="T1" fmla="*/ 0 h 75"/>
                  <a:gd name="T2" fmla="*/ 4 w 31"/>
                  <a:gd name="T3" fmla="*/ 0 h 75"/>
                  <a:gd name="T4" fmla="*/ 5 w 31"/>
                  <a:gd name="T5" fmla="*/ 33 h 75"/>
                  <a:gd name="T6" fmla="*/ 7 w 31"/>
                  <a:gd name="T7" fmla="*/ 39 h 75"/>
                  <a:gd name="T8" fmla="*/ 10 w 31"/>
                  <a:gd name="T9" fmla="*/ 46 h 75"/>
                  <a:gd name="T10" fmla="*/ 26 w 31"/>
                  <a:gd name="T11" fmla="*/ 75 h 75"/>
                  <a:gd name="T12" fmla="*/ 27 w 31"/>
                  <a:gd name="T13" fmla="*/ 75 h 75"/>
                  <a:gd name="T14" fmla="*/ 23 w 31"/>
                  <a:gd name="T15" fmla="*/ 34 h 75"/>
                  <a:gd name="T16" fmla="*/ 4 w 31"/>
                  <a:gd name="T17" fmla="*/ 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1" h="75">
                    <a:moveTo>
                      <a:pt x="4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0" y="1"/>
                      <a:pt x="1" y="16"/>
                      <a:pt x="5" y="33"/>
                    </a:cubicBezTo>
                    <a:cubicBezTo>
                      <a:pt x="6" y="35"/>
                      <a:pt x="6" y="37"/>
                      <a:pt x="7" y="39"/>
                    </a:cubicBezTo>
                    <a:cubicBezTo>
                      <a:pt x="8" y="42"/>
                      <a:pt x="9" y="44"/>
                      <a:pt x="10" y="46"/>
                    </a:cubicBezTo>
                    <a:cubicBezTo>
                      <a:pt x="16" y="63"/>
                      <a:pt x="23" y="75"/>
                      <a:pt x="26" y="75"/>
                    </a:cubicBezTo>
                    <a:cubicBezTo>
                      <a:pt x="26" y="75"/>
                      <a:pt x="27" y="75"/>
                      <a:pt x="27" y="75"/>
                    </a:cubicBezTo>
                    <a:cubicBezTo>
                      <a:pt x="31" y="73"/>
                      <a:pt x="29" y="55"/>
                      <a:pt x="23" y="34"/>
                    </a:cubicBezTo>
                    <a:cubicBezTo>
                      <a:pt x="17" y="15"/>
                      <a:pt x="9" y="0"/>
                      <a:pt x="4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5" name="Freeform 105">
                <a:extLst>
                  <a:ext uri="{FF2B5EF4-FFF2-40B4-BE49-F238E27FC236}">
                    <a16:creationId xmlns:a16="http://schemas.microsoft.com/office/drawing/2014/main" xmlns="" id="{54410BE4-CDA1-4280-BA96-6A31704E166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71" y="1695"/>
                <a:ext cx="24" cy="55"/>
              </a:xfrm>
              <a:custGeom>
                <a:avLst/>
                <a:gdLst>
                  <a:gd name="T0" fmla="*/ 5 w 30"/>
                  <a:gd name="T1" fmla="*/ 0 h 72"/>
                  <a:gd name="T2" fmla="*/ 5 w 30"/>
                  <a:gd name="T3" fmla="*/ 0 h 72"/>
                  <a:gd name="T4" fmla="*/ 8 w 30"/>
                  <a:gd name="T5" fmla="*/ 37 h 72"/>
                  <a:gd name="T6" fmla="*/ 24 w 30"/>
                  <a:gd name="T7" fmla="*/ 71 h 72"/>
                  <a:gd name="T8" fmla="*/ 26 w 30"/>
                  <a:gd name="T9" fmla="*/ 72 h 72"/>
                  <a:gd name="T10" fmla="*/ 26 w 30"/>
                  <a:gd name="T11" fmla="*/ 72 h 72"/>
                  <a:gd name="T12" fmla="*/ 27 w 30"/>
                  <a:gd name="T13" fmla="*/ 72 h 72"/>
                  <a:gd name="T14" fmla="*/ 25 w 30"/>
                  <a:gd name="T15" fmla="*/ 39 h 72"/>
                  <a:gd name="T16" fmla="*/ 24 w 30"/>
                  <a:gd name="T17" fmla="*/ 33 h 72"/>
                  <a:gd name="T18" fmla="*/ 21 w 30"/>
                  <a:gd name="T19" fmla="*/ 27 h 72"/>
                  <a:gd name="T20" fmla="*/ 5 w 30"/>
                  <a:gd name="T21" fmla="*/ 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0" h="72">
                    <a:moveTo>
                      <a:pt x="5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0" y="1"/>
                      <a:pt x="2" y="18"/>
                      <a:pt x="8" y="37"/>
                    </a:cubicBezTo>
                    <a:cubicBezTo>
                      <a:pt x="13" y="54"/>
                      <a:pt x="19" y="67"/>
                      <a:pt x="24" y="71"/>
                    </a:cubicBezTo>
                    <a:cubicBezTo>
                      <a:pt x="24" y="71"/>
                      <a:pt x="25" y="72"/>
                      <a:pt x="26" y="72"/>
                    </a:cubicBezTo>
                    <a:cubicBezTo>
                      <a:pt x="26" y="72"/>
                      <a:pt x="26" y="72"/>
                      <a:pt x="26" y="72"/>
                    </a:cubicBezTo>
                    <a:cubicBezTo>
                      <a:pt x="26" y="72"/>
                      <a:pt x="27" y="72"/>
                      <a:pt x="27" y="72"/>
                    </a:cubicBezTo>
                    <a:cubicBezTo>
                      <a:pt x="30" y="69"/>
                      <a:pt x="29" y="56"/>
                      <a:pt x="25" y="39"/>
                    </a:cubicBezTo>
                    <a:cubicBezTo>
                      <a:pt x="25" y="37"/>
                      <a:pt x="24" y="35"/>
                      <a:pt x="24" y="33"/>
                    </a:cubicBezTo>
                    <a:cubicBezTo>
                      <a:pt x="23" y="31"/>
                      <a:pt x="22" y="29"/>
                      <a:pt x="21" y="27"/>
                    </a:cubicBezTo>
                    <a:cubicBezTo>
                      <a:pt x="16" y="11"/>
                      <a:pt x="9" y="0"/>
                      <a:pt x="5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6" name="Freeform 106">
                <a:extLst>
                  <a:ext uri="{FF2B5EF4-FFF2-40B4-BE49-F238E27FC236}">
                    <a16:creationId xmlns:a16="http://schemas.microsoft.com/office/drawing/2014/main" xmlns="" id="{7B0777ED-1B31-4377-AB8E-D8F6A42589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15" y="1889"/>
                <a:ext cx="17" cy="44"/>
              </a:xfrm>
              <a:custGeom>
                <a:avLst/>
                <a:gdLst>
                  <a:gd name="T0" fmla="*/ 4 w 21"/>
                  <a:gd name="T1" fmla="*/ 0 h 56"/>
                  <a:gd name="T2" fmla="*/ 3 w 21"/>
                  <a:gd name="T3" fmla="*/ 0 h 56"/>
                  <a:gd name="T4" fmla="*/ 4 w 21"/>
                  <a:gd name="T5" fmla="*/ 30 h 56"/>
                  <a:gd name="T6" fmla="*/ 17 w 21"/>
                  <a:gd name="T7" fmla="*/ 56 h 56"/>
                  <a:gd name="T8" fmla="*/ 17 w 21"/>
                  <a:gd name="T9" fmla="*/ 56 h 56"/>
                  <a:gd name="T10" fmla="*/ 18 w 21"/>
                  <a:gd name="T11" fmla="*/ 32 h 56"/>
                  <a:gd name="T12" fmla="*/ 16 w 21"/>
                  <a:gd name="T13" fmla="*/ 26 h 56"/>
                  <a:gd name="T14" fmla="*/ 15 w 21"/>
                  <a:gd name="T15" fmla="*/ 20 h 56"/>
                  <a:gd name="T16" fmla="*/ 4 w 21"/>
                  <a:gd name="T17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" h="56">
                    <a:moveTo>
                      <a:pt x="4" y="0"/>
                    </a:moveTo>
                    <a:cubicBezTo>
                      <a:pt x="4" y="0"/>
                      <a:pt x="3" y="0"/>
                      <a:pt x="3" y="0"/>
                    </a:cubicBezTo>
                    <a:cubicBezTo>
                      <a:pt x="0" y="1"/>
                      <a:pt x="0" y="14"/>
                      <a:pt x="4" y="30"/>
                    </a:cubicBezTo>
                    <a:cubicBezTo>
                      <a:pt x="8" y="44"/>
                      <a:pt x="14" y="56"/>
                      <a:pt x="17" y="56"/>
                    </a:cubicBezTo>
                    <a:cubicBezTo>
                      <a:pt x="17" y="56"/>
                      <a:pt x="17" y="56"/>
                      <a:pt x="17" y="56"/>
                    </a:cubicBezTo>
                    <a:cubicBezTo>
                      <a:pt x="20" y="55"/>
                      <a:pt x="21" y="45"/>
                      <a:pt x="18" y="32"/>
                    </a:cubicBezTo>
                    <a:cubicBezTo>
                      <a:pt x="17" y="30"/>
                      <a:pt x="17" y="28"/>
                      <a:pt x="16" y="26"/>
                    </a:cubicBezTo>
                    <a:cubicBezTo>
                      <a:pt x="16" y="24"/>
                      <a:pt x="15" y="22"/>
                      <a:pt x="15" y="20"/>
                    </a:cubicBezTo>
                    <a:cubicBezTo>
                      <a:pt x="11" y="8"/>
                      <a:pt x="7" y="0"/>
                      <a:pt x="4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7" name="Freeform 107">
                <a:extLst>
                  <a:ext uri="{FF2B5EF4-FFF2-40B4-BE49-F238E27FC236}">
                    <a16:creationId xmlns:a16="http://schemas.microsoft.com/office/drawing/2014/main" xmlns="" id="{9D3E2D4D-FEE2-4D0D-838C-861F18D823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76" y="2120"/>
                <a:ext cx="16" cy="57"/>
              </a:xfrm>
              <a:custGeom>
                <a:avLst/>
                <a:gdLst>
                  <a:gd name="T0" fmla="*/ 4 w 21"/>
                  <a:gd name="T1" fmla="*/ 0 h 74"/>
                  <a:gd name="T2" fmla="*/ 4 w 21"/>
                  <a:gd name="T3" fmla="*/ 0 h 74"/>
                  <a:gd name="T4" fmla="*/ 2 w 21"/>
                  <a:gd name="T5" fmla="*/ 2 h 74"/>
                  <a:gd name="T6" fmla="*/ 2 w 21"/>
                  <a:gd name="T7" fmla="*/ 31 h 74"/>
                  <a:gd name="T8" fmla="*/ 3 w 21"/>
                  <a:gd name="T9" fmla="*/ 38 h 74"/>
                  <a:gd name="T10" fmla="*/ 4 w 21"/>
                  <a:gd name="T11" fmla="*/ 46 h 74"/>
                  <a:gd name="T12" fmla="*/ 16 w 21"/>
                  <a:gd name="T13" fmla="*/ 74 h 74"/>
                  <a:gd name="T14" fmla="*/ 17 w 21"/>
                  <a:gd name="T15" fmla="*/ 74 h 74"/>
                  <a:gd name="T16" fmla="*/ 18 w 21"/>
                  <a:gd name="T17" fmla="*/ 36 h 74"/>
                  <a:gd name="T18" fmla="*/ 5 w 21"/>
                  <a:gd name="T19" fmla="*/ 0 h 74"/>
                  <a:gd name="T20" fmla="*/ 4 w 21"/>
                  <a:gd name="T21" fmla="*/ 0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1" h="74">
                    <a:moveTo>
                      <a:pt x="4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2" y="0"/>
                      <a:pt x="2" y="2"/>
                    </a:cubicBezTo>
                    <a:cubicBezTo>
                      <a:pt x="0" y="6"/>
                      <a:pt x="0" y="18"/>
                      <a:pt x="2" y="31"/>
                    </a:cubicBezTo>
                    <a:cubicBezTo>
                      <a:pt x="2" y="34"/>
                      <a:pt x="2" y="36"/>
                      <a:pt x="3" y="38"/>
                    </a:cubicBezTo>
                    <a:cubicBezTo>
                      <a:pt x="3" y="41"/>
                      <a:pt x="4" y="43"/>
                      <a:pt x="4" y="46"/>
                    </a:cubicBezTo>
                    <a:cubicBezTo>
                      <a:pt x="7" y="62"/>
                      <a:pt x="12" y="74"/>
                      <a:pt x="16" y="74"/>
                    </a:cubicBezTo>
                    <a:cubicBezTo>
                      <a:pt x="16" y="74"/>
                      <a:pt x="16" y="74"/>
                      <a:pt x="17" y="74"/>
                    </a:cubicBezTo>
                    <a:cubicBezTo>
                      <a:pt x="21" y="73"/>
                      <a:pt x="21" y="56"/>
                      <a:pt x="18" y="36"/>
                    </a:cubicBezTo>
                    <a:cubicBezTo>
                      <a:pt x="15" y="16"/>
                      <a:pt x="9" y="1"/>
                      <a:pt x="5" y="0"/>
                    </a:cubicBezTo>
                    <a:cubicBezTo>
                      <a:pt x="4" y="0"/>
                      <a:pt x="4" y="0"/>
                      <a:pt x="4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8" name="Freeform 108">
                <a:extLst>
                  <a:ext uri="{FF2B5EF4-FFF2-40B4-BE49-F238E27FC236}">
                    <a16:creationId xmlns:a16="http://schemas.microsoft.com/office/drawing/2014/main" xmlns="" id="{4C29CEE8-A6CE-4981-9A65-255F4F60BB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27" y="2151"/>
                <a:ext cx="17" cy="54"/>
              </a:xfrm>
              <a:custGeom>
                <a:avLst/>
                <a:gdLst>
                  <a:gd name="T0" fmla="*/ 5 w 21"/>
                  <a:gd name="T1" fmla="*/ 0 h 70"/>
                  <a:gd name="T2" fmla="*/ 5 w 21"/>
                  <a:gd name="T3" fmla="*/ 0 h 70"/>
                  <a:gd name="T4" fmla="*/ 4 w 21"/>
                  <a:gd name="T5" fmla="*/ 0 h 70"/>
                  <a:gd name="T6" fmla="*/ 3 w 21"/>
                  <a:gd name="T7" fmla="*/ 37 h 70"/>
                  <a:gd name="T8" fmla="*/ 16 w 21"/>
                  <a:gd name="T9" fmla="*/ 70 h 70"/>
                  <a:gd name="T10" fmla="*/ 16 w 21"/>
                  <a:gd name="T11" fmla="*/ 70 h 70"/>
                  <a:gd name="T12" fmla="*/ 20 w 21"/>
                  <a:gd name="T13" fmla="*/ 41 h 70"/>
                  <a:gd name="T14" fmla="*/ 18 w 21"/>
                  <a:gd name="T15" fmla="*/ 33 h 70"/>
                  <a:gd name="T16" fmla="*/ 17 w 21"/>
                  <a:gd name="T17" fmla="*/ 27 h 70"/>
                  <a:gd name="T18" fmla="*/ 7 w 21"/>
                  <a:gd name="T19" fmla="*/ 1 h 70"/>
                  <a:gd name="T20" fmla="*/ 5 w 21"/>
                  <a:gd name="T21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1" h="70">
                    <a:moveTo>
                      <a:pt x="5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4" y="0"/>
                      <a:pt x="4" y="0"/>
                    </a:cubicBezTo>
                    <a:cubicBezTo>
                      <a:pt x="0" y="3"/>
                      <a:pt x="0" y="19"/>
                      <a:pt x="3" y="37"/>
                    </a:cubicBezTo>
                    <a:cubicBezTo>
                      <a:pt x="6" y="56"/>
                      <a:pt x="11" y="70"/>
                      <a:pt x="16" y="70"/>
                    </a:cubicBezTo>
                    <a:cubicBezTo>
                      <a:pt x="16" y="70"/>
                      <a:pt x="16" y="70"/>
                      <a:pt x="16" y="70"/>
                    </a:cubicBezTo>
                    <a:cubicBezTo>
                      <a:pt x="20" y="69"/>
                      <a:pt x="21" y="57"/>
                      <a:pt x="20" y="41"/>
                    </a:cubicBezTo>
                    <a:cubicBezTo>
                      <a:pt x="19" y="38"/>
                      <a:pt x="19" y="36"/>
                      <a:pt x="18" y="33"/>
                    </a:cubicBezTo>
                    <a:cubicBezTo>
                      <a:pt x="18" y="31"/>
                      <a:pt x="18" y="29"/>
                      <a:pt x="17" y="27"/>
                    </a:cubicBezTo>
                    <a:cubicBezTo>
                      <a:pt x="14" y="14"/>
                      <a:pt x="11" y="4"/>
                      <a:pt x="7" y="1"/>
                    </a:cubicBezTo>
                    <a:cubicBezTo>
                      <a:pt x="7" y="0"/>
                      <a:pt x="6" y="0"/>
                      <a:pt x="5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9" name="Freeform 109">
                <a:extLst>
                  <a:ext uri="{FF2B5EF4-FFF2-40B4-BE49-F238E27FC236}">
                    <a16:creationId xmlns:a16="http://schemas.microsoft.com/office/drawing/2014/main" xmlns="" id="{CD6E4F7C-93D7-48D4-95E6-07E380C7F7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70" y="1882"/>
                <a:ext cx="12" cy="34"/>
              </a:xfrm>
              <a:custGeom>
                <a:avLst/>
                <a:gdLst>
                  <a:gd name="T0" fmla="*/ 3 w 16"/>
                  <a:gd name="T1" fmla="*/ 0 h 43"/>
                  <a:gd name="T2" fmla="*/ 3 w 16"/>
                  <a:gd name="T3" fmla="*/ 0 h 43"/>
                  <a:gd name="T4" fmla="*/ 1 w 16"/>
                  <a:gd name="T5" fmla="*/ 12 h 43"/>
                  <a:gd name="T6" fmla="*/ 3 w 16"/>
                  <a:gd name="T7" fmla="*/ 23 h 43"/>
                  <a:gd name="T8" fmla="*/ 4 w 16"/>
                  <a:gd name="T9" fmla="*/ 25 h 43"/>
                  <a:gd name="T10" fmla="*/ 13 w 16"/>
                  <a:gd name="T11" fmla="*/ 43 h 43"/>
                  <a:gd name="T12" fmla="*/ 14 w 16"/>
                  <a:gd name="T13" fmla="*/ 43 h 43"/>
                  <a:gd name="T14" fmla="*/ 14 w 16"/>
                  <a:gd name="T15" fmla="*/ 43 h 43"/>
                  <a:gd name="T16" fmla="*/ 16 w 16"/>
                  <a:gd name="T17" fmla="*/ 39 h 43"/>
                  <a:gd name="T18" fmla="*/ 13 w 16"/>
                  <a:gd name="T19" fmla="*/ 20 h 43"/>
                  <a:gd name="T20" fmla="*/ 3 w 16"/>
                  <a:gd name="T21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" h="43">
                    <a:moveTo>
                      <a:pt x="3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5"/>
                      <a:pt x="1" y="12"/>
                    </a:cubicBezTo>
                    <a:cubicBezTo>
                      <a:pt x="2" y="15"/>
                      <a:pt x="2" y="19"/>
                      <a:pt x="3" y="23"/>
                    </a:cubicBezTo>
                    <a:cubicBezTo>
                      <a:pt x="4" y="24"/>
                      <a:pt x="4" y="24"/>
                      <a:pt x="4" y="25"/>
                    </a:cubicBezTo>
                    <a:cubicBezTo>
                      <a:pt x="7" y="35"/>
                      <a:pt x="11" y="42"/>
                      <a:pt x="13" y="43"/>
                    </a:cubicBezTo>
                    <a:cubicBezTo>
                      <a:pt x="13" y="43"/>
                      <a:pt x="13" y="43"/>
                      <a:pt x="14" y="43"/>
                    </a:cubicBezTo>
                    <a:cubicBezTo>
                      <a:pt x="14" y="43"/>
                      <a:pt x="14" y="43"/>
                      <a:pt x="14" y="43"/>
                    </a:cubicBezTo>
                    <a:cubicBezTo>
                      <a:pt x="15" y="43"/>
                      <a:pt x="15" y="41"/>
                      <a:pt x="16" y="39"/>
                    </a:cubicBezTo>
                    <a:cubicBezTo>
                      <a:pt x="16" y="35"/>
                      <a:pt x="15" y="28"/>
                      <a:pt x="13" y="20"/>
                    </a:cubicBezTo>
                    <a:cubicBezTo>
                      <a:pt x="10" y="9"/>
                      <a:pt x="6" y="0"/>
                      <a:pt x="3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0" name="Freeform 110">
                <a:extLst>
                  <a:ext uri="{FF2B5EF4-FFF2-40B4-BE49-F238E27FC236}">
                    <a16:creationId xmlns:a16="http://schemas.microsoft.com/office/drawing/2014/main" xmlns="" id="{83B7210C-E8AF-4BB3-888A-1E2C2859DE7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096" y="2339"/>
                <a:ext cx="332" cy="391"/>
              </a:xfrm>
              <a:custGeom>
                <a:avLst/>
                <a:gdLst>
                  <a:gd name="T0" fmla="*/ 265 w 430"/>
                  <a:gd name="T1" fmla="*/ 490 h 507"/>
                  <a:gd name="T2" fmla="*/ 86 w 430"/>
                  <a:gd name="T3" fmla="*/ 495 h 507"/>
                  <a:gd name="T4" fmla="*/ 86 w 430"/>
                  <a:gd name="T5" fmla="*/ 502 h 507"/>
                  <a:gd name="T6" fmla="*/ 86 w 430"/>
                  <a:gd name="T7" fmla="*/ 507 h 507"/>
                  <a:gd name="T8" fmla="*/ 265 w 430"/>
                  <a:gd name="T9" fmla="*/ 502 h 507"/>
                  <a:gd name="T10" fmla="*/ 265 w 430"/>
                  <a:gd name="T11" fmla="*/ 497 h 507"/>
                  <a:gd name="T12" fmla="*/ 265 w 430"/>
                  <a:gd name="T13" fmla="*/ 490 h 507"/>
                  <a:gd name="T14" fmla="*/ 67 w 430"/>
                  <a:gd name="T15" fmla="*/ 220 h 507"/>
                  <a:gd name="T16" fmla="*/ 64 w 430"/>
                  <a:gd name="T17" fmla="*/ 222 h 507"/>
                  <a:gd name="T18" fmla="*/ 77 w 430"/>
                  <a:gd name="T19" fmla="*/ 473 h 507"/>
                  <a:gd name="T20" fmla="*/ 78 w 430"/>
                  <a:gd name="T21" fmla="*/ 473 h 507"/>
                  <a:gd name="T22" fmla="*/ 81 w 430"/>
                  <a:gd name="T23" fmla="*/ 474 h 507"/>
                  <a:gd name="T24" fmla="*/ 67 w 430"/>
                  <a:gd name="T25" fmla="*/ 220 h 507"/>
                  <a:gd name="T26" fmla="*/ 59 w 430"/>
                  <a:gd name="T27" fmla="*/ 196 h 507"/>
                  <a:gd name="T28" fmla="*/ 0 w 430"/>
                  <a:gd name="T29" fmla="*/ 203 h 507"/>
                  <a:gd name="T30" fmla="*/ 1 w 430"/>
                  <a:gd name="T31" fmla="*/ 208 h 507"/>
                  <a:gd name="T32" fmla="*/ 1 w 430"/>
                  <a:gd name="T33" fmla="*/ 214 h 507"/>
                  <a:gd name="T34" fmla="*/ 59 w 430"/>
                  <a:gd name="T35" fmla="*/ 207 h 507"/>
                  <a:gd name="T36" fmla="*/ 59 w 430"/>
                  <a:gd name="T37" fmla="*/ 205 h 507"/>
                  <a:gd name="T38" fmla="*/ 59 w 430"/>
                  <a:gd name="T39" fmla="*/ 196 h 507"/>
                  <a:gd name="T40" fmla="*/ 242 w 430"/>
                  <a:gd name="T41" fmla="*/ 66 h 507"/>
                  <a:gd name="T42" fmla="*/ 270 w 430"/>
                  <a:gd name="T43" fmla="*/ 468 h 507"/>
                  <a:gd name="T44" fmla="*/ 273 w 430"/>
                  <a:gd name="T45" fmla="*/ 466 h 507"/>
                  <a:gd name="T46" fmla="*/ 273 w 430"/>
                  <a:gd name="T47" fmla="*/ 466 h 507"/>
                  <a:gd name="T48" fmla="*/ 273 w 430"/>
                  <a:gd name="T49" fmla="*/ 466 h 507"/>
                  <a:gd name="T50" fmla="*/ 245 w 430"/>
                  <a:gd name="T51" fmla="*/ 66 h 507"/>
                  <a:gd name="T52" fmla="*/ 244 w 430"/>
                  <a:gd name="T53" fmla="*/ 66 h 507"/>
                  <a:gd name="T54" fmla="*/ 244 w 430"/>
                  <a:gd name="T55" fmla="*/ 66 h 507"/>
                  <a:gd name="T56" fmla="*/ 242 w 430"/>
                  <a:gd name="T57" fmla="*/ 66 h 507"/>
                  <a:gd name="T58" fmla="*/ 428 w 430"/>
                  <a:gd name="T59" fmla="*/ 0 h 507"/>
                  <a:gd name="T60" fmla="*/ 248 w 430"/>
                  <a:gd name="T61" fmla="*/ 29 h 507"/>
                  <a:gd name="T62" fmla="*/ 248 w 430"/>
                  <a:gd name="T63" fmla="*/ 35 h 507"/>
                  <a:gd name="T64" fmla="*/ 249 w 430"/>
                  <a:gd name="T65" fmla="*/ 41 h 507"/>
                  <a:gd name="T66" fmla="*/ 430 w 430"/>
                  <a:gd name="T67" fmla="*/ 11 h 507"/>
                  <a:gd name="T68" fmla="*/ 429 w 430"/>
                  <a:gd name="T69" fmla="*/ 5 h 507"/>
                  <a:gd name="T70" fmla="*/ 428 w 430"/>
                  <a:gd name="T71" fmla="*/ 0 h 5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30" h="507">
                    <a:moveTo>
                      <a:pt x="265" y="490"/>
                    </a:moveTo>
                    <a:cubicBezTo>
                      <a:pt x="206" y="492"/>
                      <a:pt x="145" y="494"/>
                      <a:pt x="86" y="495"/>
                    </a:cubicBezTo>
                    <a:cubicBezTo>
                      <a:pt x="86" y="497"/>
                      <a:pt x="86" y="499"/>
                      <a:pt x="86" y="502"/>
                    </a:cubicBezTo>
                    <a:cubicBezTo>
                      <a:pt x="86" y="504"/>
                      <a:pt x="86" y="505"/>
                      <a:pt x="86" y="507"/>
                    </a:cubicBezTo>
                    <a:cubicBezTo>
                      <a:pt x="146" y="506"/>
                      <a:pt x="206" y="504"/>
                      <a:pt x="265" y="502"/>
                    </a:cubicBezTo>
                    <a:cubicBezTo>
                      <a:pt x="265" y="500"/>
                      <a:pt x="265" y="498"/>
                      <a:pt x="265" y="497"/>
                    </a:cubicBezTo>
                    <a:cubicBezTo>
                      <a:pt x="265" y="494"/>
                      <a:pt x="265" y="492"/>
                      <a:pt x="265" y="490"/>
                    </a:cubicBezTo>
                    <a:moveTo>
                      <a:pt x="67" y="220"/>
                    </a:moveTo>
                    <a:cubicBezTo>
                      <a:pt x="67" y="221"/>
                      <a:pt x="66" y="222"/>
                      <a:pt x="64" y="222"/>
                    </a:cubicBezTo>
                    <a:cubicBezTo>
                      <a:pt x="72" y="305"/>
                      <a:pt x="76" y="389"/>
                      <a:pt x="77" y="473"/>
                    </a:cubicBezTo>
                    <a:cubicBezTo>
                      <a:pt x="78" y="473"/>
                      <a:pt x="78" y="473"/>
                      <a:pt x="78" y="473"/>
                    </a:cubicBezTo>
                    <a:cubicBezTo>
                      <a:pt x="79" y="473"/>
                      <a:pt x="80" y="473"/>
                      <a:pt x="81" y="474"/>
                    </a:cubicBezTo>
                    <a:cubicBezTo>
                      <a:pt x="79" y="389"/>
                      <a:pt x="75" y="304"/>
                      <a:pt x="67" y="220"/>
                    </a:cubicBezTo>
                    <a:moveTo>
                      <a:pt x="59" y="196"/>
                    </a:moveTo>
                    <a:cubicBezTo>
                      <a:pt x="39" y="199"/>
                      <a:pt x="19" y="201"/>
                      <a:pt x="0" y="203"/>
                    </a:cubicBezTo>
                    <a:cubicBezTo>
                      <a:pt x="0" y="205"/>
                      <a:pt x="1" y="206"/>
                      <a:pt x="1" y="208"/>
                    </a:cubicBezTo>
                    <a:cubicBezTo>
                      <a:pt x="1" y="210"/>
                      <a:pt x="1" y="212"/>
                      <a:pt x="1" y="214"/>
                    </a:cubicBezTo>
                    <a:cubicBezTo>
                      <a:pt x="20" y="212"/>
                      <a:pt x="39" y="209"/>
                      <a:pt x="59" y="207"/>
                    </a:cubicBezTo>
                    <a:cubicBezTo>
                      <a:pt x="59" y="207"/>
                      <a:pt x="59" y="206"/>
                      <a:pt x="59" y="205"/>
                    </a:cubicBezTo>
                    <a:cubicBezTo>
                      <a:pt x="58" y="202"/>
                      <a:pt x="58" y="199"/>
                      <a:pt x="59" y="196"/>
                    </a:cubicBezTo>
                    <a:moveTo>
                      <a:pt x="242" y="66"/>
                    </a:moveTo>
                    <a:cubicBezTo>
                      <a:pt x="259" y="199"/>
                      <a:pt x="268" y="333"/>
                      <a:pt x="270" y="468"/>
                    </a:cubicBezTo>
                    <a:cubicBezTo>
                      <a:pt x="271" y="466"/>
                      <a:pt x="272" y="466"/>
                      <a:pt x="273" y="466"/>
                    </a:cubicBezTo>
                    <a:cubicBezTo>
                      <a:pt x="273" y="466"/>
                      <a:pt x="273" y="466"/>
                      <a:pt x="273" y="466"/>
                    </a:cubicBezTo>
                    <a:cubicBezTo>
                      <a:pt x="273" y="466"/>
                      <a:pt x="273" y="466"/>
                      <a:pt x="273" y="466"/>
                    </a:cubicBezTo>
                    <a:cubicBezTo>
                      <a:pt x="271" y="332"/>
                      <a:pt x="262" y="199"/>
                      <a:pt x="245" y="66"/>
                    </a:cubicBezTo>
                    <a:cubicBezTo>
                      <a:pt x="245" y="66"/>
                      <a:pt x="245" y="66"/>
                      <a:pt x="244" y="66"/>
                    </a:cubicBezTo>
                    <a:cubicBezTo>
                      <a:pt x="244" y="66"/>
                      <a:pt x="244" y="66"/>
                      <a:pt x="244" y="66"/>
                    </a:cubicBezTo>
                    <a:cubicBezTo>
                      <a:pt x="243" y="66"/>
                      <a:pt x="243" y="66"/>
                      <a:pt x="242" y="66"/>
                    </a:cubicBezTo>
                    <a:moveTo>
                      <a:pt x="428" y="0"/>
                    </a:moveTo>
                    <a:cubicBezTo>
                      <a:pt x="368" y="9"/>
                      <a:pt x="308" y="20"/>
                      <a:pt x="248" y="29"/>
                    </a:cubicBezTo>
                    <a:cubicBezTo>
                      <a:pt x="248" y="31"/>
                      <a:pt x="248" y="33"/>
                      <a:pt x="248" y="35"/>
                    </a:cubicBezTo>
                    <a:cubicBezTo>
                      <a:pt x="249" y="37"/>
                      <a:pt x="249" y="39"/>
                      <a:pt x="249" y="41"/>
                    </a:cubicBezTo>
                    <a:cubicBezTo>
                      <a:pt x="310" y="31"/>
                      <a:pt x="370" y="21"/>
                      <a:pt x="430" y="11"/>
                    </a:cubicBezTo>
                    <a:cubicBezTo>
                      <a:pt x="430" y="9"/>
                      <a:pt x="429" y="7"/>
                      <a:pt x="429" y="5"/>
                    </a:cubicBezTo>
                    <a:cubicBezTo>
                      <a:pt x="429" y="3"/>
                      <a:pt x="428" y="1"/>
                      <a:pt x="428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1" name="Freeform 111">
                <a:extLst>
                  <a:ext uri="{FF2B5EF4-FFF2-40B4-BE49-F238E27FC236}">
                    <a16:creationId xmlns:a16="http://schemas.microsoft.com/office/drawing/2014/main" xmlns="" id="{70A00B3B-3C4A-42CB-92AE-82EDD5707F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26" y="2317"/>
                <a:ext cx="14" cy="49"/>
              </a:xfrm>
              <a:custGeom>
                <a:avLst/>
                <a:gdLst>
                  <a:gd name="T0" fmla="*/ 6 w 19"/>
                  <a:gd name="T1" fmla="*/ 0 h 63"/>
                  <a:gd name="T2" fmla="*/ 1 w 19"/>
                  <a:gd name="T3" fmla="*/ 28 h 63"/>
                  <a:gd name="T4" fmla="*/ 2 w 19"/>
                  <a:gd name="T5" fmla="*/ 33 h 63"/>
                  <a:gd name="T6" fmla="*/ 3 w 19"/>
                  <a:gd name="T7" fmla="*/ 39 h 63"/>
                  <a:gd name="T8" fmla="*/ 14 w 19"/>
                  <a:gd name="T9" fmla="*/ 63 h 63"/>
                  <a:gd name="T10" fmla="*/ 14 w 19"/>
                  <a:gd name="T11" fmla="*/ 63 h 63"/>
                  <a:gd name="T12" fmla="*/ 17 w 19"/>
                  <a:gd name="T13" fmla="*/ 31 h 63"/>
                  <a:gd name="T14" fmla="*/ 6 w 19"/>
                  <a:gd name="T15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" h="63">
                    <a:moveTo>
                      <a:pt x="6" y="0"/>
                    </a:moveTo>
                    <a:cubicBezTo>
                      <a:pt x="1" y="1"/>
                      <a:pt x="0" y="12"/>
                      <a:pt x="1" y="28"/>
                    </a:cubicBezTo>
                    <a:cubicBezTo>
                      <a:pt x="1" y="29"/>
                      <a:pt x="2" y="31"/>
                      <a:pt x="2" y="33"/>
                    </a:cubicBezTo>
                    <a:cubicBezTo>
                      <a:pt x="2" y="35"/>
                      <a:pt x="3" y="37"/>
                      <a:pt x="3" y="39"/>
                    </a:cubicBezTo>
                    <a:cubicBezTo>
                      <a:pt x="6" y="54"/>
                      <a:pt x="10" y="63"/>
                      <a:pt x="14" y="63"/>
                    </a:cubicBezTo>
                    <a:cubicBezTo>
                      <a:pt x="14" y="63"/>
                      <a:pt x="14" y="63"/>
                      <a:pt x="14" y="63"/>
                    </a:cubicBezTo>
                    <a:cubicBezTo>
                      <a:pt x="18" y="63"/>
                      <a:pt x="19" y="49"/>
                      <a:pt x="17" y="31"/>
                    </a:cubicBezTo>
                    <a:cubicBezTo>
                      <a:pt x="15" y="13"/>
                      <a:pt x="10" y="0"/>
                      <a:pt x="6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2" name="Freeform 112">
                <a:extLst>
                  <a:ext uri="{FF2B5EF4-FFF2-40B4-BE49-F238E27FC236}">
                    <a16:creationId xmlns:a16="http://schemas.microsoft.com/office/drawing/2014/main" xmlns="" id="{3DA86D51-519B-4CB5-86CE-A63123D50B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73" y="2343"/>
                <a:ext cx="16" cy="47"/>
              </a:xfrm>
              <a:custGeom>
                <a:avLst/>
                <a:gdLst>
                  <a:gd name="T0" fmla="*/ 7 w 20"/>
                  <a:gd name="T1" fmla="*/ 0 h 60"/>
                  <a:gd name="T2" fmla="*/ 7 w 20"/>
                  <a:gd name="T3" fmla="*/ 0 h 60"/>
                  <a:gd name="T4" fmla="*/ 3 w 20"/>
                  <a:gd name="T5" fmla="*/ 31 h 60"/>
                  <a:gd name="T6" fmla="*/ 12 w 20"/>
                  <a:gd name="T7" fmla="*/ 60 h 60"/>
                  <a:gd name="T8" fmla="*/ 14 w 20"/>
                  <a:gd name="T9" fmla="*/ 60 h 60"/>
                  <a:gd name="T10" fmla="*/ 14 w 20"/>
                  <a:gd name="T11" fmla="*/ 60 h 60"/>
                  <a:gd name="T12" fmla="*/ 15 w 20"/>
                  <a:gd name="T13" fmla="*/ 60 h 60"/>
                  <a:gd name="T14" fmla="*/ 19 w 20"/>
                  <a:gd name="T15" fmla="*/ 35 h 60"/>
                  <a:gd name="T16" fmla="*/ 18 w 20"/>
                  <a:gd name="T17" fmla="*/ 29 h 60"/>
                  <a:gd name="T18" fmla="*/ 18 w 20"/>
                  <a:gd name="T19" fmla="*/ 23 h 60"/>
                  <a:gd name="T20" fmla="*/ 7 w 20"/>
                  <a:gd name="T21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" h="60">
                    <a:moveTo>
                      <a:pt x="7" y="0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2" y="1"/>
                      <a:pt x="0" y="15"/>
                      <a:pt x="3" y="31"/>
                    </a:cubicBezTo>
                    <a:cubicBezTo>
                      <a:pt x="5" y="46"/>
                      <a:pt x="9" y="57"/>
                      <a:pt x="12" y="60"/>
                    </a:cubicBezTo>
                    <a:cubicBezTo>
                      <a:pt x="13" y="60"/>
                      <a:pt x="13" y="60"/>
                      <a:pt x="14" y="60"/>
                    </a:cubicBezTo>
                    <a:cubicBezTo>
                      <a:pt x="14" y="60"/>
                      <a:pt x="14" y="60"/>
                      <a:pt x="14" y="60"/>
                    </a:cubicBezTo>
                    <a:cubicBezTo>
                      <a:pt x="15" y="60"/>
                      <a:pt x="15" y="60"/>
                      <a:pt x="15" y="60"/>
                    </a:cubicBezTo>
                    <a:cubicBezTo>
                      <a:pt x="19" y="58"/>
                      <a:pt x="20" y="48"/>
                      <a:pt x="19" y="35"/>
                    </a:cubicBezTo>
                    <a:cubicBezTo>
                      <a:pt x="19" y="33"/>
                      <a:pt x="19" y="31"/>
                      <a:pt x="18" y="29"/>
                    </a:cubicBezTo>
                    <a:cubicBezTo>
                      <a:pt x="18" y="27"/>
                      <a:pt x="18" y="25"/>
                      <a:pt x="18" y="23"/>
                    </a:cubicBezTo>
                    <a:cubicBezTo>
                      <a:pt x="15" y="9"/>
                      <a:pt x="11" y="0"/>
                      <a:pt x="7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3" name="Freeform 113">
                <a:extLst>
                  <a:ext uri="{FF2B5EF4-FFF2-40B4-BE49-F238E27FC236}">
                    <a16:creationId xmlns:a16="http://schemas.microsoft.com/office/drawing/2014/main" xmlns="" id="{6D6DEF9A-FA10-4EF8-B529-2ED55D5580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85" y="2483"/>
                <a:ext cx="12" cy="35"/>
              </a:xfrm>
              <a:custGeom>
                <a:avLst/>
                <a:gdLst>
                  <a:gd name="T0" fmla="*/ 6 w 15"/>
                  <a:gd name="T1" fmla="*/ 0 h 45"/>
                  <a:gd name="T2" fmla="*/ 6 w 15"/>
                  <a:gd name="T3" fmla="*/ 0 h 45"/>
                  <a:gd name="T4" fmla="*/ 1 w 15"/>
                  <a:gd name="T5" fmla="*/ 23 h 45"/>
                  <a:gd name="T6" fmla="*/ 10 w 15"/>
                  <a:gd name="T7" fmla="*/ 45 h 45"/>
                  <a:gd name="T8" fmla="*/ 10 w 15"/>
                  <a:gd name="T9" fmla="*/ 45 h 45"/>
                  <a:gd name="T10" fmla="*/ 15 w 15"/>
                  <a:gd name="T11" fmla="*/ 27 h 45"/>
                  <a:gd name="T12" fmla="*/ 15 w 15"/>
                  <a:gd name="T13" fmla="*/ 21 h 45"/>
                  <a:gd name="T14" fmla="*/ 14 w 15"/>
                  <a:gd name="T15" fmla="*/ 16 h 45"/>
                  <a:gd name="T16" fmla="*/ 6 w 15"/>
                  <a:gd name="T17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" h="45">
                    <a:moveTo>
                      <a:pt x="6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2" y="0"/>
                      <a:pt x="0" y="11"/>
                      <a:pt x="1" y="23"/>
                    </a:cubicBezTo>
                    <a:cubicBezTo>
                      <a:pt x="3" y="35"/>
                      <a:pt x="6" y="45"/>
                      <a:pt x="10" y="45"/>
                    </a:cubicBezTo>
                    <a:cubicBezTo>
                      <a:pt x="10" y="45"/>
                      <a:pt x="10" y="45"/>
                      <a:pt x="10" y="45"/>
                    </a:cubicBezTo>
                    <a:cubicBezTo>
                      <a:pt x="13" y="45"/>
                      <a:pt x="15" y="37"/>
                      <a:pt x="15" y="27"/>
                    </a:cubicBezTo>
                    <a:cubicBezTo>
                      <a:pt x="15" y="25"/>
                      <a:pt x="15" y="23"/>
                      <a:pt x="15" y="21"/>
                    </a:cubicBezTo>
                    <a:cubicBezTo>
                      <a:pt x="15" y="19"/>
                      <a:pt x="14" y="18"/>
                      <a:pt x="14" y="16"/>
                    </a:cubicBezTo>
                    <a:cubicBezTo>
                      <a:pt x="12" y="7"/>
                      <a:pt x="9" y="0"/>
                      <a:pt x="6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4" name="Freeform 114">
                <a:extLst>
                  <a:ext uri="{FF2B5EF4-FFF2-40B4-BE49-F238E27FC236}">
                    <a16:creationId xmlns:a16="http://schemas.microsoft.com/office/drawing/2014/main" xmlns="" id="{2195617C-A4D3-4735-91F7-F635350266D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00" y="2698"/>
                <a:ext cx="13" cy="47"/>
              </a:xfrm>
              <a:custGeom>
                <a:avLst/>
                <a:gdLst>
                  <a:gd name="T0" fmla="*/ 8 w 16"/>
                  <a:gd name="T1" fmla="*/ 0 h 60"/>
                  <a:gd name="T2" fmla="*/ 8 w 16"/>
                  <a:gd name="T3" fmla="*/ 0 h 60"/>
                  <a:gd name="T4" fmla="*/ 8 w 16"/>
                  <a:gd name="T5" fmla="*/ 0 h 60"/>
                  <a:gd name="T6" fmla="*/ 8 w 16"/>
                  <a:gd name="T7" fmla="*/ 0 h 60"/>
                  <a:gd name="T8" fmla="*/ 5 w 16"/>
                  <a:gd name="T9" fmla="*/ 2 h 60"/>
                  <a:gd name="T10" fmla="*/ 0 w 16"/>
                  <a:gd name="T11" fmla="*/ 24 h 60"/>
                  <a:gd name="T12" fmla="*/ 0 w 16"/>
                  <a:gd name="T13" fmla="*/ 31 h 60"/>
                  <a:gd name="T14" fmla="*/ 0 w 16"/>
                  <a:gd name="T15" fmla="*/ 36 h 60"/>
                  <a:gd name="T16" fmla="*/ 8 w 16"/>
                  <a:gd name="T17" fmla="*/ 60 h 60"/>
                  <a:gd name="T18" fmla="*/ 8 w 16"/>
                  <a:gd name="T19" fmla="*/ 60 h 60"/>
                  <a:gd name="T20" fmla="*/ 16 w 16"/>
                  <a:gd name="T21" fmla="*/ 30 h 60"/>
                  <a:gd name="T22" fmla="*/ 8 w 16"/>
                  <a:gd name="T23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" h="60">
                    <a:moveTo>
                      <a:pt x="8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7" y="0"/>
                      <a:pt x="6" y="0"/>
                      <a:pt x="5" y="2"/>
                    </a:cubicBezTo>
                    <a:cubicBezTo>
                      <a:pt x="3" y="5"/>
                      <a:pt x="1" y="13"/>
                      <a:pt x="0" y="24"/>
                    </a:cubicBezTo>
                    <a:cubicBezTo>
                      <a:pt x="0" y="26"/>
                      <a:pt x="0" y="28"/>
                      <a:pt x="0" y="31"/>
                    </a:cubicBezTo>
                    <a:cubicBezTo>
                      <a:pt x="0" y="32"/>
                      <a:pt x="0" y="34"/>
                      <a:pt x="0" y="36"/>
                    </a:cubicBezTo>
                    <a:cubicBezTo>
                      <a:pt x="1" y="50"/>
                      <a:pt x="4" y="60"/>
                      <a:pt x="8" y="60"/>
                    </a:cubicBezTo>
                    <a:cubicBezTo>
                      <a:pt x="8" y="60"/>
                      <a:pt x="8" y="60"/>
                      <a:pt x="8" y="60"/>
                    </a:cubicBezTo>
                    <a:cubicBezTo>
                      <a:pt x="13" y="60"/>
                      <a:pt x="16" y="47"/>
                      <a:pt x="16" y="30"/>
                    </a:cubicBezTo>
                    <a:cubicBezTo>
                      <a:pt x="16" y="13"/>
                      <a:pt x="12" y="0"/>
                      <a:pt x="8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" name="Freeform 115">
                <a:extLst>
                  <a:ext uri="{FF2B5EF4-FFF2-40B4-BE49-F238E27FC236}">
                    <a16:creationId xmlns:a16="http://schemas.microsoft.com/office/drawing/2014/main" xmlns="" id="{AACCEE3B-4F7D-4074-8B5C-FFE2D7BD3E4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50" y="2704"/>
                <a:ext cx="12" cy="45"/>
              </a:xfrm>
              <a:custGeom>
                <a:avLst/>
                <a:gdLst>
                  <a:gd name="T0" fmla="*/ 8 w 16"/>
                  <a:gd name="T1" fmla="*/ 0 h 58"/>
                  <a:gd name="T2" fmla="*/ 7 w 16"/>
                  <a:gd name="T3" fmla="*/ 0 h 58"/>
                  <a:gd name="T4" fmla="*/ 0 w 16"/>
                  <a:gd name="T5" fmla="*/ 29 h 58"/>
                  <a:gd name="T6" fmla="*/ 8 w 16"/>
                  <a:gd name="T7" fmla="*/ 58 h 58"/>
                  <a:gd name="T8" fmla="*/ 16 w 16"/>
                  <a:gd name="T9" fmla="*/ 34 h 58"/>
                  <a:gd name="T10" fmla="*/ 16 w 16"/>
                  <a:gd name="T11" fmla="*/ 29 h 58"/>
                  <a:gd name="T12" fmla="*/ 16 w 16"/>
                  <a:gd name="T13" fmla="*/ 22 h 58"/>
                  <a:gd name="T14" fmla="*/ 11 w 16"/>
                  <a:gd name="T15" fmla="*/ 1 h 58"/>
                  <a:gd name="T16" fmla="*/ 8 w 16"/>
                  <a:gd name="T17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58">
                    <a:moveTo>
                      <a:pt x="8" y="0"/>
                    </a:moveTo>
                    <a:cubicBezTo>
                      <a:pt x="8" y="0"/>
                      <a:pt x="8" y="0"/>
                      <a:pt x="7" y="0"/>
                    </a:cubicBezTo>
                    <a:cubicBezTo>
                      <a:pt x="3" y="2"/>
                      <a:pt x="0" y="14"/>
                      <a:pt x="0" y="29"/>
                    </a:cubicBezTo>
                    <a:cubicBezTo>
                      <a:pt x="0" y="45"/>
                      <a:pt x="4" y="58"/>
                      <a:pt x="8" y="58"/>
                    </a:cubicBezTo>
                    <a:cubicBezTo>
                      <a:pt x="12" y="58"/>
                      <a:pt x="15" y="47"/>
                      <a:pt x="16" y="34"/>
                    </a:cubicBezTo>
                    <a:cubicBezTo>
                      <a:pt x="16" y="32"/>
                      <a:pt x="16" y="31"/>
                      <a:pt x="16" y="29"/>
                    </a:cubicBezTo>
                    <a:cubicBezTo>
                      <a:pt x="16" y="26"/>
                      <a:pt x="16" y="24"/>
                      <a:pt x="16" y="22"/>
                    </a:cubicBezTo>
                    <a:cubicBezTo>
                      <a:pt x="16" y="12"/>
                      <a:pt x="14" y="4"/>
                      <a:pt x="11" y="1"/>
                    </a:cubicBezTo>
                    <a:cubicBezTo>
                      <a:pt x="10" y="0"/>
                      <a:pt x="9" y="0"/>
                      <a:pt x="8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" name="Freeform 116">
                <a:extLst>
                  <a:ext uri="{FF2B5EF4-FFF2-40B4-BE49-F238E27FC236}">
                    <a16:creationId xmlns:a16="http://schemas.microsoft.com/office/drawing/2014/main" xmlns="" id="{DE6D37A7-0C32-46FE-88C0-37A06DBBE8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41" y="2483"/>
                <a:ext cx="8" cy="27"/>
              </a:xfrm>
              <a:custGeom>
                <a:avLst/>
                <a:gdLst>
                  <a:gd name="T0" fmla="*/ 4 w 11"/>
                  <a:gd name="T1" fmla="*/ 0 h 35"/>
                  <a:gd name="T2" fmla="*/ 4 w 11"/>
                  <a:gd name="T3" fmla="*/ 0 h 35"/>
                  <a:gd name="T4" fmla="*/ 4 w 11"/>
                  <a:gd name="T5" fmla="*/ 0 h 35"/>
                  <a:gd name="T6" fmla="*/ 1 w 11"/>
                  <a:gd name="T7" fmla="*/ 9 h 35"/>
                  <a:gd name="T8" fmla="*/ 1 w 11"/>
                  <a:gd name="T9" fmla="*/ 18 h 35"/>
                  <a:gd name="T10" fmla="*/ 1 w 11"/>
                  <a:gd name="T11" fmla="*/ 20 h 35"/>
                  <a:gd name="T12" fmla="*/ 6 w 11"/>
                  <a:gd name="T13" fmla="*/ 35 h 35"/>
                  <a:gd name="T14" fmla="*/ 6 w 11"/>
                  <a:gd name="T15" fmla="*/ 35 h 35"/>
                  <a:gd name="T16" fmla="*/ 6 w 11"/>
                  <a:gd name="T17" fmla="*/ 35 h 35"/>
                  <a:gd name="T18" fmla="*/ 9 w 11"/>
                  <a:gd name="T19" fmla="*/ 33 h 35"/>
                  <a:gd name="T20" fmla="*/ 10 w 11"/>
                  <a:gd name="T21" fmla="*/ 17 h 35"/>
                  <a:gd name="T22" fmla="*/ 4 w 11"/>
                  <a:gd name="T23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1" h="35">
                    <a:moveTo>
                      <a:pt x="4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1" y="4"/>
                      <a:pt x="1" y="9"/>
                    </a:cubicBezTo>
                    <a:cubicBezTo>
                      <a:pt x="0" y="12"/>
                      <a:pt x="0" y="15"/>
                      <a:pt x="1" y="18"/>
                    </a:cubicBezTo>
                    <a:cubicBezTo>
                      <a:pt x="1" y="19"/>
                      <a:pt x="1" y="20"/>
                      <a:pt x="1" y="20"/>
                    </a:cubicBezTo>
                    <a:cubicBezTo>
                      <a:pt x="2" y="29"/>
                      <a:pt x="5" y="35"/>
                      <a:pt x="6" y="35"/>
                    </a:cubicBezTo>
                    <a:cubicBezTo>
                      <a:pt x="6" y="35"/>
                      <a:pt x="6" y="35"/>
                      <a:pt x="6" y="35"/>
                    </a:cubicBezTo>
                    <a:cubicBezTo>
                      <a:pt x="6" y="35"/>
                      <a:pt x="6" y="35"/>
                      <a:pt x="6" y="35"/>
                    </a:cubicBezTo>
                    <a:cubicBezTo>
                      <a:pt x="8" y="35"/>
                      <a:pt x="9" y="34"/>
                      <a:pt x="9" y="33"/>
                    </a:cubicBezTo>
                    <a:cubicBezTo>
                      <a:pt x="11" y="30"/>
                      <a:pt x="11" y="24"/>
                      <a:pt x="10" y="17"/>
                    </a:cubicBezTo>
                    <a:cubicBezTo>
                      <a:pt x="9" y="8"/>
                      <a:pt x="7" y="0"/>
                      <a:pt x="4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7" name="Freeform 117">
                <a:extLst>
                  <a:ext uri="{FF2B5EF4-FFF2-40B4-BE49-F238E27FC236}">
                    <a16:creationId xmlns:a16="http://schemas.microsoft.com/office/drawing/2014/main" xmlns="" id="{2BCE91B2-FD0E-4F08-9AC2-6182E12230A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123" y="1527"/>
                <a:ext cx="292" cy="442"/>
              </a:xfrm>
              <a:custGeom>
                <a:avLst/>
                <a:gdLst>
                  <a:gd name="T0" fmla="*/ 374 w 378"/>
                  <a:gd name="T1" fmla="*/ 470 h 572"/>
                  <a:gd name="T2" fmla="*/ 189 w 378"/>
                  <a:gd name="T3" fmla="*/ 565 h 572"/>
                  <a:gd name="T4" fmla="*/ 191 w 378"/>
                  <a:gd name="T5" fmla="*/ 569 h 572"/>
                  <a:gd name="T6" fmla="*/ 192 w 378"/>
                  <a:gd name="T7" fmla="*/ 572 h 572"/>
                  <a:gd name="T8" fmla="*/ 378 w 378"/>
                  <a:gd name="T9" fmla="*/ 479 h 572"/>
                  <a:gd name="T10" fmla="*/ 376 w 378"/>
                  <a:gd name="T11" fmla="*/ 475 h 572"/>
                  <a:gd name="T12" fmla="*/ 374 w 378"/>
                  <a:gd name="T13" fmla="*/ 470 h 572"/>
                  <a:gd name="T14" fmla="*/ 75 w 378"/>
                  <a:gd name="T15" fmla="*/ 368 h 572"/>
                  <a:gd name="T16" fmla="*/ 73 w 378"/>
                  <a:gd name="T17" fmla="*/ 372 h 572"/>
                  <a:gd name="T18" fmla="*/ 72 w 378"/>
                  <a:gd name="T19" fmla="*/ 372 h 572"/>
                  <a:gd name="T20" fmla="*/ 172 w 378"/>
                  <a:gd name="T21" fmla="*/ 552 h 572"/>
                  <a:gd name="T22" fmla="*/ 173 w 378"/>
                  <a:gd name="T23" fmla="*/ 552 h 572"/>
                  <a:gd name="T24" fmla="*/ 174 w 378"/>
                  <a:gd name="T25" fmla="*/ 552 h 572"/>
                  <a:gd name="T26" fmla="*/ 176 w 378"/>
                  <a:gd name="T27" fmla="*/ 552 h 572"/>
                  <a:gd name="T28" fmla="*/ 75 w 378"/>
                  <a:gd name="T29" fmla="*/ 368 h 572"/>
                  <a:gd name="T30" fmla="*/ 58 w 378"/>
                  <a:gd name="T31" fmla="*/ 356 h 572"/>
                  <a:gd name="T32" fmla="*/ 0 w 378"/>
                  <a:gd name="T33" fmla="*/ 393 h 572"/>
                  <a:gd name="T34" fmla="*/ 3 w 378"/>
                  <a:gd name="T35" fmla="*/ 397 h 572"/>
                  <a:gd name="T36" fmla="*/ 5 w 378"/>
                  <a:gd name="T37" fmla="*/ 400 h 572"/>
                  <a:gd name="T38" fmla="*/ 61 w 378"/>
                  <a:gd name="T39" fmla="*/ 363 h 572"/>
                  <a:gd name="T40" fmla="*/ 61 w 378"/>
                  <a:gd name="T41" fmla="*/ 362 h 572"/>
                  <a:gd name="T42" fmla="*/ 58 w 378"/>
                  <a:gd name="T43" fmla="*/ 356 h 572"/>
                  <a:gd name="T44" fmla="*/ 202 w 378"/>
                  <a:gd name="T45" fmla="*/ 153 h 572"/>
                  <a:gd name="T46" fmla="*/ 202 w 378"/>
                  <a:gd name="T47" fmla="*/ 153 h 572"/>
                  <a:gd name="T48" fmla="*/ 199 w 378"/>
                  <a:gd name="T49" fmla="*/ 154 h 572"/>
                  <a:gd name="T50" fmla="*/ 198 w 378"/>
                  <a:gd name="T51" fmla="*/ 154 h 572"/>
                  <a:gd name="T52" fmla="*/ 371 w 378"/>
                  <a:gd name="T53" fmla="*/ 450 h 572"/>
                  <a:gd name="T54" fmla="*/ 373 w 378"/>
                  <a:gd name="T55" fmla="*/ 447 h 572"/>
                  <a:gd name="T56" fmla="*/ 373 w 378"/>
                  <a:gd name="T57" fmla="*/ 447 h 572"/>
                  <a:gd name="T58" fmla="*/ 202 w 378"/>
                  <a:gd name="T59" fmla="*/ 153 h 572"/>
                  <a:gd name="T60" fmla="*/ 363 w 378"/>
                  <a:gd name="T61" fmla="*/ 0 h 572"/>
                  <a:gd name="T62" fmla="*/ 191 w 378"/>
                  <a:gd name="T63" fmla="*/ 123 h 572"/>
                  <a:gd name="T64" fmla="*/ 194 w 378"/>
                  <a:gd name="T65" fmla="*/ 128 h 572"/>
                  <a:gd name="T66" fmla="*/ 197 w 378"/>
                  <a:gd name="T67" fmla="*/ 132 h 572"/>
                  <a:gd name="T68" fmla="*/ 369 w 378"/>
                  <a:gd name="T69" fmla="*/ 9 h 572"/>
                  <a:gd name="T70" fmla="*/ 366 w 378"/>
                  <a:gd name="T71" fmla="*/ 4 h 572"/>
                  <a:gd name="T72" fmla="*/ 363 w 378"/>
                  <a:gd name="T73" fmla="*/ 0 h 5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378" h="572">
                    <a:moveTo>
                      <a:pt x="374" y="470"/>
                    </a:moveTo>
                    <a:cubicBezTo>
                      <a:pt x="312" y="502"/>
                      <a:pt x="250" y="534"/>
                      <a:pt x="189" y="565"/>
                    </a:cubicBezTo>
                    <a:cubicBezTo>
                      <a:pt x="189" y="566"/>
                      <a:pt x="190" y="568"/>
                      <a:pt x="191" y="569"/>
                    </a:cubicBezTo>
                    <a:cubicBezTo>
                      <a:pt x="191" y="570"/>
                      <a:pt x="192" y="571"/>
                      <a:pt x="192" y="572"/>
                    </a:cubicBezTo>
                    <a:cubicBezTo>
                      <a:pt x="254" y="541"/>
                      <a:pt x="316" y="510"/>
                      <a:pt x="378" y="479"/>
                    </a:cubicBezTo>
                    <a:cubicBezTo>
                      <a:pt x="377" y="478"/>
                      <a:pt x="377" y="476"/>
                      <a:pt x="376" y="475"/>
                    </a:cubicBezTo>
                    <a:cubicBezTo>
                      <a:pt x="375" y="473"/>
                      <a:pt x="374" y="472"/>
                      <a:pt x="374" y="470"/>
                    </a:cubicBezTo>
                    <a:moveTo>
                      <a:pt x="75" y="368"/>
                    </a:moveTo>
                    <a:cubicBezTo>
                      <a:pt x="75" y="370"/>
                      <a:pt x="74" y="371"/>
                      <a:pt x="73" y="372"/>
                    </a:cubicBezTo>
                    <a:cubicBezTo>
                      <a:pt x="73" y="372"/>
                      <a:pt x="73" y="372"/>
                      <a:pt x="72" y="372"/>
                    </a:cubicBezTo>
                    <a:cubicBezTo>
                      <a:pt x="109" y="431"/>
                      <a:pt x="142" y="491"/>
                      <a:pt x="172" y="552"/>
                    </a:cubicBezTo>
                    <a:cubicBezTo>
                      <a:pt x="172" y="552"/>
                      <a:pt x="172" y="552"/>
                      <a:pt x="173" y="552"/>
                    </a:cubicBezTo>
                    <a:cubicBezTo>
                      <a:pt x="173" y="552"/>
                      <a:pt x="174" y="552"/>
                      <a:pt x="174" y="552"/>
                    </a:cubicBezTo>
                    <a:cubicBezTo>
                      <a:pt x="175" y="552"/>
                      <a:pt x="176" y="552"/>
                      <a:pt x="176" y="552"/>
                    </a:cubicBezTo>
                    <a:cubicBezTo>
                      <a:pt x="146" y="489"/>
                      <a:pt x="112" y="428"/>
                      <a:pt x="75" y="368"/>
                    </a:cubicBezTo>
                    <a:moveTo>
                      <a:pt x="58" y="356"/>
                    </a:moveTo>
                    <a:cubicBezTo>
                      <a:pt x="38" y="368"/>
                      <a:pt x="19" y="380"/>
                      <a:pt x="0" y="393"/>
                    </a:cubicBezTo>
                    <a:cubicBezTo>
                      <a:pt x="1" y="394"/>
                      <a:pt x="2" y="395"/>
                      <a:pt x="3" y="397"/>
                    </a:cubicBezTo>
                    <a:cubicBezTo>
                      <a:pt x="4" y="398"/>
                      <a:pt x="4" y="399"/>
                      <a:pt x="5" y="400"/>
                    </a:cubicBezTo>
                    <a:cubicBezTo>
                      <a:pt x="24" y="388"/>
                      <a:pt x="43" y="375"/>
                      <a:pt x="61" y="363"/>
                    </a:cubicBezTo>
                    <a:cubicBezTo>
                      <a:pt x="61" y="363"/>
                      <a:pt x="61" y="363"/>
                      <a:pt x="61" y="362"/>
                    </a:cubicBezTo>
                    <a:cubicBezTo>
                      <a:pt x="59" y="360"/>
                      <a:pt x="58" y="358"/>
                      <a:pt x="58" y="356"/>
                    </a:cubicBezTo>
                    <a:moveTo>
                      <a:pt x="202" y="153"/>
                    </a:moveTo>
                    <a:cubicBezTo>
                      <a:pt x="202" y="153"/>
                      <a:pt x="202" y="153"/>
                      <a:pt x="202" y="153"/>
                    </a:cubicBezTo>
                    <a:cubicBezTo>
                      <a:pt x="201" y="154"/>
                      <a:pt x="200" y="154"/>
                      <a:pt x="199" y="154"/>
                    </a:cubicBezTo>
                    <a:cubicBezTo>
                      <a:pt x="199" y="154"/>
                      <a:pt x="199" y="154"/>
                      <a:pt x="198" y="154"/>
                    </a:cubicBezTo>
                    <a:cubicBezTo>
                      <a:pt x="263" y="249"/>
                      <a:pt x="320" y="348"/>
                      <a:pt x="371" y="450"/>
                    </a:cubicBezTo>
                    <a:cubicBezTo>
                      <a:pt x="371" y="449"/>
                      <a:pt x="372" y="448"/>
                      <a:pt x="373" y="447"/>
                    </a:cubicBezTo>
                    <a:cubicBezTo>
                      <a:pt x="373" y="447"/>
                      <a:pt x="373" y="447"/>
                      <a:pt x="373" y="447"/>
                    </a:cubicBezTo>
                    <a:cubicBezTo>
                      <a:pt x="323" y="346"/>
                      <a:pt x="267" y="248"/>
                      <a:pt x="202" y="153"/>
                    </a:cubicBezTo>
                    <a:moveTo>
                      <a:pt x="363" y="0"/>
                    </a:moveTo>
                    <a:cubicBezTo>
                      <a:pt x="306" y="41"/>
                      <a:pt x="248" y="82"/>
                      <a:pt x="191" y="123"/>
                    </a:cubicBezTo>
                    <a:cubicBezTo>
                      <a:pt x="192" y="125"/>
                      <a:pt x="193" y="126"/>
                      <a:pt x="194" y="128"/>
                    </a:cubicBezTo>
                    <a:cubicBezTo>
                      <a:pt x="195" y="129"/>
                      <a:pt x="196" y="130"/>
                      <a:pt x="197" y="132"/>
                    </a:cubicBezTo>
                    <a:cubicBezTo>
                      <a:pt x="254" y="91"/>
                      <a:pt x="312" y="50"/>
                      <a:pt x="369" y="9"/>
                    </a:cubicBezTo>
                    <a:cubicBezTo>
                      <a:pt x="368" y="7"/>
                      <a:pt x="367" y="6"/>
                      <a:pt x="366" y="4"/>
                    </a:cubicBezTo>
                    <a:cubicBezTo>
                      <a:pt x="365" y="3"/>
                      <a:pt x="364" y="1"/>
                      <a:pt x="363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8" name="Freeform 118">
                <a:extLst>
                  <a:ext uri="{FF2B5EF4-FFF2-40B4-BE49-F238E27FC236}">
                    <a16:creationId xmlns:a16="http://schemas.microsoft.com/office/drawing/2014/main" xmlns="" id="{00600399-3875-4A88-8532-B56E5826DA1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95" y="1508"/>
                <a:ext cx="32" cy="36"/>
              </a:xfrm>
              <a:custGeom>
                <a:avLst/>
                <a:gdLst>
                  <a:gd name="T0" fmla="*/ 6 w 41"/>
                  <a:gd name="T1" fmla="*/ 0 h 47"/>
                  <a:gd name="T2" fmla="*/ 4 w 41"/>
                  <a:gd name="T3" fmla="*/ 1 h 47"/>
                  <a:gd name="T4" fmla="*/ 10 w 41"/>
                  <a:gd name="T5" fmla="*/ 25 h 47"/>
                  <a:gd name="T6" fmla="*/ 13 w 41"/>
                  <a:gd name="T7" fmla="*/ 29 h 47"/>
                  <a:gd name="T8" fmla="*/ 16 w 41"/>
                  <a:gd name="T9" fmla="*/ 34 h 47"/>
                  <a:gd name="T10" fmla="*/ 35 w 41"/>
                  <a:gd name="T11" fmla="*/ 47 h 47"/>
                  <a:gd name="T12" fmla="*/ 37 w 41"/>
                  <a:gd name="T13" fmla="*/ 47 h 47"/>
                  <a:gd name="T14" fmla="*/ 28 w 41"/>
                  <a:gd name="T15" fmla="*/ 19 h 47"/>
                  <a:gd name="T16" fmla="*/ 6 w 41"/>
                  <a:gd name="T17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1" h="47">
                    <a:moveTo>
                      <a:pt x="6" y="0"/>
                    </a:moveTo>
                    <a:cubicBezTo>
                      <a:pt x="5" y="0"/>
                      <a:pt x="5" y="0"/>
                      <a:pt x="4" y="1"/>
                    </a:cubicBezTo>
                    <a:cubicBezTo>
                      <a:pt x="0" y="3"/>
                      <a:pt x="3" y="14"/>
                      <a:pt x="10" y="25"/>
                    </a:cubicBezTo>
                    <a:cubicBezTo>
                      <a:pt x="11" y="26"/>
                      <a:pt x="12" y="28"/>
                      <a:pt x="13" y="29"/>
                    </a:cubicBezTo>
                    <a:cubicBezTo>
                      <a:pt x="14" y="31"/>
                      <a:pt x="15" y="32"/>
                      <a:pt x="16" y="34"/>
                    </a:cubicBezTo>
                    <a:cubicBezTo>
                      <a:pt x="23" y="42"/>
                      <a:pt x="30" y="47"/>
                      <a:pt x="35" y="47"/>
                    </a:cubicBezTo>
                    <a:cubicBezTo>
                      <a:pt x="35" y="47"/>
                      <a:pt x="36" y="47"/>
                      <a:pt x="37" y="47"/>
                    </a:cubicBezTo>
                    <a:cubicBezTo>
                      <a:pt x="41" y="44"/>
                      <a:pt x="37" y="31"/>
                      <a:pt x="28" y="19"/>
                    </a:cubicBezTo>
                    <a:cubicBezTo>
                      <a:pt x="21" y="7"/>
                      <a:pt x="11" y="0"/>
                      <a:pt x="6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9" name="Freeform 119">
                <a:extLst>
                  <a:ext uri="{FF2B5EF4-FFF2-40B4-BE49-F238E27FC236}">
                    <a16:creationId xmlns:a16="http://schemas.microsoft.com/office/drawing/2014/main" xmlns="" id="{84C32ADD-E323-451C-BCBB-AAE59064AB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52" y="1613"/>
                <a:ext cx="29" cy="33"/>
              </a:xfrm>
              <a:custGeom>
                <a:avLst/>
                <a:gdLst>
                  <a:gd name="T0" fmla="*/ 6 w 37"/>
                  <a:gd name="T1" fmla="*/ 0 h 43"/>
                  <a:gd name="T2" fmla="*/ 4 w 37"/>
                  <a:gd name="T3" fmla="*/ 0 h 43"/>
                  <a:gd name="T4" fmla="*/ 11 w 37"/>
                  <a:gd name="T5" fmla="*/ 27 h 43"/>
                  <a:gd name="T6" fmla="*/ 30 w 37"/>
                  <a:gd name="T7" fmla="*/ 43 h 43"/>
                  <a:gd name="T8" fmla="*/ 31 w 37"/>
                  <a:gd name="T9" fmla="*/ 43 h 43"/>
                  <a:gd name="T10" fmla="*/ 34 w 37"/>
                  <a:gd name="T11" fmla="*/ 42 h 43"/>
                  <a:gd name="T12" fmla="*/ 34 w 37"/>
                  <a:gd name="T13" fmla="*/ 42 h 43"/>
                  <a:gd name="T14" fmla="*/ 29 w 37"/>
                  <a:gd name="T15" fmla="*/ 21 h 43"/>
                  <a:gd name="T16" fmla="*/ 26 w 37"/>
                  <a:gd name="T17" fmla="*/ 17 h 43"/>
                  <a:gd name="T18" fmla="*/ 23 w 37"/>
                  <a:gd name="T19" fmla="*/ 12 h 43"/>
                  <a:gd name="T20" fmla="*/ 6 w 37"/>
                  <a:gd name="T21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43">
                    <a:moveTo>
                      <a:pt x="6" y="0"/>
                    </a:moveTo>
                    <a:cubicBezTo>
                      <a:pt x="5" y="0"/>
                      <a:pt x="4" y="0"/>
                      <a:pt x="4" y="0"/>
                    </a:cubicBezTo>
                    <a:cubicBezTo>
                      <a:pt x="0" y="3"/>
                      <a:pt x="3" y="15"/>
                      <a:pt x="11" y="27"/>
                    </a:cubicBezTo>
                    <a:cubicBezTo>
                      <a:pt x="18" y="36"/>
                      <a:pt x="25" y="42"/>
                      <a:pt x="30" y="43"/>
                    </a:cubicBezTo>
                    <a:cubicBezTo>
                      <a:pt x="31" y="43"/>
                      <a:pt x="31" y="43"/>
                      <a:pt x="31" y="43"/>
                    </a:cubicBezTo>
                    <a:cubicBezTo>
                      <a:pt x="32" y="43"/>
                      <a:pt x="33" y="43"/>
                      <a:pt x="34" y="42"/>
                    </a:cubicBezTo>
                    <a:cubicBezTo>
                      <a:pt x="34" y="42"/>
                      <a:pt x="34" y="42"/>
                      <a:pt x="34" y="42"/>
                    </a:cubicBezTo>
                    <a:cubicBezTo>
                      <a:pt x="37" y="40"/>
                      <a:pt x="35" y="30"/>
                      <a:pt x="29" y="21"/>
                    </a:cubicBezTo>
                    <a:cubicBezTo>
                      <a:pt x="28" y="19"/>
                      <a:pt x="27" y="18"/>
                      <a:pt x="26" y="17"/>
                    </a:cubicBezTo>
                    <a:cubicBezTo>
                      <a:pt x="25" y="15"/>
                      <a:pt x="24" y="14"/>
                      <a:pt x="23" y="12"/>
                    </a:cubicBezTo>
                    <a:cubicBezTo>
                      <a:pt x="16" y="4"/>
                      <a:pt x="10" y="0"/>
                      <a:pt x="6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0" name="Freeform 120">
                <a:extLst>
                  <a:ext uri="{FF2B5EF4-FFF2-40B4-BE49-F238E27FC236}">
                    <a16:creationId xmlns:a16="http://schemas.microsoft.com/office/drawing/2014/main" xmlns="" id="{39EF18D7-EF51-4322-A743-5F1F6AEB28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10" y="1824"/>
                <a:ext cx="20" cy="25"/>
              </a:xfrm>
              <a:custGeom>
                <a:avLst/>
                <a:gdLst>
                  <a:gd name="T0" fmla="*/ 6 w 26"/>
                  <a:gd name="T1" fmla="*/ 0 h 33"/>
                  <a:gd name="T2" fmla="*/ 4 w 26"/>
                  <a:gd name="T3" fmla="*/ 1 h 33"/>
                  <a:gd name="T4" fmla="*/ 7 w 26"/>
                  <a:gd name="T5" fmla="*/ 21 h 33"/>
                  <a:gd name="T6" fmla="*/ 21 w 26"/>
                  <a:gd name="T7" fmla="*/ 33 h 33"/>
                  <a:gd name="T8" fmla="*/ 23 w 26"/>
                  <a:gd name="T9" fmla="*/ 32 h 33"/>
                  <a:gd name="T10" fmla="*/ 22 w 26"/>
                  <a:gd name="T11" fmla="*/ 16 h 33"/>
                  <a:gd name="T12" fmla="*/ 20 w 26"/>
                  <a:gd name="T13" fmla="*/ 13 h 33"/>
                  <a:gd name="T14" fmla="*/ 17 w 26"/>
                  <a:gd name="T15" fmla="*/ 9 h 33"/>
                  <a:gd name="T16" fmla="*/ 6 w 26"/>
                  <a:gd name="T17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" h="33">
                    <a:moveTo>
                      <a:pt x="6" y="0"/>
                    </a:moveTo>
                    <a:cubicBezTo>
                      <a:pt x="5" y="0"/>
                      <a:pt x="4" y="0"/>
                      <a:pt x="4" y="1"/>
                    </a:cubicBezTo>
                    <a:cubicBezTo>
                      <a:pt x="0" y="3"/>
                      <a:pt x="3" y="12"/>
                      <a:pt x="7" y="21"/>
                    </a:cubicBezTo>
                    <a:cubicBezTo>
                      <a:pt x="12" y="28"/>
                      <a:pt x="18" y="33"/>
                      <a:pt x="21" y="33"/>
                    </a:cubicBezTo>
                    <a:cubicBezTo>
                      <a:pt x="22" y="33"/>
                      <a:pt x="22" y="33"/>
                      <a:pt x="23" y="32"/>
                    </a:cubicBezTo>
                    <a:cubicBezTo>
                      <a:pt x="26" y="30"/>
                      <a:pt x="26" y="23"/>
                      <a:pt x="22" y="16"/>
                    </a:cubicBezTo>
                    <a:cubicBezTo>
                      <a:pt x="21" y="15"/>
                      <a:pt x="21" y="14"/>
                      <a:pt x="20" y="13"/>
                    </a:cubicBezTo>
                    <a:cubicBezTo>
                      <a:pt x="19" y="11"/>
                      <a:pt x="18" y="10"/>
                      <a:pt x="17" y="9"/>
                    </a:cubicBezTo>
                    <a:cubicBezTo>
                      <a:pt x="13" y="4"/>
                      <a:pt x="9" y="0"/>
                      <a:pt x="6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1" name="Freeform 121">
                <a:extLst>
                  <a:ext uri="{FF2B5EF4-FFF2-40B4-BE49-F238E27FC236}">
                    <a16:creationId xmlns:a16="http://schemas.microsoft.com/office/drawing/2014/main" xmlns="" id="{CD19277D-7D2D-4D19-81DA-48C5DBCE6B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08" y="1872"/>
                <a:ext cx="23" cy="37"/>
              </a:xfrm>
              <a:custGeom>
                <a:avLst/>
                <a:gdLst>
                  <a:gd name="T0" fmla="*/ 5 w 30"/>
                  <a:gd name="T1" fmla="*/ 0 h 47"/>
                  <a:gd name="T2" fmla="*/ 4 w 30"/>
                  <a:gd name="T3" fmla="*/ 0 h 47"/>
                  <a:gd name="T4" fmla="*/ 4 w 30"/>
                  <a:gd name="T5" fmla="*/ 0 h 47"/>
                  <a:gd name="T6" fmla="*/ 2 w 30"/>
                  <a:gd name="T7" fmla="*/ 3 h 47"/>
                  <a:gd name="T8" fmla="*/ 5 w 30"/>
                  <a:gd name="T9" fmla="*/ 23 h 47"/>
                  <a:gd name="T10" fmla="*/ 7 w 30"/>
                  <a:gd name="T11" fmla="*/ 28 h 47"/>
                  <a:gd name="T12" fmla="*/ 9 w 30"/>
                  <a:gd name="T13" fmla="*/ 32 h 47"/>
                  <a:gd name="T14" fmla="*/ 23 w 30"/>
                  <a:gd name="T15" fmla="*/ 47 h 47"/>
                  <a:gd name="T16" fmla="*/ 25 w 30"/>
                  <a:gd name="T17" fmla="*/ 47 h 47"/>
                  <a:gd name="T18" fmla="*/ 23 w 30"/>
                  <a:gd name="T19" fmla="*/ 19 h 47"/>
                  <a:gd name="T20" fmla="*/ 5 w 30"/>
                  <a:gd name="T21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0" h="47">
                    <a:moveTo>
                      <a:pt x="5" y="0"/>
                    </a:moveTo>
                    <a:cubicBezTo>
                      <a:pt x="5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1"/>
                      <a:pt x="2" y="2"/>
                      <a:pt x="2" y="3"/>
                    </a:cubicBezTo>
                    <a:cubicBezTo>
                      <a:pt x="0" y="7"/>
                      <a:pt x="1" y="15"/>
                      <a:pt x="5" y="23"/>
                    </a:cubicBezTo>
                    <a:cubicBezTo>
                      <a:pt x="5" y="25"/>
                      <a:pt x="6" y="26"/>
                      <a:pt x="7" y="28"/>
                    </a:cubicBezTo>
                    <a:cubicBezTo>
                      <a:pt x="8" y="29"/>
                      <a:pt x="8" y="31"/>
                      <a:pt x="9" y="32"/>
                    </a:cubicBezTo>
                    <a:cubicBezTo>
                      <a:pt x="14" y="41"/>
                      <a:pt x="20" y="47"/>
                      <a:pt x="23" y="47"/>
                    </a:cubicBezTo>
                    <a:cubicBezTo>
                      <a:pt x="24" y="47"/>
                      <a:pt x="25" y="47"/>
                      <a:pt x="25" y="47"/>
                    </a:cubicBezTo>
                    <a:cubicBezTo>
                      <a:pt x="30" y="45"/>
                      <a:pt x="29" y="33"/>
                      <a:pt x="23" y="19"/>
                    </a:cubicBezTo>
                    <a:cubicBezTo>
                      <a:pt x="17" y="8"/>
                      <a:pt x="10" y="0"/>
                      <a:pt x="5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2" name="Freeform 122">
                <a:extLst>
                  <a:ext uri="{FF2B5EF4-FFF2-40B4-BE49-F238E27FC236}">
                    <a16:creationId xmlns:a16="http://schemas.microsoft.com/office/drawing/2014/main" xmlns="" id="{1AACB104-F322-4750-9562-BC637EC902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52" y="1953"/>
                <a:ext cx="23" cy="34"/>
              </a:xfrm>
              <a:custGeom>
                <a:avLst/>
                <a:gdLst>
                  <a:gd name="T0" fmla="*/ 6 w 29"/>
                  <a:gd name="T1" fmla="*/ 0 h 43"/>
                  <a:gd name="T2" fmla="*/ 5 w 29"/>
                  <a:gd name="T3" fmla="*/ 0 h 43"/>
                  <a:gd name="T4" fmla="*/ 4 w 29"/>
                  <a:gd name="T5" fmla="*/ 0 h 43"/>
                  <a:gd name="T6" fmla="*/ 6 w 29"/>
                  <a:gd name="T7" fmla="*/ 25 h 43"/>
                  <a:gd name="T8" fmla="*/ 23 w 29"/>
                  <a:gd name="T9" fmla="*/ 43 h 43"/>
                  <a:gd name="T10" fmla="*/ 24 w 29"/>
                  <a:gd name="T11" fmla="*/ 42 h 43"/>
                  <a:gd name="T12" fmla="*/ 24 w 29"/>
                  <a:gd name="T13" fmla="*/ 20 h 43"/>
                  <a:gd name="T14" fmla="*/ 23 w 29"/>
                  <a:gd name="T15" fmla="*/ 17 h 43"/>
                  <a:gd name="T16" fmla="*/ 21 w 29"/>
                  <a:gd name="T17" fmla="*/ 13 h 43"/>
                  <a:gd name="T18" fmla="*/ 8 w 29"/>
                  <a:gd name="T19" fmla="*/ 0 h 43"/>
                  <a:gd name="T20" fmla="*/ 6 w 29"/>
                  <a:gd name="T21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9" h="43">
                    <a:moveTo>
                      <a:pt x="6" y="0"/>
                    </a:moveTo>
                    <a:cubicBezTo>
                      <a:pt x="6" y="0"/>
                      <a:pt x="5" y="0"/>
                      <a:pt x="5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0" y="3"/>
                      <a:pt x="1" y="14"/>
                      <a:pt x="6" y="25"/>
                    </a:cubicBezTo>
                    <a:cubicBezTo>
                      <a:pt x="11" y="35"/>
                      <a:pt x="18" y="43"/>
                      <a:pt x="23" y="43"/>
                    </a:cubicBezTo>
                    <a:cubicBezTo>
                      <a:pt x="23" y="43"/>
                      <a:pt x="24" y="42"/>
                      <a:pt x="24" y="42"/>
                    </a:cubicBezTo>
                    <a:cubicBezTo>
                      <a:pt x="29" y="40"/>
                      <a:pt x="29" y="31"/>
                      <a:pt x="24" y="20"/>
                    </a:cubicBezTo>
                    <a:cubicBezTo>
                      <a:pt x="24" y="19"/>
                      <a:pt x="23" y="18"/>
                      <a:pt x="23" y="17"/>
                    </a:cubicBezTo>
                    <a:cubicBezTo>
                      <a:pt x="22" y="16"/>
                      <a:pt x="21" y="14"/>
                      <a:pt x="21" y="13"/>
                    </a:cubicBezTo>
                    <a:cubicBezTo>
                      <a:pt x="17" y="6"/>
                      <a:pt x="12" y="1"/>
                      <a:pt x="8" y="0"/>
                    </a:cubicBezTo>
                    <a:cubicBezTo>
                      <a:pt x="8" y="0"/>
                      <a:pt x="7" y="0"/>
                      <a:pt x="6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3" name="Freeform 123">
                <a:extLst>
                  <a:ext uri="{FF2B5EF4-FFF2-40B4-BE49-F238E27FC236}">
                    <a16:creationId xmlns:a16="http://schemas.microsoft.com/office/drawing/2014/main" xmlns="" id="{2F606835-6995-4142-AF6F-6A3BF02463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66" y="1794"/>
                <a:ext cx="15" cy="20"/>
              </a:xfrm>
              <a:custGeom>
                <a:avLst/>
                <a:gdLst>
                  <a:gd name="T0" fmla="*/ 3 w 19"/>
                  <a:gd name="T1" fmla="*/ 0 h 26"/>
                  <a:gd name="T2" fmla="*/ 2 w 19"/>
                  <a:gd name="T3" fmla="*/ 0 h 26"/>
                  <a:gd name="T4" fmla="*/ 2 w 19"/>
                  <a:gd name="T5" fmla="*/ 10 h 26"/>
                  <a:gd name="T6" fmla="*/ 5 w 19"/>
                  <a:gd name="T7" fmla="*/ 16 h 26"/>
                  <a:gd name="T8" fmla="*/ 5 w 19"/>
                  <a:gd name="T9" fmla="*/ 17 h 26"/>
                  <a:gd name="T10" fmla="*/ 16 w 19"/>
                  <a:gd name="T11" fmla="*/ 26 h 26"/>
                  <a:gd name="T12" fmla="*/ 16 w 19"/>
                  <a:gd name="T13" fmla="*/ 26 h 26"/>
                  <a:gd name="T14" fmla="*/ 17 w 19"/>
                  <a:gd name="T15" fmla="*/ 26 h 26"/>
                  <a:gd name="T16" fmla="*/ 19 w 19"/>
                  <a:gd name="T17" fmla="*/ 22 h 26"/>
                  <a:gd name="T18" fmla="*/ 14 w 19"/>
                  <a:gd name="T19" fmla="*/ 10 h 26"/>
                  <a:gd name="T20" fmla="*/ 3 w 19"/>
                  <a:gd name="T21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9" h="26">
                    <a:moveTo>
                      <a:pt x="3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0" y="2"/>
                      <a:pt x="0" y="6"/>
                      <a:pt x="2" y="10"/>
                    </a:cubicBezTo>
                    <a:cubicBezTo>
                      <a:pt x="2" y="12"/>
                      <a:pt x="3" y="14"/>
                      <a:pt x="5" y="16"/>
                    </a:cubicBezTo>
                    <a:cubicBezTo>
                      <a:pt x="5" y="17"/>
                      <a:pt x="5" y="17"/>
                      <a:pt x="5" y="17"/>
                    </a:cubicBezTo>
                    <a:cubicBezTo>
                      <a:pt x="9" y="22"/>
                      <a:pt x="13" y="26"/>
                      <a:pt x="16" y="26"/>
                    </a:cubicBezTo>
                    <a:cubicBezTo>
                      <a:pt x="16" y="26"/>
                      <a:pt x="16" y="26"/>
                      <a:pt x="16" y="26"/>
                    </a:cubicBezTo>
                    <a:cubicBezTo>
                      <a:pt x="17" y="26"/>
                      <a:pt x="17" y="26"/>
                      <a:pt x="17" y="26"/>
                    </a:cubicBezTo>
                    <a:cubicBezTo>
                      <a:pt x="18" y="25"/>
                      <a:pt x="19" y="24"/>
                      <a:pt x="19" y="22"/>
                    </a:cubicBezTo>
                    <a:cubicBezTo>
                      <a:pt x="19" y="19"/>
                      <a:pt x="17" y="15"/>
                      <a:pt x="14" y="10"/>
                    </a:cubicBezTo>
                    <a:cubicBezTo>
                      <a:pt x="10" y="4"/>
                      <a:pt x="6" y="0"/>
                      <a:pt x="3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4" name="Freeform 124">
                <a:extLst>
                  <a:ext uri="{FF2B5EF4-FFF2-40B4-BE49-F238E27FC236}">
                    <a16:creationId xmlns:a16="http://schemas.microsoft.com/office/drawing/2014/main" xmlns="" id="{DE61A7FC-9C46-4E6E-84CE-B3C8BF14490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419" y="2116"/>
                <a:ext cx="226" cy="1615"/>
              </a:xfrm>
              <a:custGeom>
                <a:avLst/>
                <a:gdLst>
                  <a:gd name="T0" fmla="*/ 75 w 292"/>
                  <a:gd name="T1" fmla="*/ 1821 h 2091"/>
                  <a:gd name="T2" fmla="*/ 0 w 292"/>
                  <a:gd name="T3" fmla="*/ 2090 h 2091"/>
                  <a:gd name="T4" fmla="*/ 1 w 292"/>
                  <a:gd name="T5" fmla="*/ 2089 h 2091"/>
                  <a:gd name="T6" fmla="*/ 2 w 292"/>
                  <a:gd name="T7" fmla="*/ 2089 h 2091"/>
                  <a:gd name="T8" fmla="*/ 3 w 292"/>
                  <a:gd name="T9" fmla="*/ 2091 h 2091"/>
                  <a:gd name="T10" fmla="*/ 78 w 292"/>
                  <a:gd name="T11" fmla="*/ 1826 h 2091"/>
                  <a:gd name="T12" fmla="*/ 77 w 292"/>
                  <a:gd name="T13" fmla="*/ 1826 h 2091"/>
                  <a:gd name="T14" fmla="*/ 75 w 292"/>
                  <a:gd name="T15" fmla="*/ 1821 h 2091"/>
                  <a:gd name="T16" fmla="*/ 90 w 292"/>
                  <a:gd name="T17" fmla="*/ 1793 h 2091"/>
                  <a:gd name="T18" fmla="*/ 88 w 292"/>
                  <a:gd name="T19" fmla="*/ 1804 h 2091"/>
                  <a:gd name="T20" fmla="*/ 87 w 292"/>
                  <a:gd name="T21" fmla="*/ 1807 h 2091"/>
                  <a:gd name="T22" fmla="*/ 163 w 292"/>
                  <a:gd name="T23" fmla="*/ 1827 h 2091"/>
                  <a:gd name="T24" fmla="*/ 163 w 292"/>
                  <a:gd name="T25" fmla="*/ 1824 h 2091"/>
                  <a:gd name="T26" fmla="*/ 167 w 292"/>
                  <a:gd name="T27" fmla="*/ 1812 h 2091"/>
                  <a:gd name="T28" fmla="*/ 90 w 292"/>
                  <a:gd name="T29" fmla="*/ 1793 h 2091"/>
                  <a:gd name="T30" fmla="*/ 289 w 292"/>
                  <a:gd name="T31" fmla="*/ 924 h 2091"/>
                  <a:gd name="T32" fmla="*/ 179 w 292"/>
                  <a:gd name="T33" fmla="*/ 1789 h 2091"/>
                  <a:gd name="T34" fmla="*/ 180 w 292"/>
                  <a:gd name="T35" fmla="*/ 1789 h 2091"/>
                  <a:gd name="T36" fmla="*/ 181 w 292"/>
                  <a:gd name="T37" fmla="*/ 1789 h 2091"/>
                  <a:gd name="T38" fmla="*/ 182 w 292"/>
                  <a:gd name="T39" fmla="*/ 1790 h 2091"/>
                  <a:gd name="T40" fmla="*/ 292 w 292"/>
                  <a:gd name="T41" fmla="*/ 925 h 2091"/>
                  <a:gd name="T42" fmla="*/ 291 w 292"/>
                  <a:gd name="T43" fmla="*/ 925 h 2091"/>
                  <a:gd name="T44" fmla="*/ 289 w 292"/>
                  <a:gd name="T45" fmla="*/ 924 h 2091"/>
                  <a:gd name="T46" fmla="*/ 283 w 292"/>
                  <a:gd name="T47" fmla="*/ 883 h 2091"/>
                  <a:gd name="T48" fmla="*/ 166 w 292"/>
                  <a:gd name="T49" fmla="*/ 883 h 2091"/>
                  <a:gd name="T50" fmla="*/ 166 w 292"/>
                  <a:gd name="T51" fmla="*/ 887 h 2091"/>
                  <a:gd name="T52" fmla="*/ 165 w 292"/>
                  <a:gd name="T53" fmla="*/ 898 h 2091"/>
                  <a:gd name="T54" fmla="*/ 200 w 292"/>
                  <a:gd name="T55" fmla="*/ 898 h 2091"/>
                  <a:gd name="T56" fmla="*/ 283 w 292"/>
                  <a:gd name="T57" fmla="*/ 898 h 2091"/>
                  <a:gd name="T58" fmla="*/ 283 w 292"/>
                  <a:gd name="T59" fmla="*/ 886 h 2091"/>
                  <a:gd name="T60" fmla="*/ 283 w 292"/>
                  <a:gd name="T61" fmla="*/ 883 h 2091"/>
                  <a:gd name="T62" fmla="*/ 77 w 292"/>
                  <a:gd name="T63" fmla="*/ 0 h 2091"/>
                  <a:gd name="T64" fmla="*/ 75 w 292"/>
                  <a:gd name="T65" fmla="*/ 2 h 2091"/>
                  <a:gd name="T66" fmla="*/ 75 w 292"/>
                  <a:gd name="T67" fmla="*/ 2 h 2091"/>
                  <a:gd name="T68" fmla="*/ 74 w 292"/>
                  <a:gd name="T69" fmla="*/ 2 h 2091"/>
                  <a:gd name="T70" fmla="*/ 156 w 292"/>
                  <a:gd name="T71" fmla="*/ 850 h 2091"/>
                  <a:gd name="T72" fmla="*/ 157 w 292"/>
                  <a:gd name="T73" fmla="*/ 849 h 2091"/>
                  <a:gd name="T74" fmla="*/ 159 w 292"/>
                  <a:gd name="T75" fmla="*/ 850 h 2091"/>
                  <a:gd name="T76" fmla="*/ 77 w 292"/>
                  <a:gd name="T77" fmla="*/ 0 h 20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92" h="2091">
                    <a:moveTo>
                      <a:pt x="75" y="1821"/>
                    </a:moveTo>
                    <a:cubicBezTo>
                      <a:pt x="53" y="1911"/>
                      <a:pt x="28" y="2001"/>
                      <a:pt x="0" y="2090"/>
                    </a:cubicBezTo>
                    <a:cubicBezTo>
                      <a:pt x="1" y="2090"/>
                      <a:pt x="1" y="2089"/>
                      <a:pt x="1" y="2089"/>
                    </a:cubicBezTo>
                    <a:cubicBezTo>
                      <a:pt x="1" y="2089"/>
                      <a:pt x="2" y="2089"/>
                      <a:pt x="2" y="2089"/>
                    </a:cubicBezTo>
                    <a:cubicBezTo>
                      <a:pt x="2" y="2090"/>
                      <a:pt x="3" y="2090"/>
                      <a:pt x="3" y="2091"/>
                    </a:cubicBezTo>
                    <a:cubicBezTo>
                      <a:pt x="31" y="2004"/>
                      <a:pt x="56" y="1915"/>
                      <a:pt x="78" y="1826"/>
                    </a:cubicBezTo>
                    <a:cubicBezTo>
                      <a:pt x="77" y="1826"/>
                      <a:pt x="77" y="1826"/>
                      <a:pt x="77" y="1826"/>
                    </a:cubicBezTo>
                    <a:cubicBezTo>
                      <a:pt x="76" y="1826"/>
                      <a:pt x="75" y="1824"/>
                      <a:pt x="75" y="1821"/>
                    </a:cubicBezTo>
                    <a:moveTo>
                      <a:pt x="90" y="1793"/>
                    </a:moveTo>
                    <a:cubicBezTo>
                      <a:pt x="90" y="1797"/>
                      <a:pt x="89" y="1800"/>
                      <a:pt x="88" y="1804"/>
                    </a:cubicBezTo>
                    <a:cubicBezTo>
                      <a:pt x="88" y="1805"/>
                      <a:pt x="87" y="1806"/>
                      <a:pt x="87" y="1807"/>
                    </a:cubicBezTo>
                    <a:cubicBezTo>
                      <a:pt x="112" y="1814"/>
                      <a:pt x="137" y="1821"/>
                      <a:pt x="163" y="1827"/>
                    </a:cubicBezTo>
                    <a:cubicBezTo>
                      <a:pt x="163" y="1826"/>
                      <a:pt x="163" y="1825"/>
                      <a:pt x="163" y="1824"/>
                    </a:cubicBezTo>
                    <a:cubicBezTo>
                      <a:pt x="164" y="1819"/>
                      <a:pt x="166" y="1815"/>
                      <a:pt x="167" y="1812"/>
                    </a:cubicBezTo>
                    <a:cubicBezTo>
                      <a:pt x="141" y="1805"/>
                      <a:pt x="116" y="1800"/>
                      <a:pt x="90" y="1793"/>
                    </a:cubicBezTo>
                    <a:moveTo>
                      <a:pt x="289" y="924"/>
                    </a:moveTo>
                    <a:cubicBezTo>
                      <a:pt x="281" y="1215"/>
                      <a:pt x="244" y="1506"/>
                      <a:pt x="179" y="1789"/>
                    </a:cubicBezTo>
                    <a:cubicBezTo>
                      <a:pt x="179" y="1789"/>
                      <a:pt x="180" y="1789"/>
                      <a:pt x="180" y="1789"/>
                    </a:cubicBezTo>
                    <a:cubicBezTo>
                      <a:pt x="180" y="1789"/>
                      <a:pt x="181" y="1789"/>
                      <a:pt x="181" y="1789"/>
                    </a:cubicBezTo>
                    <a:cubicBezTo>
                      <a:pt x="181" y="1789"/>
                      <a:pt x="182" y="1789"/>
                      <a:pt x="182" y="1790"/>
                    </a:cubicBezTo>
                    <a:cubicBezTo>
                      <a:pt x="248" y="1506"/>
                      <a:pt x="284" y="1215"/>
                      <a:pt x="292" y="925"/>
                    </a:cubicBezTo>
                    <a:cubicBezTo>
                      <a:pt x="292" y="925"/>
                      <a:pt x="292" y="925"/>
                      <a:pt x="291" y="925"/>
                    </a:cubicBezTo>
                    <a:cubicBezTo>
                      <a:pt x="291" y="925"/>
                      <a:pt x="290" y="924"/>
                      <a:pt x="289" y="924"/>
                    </a:cubicBezTo>
                    <a:moveTo>
                      <a:pt x="283" y="883"/>
                    </a:moveTo>
                    <a:cubicBezTo>
                      <a:pt x="244" y="883"/>
                      <a:pt x="205" y="883"/>
                      <a:pt x="166" y="883"/>
                    </a:cubicBezTo>
                    <a:cubicBezTo>
                      <a:pt x="166" y="884"/>
                      <a:pt x="166" y="886"/>
                      <a:pt x="166" y="887"/>
                    </a:cubicBezTo>
                    <a:cubicBezTo>
                      <a:pt x="166" y="891"/>
                      <a:pt x="165" y="894"/>
                      <a:pt x="165" y="898"/>
                    </a:cubicBezTo>
                    <a:cubicBezTo>
                      <a:pt x="177" y="898"/>
                      <a:pt x="188" y="898"/>
                      <a:pt x="200" y="898"/>
                    </a:cubicBezTo>
                    <a:cubicBezTo>
                      <a:pt x="228" y="898"/>
                      <a:pt x="255" y="898"/>
                      <a:pt x="283" y="898"/>
                    </a:cubicBezTo>
                    <a:cubicBezTo>
                      <a:pt x="283" y="894"/>
                      <a:pt x="283" y="890"/>
                      <a:pt x="283" y="886"/>
                    </a:cubicBezTo>
                    <a:cubicBezTo>
                      <a:pt x="283" y="885"/>
                      <a:pt x="283" y="884"/>
                      <a:pt x="283" y="883"/>
                    </a:cubicBezTo>
                    <a:moveTo>
                      <a:pt x="77" y="0"/>
                    </a:moveTo>
                    <a:cubicBezTo>
                      <a:pt x="77" y="1"/>
                      <a:pt x="76" y="2"/>
                      <a:pt x="75" y="2"/>
                    </a:cubicBezTo>
                    <a:cubicBezTo>
                      <a:pt x="75" y="2"/>
                      <a:pt x="75" y="2"/>
                      <a:pt x="75" y="2"/>
                    </a:cubicBezTo>
                    <a:cubicBezTo>
                      <a:pt x="75" y="2"/>
                      <a:pt x="75" y="2"/>
                      <a:pt x="74" y="2"/>
                    </a:cubicBezTo>
                    <a:cubicBezTo>
                      <a:pt x="131" y="280"/>
                      <a:pt x="158" y="565"/>
                      <a:pt x="156" y="850"/>
                    </a:cubicBezTo>
                    <a:cubicBezTo>
                      <a:pt x="156" y="849"/>
                      <a:pt x="157" y="849"/>
                      <a:pt x="157" y="849"/>
                    </a:cubicBezTo>
                    <a:cubicBezTo>
                      <a:pt x="158" y="849"/>
                      <a:pt x="158" y="849"/>
                      <a:pt x="159" y="850"/>
                    </a:cubicBezTo>
                    <a:cubicBezTo>
                      <a:pt x="161" y="564"/>
                      <a:pt x="134" y="279"/>
                      <a:pt x="77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5" name="Freeform 125">
                <a:extLst>
                  <a:ext uri="{FF2B5EF4-FFF2-40B4-BE49-F238E27FC236}">
                    <a16:creationId xmlns:a16="http://schemas.microsoft.com/office/drawing/2014/main" xmlns="" id="{F4F826AC-4906-4B26-9529-55780003C3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63" y="2061"/>
                <a:ext cx="19" cy="57"/>
              </a:xfrm>
              <a:custGeom>
                <a:avLst/>
                <a:gdLst>
                  <a:gd name="T0" fmla="*/ 5 w 25"/>
                  <a:gd name="T1" fmla="*/ 0 h 73"/>
                  <a:gd name="T2" fmla="*/ 5 w 25"/>
                  <a:gd name="T3" fmla="*/ 0 h 73"/>
                  <a:gd name="T4" fmla="*/ 4 w 25"/>
                  <a:gd name="T5" fmla="*/ 38 h 73"/>
                  <a:gd name="T6" fmla="*/ 18 w 25"/>
                  <a:gd name="T7" fmla="*/ 73 h 73"/>
                  <a:gd name="T8" fmla="*/ 19 w 25"/>
                  <a:gd name="T9" fmla="*/ 73 h 73"/>
                  <a:gd name="T10" fmla="*/ 19 w 25"/>
                  <a:gd name="T11" fmla="*/ 73 h 73"/>
                  <a:gd name="T12" fmla="*/ 21 w 25"/>
                  <a:gd name="T13" fmla="*/ 71 h 73"/>
                  <a:gd name="T14" fmla="*/ 21 w 25"/>
                  <a:gd name="T15" fmla="*/ 34 h 73"/>
                  <a:gd name="T16" fmla="*/ 5 w 25"/>
                  <a:gd name="T17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" h="73">
                    <a:moveTo>
                      <a:pt x="5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0" y="1"/>
                      <a:pt x="0" y="19"/>
                      <a:pt x="4" y="38"/>
                    </a:cubicBezTo>
                    <a:cubicBezTo>
                      <a:pt x="7" y="57"/>
                      <a:pt x="14" y="71"/>
                      <a:pt x="18" y="73"/>
                    </a:cubicBezTo>
                    <a:cubicBezTo>
                      <a:pt x="19" y="73"/>
                      <a:pt x="19" y="73"/>
                      <a:pt x="19" y="73"/>
                    </a:cubicBezTo>
                    <a:cubicBezTo>
                      <a:pt x="19" y="73"/>
                      <a:pt x="19" y="73"/>
                      <a:pt x="19" y="73"/>
                    </a:cubicBezTo>
                    <a:cubicBezTo>
                      <a:pt x="20" y="73"/>
                      <a:pt x="21" y="72"/>
                      <a:pt x="21" y="71"/>
                    </a:cubicBezTo>
                    <a:cubicBezTo>
                      <a:pt x="25" y="66"/>
                      <a:pt x="25" y="51"/>
                      <a:pt x="21" y="34"/>
                    </a:cubicBezTo>
                    <a:cubicBezTo>
                      <a:pt x="16" y="15"/>
                      <a:pt x="10" y="0"/>
                      <a:pt x="5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6" name="Freeform 126">
                <a:extLst>
                  <a:ext uri="{FF2B5EF4-FFF2-40B4-BE49-F238E27FC236}">
                    <a16:creationId xmlns:a16="http://schemas.microsoft.com/office/drawing/2014/main" xmlns="" id="{A0E3493D-ECDE-4B45-A7D9-C31DF45159F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33" y="2772"/>
                <a:ext cx="15" cy="57"/>
              </a:xfrm>
              <a:custGeom>
                <a:avLst/>
                <a:gdLst>
                  <a:gd name="T0" fmla="*/ 10 w 19"/>
                  <a:gd name="T1" fmla="*/ 0 h 74"/>
                  <a:gd name="T2" fmla="*/ 9 w 19"/>
                  <a:gd name="T3" fmla="*/ 1 h 74"/>
                  <a:gd name="T4" fmla="*/ 1 w 19"/>
                  <a:gd name="T5" fmla="*/ 37 h 74"/>
                  <a:gd name="T6" fmla="*/ 9 w 19"/>
                  <a:gd name="T7" fmla="*/ 74 h 74"/>
                  <a:gd name="T8" fmla="*/ 18 w 19"/>
                  <a:gd name="T9" fmla="*/ 49 h 74"/>
                  <a:gd name="T10" fmla="*/ 19 w 19"/>
                  <a:gd name="T11" fmla="*/ 38 h 74"/>
                  <a:gd name="T12" fmla="*/ 19 w 19"/>
                  <a:gd name="T13" fmla="*/ 34 h 74"/>
                  <a:gd name="T14" fmla="*/ 12 w 19"/>
                  <a:gd name="T15" fmla="*/ 1 h 74"/>
                  <a:gd name="T16" fmla="*/ 10 w 19"/>
                  <a:gd name="T17" fmla="*/ 0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" h="74">
                    <a:moveTo>
                      <a:pt x="10" y="0"/>
                    </a:moveTo>
                    <a:cubicBezTo>
                      <a:pt x="10" y="0"/>
                      <a:pt x="9" y="0"/>
                      <a:pt x="9" y="1"/>
                    </a:cubicBezTo>
                    <a:cubicBezTo>
                      <a:pt x="4" y="4"/>
                      <a:pt x="1" y="19"/>
                      <a:pt x="1" y="37"/>
                    </a:cubicBezTo>
                    <a:cubicBezTo>
                      <a:pt x="0" y="57"/>
                      <a:pt x="4" y="74"/>
                      <a:pt x="9" y="74"/>
                    </a:cubicBezTo>
                    <a:cubicBezTo>
                      <a:pt x="13" y="74"/>
                      <a:pt x="16" y="63"/>
                      <a:pt x="18" y="49"/>
                    </a:cubicBezTo>
                    <a:cubicBezTo>
                      <a:pt x="18" y="45"/>
                      <a:pt x="19" y="42"/>
                      <a:pt x="19" y="38"/>
                    </a:cubicBezTo>
                    <a:cubicBezTo>
                      <a:pt x="19" y="37"/>
                      <a:pt x="19" y="35"/>
                      <a:pt x="19" y="34"/>
                    </a:cubicBezTo>
                    <a:cubicBezTo>
                      <a:pt x="19" y="17"/>
                      <a:pt x="15" y="3"/>
                      <a:pt x="12" y="1"/>
                    </a:cubicBezTo>
                    <a:cubicBezTo>
                      <a:pt x="11" y="0"/>
                      <a:pt x="11" y="0"/>
                      <a:pt x="10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7" name="Freeform 127">
                <a:extLst>
                  <a:ext uri="{FF2B5EF4-FFF2-40B4-BE49-F238E27FC236}">
                    <a16:creationId xmlns:a16="http://schemas.microsoft.com/office/drawing/2014/main" xmlns="" id="{37BE8441-71B2-4A3D-A7DA-356B391618B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03" y="3729"/>
                <a:ext cx="20" cy="47"/>
              </a:xfrm>
              <a:custGeom>
                <a:avLst/>
                <a:gdLst>
                  <a:gd name="T0" fmla="*/ 22 w 26"/>
                  <a:gd name="T1" fmla="*/ 0 h 60"/>
                  <a:gd name="T2" fmla="*/ 21 w 26"/>
                  <a:gd name="T3" fmla="*/ 1 h 60"/>
                  <a:gd name="T4" fmla="*/ 6 w 26"/>
                  <a:gd name="T5" fmla="*/ 29 h 60"/>
                  <a:gd name="T6" fmla="*/ 4 w 26"/>
                  <a:gd name="T7" fmla="*/ 60 h 60"/>
                  <a:gd name="T8" fmla="*/ 4 w 26"/>
                  <a:gd name="T9" fmla="*/ 60 h 60"/>
                  <a:gd name="T10" fmla="*/ 20 w 26"/>
                  <a:gd name="T11" fmla="*/ 32 h 60"/>
                  <a:gd name="T12" fmla="*/ 24 w 26"/>
                  <a:gd name="T13" fmla="*/ 2 h 60"/>
                  <a:gd name="T14" fmla="*/ 23 w 26"/>
                  <a:gd name="T15" fmla="*/ 0 h 60"/>
                  <a:gd name="T16" fmla="*/ 22 w 26"/>
                  <a:gd name="T17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" h="60">
                    <a:moveTo>
                      <a:pt x="22" y="0"/>
                    </a:moveTo>
                    <a:cubicBezTo>
                      <a:pt x="22" y="0"/>
                      <a:pt x="22" y="1"/>
                      <a:pt x="21" y="1"/>
                    </a:cubicBezTo>
                    <a:cubicBezTo>
                      <a:pt x="17" y="3"/>
                      <a:pt x="11" y="14"/>
                      <a:pt x="6" y="29"/>
                    </a:cubicBezTo>
                    <a:cubicBezTo>
                      <a:pt x="2" y="44"/>
                      <a:pt x="0" y="59"/>
                      <a:pt x="4" y="60"/>
                    </a:cubicBezTo>
                    <a:cubicBezTo>
                      <a:pt x="4" y="60"/>
                      <a:pt x="4" y="60"/>
                      <a:pt x="4" y="60"/>
                    </a:cubicBezTo>
                    <a:cubicBezTo>
                      <a:pt x="8" y="60"/>
                      <a:pt x="16" y="48"/>
                      <a:pt x="20" y="32"/>
                    </a:cubicBezTo>
                    <a:cubicBezTo>
                      <a:pt x="24" y="20"/>
                      <a:pt x="26" y="6"/>
                      <a:pt x="24" y="2"/>
                    </a:cubicBezTo>
                    <a:cubicBezTo>
                      <a:pt x="24" y="1"/>
                      <a:pt x="23" y="1"/>
                      <a:pt x="23" y="0"/>
                    </a:cubicBezTo>
                    <a:cubicBezTo>
                      <a:pt x="23" y="0"/>
                      <a:pt x="22" y="0"/>
                      <a:pt x="22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8" name="Freeform 128">
                <a:extLst>
                  <a:ext uri="{FF2B5EF4-FFF2-40B4-BE49-F238E27FC236}">
                    <a16:creationId xmlns:a16="http://schemas.microsoft.com/office/drawing/2014/main" xmlns="" id="{8F6CAB00-DF23-4249-96E8-763F907B76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38" y="2771"/>
                <a:ext cx="14" cy="59"/>
              </a:xfrm>
              <a:custGeom>
                <a:avLst/>
                <a:gdLst>
                  <a:gd name="T0" fmla="*/ 9 w 18"/>
                  <a:gd name="T1" fmla="*/ 0 h 77"/>
                  <a:gd name="T2" fmla="*/ 0 w 18"/>
                  <a:gd name="T3" fmla="*/ 35 h 77"/>
                  <a:gd name="T4" fmla="*/ 0 w 18"/>
                  <a:gd name="T5" fmla="*/ 38 h 77"/>
                  <a:gd name="T6" fmla="*/ 0 w 18"/>
                  <a:gd name="T7" fmla="*/ 50 h 77"/>
                  <a:gd name="T8" fmla="*/ 6 w 18"/>
                  <a:gd name="T9" fmla="*/ 76 h 77"/>
                  <a:gd name="T10" fmla="*/ 8 w 18"/>
                  <a:gd name="T11" fmla="*/ 77 h 77"/>
                  <a:gd name="T12" fmla="*/ 9 w 18"/>
                  <a:gd name="T13" fmla="*/ 77 h 77"/>
                  <a:gd name="T14" fmla="*/ 18 w 18"/>
                  <a:gd name="T15" fmla="*/ 38 h 77"/>
                  <a:gd name="T16" fmla="*/ 9 w 18"/>
                  <a:gd name="T17" fmla="*/ 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" h="77">
                    <a:moveTo>
                      <a:pt x="9" y="0"/>
                    </a:moveTo>
                    <a:cubicBezTo>
                      <a:pt x="5" y="0"/>
                      <a:pt x="0" y="15"/>
                      <a:pt x="0" y="35"/>
                    </a:cubicBezTo>
                    <a:cubicBezTo>
                      <a:pt x="0" y="36"/>
                      <a:pt x="0" y="37"/>
                      <a:pt x="0" y="38"/>
                    </a:cubicBezTo>
                    <a:cubicBezTo>
                      <a:pt x="0" y="42"/>
                      <a:pt x="0" y="46"/>
                      <a:pt x="0" y="50"/>
                    </a:cubicBezTo>
                    <a:cubicBezTo>
                      <a:pt x="0" y="63"/>
                      <a:pt x="3" y="73"/>
                      <a:pt x="6" y="76"/>
                    </a:cubicBezTo>
                    <a:cubicBezTo>
                      <a:pt x="7" y="76"/>
                      <a:pt x="8" y="77"/>
                      <a:pt x="8" y="77"/>
                    </a:cubicBezTo>
                    <a:cubicBezTo>
                      <a:pt x="9" y="77"/>
                      <a:pt x="9" y="77"/>
                      <a:pt x="9" y="77"/>
                    </a:cubicBezTo>
                    <a:cubicBezTo>
                      <a:pt x="13" y="75"/>
                      <a:pt x="17" y="58"/>
                      <a:pt x="18" y="38"/>
                    </a:cubicBezTo>
                    <a:cubicBezTo>
                      <a:pt x="18" y="17"/>
                      <a:pt x="14" y="0"/>
                      <a:pt x="9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9" name="Freeform 129">
                <a:extLst>
                  <a:ext uri="{FF2B5EF4-FFF2-40B4-BE49-F238E27FC236}">
                    <a16:creationId xmlns:a16="http://schemas.microsoft.com/office/drawing/2014/main" xmlns="" id="{586EB65A-D257-4BB6-B9A7-A83EC90CF6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41" y="3498"/>
                <a:ext cx="21" cy="57"/>
              </a:xfrm>
              <a:custGeom>
                <a:avLst/>
                <a:gdLst>
                  <a:gd name="T0" fmla="*/ 22 w 27"/>
                  <a:gd name="T1" fmla="*/ 0 h 75"/>
                  <a:gd name="T2" fmla="*/ 21 w 27"/>
                  <a:gd name="T3" fmla="*/ 0 h 75"/>
                  <a:gd name="T4" fmla="*/ 9 w 27"/>
                  <a:gd name="T5" fmla="*/ 23 h 75"/>
                  <a:gd name="T6" fmla="*/ 5 w 27"/>
                  <a:gd name="T7" fmla="*/ 35 h 75"/>
                  <a:gd name="T8" fmla="*/ 5 w 27"/>
                  <a:gd name="T9" fmla="*/ 38 h 75"/>
                  <a:gd name="T10" fmla="*/ 5 w 27"/>
                  <a:gd name="T11" fmla="*/ 75 h 75"/>
                  <a:gd name="T12" fmla="*/ 6 w 27"/>
                  <a:gd name="T13" fmla="*/ 75 h 75"/>
                  <a:gd name="T14" fmla="*/ 22 w 27"/>
                  <a:gd name="T15" fmla="*/ 39 h 75"/>
                  <a:gd name="T16" fmla="*/ 24 w 27"/>
                  <a:gd name="T17" fmla="*/ 1 h 75"/>
                  <a:gd name="T18" fmla="*/ 23 w 27"/>
                  <a:gd name="T19" fmla="*/ 0 h 75"/>
                  <a:gd name="T20" fmla="*/ 22 w 27"/>
                  <a:gd name="T21" fmla="*/ 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7" h="75">
                    <a:moveTo>
                      <a:pt x="22" y="0"/>
                    </a:moveTo>
                    <a:cubicBezTo>
                      <a:pt x="22" y="0"/>
                      <a:pt x="21" y="0"/>
                      <a:pt x="21" y="0"/>
                    </a:cubicBezTo>
                    <a:cubicBezTo>
                      <a:pt x="17" y="2"/>
                      <a:pt x="13" y="11"/>
                      <a:pt x="9" y="23"/>
                    </a:cubicBezTo>
                    <a:cubicBezTo>
                      <a:pt x="8" y="26"/>
                      <a:pt x="6" y="30"/>
                      <a:pt x="5" y="35"/>
                    </a:cubicBezTo>
                    <a:cubicBezTo>
                      <a:pt x="5" y="36"/>
                      <a:pt x="5" y="37"/>
                      <a:pt x="5" y="38"/>
                    </a:cubicBezTo>
                    <a:cubicBezTo>
                      <a:pt x="0" y="57"/>
                      <a:pt x="0" y="73"/>
                      <a:pt x="5" y="75"/>
                    </a:cubicBezTo>
                    <a:cubicBezTo>
                      <a:pt x="6" y="75"/>
                      <a:pt x="6" y="75"/>
                      <a:pt x="6" y="75"/>
                    </a:cubicBezTo>
                    <a:cubicBezTo>
                      <a:pt x="10" y="75"/>
                      <a:pt x="17" y="59"/>
                      <a:pt x="22" y="39"/>
                    </a:cubicBezTo>
                    <a:cubicBezTo>
                      <a:pt x="27" y="21"/>
                      <a:pt x="27" y="5"/>
                      <a:pt x="24" y="1"/>
                    </a:cubicBezTo>
                    <a:cubicBezTo>
                      <a:pt x="24" y="0"/>
                      <a:pt x="23" y="0"/>
                      <a:pt x="23" y="0"/>
                    </a:cubicBezTo>
                    <a:cubicBezTo>
                      <a:pt x="23" y="0"/>
                      <a:pt x="22" y="0"/>
                      <a:pt x="22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0" name="Freeform 130">
                <a:extLst>
                  <a:ext uri="{FF2B5EF4-FFF2-40B4-BE49-F238E27FC236}">
                    <a16:creationId xmlns:a16="http://schemas.microsoft.com/office/drawing/2014/main" xmlns="" id="{59F65F2D-D746-4915-A589-9530E56FB0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77" y="3491"/>
                <a:ext cx="13" cy="35"/>
              </a:xfrm>
              <a:custGeom>
                <a:avLst/>
                <a:gdLst>
                  <a:gd name="T0" fmla="*/ 13 w 16"/>
                  <a:gd name="T1" fmla="*/ 0 h 45"/>
                  <a:gd name="T2" fmla="*/ 2 w 16"/>
                  <a:gd name="T3" fmla="*/ 21 h 45"/>
                  <a:gd name="T4" fmla="*/ 0 w 16"/>
                  <a:gd name="T5" fmla="*/ 40 h 45"/>
                  <a:gd name="T6" fmla="*/ 2 w 16"/>
                  <a:gd name="T7" fmla="*/ 45 h 45"/>
                  <a:gd name="T8" fmla="*/ 3 w 16"/>
                  <a:gd name="T9" fmla="*/ 45 h 45"/>
                  <a:gd name="T10" fmla="*/ 12 w 16"/>
                  <a:gd name="T11" fmla="*/ 26 h 45"/>
                  <a:gd name="T12" fmla="*/ 13 w 16"/>
                  <a:gd name="T13" fmla="*/ 23 h 45"/>
                  <a:gd name="T14" fmla="*/ 15 w 16"/>
                  <a:gd name="T15" fmla="*/ 12 h 45"/>
                  <a:gd name="T16" fmla="*/ 13 w 16"/>
                  <a:gd name="T17" fmla="*/ 0 h 45"/>
                  <a:gd name="T18" fmla="*/ 13 w 16"/>
                  <a:gd name="T19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" h="45">
                    <a:moveTo>
                      <a:pt x="13" y="0"/>
                    </a:moveTo>
                    <a:cubicBezTo>
                      <a:pt x="10" y="0"/>
                      <a:pt x="5" y="8"/>
                      <a:pt x="2" y="21"/>
                    </a:cubicBezTo>
                    <a:cubicBezTo>
                      <a:pt x="0" y="28"/>
                      <a:pt x="0" y="35"/>
                      <a:pt x="0" y="40"/>
                    </a:cubicBezTo>
                    <a:cubicBezTo>
                      <a:pt x="0" y="43"/>
                      <a:pt x="1" y="45"/>
                      <a:pt x="2" y="45"/>
                    </a:cubicBezTo>
                    <a:cubicBezTo>
                      <a:pt x="2" y="45"/>
                      <a:pt x="2" y="45"/>
                      <a:pt x="3" y="45"/>
                    </a:cubicBezTo>
                    <a:cubicBezTo>
                      <a:pt x="5" y="44"/>
                      <a:pt x="9" y="37"/>
                      <a:pt x="12" y="26"/>
                    </a:cubicBezTo>
                    <a:cubicBezTo>
                      <a:pt x="12" y="25"/>
                      <a:pt x="13" y="24"/>
                      <a:pt x="13" y="23"/>
                    </a:cubicBezTo>
                    <a:cubicBezTo>
                      <a:pt x="14" y="19"/>
                      <a:pt x="15" y="16"/>
                      <a:pt x="15" y="12"/>
                    </a:cubicBezTo>
                    <a:cubicBezTo>
                      <a:pt x="16" y="5"/>
                      <a:pt x="15" y="0"/>
                      <a:pt x="13" y="0"/>
                    </a:cubicBezTo>
                    <a:cubicBezTo>
                      <a:pt x="13" y="0"/>
                      <a:pt x="13" y="0"/>
                      <a:pt x="13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1" name="Freeform 131">
                <a:extLst>
                  <a:ext uri="{FF2B5EF4-FFF2-40B4-BE49-F238E27FC236}">
                    <a16:creationId xmlns:a16="http://schemas.microsoft.com/office/drawing/2014/main" xmlns="" id="{2D073987-F605-47CF-89DA-E45ED7DF77E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068" y="3363"/>
                <a:ext cx="551" cy="1008"/>
              </a:xfrm>
              <a:custGeom>
                <a:avLst/>
                <a:gdLst>
                  <a:gd name="T0" fmla="*/ 390 w 714"/>
                  <a:gd name="T1" fmla="*/ 830 h 1305"/>
                  <a:gd name="T2" fmla="*/ 0 w 714"/>
                  <a:gd name="T3" fmla="*/ 1303 h 1305"/>
                  <a:gd name="T4" fmla="*/ 2 w 714"/>
                  <a:gd name="T5" fmla="*/ 1304 h 1305"/>
                  <a:gd name="T6" fmla="*/ 2 w 714"/>
                  <a:gd name="T7" fmla="*/ 1305 h 1305"/>
                  <a:gd name="T8" fmla="*/ 392 w 714"/>
                  <a:gd name="T9" fmla="*/ 831 h 1305"/>
                  <a:gd name="T10" fmla="*/ 391 w 714"/>
                  <a:gd name="T11" fmla="*/ 830 h 1305"/>
                  <a:gd name="T12" fmla="*/ 390 w 714"/>
                  <a:gd name="T13" fmla="*/ 830 h 1305"/>
                  <a:gd name="T14" fmla="*/ 304 w 714"/>
                  <a:gd name="T15" fmla="*/ 729 h 1305"/>
                  <a:gd name="T16" fmla="*/ 300 w 714"/>
                  <a:gd name="T17" fmla="*/ 737 h 1305"/>
                  <a:gd name="T18" fmla="*/ 299 w 714"/>
                  <a:gd name="T19" fmla="*/ 738 h 1305"/>
                  <a:gd name="T20" fmla="*/ 397 w 714"/>
                  <a:gd name="T21" fmla="*/ 804 h 1305"/>
                  <a:gd name="T22" fmla="*/ 397 w 714"/>
                  <a:gd name="T23" fmla="*/ 803 h 1305"/>
                  <a:gd name="T24" fmla="*/ 403 w 714"/>
                  <a:gd name="T25" fmla="*/ 796 h 1305"/>
                  <a:gd name="T26" fmla="*/ 304 w 714"/>
                  <a:gd name="T27" fmla="*/ 729 h 1305"/>
                  <a:gd name="T28" fmla="*/ 554 w 714"/>
                  <a:gd name="T29" fmla="*/ 191 h 1305"/>
                  <a:gd name="T30" fmla="*/ 304 w 714"/>
                  <a:gd name="T31" fmla="*/ 709 h 1305"/>
                  <a:gd name="T32" fmla="*/ 306 w 714"/>
                  <a:gd name="T33" fmla="*/ 710 h 1305"/>
                  <a:gd name="T34" fmla="*/ 307 w 714"/>
                  <a:gd name="T35" fmla="*/ 712 h 1305"/>
                  <a:gd name="T36" fmla="*/ 557 w 714"/>
                  <a:gd name="T37" fmla="*/ 192 h 1305"/>
                  <a:gd name="T38" fmla="*/ 557 w 714"/>
                  <a:gd name="T39" fmla="*/ 192 h 1305"/>
                  <a:gd name="T40" fmla="*/ 555 w 714"/>
                  <a:gd name="T41" fmla="*/ 192 h 1305"/>
                  <a:gd name="T42" fmla="*/ 554 w 714"/>
                  <a:gd name="T43" fmla="*/ 191 h 1305"/>
                  <a:gd name="T44" fmla="*/ 572 w 714"/>
                  <a:gd name="T45" fmla="*/ 170 h 1305"/>
                  <a:gd name="T46" fmla="*/ 572 w 714"/>
                  <a:gd name="T47" fmla="*/ 171 h 1305"/>
                  <a:gd name="T48" fmla="*/ 568 w 714"/>
                  <a:gd name="T49" fmla="*/ 179 h 1305"/>
                  <a:gd name="T50" fmla="*/ 642 w 714"/>
                  <a:gd name="T51" fmla="*/ 207 h 1305"/>
                  <a:gd name="T52" fmla="*/ 645 w 714"/>
                  <a:gd name="T53" fmla="*/ 199 h 1305"/>
                  <a:gd name="T54" fmla="*/ 645 w 714"/>
                  <a:gd name="T55" fmla="*/ 197 h 1305"/>
                  <a:gd name="T56" fmla="*/ 572 w 714"/>
                  <a:gd name="T57" fmla="*/ 170 h 1305"/>
                  <a:gd name="T58" fmla="*/ 711 w 714"/>
                  <a:gd name="T59" fmla="*/ 0 h 1305"/>
                  <a:gd name="T60" fmla="*/ 654 w 714"/>
                  <a:gd name="T61" fmla="*/ 185 h 1305"/>
                  <a:gd name="T62" fmla="*/ 655 w 714"/>
                  <a:gd name="T63" fmla="*/ 185 h 1305"/>
                  <a:gd name="T64" fmla="*/ 655 w 714"/>
                  <a:gd name="T65" fmla="*/ 185 h 1305"/>
                  <a:gd name="T66" fmla="*/ 657 w 714"/>
                  <a:gd name="T67" fmla="*/ 188 h 1305"/>
                  <a:gd name="T68" fmla="*/ 714 w 714"/>
                  <a:gd name="T69" fmla="*/ 1 h 1305"/>
                  <a:gd name="T70" fmla="*/ 713 w 714"/>
                  <a:gd name="T71" fmla="*/ 1 h 1305"/>
                  <a:gd name="T72" fmla="*/ 712 w 714"/>
                  <a:gd name="T73" fmla="*/ 1 h 1305"/>
                  <a:gd name="T74" fmla="*/ 711 w 714"/>
                  <a:gd name="T75" fmla="*/ 0 h 1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714" h="1305">
                    <a:moveTo>
                      <a:pt x="390" y="830"/>
                    </a:moveTo>
                    <a:cubicBezTo>
                      <a:pt x="278" y="1001"/>
                      <a:pt x="148" y="1161"/>
                      <a:pt x="0" y="1303"/>
                    </a:cubicBezTo>
                    <a:cubicBezTo>
                      <a:pt x="1" y="1303"/>
                      <a:pt x="1" y="1303"/>
                      <a:pt x="2" y="1304"/>
                    </a:cubicBezTo>
                    <a:cubicBezTo>
                      <a:pt x="2" y="1304"/>
                      <a:pt x="2" y="1304"/>
                      <a:pt x="2" y="1305"/>
                    </a:cubicBezTo>
                    <a:cubicBezTo>
                      <a:pt x="151" y="1163"/>
                      <a:pt x="281" y="1003"/>
                      <a:pt x="392" y="831"/>
                    </a:cubicBezTo>
                    <a:cubicBezTo>
                      <a:pt x="392" y="831"/>
                      <a:pt x="391" y="831"/>
                      <a:pt x="391" y="830"/>
                    </a:cubicBezTo>
                    <a:cubicBezTo>
                      <a:pt x="390" y="830"/>
                      <a:pt x="390" y="830"/>
                      <a:pt x="390" y="830"/>
                    </a:cubicBezTo>
                    <a:moveTo>
                      <a:pt x="304" y="729"/>
                    </a:moveTo>
                    <a:cubicBezTo>
                      <a:pt x="303" y="732"/>
                      <a:pt x="301" y="734"/>
                      <a:pt x="300" y="737"/>
                    </a:cubicBezTo>
                    <a:cubicBezTo>
                      <a:pt x="299" y="737"/>
                      <a:pt x="299" y="738"/>
                      <a:pt x="299" y="738"/>
                    </a:cubicBezTo>
                    <a:cubicBezTo>
                      <a:pt x="332" y="760"/>
                      <a:pt x="364" y="782"/>
                      <a:pt x="397" y="804"/>
                    </a:cubicBezTo>
                    <a:cubicBezTo>
                      <a:pt x="397" y="804"/>
                      <a:pt x="397" y="803"/>
                      <a:pt x="397" y="803"/>
                    </a:cubicBezTo>
                    <a:cubicBezTo>
                      <a:pt x="399" y="800"/>
                      <a:pt x="401" y="798"/>
                      <a:pt x="403" y="796"/>
                    </a:cubicBezTo>
                    <a:cubicBezTo>
                      <a:pt x="370" y="774"/>
                      <a:pt x="337" y="751"/>
                      <a:pt x="304" y="729"/>
                    </a:cubicBezTo>
                    <a:moveTo>
                      <a:pt x="554" y="191"/>
                    </a:moveTo>
                    <a:cubicBezTo>
                      <a:pt x="488" y="372"/>
                      <a:pt x="405" y="546"/>
                      <a:pt x="304" y="709"/>
                    </a:cubicBezTo>
                    <a:cubicBezTo>
                      <a:pt x="305" y="709"/>
                      <a:pt x="306" y="710"/>
                      <a:pt x="306" y="710"/>
                    </a:cubicBezTo>
                    <a:cubicBezTo>
                      <a:pt x="307" y="710"/>
                      <a:pt x="307" y="711"/>
                      <a:pt x="307" y="712"/>
                    </a:cubicBezTo>
                    <a:cubicBezTo>
                      <a:pt x="408" y="548"/>
                      <a:pt x="492" y="374"/>
                      <a:pt x="557" y="192"/>
                    </a:cubicBezTo>
                    <a:cubicBezTo>
                      <a:pt x="557" y="192"/>
                      <a:pt x="557" y="192"/>
                      <a:pt x="557" y="192"/>
                    </a:cubicBezTo>
                    <a:cubicBezTo>
                      <a:pt x="556" y="192"/>
                      <a:pt x="556" y="192"/>
                      <a:pt x="555" y="192"/>
                    </a:cubicBezTo>
                    <a:cubicBezTo>
                      <a:pt x="555" y="192"/>
                      <a:pt x="554" y="191"/>
                      <a:pt x="554" y="191"/>
                    </a:cubicBezTo>
                    <a:moveTo>
                      <a:pt x="572" y="170"/>
                    </a:moveTo>
                    <a:cubicBezTo>
                      <a:pt x="572" y="170"/>
                      <a:pt x="572" y="171"/>
                      <a:pt x="572" y="171"/>
                    </a:cubicBezTo>
                    <a:cubicBezTo>
                      <a:pt x="571" y="174"/>
                      <a:pt x="570" y="176"/>
                      <a:pt x="568" y="179"/>
                    </a:cubicBezTo>
                    <a:cubicBezTo>
                      <a:pt x="593" y="188"/>
                      <a:pt x="618" y="198"/>
                      <a:pt x="642" y="207"/>
                    </a:cubicBezTo>
                    <a:cubicBezTo>
                      <a:pt x="643" y="204"/>
                      <a:pt x="643" y="201"/>
                      <a:pt x="645" y="199"/>
                    </a:cubicBezTo>
                    <a:cubicBezTo>
                      <a:pt x="645" y="198"/>
                      <a:pt x="645" y="197"/>
                      <a:pt x="645" y="197"/>
                    </a:cubicBezTo>
                    <a:cubicBezTo>
                      <a:pt x="621" y="188"/>
                      <a:pt x="597" y="178"/>
                      <a:pt x="572" y="170"/>
                    </a:cubicBezTo>
                    <a:moveTo>
                      <a:pt x="711" y="0"/>
                    </a:moveTo>
                    <a:cubicBezTo>
                      <a:pt x="694" y="63"/>
                      <a:pt x="675" y="124"/>
                      <a:pt x="654" y="185"/>
                    </a:cubicBezTo>
                    <a:cubicBezTo>
                      <a:pt x="654" y="185"/>
                      <a:pt x="655" y="185"/>
                      <a:pt x="655" y="185"/>
                    </a:cubicBezTo>
                    <a:cubicBezTo>
                      <a:pt x="655" y="185"/>
                      <a:pt x="655" y="185"/>
                      <a:pt x="655" y="185"/>
                    </a:cubicBezTo>
                    <a:cubicBezTo>
                      <a:pt x="656" y="185"/>
                      <a:pt x="657" y="187"/>
                      <a:pt x="657" y="188"/>
                    </a:cubicBezTo>
                    <a:cubicBezTo>
                      <a:pt x="678" y="127"/>
                      <a:pt x="697" y="64"/>
                      <a:pt x="714" y="1"/>
                    </a:cubicBezTo>
                    <a:cubicBezTo>
                      <a:pt x="714" y="1"/>
                      <a:pt x="713" y="1"/>
                      <a:pt x="713" y="1"/>
                    </a:cubicBezTo>
                    <a:cubicBezTo>
                      <a:pt x="713" y="1"/>
                      <a:pt x="713" y="1"/>
                      <a:pt x="712" y="1"/>
                    </a:cubicBezTo>
                    <a:cubicBezTo>
                      <a:pt x="712" y="1"/>
                      <a:pt x="712" y="1"/>
                      <a:pt x="711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2" name="Freeform 132">
                <a:extLst>
                  <a:ext uri="{FF2B5EF4-FFF2-40B4-BE49-F238E27FC236}">
                    <a16:creationId xmlns:a16="http://schemas.microsoft.com/office/drawing/2014/main" xmlns="" id="{8929221F-13C9-4E4A-827B-793B997D6F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36" y="4368"/>
                <a:ext cx="34" cy="31"/>
              </a:xfrm>
              <a:custGeom>
                <a:avLst/>
                <a:gdLst>
                  <a:gd name="T0" fmla="*/ 39 w 44"/>
                  <a:gd name="T1" fmla="*/ 0 h 39"/>
                  <a:gd name="T2" fmla="*/ 16 w 44"/>
                  <a:gd name="T3" fmla="*/ 13 h 39"/>
                  <a:gd name="T4" fmla="*/ 3 w 44"/>
                  <a:gd name="T5" fmla="*/ 37 h 39"/>
                  <a:gd name="T6" fmla="*/ 7 w 44"/>
                  <a:gd name="T7" fmla="*/ 39 h 39"/>
                  <a:gd name="T8" fmla="*/ 29 w 44"/>
                  <a:gd name="T9" fmla="*/ 27 h 39"/>
                  <a:gd name="T10" fmla="*/ 43 w 44"/>
                  <a:gd name="T11" fmla="*/ 3 h 39"/>
                  <a:gd name="T12" fmla="*/ 43 w 44"/>
                  <a:gd name="T13" fmla="*/ 2 h 39"/>
                  <a:gd name="T14" fmla="*/ 41 w 44"/>
                  <a:gd name="T15" fmla="*/ 1 h 39"/>
                  <a:gd name="T16" fmla="*/ 39 w 44"/>
                  <a:gd name="T1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4" h="39">
                    <a:moveTo>
                      <a:pt x="39" y="0"/>
                    </a:moveTo>
                    <a:cubicBezTo>
                      <a:pt x="34" y="0"/>
                      <a:pt x="25" y="6"/>
                      <a:pt x="16" y="13"/>
                    </a:cubicBezTo>
                    <a:cubicBezTo>
                      <a:pt x="6" y="24"/>
                      <a:pt x="0" y="35"/>
                      <a:pt x="3" y="37"/>
                    </a:cubicBezTo>
                    <a:cubicBezTo>
                      <a:pt x="4" y="39"/>
                      <a:pt x="6" y="39"/>
                      <a:pt x="7" y="39"/>
                    </a:cubicBezTo>
                    <a:cubicBezTo>
                      <a:pt x="12" y="39"/>
                      <a:pt x="21" y="34"/>
                      <a:pt x="29" y="27"/>
                    </a:cubicBezTo>
                    <a:cubicBezTo>
                      <a:pt x="39" y="18"/>
                      <a:pt x="44" y="7"/>
                      <a:pt x="43" y="3"/>
                    </a:cubicBezTo>
                    <a:cubicBezTo>
                      <a:pt x="43" y="2"/>
                      <a:pt x="43" y="2"/>
                      <a:pt x="43" y="2"/>
                    </a:cubicBezTo>
                    <a:cubicBezTo>
                      <a:pt x="42" y="1"/>
                      <a:pt x="42" y="1"/>
                      <a:pt x="41" y="1"/>
                    </a:cubicBezTo>
                    <a:cubicBezTo>
                      <a:pt x="40" y="0"/>
                      <a:pt x="40" y="0"/>
                      <a:pt x="39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3" name="Freeform 133">
                <a:extLst>
                  <a:ext uri="{FF2B5EF4-FFF2-40B4-BE49-F238E27FC236}">
                    <a16:creationId xmlns:a16="http://schemas.microsoft.com/office/drawing/2014/main" xmlns="" id="{43A855FB-7EA6-4623-BB52-4A02A160A97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67" y="3969"/>
                <a:ext cx="28" cy="36"/>
              </a:xfrm>
              <a:custGeom>
                <a:avLst/>
                <a:gdLst>
                  <a:gd name="T0" fmla="*/ 30 w 36"/>
                  <a:gd name="T1" fmla="*/ 0 h 46"/>
                  <a:gd name="T2" fmla="*/ 16 w 36"/>
                  <a:gd name="T3" fmla="*/ 11 h 46"/>
                  <a:gd name="T4" fmla="*/ 10 w 36"/>
                  <a:gd name="T5" fmla="*/ 18 h 46"/>
                  <a:gd name="T6" fmla="*/ 10 w 36"/>
                  <a:gd name="T7" fmla="*/ 19 h 46"/>
                  <a:gd name="T8" fmla="*/ 3 w 36"/>
                  <a:gd name="T9" fmla="*/ 45 h 46"/>
                  <a:gd name="T10" fmla="*/ 4 w 36"/>
                  <a:gd name="T11" fmla="*/ 45 h 46"/>
                  <a:gd name="T12" fmla="*/ 5 w 36"/>
                  <a:gd name="T13" fmla="*/ 46 h 46"/>
                  <a:gd name="T14" fmla="*/ 6 w 36"/>
                  <a:gd name="T15" fmla="*/ 46 h 46"/>
                  <a:gd name="T16" fmla="*/ 25 w 36"/>
                  <a:gd name="T17" fmla="*/ 28 h 46"/>
                  <a:gd name="T18" fmla="*/ 33 w 36"/>
                  <a:gd name="T19" fmla="*/ 0 h 46"/>
                  <a:gd name="T20" fmla="*/ 30 w 36"/>
                  <a:gd name="T21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6" h="46">
                    <a:moveTo>
                      <a:pt x="30" y="0"/>
                    </a:moveTo>
                    <a:cubicBezTo>
                      <a:pt x="26" y="0"/>
                      <a:pt x="21" y="4"/>
                      <a:pt x="16" y="11"/>
                    </a:cubicBezTo>
                    <a:cubicBezTo>
                      <a:pt x="14" y="13"/>
                      <a:pt x="12" y="15"/>
                      <a:pt x="10" y="18"/>
                    </a:cubicBezTo>
                    <a:cubicBezTo>
                      <a:pt x="10" y="18"/>
                      <a:pt x="10" y="19"/>
                      <a:pt x="10" y="19"/>
                    </a:cubicBezTo>
                    <a:cubicBezTo>
                      <a:pt x="4" y="30"/>
                      <a:pt x="0" y="41"/>
                      <a:pt x="3" y="45"/>
                    </a:cubicBezTo>
                    <a:cubicBezTo>
                      <a:pt x="3" y="45"/>
                      <a:pt x="3" y="45"/>
                      <a:pt x="4" y="45"/>
                    </a:cubicBezTo>
                    <a:cubicBezTo>
                      <a:pt x="4" y="46"/>
                      <a:pt x="5" y="46"/>
                      <a:pt x="5" y="46"/>
                    </a:cubicBezTo>
                    <a:cubicBezTo>
                      <a:pt x="5" y="46"/>
                      <a:pt x="5" y="46"/>
                      <a:pt x="6" y="46"/>
                    </a:cubicBezTo>
                    <a:cubicBezTo>
                      <a:pt x="10" y="46"/>
                      <a:pt x="19" y="39"/>
                      <a:pt x="25" y="28"/>
                    </a:cubicBezTo>
                    <a:cubicBezTo>
                      <a:pt x="33" y="15"/>
                      <a:pt x="36" y="2"/>
                      <a:pt x="33" y="0"/>
                    </a:cubicBezTo>
                    <a:cubicBezTo>
                      <a:pt x="32" y="0"/>
                      <a:pt x="31" y="0"/>
                      <a:pt x="30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4" name="Freeform 134">
                <a:extLst>
                  <a:ext uri="{FF2B5EF4-FFF2-40B4-BE49-F238E27FC236}">
                    <a16:creationId xmlns:a16="http://schemas.microsoft.com/office/drawing/2014/main" xmlns="" id="{E904500C-0D4A-44D8-B48F-F568209B41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15" y="3331"/>
                <a:ext cx="15" cy="33"/>
              </a:xfrm>
              <a:custGeom>
                <a:avLst/>
                <a:gdLst>
                  <a:gd name="T0" fmla="*/ 14 w 19"/>
                  <a:gd name="T1" fmla="*/ 0 h 43"/>
                  <a:gd name="T2" fmla="*/ 3 w 19"/>
                  <a:gd name="T3" fmla="*/ 20 h 43"/>
                  <a:gd name="T4" fmla="*/ 2 w 19"/>
                  <a:gd name="T5" fmla="*/ 21 h 43"/>
                  <a:gd name="T6" fmla="*/ 9 w 19"/>
                  <a:gd name="T7" fmla="*/ 23 h 43"/>
                  <a:gd name="T8" fmla="*/ 6 w 19"/>
                  <a:gd name="T9" fmla="*/ 37 h 43"/>
                  <a:gd name="T10" fmla="*/ 0 w 19"/>
                  <a:gd name="T11" fmla="*/ 35 h 43"/>
                  <a:gd name="T12" fmla="*/ 2 w 19"/>
                  <a:gd name="T13" fmla="*/ 42 h 43"/>
                  <a:gd name="T14" fmla="*/ 3 w 19"/>
                  <a:gd name="T15" fmla="*/ 43 h 43"/>
                  <a:gd name="T16" fmla="*/ 4 w 19"/>
                  <a:gd name="T17" fmla="*/ 43 h 43"/>
                  <a:gd name="T18" fmla="*/ 5 w 19"/>
                  <a:gd name="T19" fmla="*/ 43 h 43"/>
                  <a:gd name="T20" fmla="*/ 17 w 19"/>
                  <a:gd name="T21" fmla="*/ 24 h 43"/>
                  <a:gd name="T22" fmla="*/ 15 w 19"/>
                  <a:gd name="T23" fmla="*/ 1 h 43"/>
                  <a:gd name="T24" fmla="*/ 14 w 19"/>
                  <a:gd name="T25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9" h="43">
                    <a:moveTo>
                      <a:pt x="14" y="0"/>
                    </a:moveTo>
                    <a:cubicBezTo>
                      <a:pt x="10" y="0"/>
                      <a:pt x="5" y="8"/>
                      <a:pt x="3" y="20"/>
                    </a:cubicBezTo>
                    <a:cubicBezTo>
                      <a:pt x="2" y="21"/>
                      <a:pt x="2" y="21"/>
                      <a:pt x="2" y="21"/>
                    </a:cubicBezTo>
                    <a:cubicBezTo>
                      <a:pt x="5" y="22"/>
                      <a:pt x="7" y="23"/>
                      <a:pt x="9" y="23"/>
                    </a:cubicBezTo>
                    <a:cubicBezTo>
                      <a:pt x="8" y="28"/>
                      <a:pt x="6" y="33"/>
                      <a:pt x="6" y="37"/>
                    </a:cubicBezTo>
                    <a:cubicBezTo>
                      <a:pt x="4" y="36"/>
                      <a:pt x="2" y="36"/>
                      <a:pt x="0" y="35"/>
                    </a:cubicBezTo>
                    <a:cubicBezTo>
                      <a:pt x="1" y="39"/>
                      <a:pt x="1" y="41"/>
                      <a:pt x="2" y="42"/>
                    </a:cubicBezTo>
                    <a:cubicBezTo>
                      <a:pt x="3" y="43"/>
                      <a:pt x="3" y="43"/>
                      <a:pt x="3" y="43"/>
                    </a:cubicBezTo>
                    <a:cubicBezTo>
                      <a:pt x="4" y="43"/>
                      <a:pt x="4" y="43"/>
                      <a:pt x="4" y="43"/>
                    </a:cubicBezTo>
                    <a:cubicBezTo>
                      <a:pt x="4" y="43"/>
                      <a:pt x="5" y="43"/>
                      <a:pt x="5" y="43"/>
                    </a:cubicBezTo>
                    <a:cubicBezTo>
                      <a:pt x="9" y="42"/>
                      <a:pt x="14" y="34"/>
                      <a:pt x="17" y="24"/>
                    </a:cubicBezTo>
                    <a:cubicBezTo>
                      <a:pt x="19" y="12"/>
                      <a:pt x="19" y="2"/>
                      <a:pt x="15" y="1"/>
                    </a:cubicBezTo>
                    <a:cubicBezTo>
                      <a:pt x="15" y="1"/>
                      <a:pt x="14" y="0"/>
                      <a:pt x="14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5" name="Freeform 135">
                <a:extLst>
                  <a:ext uri="{FF2B5EF4-FFF2-40B4-BE49-F238E27FC236}">
                    <a16:creationId xmlns:a16="http://schemas.microsoft.com/office/drawing/2014/main" xmlns="" id="{C798F0A7-B942-45D1-B3D5-9E9E663F6D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79" y="3911"/>
                <a:ext cx="28" cy="34"/>
              </a:xfrm>
              <a:custGeom>
                <a:avLst/>
                <a:gdLst>
                  <a:gd name="T0" fmla="*/ 30 w 35"/>
                  <a:gd name="T1" fmla="*/ 0 h 44"/>
                  <a:gd name="T2" fmla="*/ 11 w 35"/>
                  <a:gd name="T3" fmla="*/ 17 h 44"/>
                  <a:gd name="T4" fmla="*/ 5 w 35"/>
                  <a:gd name="T5" fmla="*/ 44 h 44"/>
                  <a:gd name="T6" fmla="*/ 7 w 35"/>
                  <a:gd name="T7" fmla="*/ 44 h 44"/>
                  <a:gd name="T8" fmla="*/ 25 w 35"/>
                  <a:gd name="T9" fmla="*/ 29 h 44"/>
                  <a:gd name="T10" fmla="*/ 26 w 35"/>
                  <a:gd name="T11" fmla="*/ 28 h 44"/>
                  <a:gd name="T12" fmla="*/ 30 w 35"/>
                  <a:gd name="T13" fmla="*/ 20 h 44"/>
                  <a:gd name="T14" fmla="*/ 33 w 35"/>
                  <a:gd name="T15" fmla="*/ 3 h 44"/>
                  <a:gd name="T16" fmla="*/ 32 w 35"/>
                  <a:gd name="T17" fmla="*/ 1 h 44"/>
                  <a:gd name="T18" fmla="*/ 30 w 35"/>
                  <a:gd name="T19" fmla="*/ 0 h 44"/>
                  <a:gd name="T20" fmla="*/ 30 w 35"/>
                  <a:gd name="T21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5" h="44">
                    <a:moveTo>
                      <a:pt x="30" y="0"/>
                    </a:moveTo>
                    <a:cubicBezTo>
                      <a:pt x="25" y="0"/>
                      <a:pt x="18" y="7"/>
                      <a:pt x="11" y="17"/>
                    </a:cubicBezTo>
                    <a:cubicBezTo>
                      <a:pt x="4" y="29"/>
                      <a:pt x="0" y="41"/>
                      <a:pt x="5" y="44"/>
                    </a:cubicBezTo>
                    <a:cubicBezTo>
                      <a:pt x="6" y="44"/>
                      <a:pt x="6" y="44"/>
                      <a:pt x="7" y="44"/>
                    </a:cubicBezTo>
                    <a:cubicBezTo>
                      <a:pt x="12" y="44"/>
                      <a:pt x="19" y="38"/>
                      <a:pt x="25" y="29"/>
                    </a:cubicBezTo>
                    <a:cubicBezTo>
                      <a:pt x="25" y="29"/>
                      <a:pt x="25" y="28"/>
                      <a:pt x="26" y="28"/>
                    </a:cubicBezTo>
                    <a:cubicBezTo>
                      <a:pt x="27" y="25"/>
                      <a:pt x="29" y="23"/>
                      <a:pt x="30" y="20"/>
                    </a:cubicBezTo>
                    <a:cubicBezTo>
                      <a:pt x="34" y="13"/>
                      <a:pt x="35" y="7"/>
                      <a:pt x="33" y="3"/>
                    </a:cubicBezTo>
                    <a:cubicBezTo>
                      <a:pt x="33" y="2"/>
                      <a:pt x="33" y="1"/>
                      <a:pt x="32" y="1"/>
                    </a:cubicBezTo>
                    <a:cubicBezTo>
                      <a:pt x="32" y="1"/>
                      <a:pt x="31" y="0"/>
                      <a:pt x="30" y="0"/>
                    </a:cubicBezTo>
                    <a:cubicBezTo>
                      <a:pt x="30" y="0"/>
                      <a:pt x="30" y="0"/>
                      <a:pt x="30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6" name="Freeform 136">
                <a:extLst>
                  <a:ext uri="{FF2B5EF4-FFF2-40B4-BE49-F238E27FC236}">
                    <a16:creationId xmlns:a16="http://schemas.microsoft.com/office/drawing/2014/main" xmlns="" id="{AE7ED7C3-649D-41F3-8671-4D2489D308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93" y="3474"/>
                <a:ext cx="20" cy="37"/>
              </a:xfrm>
              <a:custGeom>
                <a:avLst/>
                <a:gdLst>
                  <a:gd name="T0" fmla="*/ 20 w 25"/>
                  <a:gd name="T1" fmla="*/ 0 h 48"/>
                  <a:gd name="T2" fmla="*/ 4 w 25"/>
                  <a:gd name="T3" fmla="*/ 21 h 48"/>
                  <a:gd name="T4" fmla="*/ 3 w 25"/>
                  <a:gd name="T5" fmla="*/ 47 h 48"/>
                  <a:gd name="T6" fmla="*/ 4 w 25"/>
                  <a:gd name="T7" fmla="*/ 48 h 48"/>
                  <a:gd name="T8" fmla="*/ 6 w 25"/>
                  <a:gd name="T9" fmla="*/ 48 h 48"/>
                  <a:gd name="T10" fmla="*/ 6 w 25"/>
                  <a:gd name="T11" fmla="*/ 48 h 48"/>
                  <a:gd name="T12" fmla="*/ 17 w 25"/>
                  <a:gd name="T13" fmla="*/ 35 h 48"/>
                  <a:gd name="T14" fmla="*/ 21 w 25"/>
                  <a:gd name="T15" fmla="*/ 27 h 48"/>
                  <a:gd name="T16" fmla="*/ 21 w 25"/>
                  <a:gd name="T17" fmla="*/ 26 h 48"/>
                  <a:gd name="T18" fmla="*/ 21 w 25"/>
                  <a:gd name="T19" fmla="*/ 1 h 48"/>
                  <a:gd name="T20" fmla="*/ 20 w 25"/>
                  <a:gd name="T21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5" h="48">
                    <a:moveTo>
                      <a:pt x="20" y="0"/>
                    </a:moveTo>
                    <a:cubicBezTo>
                      <a:pt x="15" y="0"/>
                      <a:pt x="8" y="9"/>
                      <a:pt x="4" y="21"/>
                    </a:cubicBezTo>
                    <a:cubicBezTo>
                      <a:pt x="0" y="33"/>
                      <a:pt x="0" y="43"/>
                      <a:pt x="3" y="47"/>
                    </a:cubicBezTo>
                    <a:cubicBezTo>
                      <a:pt x="3" y="47"/>
                      <a:pt x="4" y="48"/>
                      <a:pt x="4" y="48"/>
                    </a:cubicBezTo>
                    <a:cubicBezTo>
                      <a:pt x="5" y="48"/>
                      <a:pt x="5" y="48"/>
                      <a:pt x="6" y="48"/>
                    </a:cubicBezTo>
                    <a:cubicBezTo>
                      <a:pt x="6" y="48"/>
                      <a:pt x="6" y="48"/>
                      <a:pt x="6" y="48"/>
                    </a:cubicBezTo>
                    <a:cubicBezTo>
                      <a:pt x="9" y="48"/>
                      <a:pt x="14" y="42"/>
                      <a:pt x="17" y="35"/>
                    </a:cubicBezTo>
                    <a:cubicBezTo>
                      <a:pt x="19" y="32"/>
                      <a:pt x="20" y="30"/>
                      <a:pt x="21" y="27"/>
                    </a:cubicBezTo>
                    <a:cubicBezTo>
                      <a:pt x="21" y="27"/>
                      <a:pt x="21" y="26"/>
                      <a:pt x="21" y="26"/>
                    </a:cubicBezTo>
                    <a:cubicBezTo>
                      <a:pt x="25" y="13"/>
                      <a:pt x="25" y="2"/>
                      <a:pt x="21" y="1"/>
                    </a:cubicBezTo>
                    <a:cubicBezTo>
                      <a:pt x="21" y="1"/>
                      <a:pt x="20" y="0"/>
                      <a:pt x="20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7" name="Freeform 137">
                <a:extLst>
                  <a:ext uri="{FF2B5EF4-FFF2-40B4-BE49-F238E27FC236}">
                    <a16:creationId xmlns:a16="http://schemas.microsoft.com/office/drawing/2014/main" xmlns="" id="{C09F039E-63F3-422B-8D23-6CF199E427B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64" y="3506"/>
                <a:ext cx="12" cy="24"/>
              </a:xfrm>
              <a:custGeom>
                <a:avLst/>
                <a:gdLst>
                  <a:gd name="T0" fmla="*/ 13 w 16"/>
                  <a:gd name="T1" fmla="*/ 0 h 31"/>
                  <a:gd name="T2" fmla="*/ 12 w 16"/>
                  <a:gd name="T3" fmla="*/ 0 h 31"/>
                  <a:gd name="T4" fmla="*/ 3 w 16"/>
                  <a:gd name="T5" fmla="*/ 12 h 31"/>
                  <a:gd name="T6" fmla="*/ 3 w 16"/>
                  <a:gd name="T7" fmla="*/ 14 h 31"/>
                  <a:gd name="T8" fmla="*/ 0 w 16"/>
                  <a:gd name="T9" fmla="*/ 22 h 31"/>
                  <a:gd name="T10" fmla="*/ 3 w 16"/>
                  <a:gd name="T11" fmla="*/ 31 h 31"/>
                  <a:gd name="T12" fmla="*/ 3 w 16"/>
                  <a:gd name="T13" fmla="*/ 31 h 31"/>
                  <a:gd name="T14" fmla="*/ 13 w 16"/>
                  <a:gd name="T15" fmla="*/ 18 h 31"/>
                  <a:gd name="T16" fmla="*/ 15 w 16"/>
                  <a:gd name="T17" fmla="*/ 3 h 31"/>
                  <a:gd name="T18" fmla="*/ 13 w 16"/>
                  <a:gd name="T19" fmla="*/ 0 h 31"/>
                  <a:gd name="T20" fmla="*/ 13 w 16"/>
                  <a:gd name="T21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" h="31">
                    <a:moveTo>
                      <a:pt x="13" y="0"/>
                    </a:moveTo>
                    <a:cubicBezTo>
                      <a:pt x="13" y="0"/>
                      <a:pt x="12" y="0"/>
                      <a:pt x="12" y="0"/>
                    </a:cubicBezTo>
                    <a:cubicBezTo>
                      <a:pt x="10" y="1"/>
                      <a:pt x="6" y="5"/>
                      <a:pt x="3" y="12"/>
                    </a:cubicBezTo>
                    <a:cubicBezTo>
                      <a:pt x="3" y="12"/>
                      <a:pt x="3" y="13"/>
                      <a:pt x="3" y="14"/>
                    </a:cubicBezTo>
                    <a:cubicBezTo>
                      <a:pt x="1" y="16"/>
                      <a:pt x="1" y="19"/>
                      <a:pt x="0" y="22"/>
                    </a:cubicBezTo>
                    <a:cubicBezTo>
                      <a:pt x="0" y="27"/>
                      <a:pt x="1" y="31"/>
                      <a:pt x="3" y="31"/>
                    </a:cubicBezTo>
                    <a:cubicBezTo>
                      <a:pt x="3" y="31"/>
                      <a:pt x="3" y="31"/>
                      <a:pt x="3" y="31"/>
                    </a:cubicBezTo>
                    <a:cubicBezTo>
                      <a:pt x="6" y="31"/>
                      <a:pt x="10" y="25"/>
                      <a:pt x="13" y="18"/>
                    </a:cubicBezTo>
                    <a:cubicBezTo>
                      <a:pt x="15" y="12"/>
                      <a:pt x="16" y="7"/>
                      <a:pt x="15" y="3"/>
                    </a:cubicBezTo>
                    <a:cubicBezTo>
                      <a:pt x="15" y="2"/>
                      <a:pt x="14" y="0"/>
                      <a:pt x="13" y="0"/>
                    </a:cubicBezTo>
                    <a:cubicBezTo>
                      <a:pt x="13" y="0"/>
                      <a:pt x="13" y="0"/>
                      <a:pt x="13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8" name="Freeform 138">
                <a:extLst>
                  <a:ext uri="{FF2B5EF4-FFF2-40B4-BE49-F238E27FC236}">
                    <a16:creationId xmlns:a16="http://schemas.microsoft.com/office/drawing/2014/main" xmlns="" id="{20ECF174-0C2C-4107-BCCD-5EE1AF2C9BE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629" y="1749"/>
                <a:ext cx="369" cy="511"/>
              </a:xfrm>
              <a:custGeom>
                <a:avLst/>
                <a:gdLst>
                  <a:gd name="T0" fmla="*/ 335 w 477"/>
                  <a:gd name="T1" fmla="*/ 360 h 662"/>
                  <a:gd name="T2" fmla="*/ 335 w 477"/>
                  <a:gd name="T3" fmla="*/ 361 h 662"/>
                  <a:gd name="T4" fmla="*/ 333 w 477"/>
                  <a:gd name="T5" fmla="*/ 361 h 662"/>
                  <a:gd name="T6" fmla="*/ 474 w 477"/>
                  <a:gd name="T7" fmla="*/ 662 h 662"/>
                  <a:gd name="T8" fmla="*/ 475 w 477"/>
                  <a:gd name="T9" fmla="*/ 662 h 662"/>
                  <a:gd name="T10" fmla="*/ 476 w 477"/>
                  <a:gd name="T11" fmla="*/ 661 h 662"/>
                  <a:gd name="T12" fmla="*/ 477 w 477"/>
                  <a:gd name="T13" fmla="*/ 661 h 662"/>
                  <a:gd name="T14" fmla="*/ 335 w 477"/>
                  <a:gd name="T15" fmla="*/ 360 h 662"/>
                  <a:gd name="T16" fmla="*/ 319 w 477"/>
                  <a:gd name="T17" fmla="*/ 348 h 662"/>
                  <a:gd name="T18" fmla="*/ 240 w 477"/>
                  <a:gd name="T19" fmla="*/ 398 h 662"/>
                  <a:gd name="T20" fmla="*/ 243 w 477"/>
                  <a:gd name="T21" fmla="*/ 402 h 662"/>
                  <a:gd name="T22" fmla="*/ 243 w 477"/>
                  <a:gd name="T23" fmla="*/ 402 h 662"/>
                  <a:gd name="T24" fmla="*/ 322 w 477"/>
                  <a:gd name="T25" fmla="*/ 353 h 662"/>
                  <a:gd name="T26" fmla="*/ 321 w 477"/>
                  <a:gd name="T27" fmla="*/ 352 h 662"/>
                  <a:gd name="T28" fmla="*/ 319 w 477"/>
                  <a:gd name="T29" fmla="*/ 348 h 662"/>
                  <a:gd name="T30" fmla="*/ 41 w 477"/>
                  <a:gd name="T31" fmla="*/ 143 h 662"/>
                  <a:gd name="T32" fmla="*/ 40 w 477"/>
                  <a:gd name="T33" fmla="*/ 144 h 662"/>
                  <a:gd name="T34" fmla="*/ 39 w 477"/>
                  <a:gd name="T35" fmla="*/ 145 h 662"/>
                  <a:gd name="T36" fmla="*/ 228 w 477"/>
                  <a:gd name="T37" fmla="*/ 395 h 662"/>
                  <a:gd name="T38" fmla="*/ 230 w 477"/>
                  <a:gd name="T39" fmla="*/ 393 h 662"/>
                  <a:gd name="T40" fmla="*/ 230 w 477"/>
                  <a:gd name="T41" fmla="*/ 393 h 662"/>
                  <a:gd name="T42" fmla="*/ 41 w 477"/>
                  <a:gd name="T43" fmla="*/ 143 h 662"/>
                  <a:gd name="T44" fmla="*/ 80 w 477"/>
                  <a:gd name="T45" fmla="*/ 87 h 662"/>
                  <a:gd name="T46" fmla="*/ 35 w 477"/>
                  <a:gd name="T47" fmla="*/ 128 h 662"/>
                  <a:gd name="T48" fmla="*/ 36 w 477"/>
                  <a:gd name="T49" fmla="*/ 129 h 662"/>
                  <a:gd name="T50" fmla="*/ 38 w 477"/>
                  <a:gd name="T51" fmla="*/ 132 h 662"/>
                  <a:gd name="T52" fmla="*/ 84 w 477"/>
                  <a:gd name="T53" fmla="*/ 90 h 662"/>
                  <a:gd name="T54" fmla="*/ 80 w 477"/>
                  <a:gd name="T55" fmla="*/ 87 h 662"/>
                  <a:gd name="T56" fmla="*/ 80 w 477"/>
                  <a:gd name="T57" fmla="*/ 87 h 662"/>
                  <a:gd name="T58" fmla="*/ 2 w 477"/>
                  <a:gd name="T59" fmla="*/ 0 h 662"/>
                  <a:gd name="T60" fmla="*/ 1 w 477"/>
                  <a:gd name="T61" fmla="*/ 1 h 662"/>
                  <a:gd name="T62" fmla="*/ 0 w 477"/>
                  <a:gd name="T63" fmla="*/ 2 h 662"/>
                  <a:gd name="T64" fmla="*/ 78 w 477"/>
                  <a:gd name="T65" fmla="*/ 78 h 662"/>
                  <a:gd name="T66" fmla="*/ 78 w 477"/>
                  <a:gd name="T67" fmla="*/ 78 h 662"/>
                  <a:gd name="T68" fmla="*/ 80 w 477"/>
                  <a:gd name="T69" fmla="*/ 77 h 662"/>
                  <a:gd name="T70" fmla="*/ 80 w 477"/>
                  <a:gd name="T71" fmla="*/ 77 h 662"/>
                  <a:gd name="T72" fmla="*/ 2 w 477"/>
                  <a:gd name="T73" fmla="*/ 0 h 6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477" h="662">
                    <a:moveTo>
                      <a:pt x="335" y="360"/>
                    </a:moveTo>
                    <a:cubicBezTo>
                      <a:pt x="335" y="360"/>
                      <a:pt x="335" y="360"/>
                      <a:pt x="335" y="361"/>
                    </a:cubicBezTo>
                    <a:cubicBezTo>
                      <a:pt x="334" y="361"/>
                      <a:pt x="334" y="361"/>
                      <a:pt x="333" y="361"/>
                    </a:cubicBezTo>
                    <a:cubicBezTo>
                      <a:pt x="390" y="457"/>
                      <a:pt x="437" y="558"/>
                      <a:pt x="474" y="662"/>
                    </a:cubicBezTo>
                    <a:cubicBezTo>
                      <a:pt x="474" y="662"/>
                      <a:pt x="475" y="662"/>
                      <a:pt x="475" y="662"/>
                    </a:cubicBezTo>
                    <a:cubicBezTo>
                      <a:pt x="475" y="662"/>
                      <a:pt x="476" y="661"/>
                      <a:pt x="476" y="661"/>
                    </a:cubicBezTo>
                    <a:cubicBezTo>
                      <a:pt x="476" y="661"/>
                      <a:pt x="477" y="661"/>
                      <a:pt x="477" y="661"/>
                    </a:cubicBezTo>
                    <a:cubicBezTo>
                      <a:pt x="439" y="557"/>
                      <a:pt x="392" y="456"/>
                      <a:pt x="335" y="360"/>
                    </a:cubicBezTo>
                    <a:moveTo>
                      <a:pt x="319" y="348"/>
                    </a:moveTo>
                    <a:cubicBezTo>
                      <a:pt x="293" y="365"/>
                      <a:pt x="266" y="381"/>
                      <a:pt x="240" y="398"/>
                    </a:cubicBezTo>
                    <a:cubicBezTo>
                      <a:pt x="241" y="399"/>
                      <a:pt x="242" y="400"/>
                      <a:pt x="243" y="402"/>
                    </a:cubicBezTo>
                    <a:cubicBezTo>
                      <a:pt x="243" y="402"/>
                      <a:pt x="243" y="402"/>
                      <a:pt x="243" y="402"/>
                    </a:cubicBezTo>
                    <a:cubicBezTo>
                      <a:pt x="269" y="386"/>
                      <a:pt x="295" y="369"/>
                      <a:pt x="322" y="353"/>
                    </a:cubicBezTo>
                    <a:cubicBezTo>
                      <a:pt x="322" y="353"/>
                      <a:pt x="321" y="353"/>
                      <a:pt x="321" y="352"/>
                    </a:cubicBezTo>
                    <a:cubicBezTo>
                      <a:pt x="320" y="351"/>
                      <a:pt x="320" y="350"/>
                      <a:pt x="319" y="348"/>
                    </a:cubicBezTo>
                    <a:moveTo>
                      <a:pt x="41" y="143"/>
                    </a:moveTo>
                    <a:cubicBezTo>
                      <a:pt x="41" y="143"/>
                      <a:pt x="40" y="143"/>
                      <a:pt x="40" y="144"/>
                    </a:cubicBezTo>
                    <a:cubicBezTo>
                      <a:pt x="40" y="144"/>
                      <a:pt x="39" y="144"/>
                      <a:pt x="39" y="145"/>
                    </a:cubicBezTo>
                    <a:cubicBezTo>
                      <a:pt x="112" y="222"/>
                      <a:pt x="174" y="306"/>
                      <a:pt x="228" y="395"/>
                    </a:cubicBezTo>
                    <a:cubicBezTo>
                      <a:pt x="228" y="394"/>
                      <a:pt x="229" y="394"/>
                      <a:pt x="230" y="393"/>
                    </a:cubicBezTo>
                    <a:cubicBezTo>
                      <a:pt x="230" y="393"/>
                      <a:pt x="230" y="393"/>
                      <a:pt x="230" y="393"/>
                    </a:cubicBezTo>
                    <a:cubicBezTo>
                      <a:pt x="176" y="304"/>
                      <a:pt x="113" y="221"/>
                      <a:pt x="41" y="143"/>
                    </a:cubicBezTo>
                    <a:moveTo>
                      <a:pt x="80" y="87"/>
                    </a:moveTo>
                    <a:cubicBezTo>
                      <a:pt x="65" y="100"/>
                      <a:pt x="50" y="114"/>
                      <a:pt x="35" y="128"/>
                    </a:cubicBezTo>
                    <a:cubicBezTo>
                      <a:pt x="35" y="129"/>
                      <a:pt x="35" y="129"/>
                      <a:pt x="36" y="129"/>
                    </a:cubicBezTo>
                    <a:cubicBezTo>
                      <a:pt x="37" y="130"/>
                      <a:pt x="38" y="131"/>
                      <a:pt x="38" y="132"/>
                    </a:cubicBezTo>
                    <a:cubicBezTo>
                      <a:pt x="54" y="118"/>
                      <a:pt x="69" y="104"/>
                      <a:pt x="84" y="90"/>
                    </a:cubicBezTo>
                    <a:cubicBezTo>
                      <a:pt x="83" y="89"/>
                      <a:pt x="82" y="88"/>
                      <a:pt x="80" y="87"/>
                    </a:cubicBezTo>
                    <a:cubicBezTo>
                      <a:pt x="80" y="87"/>
                      <a:pt x="80" y="87"/>
                      <a:pt x="80" y="87"/>
                    </a:cubicBezTo>
                    <a:moveTo>
                      <a:pt x="2" y="0"/>
                    </a:moveTo>
                    <a:cubicBezTo>
                      <a:pt x="2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0" y="2"/>
                    </a:cubicBezTo>
                    <a:cubicBezTo>
                      <a:pt x="27" y="26"/>
                      <a:pt x="53" y="52"/>
                      <a:pt x="78" y="78"/>
                    </a:cubicBezTo>
                    <a:cubicBezTo>
                      <a:pt x="78" y="78"/>
                      <a:pt x="78" y="78"/>
                      <a:pt x="78" y="78"/>
                    </a:cubicBezTo>
                    <a:cubicBezTo>
                      <a:pt x="78" y="77"/>
                      <a:pt x="79" y="77"/>
                      <a:pt x="80" y="77"/>
                    </a:cubicBezTo>
                    <a:cubicBezTo>
                      <a:pt x="80" y="77"/>
                      <a:pt x="80" y="77"/>
                      <a:pt x="80" y="77"/>
                    </a:cubicBezTo>
                    <a:cubicBezTo>
                      <a:pt x="55" y="50"/>
                      <a:pt x="29" y="24"/>
                      <a:pt x="2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9" name="Freeform 139">
                <a:extLst>
                  <a:ext uri="{FF2B5EF4-FFF2-40B4-BE49-F238E27FC236}">
                    <a16:creationId xmlns:a16="http://schemas.microsoft.com/office/drawing/2014/main" xmlns="" id="{A2E73325-2259-4913-ADF2-3D43B0954AA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93" y="2259"/>
                <a:ext cx="14" cy="22"/>
              </a:xfrm>
              <a:custGeom>
                <a:avLst/>
                <a:gdLst>
                  <a:gd name="T0" fmla="*/ 5 w 18"/>
                  <a:gd name="T1" fmla="*/ 0 h 28"/>
                  <a:gd name="T2" fmla="*/ 4 w 18"/>
                  <a:gd name="T3" fmla="*/ 1 h 28"/>
                  <a:gd name="T4" fmla="*/ 3 w 18"/>
                  <a:gd name="T5" fmla="*/ 1 h 28"/>
                  <a:gd name="T6" fmla="*/ 3 w 18"/>
                  <a:gd name="T7" fmla="*/ 17 h 28"/>
                  <a:gd name="T8" fmla="*/ 12 w 18"/>
                  <a:gd name="T9" fmla="*/ 28 h 28"/>
                  <a:gd name="T10" fmla="*/ 14 w 18"/>
                  <a:gd name="T11" fmla="*/ 27 h 28"/>
                  <a:gd name="T12" fmla="*/ 15 w 18"/>
                  <a:gd name="T13" fmla="*/ 12 h 28"/>
                  <a:gd name="T14" fmla="*/ 6 w 18"/>
                  <a:gd name="T15" fmla="*/ 0 h 28"/>
                  <a:gd name="T16" fmla="*/ 5 w 18"/>
                  <a:gd name="T17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" h="28">
                    <a:moveTo>
                      <a:pt x="5" y="0"/>
                    </a:moveTo>
                    <a:cubicBezTo>
                      <a:pt x="5" y="0"/>
                      <a:pt x="4" y="1"/>
                      <a:pt x="4" y="1"/>
                    </a:cubicBezTo>
                    <a:cubicBezTo>
                      <a:pt x="4" y="1"/>
                      <a:pt x="3" y="1"/>
                      <a:pt x="3" y="1"/>
                    </a:cubicBezTo>
                    <a:cubicBezTo>
                      <a:pt x="1" y="3"/>
                      <a:pt x="0" y="10"/>
                      <a:pt x="3" y="17"/>
                    </a:cubicBezTo>
                    <a:cubicBezTo>
                      <a:pt x="5" y="23"/>
                      <a:pt x="9" y="28"/>
                      <a:pt x="12" y="28"/>
                    </a:cubicBezTo>
                    <a:cubicBezTo>
                      <a:pt x="13" y="28"/>
                      <a:pt x="13" y="28"/>
                      <a:pt x="14" y="27"/>
                    </a:cubicBezTo>
                    <a:cubicBezTo>
                      <a:pt x="18" y="27"/>
                      <a:pt x="18" y="19"/>
                      <a:pt x="15" y="12"/>
                    </a:cubicBezTo>
                    <a:cubicBezTo>
                      <a:pt x="13" y="5"/>
                      <a:pt x="9" y="1"/>
                      <a:pt x="6" y="0"/>
                    </a:cubicBezTo>
                    <a:cubicBezTo>
                      <a:pt x="6" y="0"/>
                      <a:pt x="5" y="0"/>
                      <a:pt x="5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0" name="Freeform 140">
                <a:extLst>
                  <a:ext uri="{FF2B5EF4-FFF2-40B4-BE49-F238E27FC236}">
                    <a16:creationId xmlns:a16="http://schemas.microsoft.com/office/drawing/2014/main" xmlns="" id="{5943D7B8-09A4-4FC7-A2AB-96139750AA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74" y="2008"/>
                <a:ext cx="15" cy="20"/>
              </a:xfrm>
              <a:custGeom>
                <a:avLst/>
                <a:gdLst>
                  <a:gd name="T0" fmla="*/ 5 w 20"/>
                  <a:gd name="T1" fmla="*/ 0 h 25"/>
                  <a:gd name="T2" fmla="*/ 2 w 20"/>
                  <a:gd name="T3" fmla="*/ 0 h 25"/>
                  <a:gd name="T4" fmla="*/ 2 w 20"/>
                  <a:gd name="T5" fmla="*/ 12 h 25"/>
                  <a:gd name="T6" fmla="*/ 4 w 20"/>
                  <a:gd name="T7" fmla="*/ 16 h 25"/>
                  <a:gd name="T8" fmla="*/ 5 w 20"/>
                  <a:gd name="T9" fmla="*/ 17 h 25"/>
                  <a:gd name="T10" fmla="*/ 15 w 20"/>
                  <a:gd name="T11" fmla="*/ 25 h 25"/>
                  <a:gd name="T12" fmla="*/ 16 w 20"/>
                  <a:gd name="T13" fmla="*/ 25 h 25"/>
                  <a:gd name="T14" fmla="*/ 18 w 20"/>
                  <a:gd name="T15" fmla="*/ 25 h 25"/>
                  <a:gd name="T16" fmla="*/ 18 w 20"/>
                  <a:gd name="T17" fmla="*/ 24 h 25"/>
                  <a:gd name="T18" fmla="*/ 16 w 20"/>
                  <a:gd name="T19" fmla="*/ 9 h 25"/>
                  <a:gd name="T20" fmla="*/ 5 w 20"/>
                  <a:gd name="T21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" h="25">
                    <a:moveTo>
                      <a:pt x="5" y="0"/>
                    </a:moveTo>
                    <a:cubicBezTo>
                      <a:pt x="4" y="0"/>
                      <a:pt x="3" y="0"/>
                      <a:pt x="2" y="0"/>
                    </a:cubicBezTo>
                    <a:cubicBezTo>
                      <a:pt x="0" y="2"/>
                      <a:pt x="0" y="7"/>
                      <a:pt x="2" y="12"/>
                    </a:cubicBezTo>
                    <a:cubicBezTo>
                      <a:pt x="3" y="14"/>
                      <a:pt x="3" y="15"/>
                      <a:pt x="4" y="16"/>
                    </a:cubicBezTo>
                    <a:cubicBezTo>
                      <a:pt x="4" y="17"/>
                      <a:pt x="5" y="17"/>
                      <a:pt x="5" y="17"/>
                    </a:cubicBezTo>
                    <a:cubicBezTo>
                      <a:pt x="8" y="22"/>
                      <a:pt x="12" y="25"/>
                      <a:pt x="15" y="25"/>
                    </a:cubicBezTo>
                    <a:cubicBezTo>
                      <a:pt x="16" y="25"/>
                      <a:pt x="16" y="25"/>
                      <a:pt x="16" y="25"/>
                    </a:cubicBezTo>
                    <a:cubicBezTo>
                      <a:pt x="17" y="25"/>
                      <a:pt x="17" y="25"/>
                      <a:pt x="18" y="25"/>
                    </a:cubicBezTo>
                    <a:cubicBezTo>
                      <a:pt x="18" y="24"/>
                      <a:pt x="18" y="24"/>
                      <a:pt x="18" y="24"/>
                    </a:cubicBezTo>
                    <a:cubicBezTo>
                      <a:pt x="20" y="21"/>
                      <a:pt x="20" y="15"/>
                      <a:pt x="16" y="9"/>
                    </a:cubicBezTo>
                    <a:cubicBezTo>
                      <a:pt x="12" y="3"/>
                      <a:pt x="8" y="0"/>
                      <a:pt x="5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1" name="Freeform 141">
                <a:extLst>
                  <a:ext uri="{FF2B5EF4-FFF2-40B4-BE49-F238E27FC236}">
                    <a16:creationId xmlns:a16="http://schemas.microsoft.com/office/drawing/2014/main" xmlns="" id="{23890465-7705-4147-9F1C-90A065777D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15" y="1736"/>
                <a:ext cx="17" cy="14"/>
              </a:xfrm>
              <a:custGeom>
                <a:avLst/>
                <a:gdLst>
                  <a:gd name="T0" fmla="*/ 5 w 22"/>
                  <a:gd name="T1" fmla="*/ 0 h 18"/>
                  <a:gd name="T2" fmla="*/ 2 w 22"/>
                  <a:gd name="T3" fmla="*/ 1 h 18"/>
                  <a:gd name="T4" fmla="*/ 7 w 22"/>
                  <a:gd name="T5" fmla="*/ 13 h 18"/>
                  <a:gd name="T6" fmla="*/ 17 w 22"/>
                  <a:gd name="T7" fmla="*/ 18 h 18"/>
                  <a:gd name="T8" fmla="*/ 19 w 22"/>
                  <a:gd name="T9" fmla="*/ 18 h 18"/>
                  <a:gd name="T10" fmla="*/ 20 w 22"/>
                  <a:gd name="T11" fmla="*/ 17 h 18"/>
                  <a:gd name="T12" fmla="*/ 21 w 22"/>
                  <a:gd name="T13" fmla="*/ 16 h 18"/>
                  <a:gd name="T14" fmla="*/ 15 w 22"/>
                  <a:gd name="T15" fmla="*/ 5 h 18"/>
                  <a:gd name="T16" fmla="*/ 5 w 22"/>
                  <a:gd name="T17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" h="18">
                    <a:moveTo>
                      <a:pt x="5" y="0"/>
                    </a:moveTo>
                    <a:cubicBezTo>
                      <a:pt x="4" y="0"/>
                      <a:pt x="3" y="0"/>
                      <a:pt x="2" y="1"/>
                    </a:cubicBezTo>
                    <a:cubicBezTo>
                      <a:pt x="0" y="3"/>
                      <a:pt x="2" y="8"/>
                      <a:pt x="7" y="13"/>
                    </a:cubicBezTo>
                    <a:cubicBezTo>
                      <a:pt x="11" y="16"/>
                      <a:pt x="15" y="18"/>
                      <a:pt x="17" y="18"/>
                    </a:cubicBezTo>
                    <a:cubicBezTo>
                      <a:pt x="18" y="18"/>
                      <a:pt x="19" y="18"/>
                      <a:pt x="19" y="18"/>
                    </a:cubicBezTo>
                    <a:cubicBezTo>
                      <a:pt x="20" y="17"/>
                      <a:pt x="20" y="17"/>
                      <a:pt x="20" y="17"/>
                    </a:cubicBezTo>
                    <a:cubicBezTo>
                      <a:pt x="20" y="17"/>
                      <a:pt x="21" y="16"/>
                      <a:pt x="21" y="16"/>
                    </a:cubicBezTo>
                    <a:cubicBezTo>
                      <a:pt x="22" y="14"/>
                      <a:pt x="19" y="9"/>
                      <a:pt x="15" y="5"/>
                    </a:cubicBezTo>
                    <a:cubicBezTo>
                      <a:pt x="12" y="2"/>
                      <a:pt x="8" y="0"/>
                      <a:pt x="5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2" name="Freeform 142">
                <a:extLst>
                  <a:ext uri="{FF2B5EF4-FFF2-40B4-BE49-F238E27FC236}">
                    <a16:creationId xmlns:a16="http://schemas.microsoft.com/office/drawing/2014/main" xmlns="" id="{C4062D3D-8BFE-49A3-A913-88DF930630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04" y="2052"/>
                <a:ext cx="16" cy="20"/>
              </a:xfrm>
              <a:custGeom>
                <a:avLst/>
                <a:gdLst>
                  <a:gd name="T0" fmla="*/ 6 w 21"/>
                  <a:gd name="T1" fmla="*/ 0 h 25"/>
                  <a:gd name="T2" fmla="*/ 4 w 21"/>
                  <a:gd name="T3" fmla="*/ 0 h 25"/>
                  <a:gd name="T4" fmla="*/ 4 w 21"/>
                  <a:gd name="T5" fmla="*/ 0 h 25"/>
                  <a:gd name="T6" fmla="*/ 2 w 21"/>
                  <a:gd name="T7" fmla="*/ 2 h 25"/>
                  <a:gd name="T8" fmla="*/ 5 w 21"/>
                  <a:gd name="T9" fmla="*/ 16 h 25"/>
                  <a:gd name="T10" fmla="*/ 15 w 21"/>
                  <a:gd name="T11" fmla="*/ 25 h 25"/>
                  <a:gd name="T12" fmla="*/ 17 w 21"/>
                  <a:gd name="T13" fmla="*/ 24 h 25"/>
                  <a:gd name="T14" fmla="*/ 17 w 21"/>
                  <a:gd name="T15" fmla="*/ 9 h 25"/>
                  <a:gd name="T16" fmla="*/ 17 w 21"/>
                  <a:gd name="T17" fmla="*/ 9 h 25"/>
                  <a:gd name="T18" fmla="*/ 14 w 21"/>
                  <a:gd name="T19" fmla="*/ 5 h 25"/>
                  <a:gd name="T20" fmla="*/ 6 w 21"/>
                  <a:gd name="T21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1" h="25">
                    <a:moveTo>
                      <a:pt x="6" y="0"/>
                    </a:moveTo>
                    <a:cubicBezTo>
                      <a:pt x="5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1"/>
                      <a:pt x="2" y="1"/>
                      <a:pt x="2" y="2"/>
                    </a:cubicBezTo>
                    <a:cubicBezTo>
                      <a:pt x="0" y="5"/>
                      <a:pt x="1" y="11"/>
                      <a:pt x="5" y="16"/>
                    </a:cubicBezTo>
                    <a:cubicBezTo>
                      <a:pt x="7" y="21"/>
                      <a:pt x="12" y="25"/>
                      <a:pt x="15" y="25"/>
                    </a:cubicBezTo>
                    <a:cubicBezTo>
                      <a:pt x="16" y="25"/>
                      <a:pt x="16" y="24"/>
                      <a:pt x="17" y="24"/>
                    </a:cubicBezTo>
                    <a:cubicBezTo>
                      <a:pt x="21" y="22"/>
                      <a:pt x="20" y="15"/>
                      <a:pt x="17" y="9"/>
                    </a:cubicBezTo>
                    <a:cubicBezTo>
                      <a:pt x="17" y="9"/>
                      <a:pt x="17" y="9"/>
                      <a:pt x="17" y="9"/>
                    </a:cubicBezTo>
                    <a:cubicBezTo>
                      <a:pt x="16" y="7"/>
                      <a:pt x="15" y="6"/>
                      <a:pt x="14" y="5"/>
                    </a:cubicBezTo>
                    <a:cubicBezTo>
                      <a:pt x="11" y="1"/>
                      <a:pt x="8" y="0"/>
                      <a:pt x="6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3" name="Freeform 143">
                <a:extLst>
                  <a:ext uri="{FF2B5EF4-FFF2-40B4-BE49-F238E27FC236}">
                    <a16:creationId xmlns:a16="http://schemas.microsoft.com/office/drawing/2014/main" xmlns="" id="{6324B3F6-D40B-4C28-8690-A706B3A1B0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43" y="1843"/>
                <a:ext cx="19" cy="18"/>
              </a:xfrm>
              <a:custGeom>
                <a:avLst/>
                <a:gdLst>
                  <a:gd name="T0" fmla="*/ 6 w 24"/>
                  <a:gd name="T1" fmla="*/ 0 h 23"/>
                  <a:gd name="T2" fmla="*/ 3 w 24"/>
                  <a:gd name="T3" fmla="*/ 1 h 23"/>
                  <a:gd name="T4" fmla="*/ 7 w 24"/>
                  <a:gd name="T5" fmla="*/ 17 h 23"/>
                  <a:gd name="T6" fmla="*/ 19 w 24"/>
                  <a:gd name="T7" fmla="*/ 23 h 23"/>
                  <a:gd name="T8" fmla="*/ 21 w 24"/>
                  <a:gd name="T9" fmla="*/ 23 h 23"/>
                  <a:gd name="T10" fmla="*/ 22 w 24"/>
                  <a:gd name="T11" fmla="*/ 22 h 23"/>
                  <a:gd name="T12" fmla="*/ 23 w 24"/>
                  <a:gd name="T13" fmla="*/ 21 h 23"/>
                  <a:gd name="T14" fmla="*/ 20 w 24"/>
                  <a:gd name="T15" fmla="*/ 10 h 23"/>
                  <a:gd name="T16" fmla="*/ 18 w 24"/>
                  <a:gd name="T17" fmla="*/ 7 h 23"/>
                  <a:gd name="T18" fmla="*/ 17 w 24"/>
                  <a:gd name="T19" fmla="*/ 6 h 23"/>
                  <a:gd name="T20" fmla="*/ 6 w 24"/>
                  <a:gd name="T21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" h="23">
                    <a:moveTo>
                      <a:pt x="6" y="0"/>
                    </a:moveTo>
                    <a:cubicBezTo>
                      <a:pt x="5" y="0"/>
                      <a:pt x="4" y="0"/>
                      <a:pt x="3" y="1"/>
                    </a:cubicBezTo>
                    <a:cubicBezTo>
                      <a:pt x="0" y="4"/>
                      <a:pt x="2" y="10"/>
                      <a:pt x="7" y="17"/>
                    </a:cubicBezTo>
                    <a:cubicBezTo>
                      <a:pt x="11" y="21"/>
                      <a:pt x="15" y="23"/>
                      <a:pt x="19" y="23"/>
                    </a:cubicBezTo>
                    <a:cubicBezTo>
                      <a:pt x="19" y="23"/>
                      <a:pt x="20" y="23"/>
                      <a:pt x="21" y="23"/>
                    </a:cubicBezTo>
                    <a:cubicBezTo>
                      <a:pt x="21" y="22"/>
                      <a:pt x="22" y="22"/>
                      <a:pt x="22" y="22"/>
                    </a:cubicBezTo>
                    <a:cubicBezTo>
                      <a:pt x="22" y="21"/>
                      <a:pt x="23" y="21"/>
                      <a:pt x="23" y="21"/>
                    </a:cubicBezTo>
                    <a:cubicBezTo>
                      <a:pt x="24" y="19"/>
                      <a:pt x="23" y="14"/>
                      <a:pt x="20" y="10"/>
                    </a:cubicBezTo>
                    <a:cubicBezTo>
                      <a:pt x="20" y="9"/>
                      <a:pt x="19" y="8"/>
                      <a:pt x="18" y="7"/>
                    </a:cubicBezTo>
                    <a:cubicBezTo>
                      <a:pt x="17" y="7"/>
                      <a:pt x="17" y="7"/>
                      <a:pt x="17" y="6"/>
                    </a:cubicBezTo>
                    <a:cubicBezTo>
                      <a:pt x="13" y="2"/>
                      <a:pt x="9" y="0"/>
                      <a:pt x="6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4" name="Freeform 144">
                <a:extLst>
                  <a:ext uri="{FF2B5EF4-FFF2-40B4-BE49-F238E27FC236}">
                    <a16:creationId xmlns:a16="http://schemas.microsoft.com/office/drawing/2014/main" xmlns="" id="{0B55FDA1-4ED8-411C-AE4F-0F7F1DA8BE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88" y="1808"/>
                <a:ext cx="12" cy="11"/>
              </a:xfrm>
              <a:custGeom>
                <a:avLst/>
                <a:gdLst>
                  <a:gd name="T0" fmla="*/ 4 w 16"/>
                  <a:gd name="T1" fmla="*/ 0 h 14"/>
                  <a:gd name="T2" fmla="*/ 2 w 16"/>
                  <a:gd name="T3" fmla="*/ 1 h 14"/>
                  <a:gd name="T4" fmla="*/ 2 w 16"/>
                  <a:gd name="T5" fmla="*/ 1 h 14"/>
                  <a:gd name="T6" fmla="*/ 4 w 16"/>
                  <a:gd name="T7" fmla="*/ 10 h 14"/>
                  <a:gd name="T8" fmla="*/ 4 w 16"/>
                  <a:gd name="T9" fmla="*/ 10 h 14"/>
                  <a:gd name="T10" fmla="*/ 8 w 16"/>
                  <a:gd name="T11" fmla="*/ 13 h 14"/>
                  <a:gd name="T12" fmla="*/ 12 w 16"/>
                  <a:gd name="T13" fmla="*/ 14 h 14"/>
                  <a:gd name="T14" fmla="*/ 14 w 16"/>
                  <a:gd name="T15" fmla="*/ 14 h 14"/>
                  <a:gd name="T16" fmla="*/ 11 w 16"/>
                  <a:gd name="T17" fmla="*/ 4 h 14"/>
                  <a:gd name="T18" fmla="*/ 4 w 16"/>
                  <a:gd name="T19" fmla="*/ 0 h 14"/>
                  <a:gd name="T20" fmla="*/ 4 w 16"/>
                  <a:gd name="T21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" h="14">
                    <a:moveTo>
                      <a:pt x="4" y="0"/>
                    </a:moveTo>
                    <a:cubicBezTo>
                      <a:pt x="3" y="0"/>
                      <a:pt x="2" y="0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0" y="2"/>
                      <a:pt x="1" y="6"/>
                      <a:pt x="4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6" y="11"/>
                      <a:pt x="7" y="12"/>
                      <a:pt x="8" y="13"/>
                    </a:cubicBezTo>
                    <a:cubicBezTo>
                      <a:pt x="10" y="14"/>
                      <a:pt x="11" y="14"/>
                      <a:pt x="12" y="14"/>
                    </a:cubicBezTo>
                    <a:cubicBezTo>
                      <a:pt x="13" y="14"/>
                      <a:pt x="14" y="14"/>
                      <a:pt x="14" y="14"/>
                    </a:cubicBezTo>
                    <a:cubicBezTo>
                      <a:pt x="16" y="12"/>
                      <a:pt x="14" y="8"/>
                      <a:pt x="11" y="4"/>
                    </a:cubicBezTo>
                    <a:cubicBezTo>
                      <a:pt x="9" y="1"/>
                      <a:pt x="6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5" name="Freeform 145">
                <a:extLst>
                  <a:ext uri="{FF2B5EF4-FFF2-40B4-BE49-F238E27FC236}">
                    <a16:creationId xmlns:a16="http://schemas.microsoft.com/office/drawing/2014/main" xmlns="" id="{45FCC8AE-B318-4AC7-9ABF-2D4C3923D5B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120" y="794"/>
                <a:ext cx="741" cy="817"/>
              </a:xfrm>
              <a:custGeom>
                <a:avLst/>
                <a:gdLst>
                  <a:gd name="T0" fmla="*/ 653 w 960"/>
                  <a:gd name="T1" fmla="*/ 570 h 1057"/>
                  <a:gd name="T2" fmla="*/ 652 w 960"/>
                  <a:gd name="T3" fmla="*/ 571 h 1057"/>
                  <a:gd name="T4" fmla="*/ 651 w 960"/>
                  <a:gd name="T5" fmla="*/ 571 h 1057"/>
                  <a:gd name="T6" fmla="*/ 919 w 960"/>
                  <a:gd name="T7" fmla="*/ 981 h 1057"/>
                  <a:gd name="T8" fmla="*/ 935 w 960"/>
                  <a:gd name="T9" fmla="*/ 1011 h 1057"/>
                  <a:gd name="T10" fmla="*/ 958 w 960"/>
                  <a:gd name="T11" fmla="*/ 1057 h 1057"/>
                  <a:gd name="T12" fmla="*/ 959 w 960"/>
                  <a:gd name="T13" fmla="*/ 1056 h 1057"/>
                  <a:gd name="T14" fmla="*/ 960 w 960"/>
                  <a:gd name="T15" fmla="*/ 1056 h 1057"/>
                  <a:gd name="T16" fmla="*/ 937 w 960"/>
                  <a:gd name="T17" fmla="*/ 1011 h 1057"/>
                  <a:gd name="T18" fmla="*/ 920 w 960"/>
                  <a:gd name="T19" fmla="*/ 980 h 1057"/>
                  <a:gd name="T20" fmla="*/ 653 w 960"/>
                  <a:gd name="T21" fmla="*/ 570 h 1057"/>
                  <a:gd name="T22" fmla="*/ 626 w 960"/>
                  <a:gd name="T23" fmla="*/ 549 h 1057"/>
                  <a:gd name="T24" fmla="*/ 553 w 960"/>
                  <a:gd name="T25" fmla="*/ 607 h 1057"/>
                  <a:gd name="T26" fmla="*/ 559 w 960"/>
                  <a:gd name="T27" fmla="*/ 613 h 1057"/>
                  <a:gd name="T28" fmla="*/ 559 w 960"/>
                  <a:gd name="T29" fmla="*/ 614 h 1057"/>
                  <a:gd name="T30" fmla="*/ 631 w 960"/>
                  <a:gd name="T31" fmla="*/ 557 h 1057"/>
                  <a:gd name="T32" fmla="*/ 630 w 960"/>
                  <a:gd name="T33" fmla="*/ 555 h 1057"/>
                  <a:gd name="T34" fmla="*/ 626 w 960"/>
                  <a:gd name="T35" fmla="*/ 549 h 1057"/>
                  <a:gd name="T36" fmla="*/ 142 w 960"/>
                  <a:gd name="T37" fmla="*/ 199 h 1057"/>
                  <a:gd name="T38" fmla="*/ 141 w 960"/>
                  <a:gd name="T39" fmla="*/ 199 h 1057"/>
                  <a:gd name="T40" fmla="*/ 140 w 960"/>
                  <a:gd name="T41" fmla="*/ 200 h 1057"/>
                  <a:gd name="T42" fmla="*/ 537 w 960"/>
                  <a:gd name="T43" fmla="*/ 600 h 1057"/>
                  <a:gd name="T44" fmla="*/ 538 w 960"/>
                  <a:gd name="T45" fmla="*/ 599 h 1057"/>
                  <a:gd name="T46" fmla="*/ 539 w 960"/>
                  <a:gd name="T47" fmla="*/ 598 h 1057"/>
                  <a:gd name="T48" fmla="*/ 142 w 960"/>
                  <a:gd name="T49" fmla="*/ 199 h 1057"/>
                  <a:gd name="T50" fmla="*/ 165 w 960"/>
                  <a:gd name="T51" fmla="*/ 130 h 1057"/>
                  <a:gd name="T52" fmla="*/ 124 w 960"/>
                  <a:gd name="T53" fmla="*/ 176 h 1057"/>
                  <a:gd name="T54" fmla="*/ 125 w 960"/>
                  <a:gd name="T55" fmla="*/ 178 h 1057"/>
                  <a:gd name="T56" fmla="*/ 132 w 960"/>
                  <a:gd name="T57" fmla="*/ 183 h 1057"/>
                  <a:gd name="T58" fmla="*/ 173 w 960"/>
                  <a:gd name="T59" fmla="*/ 136 h 1057"/>
                  <a:gd name="T60" fmla="*/ 167 w 960"/>
                  <a:gd name="T61" fmla="*/ 131 h 1057"/>
                  <a:gd name="T62" fmla="*/ 165 w 960"/>
                  <a:gd name="T63" fmla="*/ 130 h 1057"/>
                  <a:gd name="T64" fmla="*/ 2 w 960"/>
                  <a:gd name="T65" fmla="*/ 0 h 1057"/>
                  <a:gd name="T66" fmla="*/ 2 w 960"/>
                  <a:gd name="T67" fmla="*/ 1 h 1057"/>
                  <a:gd name="T68" fmla="*/ 0 w 960"/>
                  <a:gd name="T69" fmla="*/ 2 h 1057"/>
                  <a:gd name="T70" fmla="*/ 156 w 960"/>
                  <a:gd name="T71" fmla="*/ 118 h 1057"/>
                  <a:gd name="T72" fmla="*/ 156 w 960"/>
                  <a:gd name="T73" fmla="*/ 117 h 1057"/>
                  <a:gd name="T74" fmla="*/ 157 w 960"/>
                  <a:gd name="T75" fmla="*/ 117 h 1057"/>
                  <a:gd name="T76" fmla="*/ 159 w 960"/>
                  <a:gd name="T77" fmla="*/ 117 h 1057"/>
                  <a:gd name="T78" fmla="*/ 2 w 960"/>
                  <a:gd name="T79" fmla="*/ 0 h 10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960" h="1057">
                    <a:moveTo>
                      <a:pt x="653" y="570"/>
                    </a:moveTo>
                    <a:cubicBezTo>
                      <a:pt x="653" y="570"/>
                      <a:pt x="652" y="571"/>
                      <a:pt x="652" y="571"/>
                    </a:cubicBezTo>
                    <a:cubicBezTo>
                      <a:pt x="652" y="571"/>
                      <a:pt x="651" y="571"/>
                      <a:pt x="651" y="571"/>
                    </a:cubicBezTo>
                    <a:cubicBezTo>
                      <a:pt x="752" y="701"/>
                      <a:pt x="841" y="838"/>
                      <a:pt x="919" y="981"/>
                    </a:cubicBezTo>
                    <a:cubicBezTo>
                      <a:pt x="924" y="991"/>
                      <a:pt x="930" y="1001"/>
                      <a:pt x="935" y="1011"/>
                    </a:cubicBezTo>
                    <a:cubicBezTo>
                      <a:pt x="943" y="1027"/>
                      <a:pt x="951" y="1042"/>
                      <a:pt x="958" y="1057"/>
                    </a:cubicBezTo>
                    <a:cubicBezTo>
                      <a:pt x="959" y="1057"/>
                      <a:pt x="959" y="1056"/>
                      <a:pt x="959" y="1056"/>
                    </a:cubicBezTo>
                    <a:cubicBezTo>
                      <a:pt x="959" y="1056"/>
                      <a:pt x="960" y="1056"/>
                      <a:pt x="960" y="1056"/>
                    </a:cubicBezTo>
                    <a:cubicBezTo>
                      <a:pt x="952" y="1041"/>
                      <a:pt x="945" y="1026"/>
                      <a:pt x="937" y="1011"/>
                    </a:cubicBezTo>
                    <a:cubicBezTo>
                      <a:pt x="931" y="1000"/>
                      <a:pt x="926" y="990"/>
                      <a:pt x="920" y="980"/>
                    </a:cubicBezTo>
                    <a:cubicBezTo>
                      <a:pt x="843" y="837"/>
                      <a:pt x="755" y="700"/>
                      <a:pt x="653" y="570"/>
                    </a:cubicBezTo>
                    <a:moveTo>
                      <a:pt x="626" y="549"/>
                    </a:moveTo>
                    <a:cubicBezTo>
                      <a:pt x="602" y="568"/>
                      <a:pt x="578" y="587"/>
                      <a:pt x="553" y="607"/>
                    </a:cubicBezTo>
                    <a:cubicBezTo>
                      <a:pt x="555" y="609"/>
                      <a:pt x="557" y="611"/>
                      <a:pt x="559" y="613"/>
                    </a:cubicBezTo>
                    <a:cubicBezTo>
                      <a:pt x="559" y="614"/>
                      <a:pt x="559" y="614"/>
                      <a:pt x="559" y="614"/>
                    </a:cubicBezTo>
                    <a:cubicBezTo>
                      <a:pt x="583" y="595"/>
                      <a:pt x="607" y="576"/>
                      <a:pt x="631" y="557"/>
                    </a:cubicBezTo>
                    <a:cubicBezTo>
                      <a:pt x="631" y="556"/>
                      <a:pt x="631" y="556"/>
                      <a:pt x="630" y="555"/>
                    </a:cubicBezTo>
                    <a:cubicBezTo>
                      <a:pt x="629" y="553"/>
                      <a:pt x="627" y="551"/>
                      <a:pt x="626" y="549"/>
                    </a:cubicBezTo>
                    <a:moveTo>
                      <a:pt x="142" y="199"/>
                    </a:moveTo>
                    <a:cubicBezTo>
                      <a:pt x="142" y="199"/>
                      <a:pt x="142" y="199"/>
                      <a:pt x="141" y="199"/>
                    </a:cubicBezTo>
                    <a:cubicBezTo>
                      <a:pt x="141" y="200"/>
                      <a:pt x="140" y="200"/>
                      <a:pt x="140" y="200"/>
                    </a:cubicBezTo>
                    <a:cubicBezTo>
                      <a:pt x="289" y="322"/>
                      <a:pt x="421" y="457"/>
                      <a:pt x="537" y="600"/>
                    </a:cubicBezTo>
                    <a:cubicBezTo>
                      <a:pt x="537" y="599"/>
                      <a:pt x="537" y="599"/>
                      <a:pt x="538" y="599"/>
                    </a:cubicBezTo>
                    <a:cubicBezTo>
                      <a:pt x="538" y="599"/>
                      <a:pt x="538" y="598"/>
                      <a:pt x="539" y="598"/>
                    </a:cubicBezTo>
                    <a:cubicBezTo>
                      <a:pt x="422" y="454"/>
                      <a:pt x="291" y="320"/>
                      <a:pt x="142" y="199"/>
                    </a:cubicBezTo>
                    <a:moveTo>
                      <a:pt x="165" y="130"/>
                    </a:moveTo>
                    <a:cubicBezTo>
                      <a:pt x="151" y="145"/>
                      <a:pt x="138" y="161"/>
                      <a:pt x="124" y="176"/>
                    </a:cubicBezTo>
                    <a:cubicBezTo>
                      <a:pt x="125" y="177"/>
                      <a:pt x="125" y="177"/>
                      <a:pt x="125" y="178"/>
                    </a:cubicBezTo>
                    <a:cubicBezTo>
                      <a:pt x="128" y="179"/>
                      <a:pt x="130" y="181"/>
                      <a:pt x="132" y="183"/>
                    </a:cubicBezTo>
                    <a:cubicBezTo>
                      <a:pt x="146" y="167"/>
                      <a:pt x="159" y="151"/>
                      <a:pt x="173" y="136"/>
                    </a:cubicBezTo>
                    <a:cubicBezTo>
                      <a:pt x="171" y="134"/>
                      <a:pt x="169" y="133"/>
                      <a:pt x="167" y="131"/>
                    </a:cubicBezTo>
                    <a:cubicBezTo>
                      <a:pt x="166" y="130"/>
                      <a:pt x="165" y="130"/>
                      <a:pt x="165" y="130"/>
                    </a:cubicBezTo>
                    <a:moveTo>
                      <a:pt x="2" y="0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2"/>
                      <a:pt x="1" y="2"/>
                      <a:pt x="0" y="2"/>
                    </a:cubicBezTo>
                    <a:cubicBezTo>
                      <a:pt x="54" y="40"/>
                      <a:pt x="105" y="78"/>
                      <a:pt x="156" y="118"/>
                    </a:cubicBezTo>
                    <a:cubicBezTo>
                      <a:pt x="156" y="117"/>
                      <a:pt x="156" y="117"/>
                      <a:pt x="156" y="117"/>
                    </a:cubicBezTo>
                    <a:cubicBezTo>
                      <a:pt x="156" y="117"/>
                      <a:pt x="157" y="117"/>
                      <a:pt x="157" y="117"/>
                    </a:cubicBezTo>
                    <a:cubicBezTo>
                      <a:pt x="158" y="117"/>
                      <a:pt x="158" y="117"/>
                      <a:pt x="159" y="117"/>
                    </a:cubicBezTo>
                    <a:cubicBezTo>
                      <a:pt x="108" y="77"/>
                      <a:pt x="56" y="38"/>
                      <a:pt x="2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6" name="Freeform 146">
                <a:extLst>
                  <a:ext uri="{FF2B5EF4-FFF2-40B4-BE49-F238E27FC236}">
                    <a16:creationId xmlns:a16="http://schemas.microsoft.com/office/drawing/2014/main" xmlns="" id="{7274DDAD-C810-43A2-B9B9-E170565B6D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58" y="1610"/>
                <a:ext cx="22" cy="34"/>
              </a:xfrm>
              <a:custGeom>
                <a:avLst/>
                <a:gdLst>
                  <a:gd name="T0" fmla="*/ 4 w 29"/>
                  <a:gd name="T1" fmla="*/ 0 h 44"/>
                  <a:gd name="T2" fmla="*/ 4 w 29"/>
                  <a:gd name="T3" fmla="*/ 0 h 44"/>
                  <a:gd name="T4" fmla="*/ 3 w 29"/>
                  <a:gd name="T5" fmla="*/ 0 h 44"/>
                  <a:gd name="T6" fmla="*/ 2 w 29"/>
                  <a:gd name="T7" fmla="*/ 1 h 44"/>
                  <a:gd name="T8" fmla="*/ 8 w 29"/>
                  <a:gd name="T9" fmla="*/ 25 h 44"/>
                  <a:gd name="T10" fmla="*/ 24 w 29"/>
                  <a:gd name="T11" fmla="*/ 44 h 44"/>
                  <a:gd name="T12" fmla="*/ 24 w 29"/>
                  <a:gd name="T13" fmla="*/ 44 h 44"/>
                  <a:gd name="T14" fmla="*/ 20 w 29"/>
                  <a:gd name="T15" fmla="*/ 19 h 44"/>
                  <a:gd name="T16" fmla="*/ 4 w 29"/>
                  <a:gd name="T17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9" h="44">
                    <a:moveTo>
                      <a:pt x="4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3" y="0"/>
                      <a:pt x="3" y="0"/>
                    </a:cubicBezTo>
                    <a:cubicBezTo>
                      <a:pt x="3" y="0"/>
                      <a:pt x="3" y="1"/>
                      <a:pt x="2" y="1"/>
                    </a:cubicBezTo>
                    <a:cubicBezTo>
                      <a:pt x="0" y="4"/>
                      <a:pt x="2" y="14"/>
                      <a:pt x="8" y="25"/>
                    </a:cubicBezTo>
                    <a:cubicBezTo>
                      <a:pt x="13" y="37"/>
                      <a:pt x="20" y="44"/>
                      <a:pt x="24" y="44"/>
                    </a:cubicBezTo>
                    <a:cubicBezTo>
                      <a:pt x="24" y="44"/>
                      <a:pt x="24" y="44"/>
                      <a:pt x="24" y="44"/>
                    </a:cubicBezTo>
                    <a:cubicBezTo>
                      <a:pt x="29" y="42"/>
                      <a:pt x="26" y="31"/>
                      <a:pt x="20" y="19"/>
                    </a:cubicBezTo>
                    <a:cubicBezTo>
                      <a:pt x="15" y="8"/>
                      <a:pt x="8" y="0"/>
                      <a:pt x="4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7" name="Freeform 147">
                <a:extLst>
                  <a:ext uri="{FF2B5EF4-FFF2-40B4-BE49-F238E27FC236}">
                    <a16:creationId xmlns:a16="http://schemas.microsoft.com/office/drawing/2014/main" xmlns="" id="{689530D1-CEEB-4720-A72B-FC20CB92D8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97" y="1204"/>
                <a:ext cx="28" cy="31"/>
              </a:xfrm>
              <a:custGeom>
                <a:avLst/>
                <a:gdLst>
                  <a:gd name="T0" fmla="*/ 4 w 36"/>
                  <a:gd name="T1" fmla="*/ 0 h 41"/>
                  <a:gd name="T2" fmla="*/ 3 w 36"/>
                  <a:gd name="T3" fmla="*/ 1 h 41"/>
                  <a:gd name="T4" fmla="*/ 8 w 36"/>
                  <a:gd name="T5" fmla="*/ 19 h 41"/>
                  <a:gd name="T6" fmla="*/ 12 w 36"/>
                  <a:gd name="T7" fmla="*/ 25 h 41"/>
                  <a:gd name="T8" fmla="*/ 13 w 36"/>
                  <a:gd name="T9" fmla="*/ 27 h 41"/>
                  <a:gd name="T10" fmla="*/ 32 w 36"/>
                  <a:gd name="T11" fmla="*/ 41 h 41"/>
                  <a:gd name="T12" fmla="*/ 33 w 36"/>
                  <a:gd name="T13" fmla="*/ 41 h 41"/>
                  <a:gd name="T14" fmla="*/ 34 w 36"/>
                  <a:gd name="T15" fmla="*/ 41 h 41"/>
                  <a:gd name="T16" fmla="*/ 35 w 36"/>
                  <a:gd name="T17" fmla="*/ 40 h 41"/>
                  <a:gd name="T18" fmla="*/ 24 w 36"/>
                  <a:gd name="T19" fmla="*/ 16 h 41"/>
                  <a:gd name="T20" fmla="*/ 4 w 36"/>
                  <a:gd name="T21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6" h="41">
                    <a:moveTo>
                      <a:pt x="4" y="0"/>
                    </a:moveTo>
                    <a:cubicBezTo>
                      <a:pt x="4" y="0"/>
                      <a:pt x="3" y="1"/>
                      <a:pt x="3" y="1"/>
                    </a:cubicBezTo>
                    <a:cubicBezTo>
                      <a:pt x="0" y="3"/>
                      <a:pt x="3" y="10"/>
                      <a:pt x="8" y="19"/>
                    </a:cubicBezTo>
                    <a:cubicBezTo>
                      <a:pt x="9" y="21"/>
                      <a:pt x="11" y="23"/>
                      <a:pt x="12" y="25"/>
                    </a:cubicBezTo>
                    <a:cubicBezTo>
                      <a:pt x="13" y="26"/>
                      <a:pt x="13" y="26"/>
                      <a:pt x="13" y="27"/>
                    </a:cubicBezTo>
                    <a:cubicBezTo>
                      <a:pt x="21" y="35"/>
                      <a:pt x="29" y="41"/>
                      <a:pt x="32" y="41"/>
                    </a:cubicBezTo>
                    <a:cubicBezTo>
                      <a:pt x="33" y="41"/>
                      <a:pt x="33" y="41"/>
                      <a:pt x="33" y="41"/>
                    </a:cubicBezTo>
                    <a:cubicBezTo>
                      <a:pt x="33" y="41"/>
                      <a:pt x="34" y="41"/>
                      <a:pt x="34" y="41"/>
                    </a:cubicBezTo>
                    <a:cubicBezTo>
                      <a:pt x="34" y="41"/>
                      <a:pt x="35" y="40"/>
                      <a:pt x="35" y="40"/>
                    </a:cubicBezTo>
                    <a:cubicBezTo>
                      <a:pt x="36" y="36"/>
                      <a:pt x="31" y="26"/>
                      <a:pt x="24" y="16"/>
                    </a:cubicBezTo>
                    <a:cubicBezTo>
                      <a:pt x="16" y="7"/>
                      <a:pt x="8" y="0"/>
                      <a:pt x="4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8" name="Freeform 148">
                <a:extLst>
                  <a:ext uri="{FF2B5EF4-FFF2-40B4-BE49-F238E27FC236}">
                    <a16:creationId xmlns:a16="http://schemas.microsoft.com/office/drawing/2014/main" xmlns="" id="{AE6C351C-B384-4849-8EA0-22D07C2DB4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92" y="776"/>
                <a:ext cx="29" cy="20"/>
              </a:xfrm>
              <a:custGeom>
                <a:avLst/>
                <a:gdLst>
                  <a:gd name="T0" fmla="*/ 4 w 38"/>
                  <a:gd name="T1" fmla="*/ 0 h 26"/>
                  <a:gd name="T2" fmla="*/ 2 w 38"/>
                  <a:gd name="T3" fmla="*/ 1 h 26"/>
                  <a:gd name="T4" fmla="*/ 17 w 38"/>
                  <a:gd name="T5" fmla="*/ 18 h 26"/>
                  <a:gd name="T6" fmla="*/ 35 w 38"/>
                  <a:gd name="T7" fmla="*/ 26 h 26"/>
                  <a:gd name="T8" fmla="*/ 36 w 38"/>
                  <a:gd name="T9" fmla="*/ 26 h 26"/>
                  <a:gd name="T10" fmla="*/ 38 w 38"/>
                  <a:gd name="T11" fmla="*/ 25 h 26"/>
                  <a:gd name="T12" fmla="*/ 38 w 38"/>
                  <a:gd name="T13" fmla="*/ 24 h 26"/>
                  <a:gd name="T14" fmla="*/ 24 w 38"/>
                  <a:gd name="T15" fmla="*/ 8 h 26"/>
                  <a:gd name="T16" fmla="*/ 4 w 38"/>
                  <a:gd name="T17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26">
                    <a:moveTo>
                      <a:pt x="4" y="0"/>
                    </a:moveTo>
                    <a:cubicBezTo>
                      <a:pt x="3" y="0"/>
                      <a:pt x="2" y="0"/>
                      <a:pt x="2" y="1"/>
                    </a:cubicBezTo>
                    <a:cubicBezTo>
                      <a:pt x="0" y="3"/>
                      <a:pt x="7" y="11"/>
                      <a:pt x="17" y="18"/>
                    </a:cubicBezTo>
                    <a:cubicBezTo>
                      <a:pt x="24" y="23"/>
                      <a:pt x="31" y="26"/>
                      <a:pt x="35" y="26"/>
                    </a:cubicBezTo>
                    <a:cubicBezTo>
                      <a:pt x="36" y="26"/>
                      <a:pt x="36" y="26"/>
                      <a:pt x="36" y="26"/>
                    </a:cubicBezTo>
                    <a:cubicBezTo>
                      <a:pt x="37" y="26"/>
                      <a:pt x="38" y="26"/>
                      <a:pt x="38" y="25"/>
                    </a:cubicBezTo>
                    <a:cubicBezTo>
                      <a:pt x="38" y="25"/>
                      <a:pt x="38" y="25"/>
                      <a:pt x="38" y="24"/>
                    </a:cubicBezTo>
                    <a:cubicBezTo>
                      <a:pt x="38" y="21"/>
                      <a:pt x="32" y="15"/>
                      <a:pt x="24" y="8"/>
                    </a:cubicBezTo>
                    <a:cubicBezTo>
                      <a:pt x="16" y="3"/>
                      <a:pt x="8" y="0"/>
                      <a:pt x="4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9" name="Freeform 149">
                <a:extLst>
                  <a:ext uri="{FF2B5EF4-FFF2-40B4-BE49-F238E27FC236}">
                    <a16:creationId xmlns:a16="http://schemas.microsoft.com/office/drawing/2014/main" xmlns="" id="{B836E35D-2B2B-4CBA-9392-7658C6425F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34" y="1256"/>
                <a:ext cx="27" cy="30"/>
              </a:xfrm>
              <a:custGeom>
                <a:avLst/>
                <a:gdLst>
                  <a:gd name="T0" fmla="*/ 3 w 35"/>
                  <a:gd name="T1" fmla="*/ 0 h 39"/>
                  <a:gd name="T2" fmla="*/ 3 w 35"/>
                  <a:gd name="T3" fmla="*/ 0 h 39"/>
                  <a:gd name="T4" fmla="*/ 2 w 35"/>
                  <a:gd name="T5" fmla="*/ 1 h 39"/>
                  <a:gd name="T6" fmla="*/ 1 w 35"/>
                  <a:gd name="T7" fmla="*/ 2 h 39"/>
                  <a:gd name="T8" fmla="*/ 11 w 35"/>
                  <a:gd name="T9" fmla="*/ 24 h 39"/>
                  <a:gd name="T10" fmla="*/ 30 w 35"/>
                  <a:gd name="T11" fmla="*/ 39 h 39"/>
                  <a:gd name="T12" fmla="*/ 32 w 35"/>
                  <a:gd name="T13" fmla="*/ 39 h 39"/>
                  <a:gd name="T14" fmla="*/ 23 w 35"/>
                  <a:gd name="T15" fmla="*/ 16 h 39"/>
                  <a:gd name="T16" fmla="*/ 23 w 35"/>
                  <a:gd name="T17" fmla="*/ 15 h 39"/>
                  <a:gd name="T18" fmla="*/ 17 w 35"/>
                  <a:gd name="T19" fmla="*/ 9 h 39"/>
                  <a:gd name="T20" fmla="*/ 3 w 35"/>
                  <a:gd name="T21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5" h="39">
                    <a:moveTo>
                      <a:pt x="3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0" y="6"/>
                      <a:pt x="4" y="15"/>
                      <a:pt x="11" y="24"/>
                    </a:cubicBezTo>
                    <a:cubicBezTo>
                      <a:pt x="18" y="33"/>
                      <a:pt x="26" y="39"/>
                      <a:pt x="30" y="39"/>
                    </a:cubicBezTo>
                    <a:cubicBezTo>
                      <a:pt x="31" y="39"/>
                      <a:pt x="31" y="39"/>
                      <a:pt x="32" y="39"/>
                    </a:cubicBezTo>
                    <a:cubicBezTo>
                      <a:pt x="35" y="36"/>
                      <a:pt x="31" y="26"/>
                      <a:pt x="23" y="16"/>
                    </a:cubicBezTo>
                    <a:cubicBezTo>
                      <a:pt x="23" y="16"/>
                      <a:pt x="23" y="16"/>
                      <a:pt x="23" y="15"/>
                    </a:cubicBezTo>
                    <a:cubicBezTo>
                      <a:pt x="21" y="13"/>
                      <a:pt x="19" y="11"/>
                      <a:pt x="17" y="9"/>
                    </a:cubicBezTo>
                    <a:cubicBezTo>
                      <a:pt x="12" y="3"/>
                      <a:pt x="6" y="0"/>
                      <a:pt x="3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0" name="Freeform 150">
                <a:extLst>
                  <a:ext uri="{FF2B5EF4-FFF2-40B4-BE49-F238E27FC236}">
                    <a16:creationId xmlns:a16="http://schemas.microsoft.com/office/drawing/2014/main" xmlns="" id="{B090E899-5062-4827-BCAB-C6EA4F21AE6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96" y="923"/>
                <a:ext cx="34" cy="26"/>
              </a:xfrm>
              <a:custGeom>
                <a:avLst/>
                <a:gdLst>
                  <a:gd name="T0" fmla="*/ 6 w 44"/>
                  <a:gd name="T1" fmla="*/ 0 h 34"/>
                  <a:gd name="T2" fmla="*/ 3 w 44"/>
                  <a:gd name="T3" fmla="*/ 1 h 34"/>
                  <a:gd name="T4" fmla="*/ 18 w 44"/>
                  <a:gd name="T5" fmla="*/ 23 h 34"/>
                  <a:gd name="T6" fmla="*/ 40 w 44"/>
                  <a:gd name="T7" fmla="*/ 34 h 34"/>
                  <a:gd name="T8" fmla="*/ 41 w 44"/>
                  <a:gd name="T9" fmla="*/ 34 h 34"/>
                  <a:gd name="T10" fmla="*/ 42 w 44"/>
                  <a:gd name="T11" fmla="*/ 33 h 34"/>
                  <a:gd name="T12" fmla="*/ 43 w 44"/>
                  <a:gd name="T13" fmla="*/ 33 h 34"/>
                  <a:gd name="T14" fmla="*/ 33 w 44"/>
                  <a:gd name="T15" fmla="*/ 17 h 34"/>
                  <a:gd name="T16" fmla="*/ 26 w 44"/>
                  <a:gd name="T17" fmla="*/ 12 h 34"/>
                  <a:gd name="T18" fmla="*/ 25 w 44"/>
                  <a:gd name="T19" fmla="*/ 10 h 34"/>
                  <a:gd name="T20" fmla="*/ 6 w 44"/>
                  <a:gd name="T21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4" h="34">
                    <a:moveTo>
                      <a:pt x="6" y="0"/>
                    </a:moveTo>
                    <a:cubicBezTo>
                      <a:pt x="4" y="0"/>
                      <a:pt x="3" y="0"/>
                      <a:pt x="3" y="1"/>
                    </a:cubicBezTo>
                    <a:cubicBezTo>
                      <a:pt x="0" y="5"/>
                      <a:pt x="7" y="14"/>
                      <a:pt x="18" y="23"/>
                    </a:cubicBezTo>
                    <a:cubicBezTo>
                      <a:pt x="26" y="29"/>
                      <a:pt x="35" y="34"/>
                      <a:pt x="40" y="34"/>
                    </a:cubicBezTo>
                    <a:cubicBezTo>
                      <a:pt x="40" y="34"/>
                      <a:pt x="40" y="34"/>
                      <a:pt x="41" y="34"/>
                    </a:cubicBezTo>
                    <a:cubicBezTo>
                      <a:pt x="41" y="34"/>
                      <a:pt x="42" y="34"/>
                      <a:pt x="42" y="33"/>
                    </a:cubicBezTo>
                    <a:cubicBezTo>
                      <a:pt x="43" y="33"/>
                      <a:pt x="43" y="33"/>
                      <a:pt x="43" y="33"/>
                    </a:cubicBezTo>
                    <a:cubicBezTo>
                      <a:pt x="44" y="30"/>
                      <a:pt x="40" y="24"/>
                      <a:pt x="33" y="17"/>
                    </a:cubicBezTo>
                    <a:cubicBezTo>
                      <a:pt x="31" y="15"/>
                      <a:pt x="29" y="13"/>
                      <a:pt x="26" y="12"/>
                    </a:cubicBezTo>
                    <a:cubicBezTo>
                      <a:pt x="26" y="11"/>
                      <a:pt x="26" y="11"/>
                      <a:pt x="25" y="10"/>
                    </a:cubicBezTo>
                    <a:cubicBezTo>
                      <a:pt x="17" y="4"/>
                      <a:pt x="10" y="0"/>
                      <a:pt x="6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1" name="Freeform 151">
                <a:extLst>
                  <a:ext uri="{FF2B5EF4-FFF2-40B4-BE49-F238E27FC236}">
                    <a16:creationId xmlns:a16="http://schemas.microsoft.com/office/drawing/2014/main" xmlns="" id="{89E2F538-2712-470D-9A45-FAB3F8A4E9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39" y="885"/>
                <a:ext cx="22" cy="17"/>
              </a:xfrm>
              <a:custGeom>
                <a:avLst/>
                <a:gdLst>
                  <a:gd name="T0" fmla="*/ 2 w 28"/>
                  <a:gd name="T1" fmla="*/ 0 h 22"/>
                  <a:gd name="T2" fmla="*/ 1 w 28"/>
                  <a:gd name="T3" fmla="*/ 0 h 22"/>
                  <a:gd name="T4" fmla="*/ 1 w 28"/>
                  <a:gd name="T5" fmla="*/ 1 h 22"/>
                  <a:gd name="T6" fmla="*/ 10 w 28"/>
                  <a:gd name="T7" fmla="*/ 13 h 22"/>
                  <a:gd name="T8" fmla="*/ 12 w 28"/>
                  <a:gd name="T9" fmla="*/ 14 h 22"/>
                  <a:gd name="T10" fmla="*/ 18 w 28"/>
                  <a:gd name="T11" fmla="*/ 19 h 22"/>
                  <a:gd name="T12" fmla="*/ 25 w 28"/>
                  <a:gd name="T13" fmla="*/ 22 h 22"/>
                  <a:gd name="T14" fmla="*/ 26 w 28"/>
                  <a:gd name="T15" fmla="*/ 21 h 22"/>
                  <a:gd name="T16" fmla="*/ 17 w 28"/>
                  <a:gd name="T17" fmla="*/ 7 h 22"/>
                  <a:gd name="T18" fmla="*/ 4 w 28"/>
                  <a:gd name="T19" fmla="*/ 0 h 22"/>
                  <a:gd name="T20" fmla="*/ 2 w 28"/>
                  <a:gd name="T21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" h="22">
                    <a:moveTo>
                      <a:pt x="2" y="0"/>
                    </a:move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0" y="3"/>
                      <a:pt x="3" y="8"/>
                      <a:pt x="10" y="13"/>
                    </a:cubicBezTo>
                    <a:cubicBezTo>
                      <a:pt x="10" y="13"/>
                      <a:pt x="11" y="13"/>
                      <a:pt x="12" y="14"/>
                    </a:cubicBezTo>
                    <a:cubicBezTo>
                      <a:pt x="14" y="16"/>
                      <a:pt x="16" y="17"/>
                      <a:pt x="18" y="19"/>
                    </a:cubicBezTo>
                    <a:cubicBezTo>
                      <a:pt x="21" y="21"/>
                      <a:pt x="24" y="22"/>
                      <a:pt x="25" y="22"/>
                    </a:cubicBezTo>
                    <a:cubicBezTo>
                      <a:pt x="26" y="22"/>
                      <a:pt x="26" y="21"/>
                      <a:pt x="26" y="21"/>
                    </a:cubicBezTo>
                    <a:cubicBezTo>
                      <a:pt x="28" y="19"/>
                      <a:pt x="23" y="13"/>
                      <a:pt x="17" y="7"/>
                    </a:cubicBezTo>
                    <a:cubicBezTo>
                      <a:pt x="12" y="3"/>
                      <a:pt x="7" y="0"/>
                      <a:pt x="4" y="0"/>
                    </a:cubicBezTo>
                    <a:cubicBezTo>
                      <a:pt x="3" y="0"/>
                      <a:pt x="3" y="0"/>
                      <a:pt x="2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2" name="Freeform 152">
                <a:extLst>
                  <a:ext uri="{FF2B5EF4-FFF2-40B4-BE49-F238E27FC236}">
                    <a16:creationId xmlns:a16="http://schemas.microsoft.com/office/drawing/2014/main" xmlns="" id="{5B00058A-5144-4F45-820B-4303EDC8202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293" y="2326"/>
                <a:ext cx="123" cy="978"/>
              </a:xfrm>
              <a:custGeom>
                <a:avLst/>
                <a:gdLst>
                  <a:gd name="T0" fmla="*/ 156 w 159"/>
                  <a:gd name="T1" fmla="*/ 748 h 1267"/>
                  <a:gd name="T2" fmla="*/ 66 w 159"/>
                  <a:gd name="T3" fmla="*/ 1266 h 1267"/>
                  <a:gd name="T4" fmla="*/ 67 w 159"/>
                  <a:gd name="T5" fmla="*/ 1266 h 1267"/>
                  <a:gd name="T6" fmla="*/ 68 w 159"/>
                  <a:gd name="T7" fmla="*/ 1266 h 1267"/>
                  <a:gd name="T8" fmla="*/ 70 w 159"/>
                  <a:gd name="T9" fmla="*/ 1267 h 1267"/>
                  <a:gd name="T10" fmla="*/ 159 w 159"/>
                  <a:gd name="T11" fmla="*/ 749 h 1267"/>
                  <a:gd name="T12" fmla="*/ 159 w 159"/>
                  <a:gd name="T13" fmla="*/ 749 h 1267"/>
                  <a:gd name="T14" fmla="*/ 158 w 159"/>
                  <a:gd name="T15" fmla="*/ 749 h 1267"/>
                  <a:gd name="T16" fmla="*/ 156 w 159"/>
                  <a:gd name="T17" fmla="*/ 748 h 1267"/>
                  <a:gd name="T18" fmla="*/ 33 w 159"/>
                  <a:gd name="T19" fmla="*/ 713 h 1267"/>
                  <a:gd name="T20" fmla="*/ 33 w 159"/>
                  <a:gd name="T21" fmla="*/ 719 h 1267"/>
                  <a:gd name="T22" fmla="*/ 33 w 159"/>
                  <a:gd name="T23" fmla="*/ 721 h 1267"/>
                  <a:gd name="T24" fmla="*/ 150 w 159"/>
                  <a:gd name="T25" fmla="*/ 727 h 1267"/>
                  <a:gd name="T26" fmla="*/ 150 w 159"/>
                  <a:gd name="T27" fmla="*/ 725 h 1267"/>
                  <a:gd name="T28" fmla="*/ 151 w 159"/>
                  <a:gd name="T29" fmla="*/ 718 h 1267"/>
                  <a:gd name="T30" fmla="*/ 33 w 159"/>
                  <a:gd name="T31" fmla="*/ 713 h 1267"/>
                  <a:gd name="T32" fmla="*/ 4 w 159"/>
                  <a:gd name="T33" fmla="*/ 212 h 1267"/>
                  <a:gd name="T34" fmla="*/ 2 w 159"/>
                  <a:gd name="T35" fmla="*/ 213 h 1267"/>
                  <a:gd name="T36" fmla="*/ 1 w 159"/>
                  <a:gd name="T37" fmla="*/ 213 h 1267"/>
                  <a:gd name="T38" fmla="*/ 0 w 159"/>
                  <a:gd name="T39" fmla="*/ 213 h 1267"/>
                  <a:gd name="T40" fmla="*/ 24 w 159"/>
                  <a:gd name="T41" fmla="*/ 698 h 1267"/>
                  <a:gd name="T42" fmla="*/ 25 w 159"/>
                  <a:gd name="T43" fmla="*/ 697 h 1267"/>
                  <a:gd name="T44" fmla="*/ 25 w 159"/>
                  <a:gd name="T45" fmla="*/ 697 h 1267"/>
                  <a:gd name="T46" fmla="*/ 28 w 159"/>
                  <a:gd name="T47" fmla="*/ 699 h 1267"/>
                  <a:gd name="T48" fmla="*/ 4 w 159"/>
                  <a:gd name="T49" fmla="*/ 212 h 1267"/>
                  <a:gd name="T50" fmla="*/ 83 w 159"/>
                  <a:gd name="T51" fmla="*/ 174 h 1267"/>
                  <a:gd name="T52" fmla="*/ 7 w 159"/>
                  <a:gd name="T53" fmla="*/ 189 h 1267"/>
                  <a:gd name="T54" fmla="*/ 7 w 159"/>
                  <a:gd name="T55" fmla="*/ 191 h 1267"/>
                  <a:gd name="T56" fmla="*/ 8 w 159"/>
                  <a:gd name="T57" fmla="*/ 197 h 1267"/>
                  <a:gd name="T58" fmla="*/ 85 w 159"/>
                  <a:gd name="T59" fmla="*/ 182 h 1267"/>
                  <a:gd name="T60" fmla="*/ 83 w 159"/>
                  <a:gd name="T61" fmla="*/ 176 h 1267"/>
                  <a:gd name="T62" fmla="*/ 83 w 159"/>
                  <a:gd name="T63" fmla="*/ 174 h 1267"/>
                  <a:gd name="T64" fmla="*/ 57 w 159"/>
                  <a:gd name="T65" fmla="*/ 0 h 1267"/>
                  <a:gd name="T66" fmla="*/ 56 w 159"/>
                  <a:gd name="T67" fmla="*/ 0 h 1267"/>
                  <a:gd name="T68" fmla="*/ 55 w 159"/>
                  <a:gd name="T69" fmla="*/ 0 h 1267"/>
                  <a:gd name="T70" fmla="*/ 54 w 159"/>
                  <a:gd name="T71" fmla="*/ 0 h 1267"/>
                  <a:gd name="T72" fmla="*/ 87 w 159"/>
                  <a:gd name="T73" fmla="*/ 161 h 1267"/>
                  <a:gd name="T74" fmla="*/ 87 w 159"/>
                  <a:gd name="T75" fmla="*/ 161 h 1267"/>
                  <a:gd name="T76" fmla="*/ 88 w 159"/>
                  <a:gd name="T77" fmla="*/ 161 h 1267"/>
                  <a:gd name="T78" fmla="*/ 88 w 159"/>
                  <a:gd name="T79" fmla="*/ 161 h 1267"/>
                  <a:gd name="T80" fmla="*/ 90 w 159"/>
                  <a:gd name="T81" fmla="*/ 162 h 1267"/>
                  <a:gd name="T82" fmla="*/ 57 w 159"/>
                  <a:gd name="T83" fmla="*/ 0 h 12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59" h="1267">
                    <a:moveTo>
                      <a:pt x="156" y="748"/>
                    </a:moveTo>
                    <a:cubicBezTo>
                      <a:pt x="144" y="923"/>
                      <a:pt x="113" y="1098"/>
                      <a:pt x="66" y="1266"/>
                    </a:cubicBezTo>
                    <a:cubicBezTo>
                      <a:pt x="67" y="1266"/>
                      <a:pt x="67" y="1266"/>
                      <a:pt x="67" y="1266"/>
                    </a:cubicBezTo>
                    <a:cubicBezTo>
                      <a:pt x="68" y="1266"/>
                      <a:pt x="68" y="1266"/>
                      <a:pt x="68" y="1266"/>
                    </a:cubicBezTo>
                    <a:cubicBezTo>
                      <a:pt x="69" y="1266"/>
                      <a:pt x="69" y="1266"/>
                      <a:pt x="70" y="1267"/>
                    </a:cubicBezTo>
                    <a:cubicBezTo>
                      <a:pt x="116" y="1097"/>
                      <a:pt x="147" y="923"/>
                      <a:pt x="159" y="749"/>
                    </a:cubicBezTo>
                    <a:cubicBezTo>
                      <a:pt x="159" y="749"/>
                      <a:pt x="159" y="749"/>
                      <a:pt x="159" y="749"/>
                    </a:cubicBezTo>
                    <a:cubicBezTo>
                      <a:pt x="158" y="749"/>
                      <a:pt x="158" y="749"/>
                      <a:pt x="158" y="749"/>
                    </a:cubicBezTo>
                    <a:cubicBezTo>
                      <a:pt x="157" y="749"/>
                      <a:pt x="157" y="748"/>
                      <a:pt x="156" y="748"/>
                    </a:cubicBezTo>
                    <a:moveTo>
                      <a:pt x="33" y="713"/>
                    </a:moveTo>
                    <a:cubicBezTo>
                      <a:pt x="33" y="715"/>
                      <a:pt x="33" y="717"/>
                      <a:pt x="33" y="719"/>
                    </a:cubicBezTo>
                    <a:cubicBezTo>
                      <a:pt x="33" y="720"/>
                      <a:pt x="33" y="721"/>
                      <a:pt x="33" y="721"/>
                    </a:cubicBezTo>
                    <a:cubicBezTo>
                      <a:pt x="72" y="723"/>
                      <a:pt x="111" y="725"/>
                      <a:pt x="150" y="727"/>
                    </a:cubicBezTo>
                    <a:cubicBezTo>
                      <a:pt x="150" y="726"/>
                      <a:pt x="150" y="726"/>
                      <a:pt x="150" y="725"/>
                    </a:cubicBezTo>
                    <a:cubicBezTo>
                      <a:pt x="151" y="723"/>
                      <a:pt x="151" y="721"/>
                      <a:pt x="151" y="718"/>
                    </a:cubicBezTo>
                    <a:cubicBezTo>
                      <a:pt x="112" y="716"/>
                      <a:pt x="72" y="715"/>
                      <a:pt x="33" y="713"/>
                    </a:cubicBezTo>
                    <a:moveTo>
                      <a:pt x="4" y="212"/>
                    </a:moveTo>
                    <a:cubicBezTo>
                      <a:pt x="3" y="213"/>
                      <a:pt x="2" y="213"/>
                      <a:pt x="2" y="213"/>
                    </a:cubicBezTo>
                    <a:cubicBezTo>
                      <a:pt x="1" y="213"/>
                      <a:pt x="1" y="213"/>
                      <a:pt x="1" y="213"/>
                    </a:cubicBezTo>
                    <a:cubicBezTo>
                      <a:pt x="1" y="213"/>
                      <a:pt x="0" y="213"/>
                      <a:pt x="0" y="213"/>
                    </a:cubicBezTo>
                    <a:cubicBezTo>
                      <a:pt x="25" y="373"/>
                      <a:pt x="33" y="536"/>
                      <a:pt x="24" y="698"/>
                    </a:cubicBezTo>
                    <a:cubicBezTo>
                      <a:pt x="25" y="697"/>
                      <a:pt x="25" y="697"/>
                      <a:pt x="25" y="697"/>
                    </a:cubicBezTo>
                    <a:cubicBezTo>
                      <a:pt x="25" y="697"/>
                      <a:pt x="25" y="697"/>
                      <a:pt x="25" y="697"/>
                    </a:cubicBezTo>
                    <a:cubicBezTo>
                      <a:pt x="26" y="697"/>
                      <a:pt x="27" y="698"/>
                      <a:pt x="28" y="699"/>
                    </a:cubicBezTo>
                    <a:cubicBezTo>
                      <a:pt x="36" y="536"/>
                      <a:pt x="28" y="373"/>
                      <a:pt x="4" y="212"/>
                    </a:cubicBezTo>
                    <a:moveTo>
                      <a:pt x="83" y="174"/>
                    </a:moveTo>
                    <a:cubicBezTo>
                      <a:pt x="58" y="179"/>
                      <a:pt x="32" y="184"/>
                      <a:pt x="7" y="189"/>
                    </a:cubicBezTo>
                    <a:cubicBezTo>
                      <a:pt x="7" y="190"/>
                      <a:pt x="7" y="190"/>
                      <a:pt x="7" y="191"/>
                    </a:cubicBezTo>
                    <a:cubicBezTo>
                      <a:pt x="8" y="193"/>
                      <a:pt x="8" y="195"/>
                      <a:pt x="8" y="197"/>
                    </a:cubicBezTo>
                    <a:cubicBezTo>
                      <a:pt x="33" y="192"/>
                      <a:pt x="59" y="188"/>
                      <a:pt x="85" y="182"/>
                    </a:cubicBezTo>
                    <a:cubicBezTo>
                      <a:pt x="84" y="180"/>
                      <a:pt x="84" y="178"/>
                      <a:pt x="83" y="176"/>
                    </a:cubicBezTo>
                    <a:cubicBezTo>
                      <a:pt x="83" y="175"/>
                      <a:pt x="83" y="175"/>
                      <a:pt x="83" y="174"/>
                    </a:cubicBezTo>
                    <a:moveTo>
                      <a:pt x="57" y="0"/>
                    </a:moveTo>
                    <a:cubicBezTo>
                      <a:pt x="56" y="0"/>
                      <a:pt x="56" y="0"/>
                      <a:pt x="56" y="0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54" y="0"/>
                      <a:pt x="54" y="0"/>
                      <a:pt x="54" y="0"/>
                    </a:cubicBezTo>
                    <a:cubicBezTo>
                      <a:pt x="67" y="54"/>
                      <a:pt x="77" y="107"/>
                      <a:pt x="87" y="161"/>
                    </a:cubicBezTo>
                    <a:cubicBezTo>
                      <a:pt x="87" y="161"/>
                      <a:pt x="87" y="161"/>
                      <a:pt x="87" y="161"/>
                    </a:cubicBezTo>
                    <a:cubicBezTo>
                      <a:pt x="87" y="161"/>
                      <a:pt x="87" y="161"/>
                      <a:pt x="88" y="161"/>
                    </a:cubicBezTo>
                    <a:cubicBezTo>
                      <a:pt x="88" y="161"/>
                      <a:pt x="88" y="161"/>
                      <a:pt x="88" y="161"/>
                    </a:cubicBezTo>
                    <a:cubicBezTo>
                      <a:pt x="88" y="161"/>
                      <a:pt x="89" y="162"/>
                      <a:pt x="90" y="162"/>
                    </a:cubicBezTo>
                    <a:cubicBezTo>
                      <a:pt x="81" y="108"/>
                      <a:pt x="70" y="54"/>
                      <a:pt x="57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3" name="Freeform 153">
                <a:extLst>
                  <a:ext uri="{FF2B5EF4-FFF2-40B4-BE49-F238E27FC236}">
                    <a16:creationId xmlns:a16="http://schemas.microsoft.com/office/drawing/2014/main" xmlns="" id="{171EDA69-C789-4DE8-BA61-FCAA26DDD3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31" y="3303"/>
                <a:ext cx="20" cy="35"/>
              </a:xfrm>
              <a:custGeom>
                <a:avLst/>
                <a:gdLst>
                  <a:gd name="T0" fmla="*/ 18 w 25"/>
                  <a:gd name="T1" fmla="*/ 0 h 45"/>
                  <a:gd name="T2" fmla="*/ 17 w 25"/>
                  <a:gd name="T3" fmla="*/ 0 h 45"/>
                  <a:gd name="T4" fmla="*/ 4 w 25"/>
                  <a:gd name="T5" fmla="*/ 19 h 45"/>
                  <a:gd name="T6" fmla="*/ 6 w 25"/>
                  <a:gd name="T7" fmla="*/ 44 h 45"/>
                  <a:gd name="T8" fmla="*/ 7 w 25"/>
                  <a:gd name="T9" fmla="*/ 45 h 45"/>
                  <a:gd name="T10" fmla="*/ 21 w 25"/>
                  <a:gd name="T11" fmla="*/ 25 h 45"/>
                  <a:gd name="T12" fmla="*/ 21 w 25"/>
                  <a:gd name="T13" fmla="*/ 1 h 45"/>
                  <a:gd name="T14" fmla="*/ 19 w 25"/>
                  <a:gd name="T15" fmla="*/ 0 h 45"/>
                  <a:gd name="T16" fmla="*/ 18 w 25"/>
                  <a:gd name="T17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" h="45">
                    <a:moveTo>
                      <a:pt x="18" y="0"/>
                    </a:moveTo>
                    <a:cubicBezTo>
                      <a:pt x="18" y="0"/>
                      <a:pt x="18" y="0"/>
                      <a:pt x="17" y="0"/>
                    </a:cubicBezTo>
                    <a:cubicBezTo>
                      <a:pt x="12" y="1"/>
                      <a:pt x="7" y="10"/>
                      <a:pt x="4" y="19"/>
                    </a:cubicBezTo>
                    <a:cubicBezTo>
                      <a:pt x="0" y="31"/>
                      <a:pt x="1" y="43"/>
                      <a:pt x="6" y="44"/>
                    </a:cubicBezTo>
                    <a:cubicBezTo>
                      <a:pt x="7" y="45"/>
                      <a:pt x="7" y="45"/>
                      <a:pt x="7" y="45"/>
                    </a:cubicBezTo>
                    <a:cubicBezTo>
                      <a:pt x="11" y="45"/>
                      <a:pt x="17" y="36"/>
                      <a:pt x="21" y="25"/>
                    </a:cubicBezTo>
                    <a:cubicBezTo>
                      <a:pt x="25" y="14"/>
                      <a:pt x="24" y="4"/>
                      <a:pt x="21" y="1"/>
                    </a:cubicBezTo>
                    <a:cubicBezTo>
                      <a:pt x="20" y="0"/>
                      <a:pt x="20" y="0"/>
                      <a:pt x="19" y="0"/>
                    </a:cubicBezTo>
                    <a:cubicBezTo>
                      <a:pt x="19" y="0"/>
                      <a:pt x="19" y="0"/>
                      <a:pt x="18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4" name="Freeform 154">
                <a:extLst>
                  <a:ext uri="{FF2B5EF4-FFF2-40B4-BE49-F238E27FC236}">
                    <a16:creationId xmlns:a16="http://schemas.microsoft.com/office/drawing/2014/main" xmlns="" id="{CCF1B52D-CF02-42CD-BF2F-776C282DD14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09" y="2868"/>
                <a:ext cx="15" cy="36"/>
              </a:xfrm>
              <a:custGeom>
                <a:avLst/>
                <a:gdLst>
                  <a:gd name="T0" fmla="*/ 10 w 19"/>
                  <a:gd name="T1" fmla="*/ 0 h 46"/>
                  <a:gd name="T2" fmla="*/ 1 w 19"/>
                  <a:gd name="T3" fmla="*/ 15 h 46"/>
                  <a:gd name="T4" fmla="*/ 0 w 19"/>
                  <a:gd name="T5" fmla="*/ 22 h 46"/>
                  <a:gd name="T6" fmla="*/ 0 w 19"/>
                  <a:gd name="T7" fmla="*/ 24 h 46"/>
                  <a:gd name="T8" fmla="*/ 6 w 19"/>
                  <a:gd name="T9" fmla="*/ 45 h 46"/>
                  <a:gd name="T10" fmla="*/ 8 w 19"/>
                  <a:gd name="T11" fmla="*/ 46 h 46"/>
                  <a:gd name="T12" fmla="*/ 9 w 19"/>
                  <a:gd name="T13" fmla="*/ 46 h 46"/>
                  <a:gd name="T14" fmla="*/ 9 w 19"/>
                  <a:gd name="T15" fmla="*/ 46 h 46"/>
                  <a:gd name="T16" fmla="*/ 18 w 19"/>
                  <a:gd name="T17" fmla="*/ 23 h 46"/>
                  <a:gd name="T18" fmla="*/ 10 w 19"/>
                  <a:gd name="T19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9" h="46">
                    <a:moveTo>
                      <a:pt x="10" y="0"/>
                    </a:moveTo>
                    <a:cubicBezTo>
                      <a:pt x="6" y="0"/>
                      <a:pt x="3" y="7"/>
                      <a:pt x="1" y="15"/>
                    </a:cubicBezTo>
                    <a:cubicBezTo>
                      <a:pt x="1" y="18"/>
                      <a:pt x="1" y="20"/>
                      <a:pt x="0" y="22"/>
                    </a:cubicBezTo>
                    <a:cubicBezTo>
                      <a:pt x="0" y="23"/>
                      <a:pt x="0" y="23"/>
                      <a:pt x="0" y="24"/>
                    </a:cubicBezTo>
                    <a:cubicBezTo>
                      <a:pt x="0" y="34"/>
                      <a:pt x="2" y="43"/>
                      <a:pt x="6" y="45"/>
                    </a:cubicBezTo>
                    <a:cubicBezTo>
                      <a:pt x="7" y="45"/>
                      <a:pt x="7" y="46"/>
                      <a:pt x="8" y="46"/>
                    </a:cubicBezTo>
                    <a:cubicBezTo>
                      <a:pt x="8" y="46"/>
                      <a:pt x="8" y="46"/>
                      <a:pt x="9" y="46"/>
                    </a:cubicBezTo>
                    <a:cubicBezTo>
                      <a:pt x="9" y="46"/>
                      <a:pt x="9" y="46"/>
                      <a:pt x="9" y="46"/>
                    </a:cubicBezTo>
                    <a:cubicBezTo>
                      <a:pt x="13" y="45"/>
                      <a:pt x="17" y="34"/>
                      <a:pt x="18" y="23"/>
                    </a:cubicBezTo>
                    <a:cubicBezTo>
                      <a:pt x="19" y="12"/>
                      <a:pt x="16" y="0"/>
                      <a:pt x="10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5" name="Freeform 155">
                <a:extLst>
                  <a:ext uri="{FF2B5EF4-FFF2-40B4-BE49-F238E27FC236}">
                    <a16:creationId xmlns:a16="http://schemas.microsoft.com/office/drawing/2014/main" xmlns="" id="{926E1B17-13F5-4D82-8EA5-C5154573E89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25" y="2299"/>
                <a:ext cx="15" cy="27"/>
              </a:xfrm>
              <a:custGeom>
                <a:avLst/>
                <a:gdLst>
                  <a:gd name="T0" fmla="*/ 6 w 19"/>
                  <a:gd name="T1" fmla="*/ 0 h 34"/>
                  <a:gd name="T2" fmla="*/ 6 w 19"/>
                  <a:gd name="T3" fmla="*/ 0 h 34"/>
                  <a:gd name="T4" fmla="*/ 3 w 19"/>
                  <a:gd name="T5" fmla="*/ 19 h 34"/>
                  <a:gd name="T6" fmla="*/ 13 w 19"/>
                  <a:gd name="T7" fmla="*/ 34 h 34"/>
                  <a:gd name="T8" fmla="*/ 14 w 19"/>
                  <a:gd name="T9" fmla="*/ 34 h 34"/>
                  <a:gd name="T10" fmla="*/ 15 w 19"/>
                  <a:gd name="T11" fmla="*/ 34 h 34"/>
                  <a:gd name="T12" fmla="*/ 16 w 19"/>
                  <a:gd name="T13" fmla="*/ 34 h 34"/>
                  <a:gd name="T14" fmla="*/ 17 w 19"/>
                  <a:gd name="T15" fmla="*/ 15 h 34"/>
                  <a:gd name="T16" fmla="*/ 6 w 19"/>
                  <a:gd name="T17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" h="34">
                    <a:moveTo>
                      <a:pt x="6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2" y="1"/>
                      <a:pt x="0" y="9"/>
                      <a:pt x="3" y="19"/>
                    </a:cubicBezTo>
                    <a:cubicBezTo>
                      <a:pt x="5" y="27"/>
                      <a:pt x="9" y="33"/>
                      <a:pt x="13" y="34"/>
                    </a:cubicBezTo>
                    <a:cubicBezTo>
                      <a:pt x="13" y="34"/>
                      <a:pt x="13" y="34"/>
                      <a:pt x="14" y="34"/>
                    </a:cubicBezTo>
                    <a:cubicBezTo>
                      <a:pt x="14" y="34"/>
                      <a:pt x="14" y="34"/>
                      <a:pt x="15" y="34"/>
                    </a:cubicBezTo>
                    <a:cubicBezTo>
                      <a:pt x="15" y="34"/>
                      <a:pt x="15" y="34"/>
                      <a:pt x="16" y="34"/>
                    </a:cubicBezTo>
                    <a:cubicBezTo>
                      <a:pt x="19" y="32"/>
                      <a:pt x="19" y="24"/>
                      <a:pt x="17" y="15"/>
                    </a:cubicBezTo>
                    <a:cubicBezTo>
                      <a:pt x="15" y="6"/>
                      <a:pt x="10" y="0"/>
                      <a:pt x="6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6" name="Freeform 156">
                <a:extLst>
                  <a:ext uri="{FF2B5EF4-FFF2-40B4-BE49-F238E27FC236}">
                    <a16:creationId xmlns:a16="http://schemas.microsoft.com/office/drawing/2014/main" xmlns="" id="{6E9C7FB1-3FE2-499B-B0F4-17C88217CC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05" y="2864"/>
                <a:ext cx="14" cy="34"/>
              </a:xfrm>
              <a:custGeom>
                <a:avLst/>
                <a:gdLst>
                  <a:gd name="T0" fmla="*/ 10 w 18"/>
                  <a:gd name="T1" fmla="*/ 0 h 44"/>
                  <a:gd name="T2" fmla="*/ 9 w 18"/>
                  <a:gd name="T3" fmla="*/ 1 h 44"/>
                  <a:gd name="T4" fmla="*/ 0 w 18"/>
                  <a:gd name="T5" fmla="*/ 21 h 44"/>
                  <a:gd name="T6" fmla="*/ 8 w 18"/>
                  <a:gd name="T7" fmla="*/ 44 h 44"/>
                  <a:gd name="T8" fmla="*/ 8 w 18"/>
                  <a:gd name="T9" fmla="*/ 44 h 44"/>
                  <a:gd name="T10" fmla="*/ 18 w 18"/>
                  <a:gd name="T11" fmla="*/ 24 h 44"/>
                  <a:gd name="T12" fmla="*/ 18 w 18"/>
                  <a:gd name="T13" fmla="*/ 22 h 44"/>
                  <a:gd name="T14" fmla="*/ 18 w 18"/>
                  <a:gd name="T15" fmla="*/ 16 h 44"/>
                  <a:gd name="T16" fmla="*/ 13 w 18"/>
                  <a:gd name="T17" fmla="*/ 2 h 44"/>
                  <a:gd name="T18" fmla="*/ 10 w 18"/>
                  <a:gd name="T19" fmla="*/ 0 h 44"/>
                  <a:gd name="T20" fmla="*/ 10 w 18"/>
                  <a:gd name="T21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8" h="44">
                    <a:moveTo>
                      <a:pt x="10" y="0"/>
                    </a:moveTo>
                    <a:cubicBezTo>
                      <a:pt x="10" y="0"/>
                      <a:pt x="10" y="0"/>
                      <a:pt x="9" y="1"/>
                    </a:cubicBezTo>
                    <a:cubicBezTo>
                      <a:pt x="5" y="1"/>
                      <a:pt x="1" y="11"/>
                      <a:pt x="0" y="21"/>
                    </a:cubicBezTo>
                    <a:cubicBezTo>
                      <a:pt x="0" y="34"/>
                      <a:pt x="3" y="44"/>
                      <a:pt x="8" y="44"/>
                    </a:cubicBezTo>
                    <a:cubicBezTo>
                      <a:pt x="8" y="44"/>
                      <a:pt x="8" y="44"/>
                      <a:pt x="8" y="44"/>
                    </a:cubicBezTo>
                    <a:cubicBezTo>
                      <a:pt x="13" y="44"/>
                      <a:pt x="17" y="35"/>
                      <a:pt x="18" y="24"/>
                    </a:cubicBezTo>
                    <a:cubicBezTo>
                      <a:pt x="18" y="24"/>
                      <a:pt x="18" y="23"/>
                      <a:pt x="18" y="22"/>
                    </a:cubicBezTo>
                    <a:cubicBezTo>
                      <a:pt x="18" y="20"/>
                      <a:pt x="18" y="18"/>
                      <a:pt x="18" y="16"/>
                    </a:cubicBezTo>
                    <a:cubicBezTo>
                      <a:pt x="18" y="10"/>
                      <a:pt x="16" y="4"/>
                      <a:pt x="13" y="2"/>
                    </a:cubicBezTo>
                    <a:cubicBezTo>
                      <a:pt x="12" y="1"/>
                      <a:pt x="11" y="0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7" name="Freeform 157">
                <a:extLst>
                  <a:ext uri="{FF2B5EF4-FFF2-40B4-BE49-F238E27FC236}">
                    <a16:creationId xmlns:a16="http://schemas.microsoft.com/office/drawing/2014/main" xmlns="" id="{8F5A467F-CCFF-4D48-BF1F-087C4DFD4D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84" y="2458"/>
                <a:ext cx="16" cy="32"/>
              </a:xfrm>
              <a:custGeom>
                <a:avLst/>
                <a:gdLst>
                  <a:gd name="T0" fmla="*/ 8 w 20"/>
                  <a:gd name="T1" fmla="*/ 0 h 42"/>
                  <a:gd name="T2" fmla="*/ 7 w 20"/>
                  <a:gd name="T3" fmla="*/ 0 h 42"/>
                  <a:gd name="T4" fmla="*/ 2 w 20"/>
                  <a:gd name="T5" fmla="*/ 23 h 42"/>
                  <a:gd name="T6" fmla="*/ 12 w 20"/>
                  <a:gd name="T7" fmla="*/ 42 h 42"/>
                  <a:gd name="T8" fmla="*/ 13 w 20"/>
                  <a:gd name="T9" fmla="*/ 42 h 42"/>
                  <a:gd name="T10" fmla="*/ 14 w 20"/>
                  <a:gd name="T11" fmla="*/ 42 h 42"/>
                  <a:gd name="T12" fmla="*/ 16 w 20"/>
                  <a:gd name="T13" fmla="*/ 41 h 42"/>
                  <a:gd name="T14" fmla="*/ 20 w 20"/>
                  <a:gd name="T15" fmla="*/ 26 h 42"/>
                  <a:gd name="T16" fmla="*/ 19 w 20"/>
                  <a:gd name="T17" fmla="*/ 20 h 42"/>
                  <a:gd name="T18" fmla="*/ 19 w 20"/>
                  <a:gd name="T19" fmla="*/ 18 h 42"/>
                  <a:gd name="T20" fmla="*/ 8 w 20"/>
                  <a:gd name="T21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" h="42">
                    <a:moveTo>
                      <a:pt x="8" y="0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2" y="1"/>
                      <a:pt x="0" y="11"/>
                      <a:pt x="2" y="23"/>
                    </a:cubicBezTo>
                    <a:cubicBezTo>
                      <a:pt x="4" y="34"/>
                      <a:pt x="8" y="42"/>
                      <a:pt x="12" y="42"/>
                    </a:cubicBezTo>
                    <a:cubicBezTo>
                      <a:pt x="12" y="42"/>
                      <a:pt x="13" y="42"/>
                      <a:pt x="13" y="42"/>
                    </a:cubicBezTo>
                    <a:cubicBezTo>
                      <a:pt x="13" y="42"/>
                      <a:pt x="13" y="42"/>
                      <a:pt x="14" y="42"/>
                    </a:cubicBezTo>
                    <a:cubicBezTo>
                      <a:pt x="14" y="42"/>
                      <a:pt x="15" y="42"/>
                      <a:pt x="16" y="41"/>
                    </a:cubicBezTo>
                    <a:cubicBezTo>
                      <a:pt x="18" y="39"/>
                      <a:pt x="20" y="33"/>
                      <a:pt x="20" y="26"/>
                    </a:cubicBezTo>
                    <a:cubicBezTo>
                      <a:pt x="20" y="24"/>
                      <a:pt x="20" y="22"/>
                      <a:pt x="19" y="20"/>
                    </a:cubicBezTo>
                    <a:cubicBezTo>
                      <a:pt x="19" y="19"/>
                      <a:pt x="19" y="19"/>
                      <a:pt x="19" y="18"/>
                    </a:cubicBezTo>
                    <a:cubicBezTo>
                      <a:pt x="17" y="8"/>
                      <a:pt x="13" y="0"/>
                      <a:pt x="8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8" name="Freeform 158">
                <a:extLst>
                  <a:ext uri="{FF2B5EF4-FFF2-40B4-BE49-F238E27FC236}">
                    <a16:creationId xmlns:a16="http://schemas.microsoft.com/office/drawing/2014/main" xmlns="" id="{B0E95BE9-6B05-495D-BC25-2DF1D5E2424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57" y="2450"/>
                <a:ext cx="11" cy="21"/>
              </a:xfrm>
              <a:custGeom>
                <a:avLst/>
                <a:gdLst>
                  <a:gd name="T0" fmla="*/ 5 w 13"/>
                  <a:gd name="T1" fmla="*/ 0 h 27"/>
                  <a:gd name="T2" fmla="*/ 5 w 13"/>
                  <a:gd name="T3" fmla="*/ 0 h 27"/>
                  <a:gd name="T4" fmla="*/ 4 w 13"/>
                  <a:gd name="T5" fmla="*/ 0 h 27"/>
                  <a:gd name="T6" fmla="*/ 4 w 13"/>
                  <a:gd name="T7" fmla="*/ 0 h 27"/>
                  <a:gd name="T8" fmla="*/ 0 w 13"/>
                  <a:gd name="T9" fmla="*/ 13 h 27"/>
                  <a:gd name="T10" fmla="*/ 0 w 13"/>
                  <a:gd name="T11" fmla="*/ 15 h 27"/>
                  <a:gd name="T12" fmla="*/ 2 w 13"/>
                  <a:gd name="T13" fmla="*/ 21 h 27"/>
                  <a:gd name="T14" fmla="*/ 8 w 13"/>
                  <a:gd name="T15" fmla="*/ 27 h 27"/>
                  <a:gd name="T16" fmla="*/ 9 w 13"/>
                  <a:gd name="T17" fmla="*/ 27 h 27"/>
                  <a:gd name="T18" fmla="*/ 12 w 13"/>
                  <a:gd name="T19" fmla="*/ 12 h 27"/>
                  <a:gd name="T20" fmla="*/ 7 w 13"/>
                  <a:gd name="T21" fmla="*/ 1 h 27"/>
                  <a:gd name="T22" fmla="*/ 5 w 13"/>
                  <a:gd name="T23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3" h="27">
                    <a:moveTo>
                      <a:pt x="5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1" y="1"/>
                      <a:pt x="0" y="7"/>
                      <a:pt x="0" y="13"/>
                    </a:cubicBezTo>
                    <a:cubicBezTo>
                      <a:pt x="0" y="14"/>
                      <a:pt x="0" y="14"/>
                      <a:pt x="0" y="15"/>
                    </a:cubicBezTo>
                    <a:cubicBezTo>
                      <a:pt x="1" y="17"/>
                      <a:pt x="1" y="19"/>
                      <a:pt x="2" y="21"/>
                    </a:cubicBezTo>
                    <a:cubicBezTo>
                      <a:pt x="4" y="25"/>
                      <a:pt x="6" y="27"/>
                      <a:pt x="8" y="27"/>
                    </a:cubicBezTo>
                    <a:cubicBezTo>
                      <a:pt x="8" y="27"/>
                      <a:pt x="9" y="27"/>
                      <a:pt x="9" y="27"/>
                    </a:cubicBezTo>
                    <a:cubicBezTo>
                      <a:pt x="12" y="27"/>
                      <a:pt x="13" y="20"/>
                      <a:pt x="12" y="12"/>
                    </a:cubicBezTo>
                    <a:cubicBezTo>
                      <a:pt x="11" y="7"/>
                      <a:pt x="9" y="3"/>
                      <a:pt x="7" y="1"/>
                    </a:cubicBezTo>
                    <a:cubicBezTo>
                      <a:pt x="6" y="1"/>
                      <a:pt x="5" y="0"/>
                      <a:pt x="5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9" name="Freeform 159">
                <a:extLst>
                  <a:ext uri="{FF2B5EF4-FFF2-40B4-BE49-F238E27FC236}">
                    <a16:creationId xmlns:a16="http://schemas.microsoft.com/office/drawing/2014/main" xmlns="" id="{A6A32C39-38B5-408C-803E-ACD59DEB3E4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357" y="1538"/>
                <a:ext cx="253" cy="392"/>
              </a:xfrm>
              <a:custGeom>
                <a:avLst/>
                <a:gdLst>
                  <a:gd name="T0" fmla="*/ 57 w 328"/>
                  <a:gd name="T1" fmla="*/ 406 h 508"/>
                  <a:gd name="T2" fmla="*/ 57 w 328"/>
                  <a:gd name="T3" fmla="*/ 409 h 508"/>
                  <a:gd name="T4" fmla="*/ 56 w 328"/>
                  <a:gd name="T5" fmla="*/ 410 h 508"/>
                  <a:gd name="T6" fmla="*/ 164 w 328"/>
                  <a:gd name="T7" fmla="*/ 501 h 508"/>
                  <a:gd name="T8" fmla="*/ 164 w 328"/>
                  <a:gd name="T9" fmla="*/ 501 h 508"/>
                  <a:gd name="T10" fmla="*/ 167 w 328"/>
                  <a:gd name="T11" fmla="*/ 499 h 508"/>
                  <a:gd name="T12" fmla="*/ 57 w 328"/>
                  <a:gd name="T13" fmla="*/ 406 h 508"/>
                  <a:gd name="T14" fmla="*/ 41 w 328"/>
                  <a:gd name="T15" fmla="*/ 404 h 508"/>
                  <a:gd name="T16" fmla="*/ 0 w 328"/>
                  <a:gd name="T17" fmla="*/ 456 h 508"/>
                  <a:gd name="T18" fmla="*/ 2 w 328"/>
                  <a:gd name="T19" fmla="*/ 457 h 508"/>
                  <a:gd name="T20" fmla="*/ 4 w 328"/>
                  <a:gd name="T21" fmla="*/ 459 h 508"/>
                  <a:gd name="T22" fmla="*/ 46 w 328"/>
                  <a:gd name="T23" fmla="*/ 408 h 508"/>
                  <a:gd name="T24" fmla="*/ 44 w 328"/>
                  <a:gd name="T25" fmla="*/ 407 h 508"/>
                  <a:gd name="T26" fmla="*/ 41 w 328"/>
                  <a:gd name="T27" fmla="*/ 404 h 508"/>
                  <a:gd name="T28" fmla="*/ 323 w 328"/>
                  <a:gd name="T29" fmla="*/ 358 h 508"/>
                  <a:gd name="T30" fmla="*/ 180 w 328"/>
                  <a:gd name="T31" fmla="*/ 503 h 508"/>
                  <a:gd name="T32" fmla="*/ 182 w 328"/>
                  <a:gd name="T33" fmla="*/ 506 h 508"/>
                  <a:gd name="T34" fmla="*/ 184 w 328"/>
                  <a:gd name="T35" fmla="*/ 508 h 508"/>
                  <a:gd name="T36" fmla="*/ 328 w 328"/>
                  <a:gd name="T37" fmla="*/ 363 h 508"/>
                  <a:gd name="T38" fmla="*/ 326 w 328"/>
                  <a:gd name="T39" fmla="*/ 361 h 508"/>
                  <a:gd name="T40" fmla="*/ 323 w 328"/>
                  <a:gd name="T41" fmla="*/ 358 h 508"/>
                  <a:gd name="T42" fmla="*/ 129 w 328"/>
                  <a:gd name="T43" fmla="*/ 188 h 508"/>
                  <a:gd name="T44" fmla="*/ 129 w 328"/>
                  <a:gd name="T45" fmla="*/ 188 h 508"/>
                  <a:gd name="T46" fmla="*/ 126 w 328"/>
                  <a:gd name="T47" fmla="*/ 190 h 508"/>
                  <a:gd name="T48" fmla="*/ 318 w 328"/>
                  <a:gd name="T49" fmla="*/ 344 h 508"/>
                  <a:gd name="T50" fmla="*/ 319 w 328"/>
                  <a:gd name="T51" fmla="*/ 342 h 508"/>
                  <a:gd name="T52" fmla="*/ 319 w 328"/>
                  <a:gd name="T53" fmla="*/ 342 h 508"/>
                  <a:gd name="T54" fmla="*/ 129 w 328"/>
                  <a:gd name="T55" fmla="*/ 188 h 508"/>
                  <a:gd name="T56" fmla="*/ 236 w 328"/>
                  <a:gd name="T57" fmla="*/ 0 h 508"/>
                  <a:gd name="T58" fmla="*/ 179 w 328"/>
                  <a:gd name="T59" fmla="*/ 80 h 508"/>
                  <a:gd name="T60" fmla="*/ 174 w 328"/>
                  <a:gd name="T61" fmla="*/ 85 h 508"/>
                  <a:gd name="T62" fmla="*/ 115 w 328"/>
                  <a:gd name="T63" fmla="*/ 168 h 508"/>
                  <a:gd name="T64" fmla="*/ 119 w 328"/>
                  <a:gd name="T65" fmla="*/ 170 h 508"/>
                  <a:gd name="T66" fmla="*/ 121 w 328"/>
                  <a:gd name="T67" fmla="*/ 172 h 508"/>
                  <a:gd name="T68" fmla="*/ 181 w 328"/>
                  <a:gd name="T69" fmla="*/ 90 h 508"/>
                  <a:gd name="T70" fmla="*/ 185 w 328"/>
                  <a:gd name="T71" fmla="*/ 84 h 508"/>
                  <a:gd name="T72" fmla="*/ 243 w 328"/>
                  <a:gd name="T73" fmla="*/ 4 h 508"/>
                  <a:gd name="T74" fmla="*/ 239 w 328"/>
                  <a:gd name="T75" fmla="*/ 2 h 508"/>
                  <a:gd name="T76" fmla="*/ 236 w 328"/>
                  <a:gd name="T77" fmla="*/ 0 h 5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328" h="508">
                    <a:moveTo>
                      <a:pt x="57" y="406"/>
                    </a:moveTo>
                    <a:cubicBezTo>
                      <a:pt x="58" y="407"/>
                      <a:pt x="58" y="408"/>
                      <a:pt x="57" y="409"/>
                    </a:cubicBezTo>
                    <a:cubicBezTo>
                      <a:pt x="57" y="409"/>
                      <a:pt x="57" y="410"/>
                      <a:pt x="56" y="410"/>
                    </a:cubicBezTo>
                    <a:cubicBezTo>
                      <a:pt x="94" y="439"/>
                      <a:pt x="130" y="469"/>
                      <a:pt x="164" y="501"/>
                    </a:cubicBezTo>
                    <a:cubicBezTo>
                      <a:pt x="164" y="501"/>
                      <a:pt x="164" y="501"/>
                      <a:pt x="164" y="501"/>
                    </a:cubicBezTo>
                    <a:cubicBezTo>
                      <a:pt x="165" y="500"/>
                      <a:pt x="166" y="499"/>
                      <a:pt x="167" y="499"/>
                    </a:cubicBezTo>
                    <a:cubicBezTo>
                      <a:pt x="133" y="467"/>
                      <a:pt x="96" y="435"/>
                      <a:pt x="57" y="406"/>
                    </a:cubicBezTo>
                    <a:moveTo>
                      <a:pt x="41" y="404"/>
                    </a:moveTo>
                    <a:cubicBezTo>
                      <a:pt x="27" y="421"/>
                      <a:pt x="13" y="438"/>
                      <a:pt x="0" y="456"/>
                    </a:cubicBezTo>
                    <a:cubicBezTo>
                      <a:pt x="0" y="456"/>
                      <a:pt x="1" y="457"/>
                      <a:pt x="2" y="457"/>
                    </a:cubicBezTo>
                    <a:cubicBezTo>
                      <a:pt x="3" y="458"/>
                      <a:pt x="4" y="459"/>
                      <a:pt x="4" y="459"/>
                    </a:cubicBezTo>
                    <a:cubicBezTo>
                      <a:pt x="18" y="442"/>
                      <a:pt x="32" y="425"/>
                      <a:pt x="46" y="408"/>
                    </a:cubicBezTo>
                    <a:cubicBezTo>
                      <a:pt x="45" y="408"/>
                      <a:pt x="45" y="407"/>
                      <a:pt x="44" y="407"/>
                    </a:cubicBezTo>
                    <a:cubicBezTo>
                      <a:pt x="43" y="406"/>
                      <a:pt x="42" y="405"/>
                      <a:pt x="41" y="404"/>
                    </a:cubicBezTo>
                    <a:moveTo>
                      <a:pt x="323" y="358"/>
                    </a:moveTo>
                    <a:cubicBezTo>
                      <a:pt x="275" y="407"/>
                      <a:pt x="228" y="455"/>
                      <a:pt x="180" y="503"/>
                    </a:cubicBezTo>
                    <a:cubicBezTo>
                      <a:pt x="181" y="504"/>
                      <a:pt x="181" y="505"/>
                      <a:pt x="182" y="506"/>
                    </a:cubicBezTo>
                    <a:cubicBezTo>
                      <a:pt x="183" y="506"/>
                      <a:pt x="183" y="507"/>
                      <a:pt x="184" y="508"/>
                    </a:cubicBezTo>
                    <a:cubicBezTo>
                      <a:pt x="232" y="459"/>
                      <a:pt x="280" y="411"/>
                      <a:pt x="328" y="363"/>
                    </a:cubicBezTo>
                    <a:cubicBezTo>
                      <a:pt x="328" y="362"/>
                      <a:pt x="327" y="362"/>
                      <a:pt x="326" y="361"/>
                    </a:cubicBezTo>
                    <a:cubicBezTo>
                      <a:pt x="325" y="360"/>
                      <a:pt x="324" y="359"/>
                      <a:pt x="323" y="358"/>
                    </a:cubicBezTo>
                    <a:moveTo>
                      <a:pt x="129" y="188"/>
                    </a:moveTo>
                    <a:cubicBezTo>
                      <a:pt x="129" y="188"/>
                      <a:pt x="129" y="188"/>
                      <a:pt x="129" y="188"/>
                    </a:cubicBezTo>
                    <a:cubicBezTo>
                      <a:pt x="128" y="189"/>
                      <a:pt x="127" y="189"/>
                      <a:pt x="126" y="190"/>
                    </a:cubicBezTo>
                    <a:cubicBezTo>
                      <a:pt x="195" y="237"/>
                      <a:pt x="259" y="289"/>
                      <a:pt x="318" y="344"/>
                    </a:cubicBezTo>
                    <a:cubicBezTo>
                      <a:pt x="318" y="343"/>
                      <a:pt x="319" y="343"/>
                      <a:pt x="319" y="342"/>
                    </a:cubicBezTo>
                    <a:cubicBezTo>
                      <a:pt x="319" y="342"/>
                      <a:pt x="319" y="342"/>
                      <a:pt x="319" y="342"/>
                    </a:cubicBezTo>
                    <a:cubicBezTo>
                      <a:pt x="261" y="286"/>
                      <a:pt x="198" y="235"/>
                      <a:pt x="129" y="188"/>
                    </a:cubicBezTo>
                    <a:moveTo>
                      <a:pt x="236" y="0"/>
                    </a:moveTo>
                    <a:cubicBezTo>
                      <a:pt x="217" y="26"/>
                      <a:pt x="198" y="53"/>
                      <a:pt x="179" y="80"/>
                    </a:cubicBezTo>
                    <a:cubicBezTo>
                      <a:pt x="177" y="81"/>
                      <a:pt x="176" y="83"/>
                      <a:pt x="174" y="85"/>
                    </a:cubicBezTo>
                    <a:cubicBezTo>
                      <a:pt x="155" y="113"/>
                      <a:pt x="135" y="141"/>
                      <a:pt x="115" y="168"/>
                    </a:cubicBezTo>
                    <a:cubicBezTo>
                      <a:pt x="116" y="169"/>
                      <a:pt x="117" y="170"/>
                      <a:pt x="119" y="170"/>
                    </a:cubicBezTo>
                    <a:cubicBezTo>
                      <a:pt x="119" y="171"/>
                      <a:pt x="120" y="171"/>
                      <a:pt x="121" y="172"/>
                    </a:cubicBezTo>
                    <a:cubicBezTo>
                      <a:pt x="141" y="145"/>
                      <a:pt x="161" y="117"/>
                      <a:pt x="181" y="90"/>
                    </a:cubicBezTo>
                    <a:cubicBezTo>
                      <a:pt x="182" y="88"/>
                      <a:pt x="184" y="86"/>
                      <a:pt x="185" y="84"/>
                    </a:cubicBezTo>
                    <a:cubicBezTo>
                      <a:pt x="204" y="57"/>
                      <a:pt x="223" y="31"/>
                      <a:pt x="243" y="4"/>
                    </a:cubicBezTo>
                    <a:cubicBezTo>
                      <a:pt x="241" y="4"/>
                      <a:pt x="240" y="3"/>
                      <a:pt x="239" y="2"/>
                    </a:cubicBezTo>
                    <a:cubicBezTo>
                      <a:pt x="238" y="1"/>
                      <a:pt x="237" y="1"/>
                      <a:pt x="236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0" name="Freeform 160">
                <a:extLst>
                  <a:ext uri="{FF2B5EF4-FFF2-40B4-BE49-F238E27FC236}">
                    <a16:creationId xmlns:a16="http://schemas.microsoft.com/office/drawing/2014/main" xmlns="" id="{D98E13CB-4136-46B0-ABDC-52D1594519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30" y="1523"/>
                <a:ext cx="31" cy="22"/>
              </a:xfrm>
              <a:custGeom>
                <a:avLst/>
                <a:gdLst>
                  <a:gd name="T0" fmla="*/ 8 w 41"/>
                  <a:gd name="T1" fmla="*/ 0 h 28"/>
                  <a:gd name="T2" fmla="*/ 3 w 41"/>
                  <a:gd name="T3" fmla="*/ 2 h 28"/>
                  <a:gd name="T4" fmla="*/ 12 w 41"/>
                  <a:gd name="T5" fmla="*/ 19 h 28"/>
                  <a:gd name="T6" fmla="*/ 15 w 41"/>
                  <a:gd name="T7" fmla="*/ 21 h 28"/>
                  <a:gd name="T8" fmla="*/ 19 w 41"/>
                  <a:gd name="T9" fmla="*/ 23 h 28"/>
                  <a:gd name="T10" fmla="*/ 33 w 41"/>
                  <a:gd name="T11" fmla="*/ 28 h 28"/>
                  <a:gd name="T12" fmla="*/ 38 w 41"/>
                  <a:gd name="T13" fmla="*/ 26 h 28"/>
                  <a:gd name="T14" fmla="*/ 26 w 41"/>
                  <a:gd name="T15" fmla="*/ 7 h 28"/>
                  <a:gd name="T16" fmla="*/ 8 w 41"/>
                  <a:gd name="T17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1" h="28">
                    <a:moveTo>
                      <a:pt x="8" y="0"/>
                    </a:moveTo>
                    <a:cubicBezTo>
                      <a:pt x="5" y="0"/>
                      <a:pt x="3" y="0"/>
                      <a:pt x="3" y="2"/>
                    </a:cubicBezTo>
                    <a:cubicBezTo>
                      <a:pt x="0" y="5"/>
                      <a:pt x="4" y="13"/>
                      <a:pt x="12" y="19"/>
                    </a:cubicBezTo>
                    <a:cubicBezTo>
                      <a:pt x="13" y="20"/>
                      <a:pt x="14" y="20"/>
                      <a:pt x="15" y="21"/>
                    </a:cubicBezTo>
                    <a:cubicBezTo>
                      <a:pt x="16" y="22"/>
                      <a:pt x="17" y="23"/>
                      <a:pt x="19" y="23"/>
                    </a:cubicBezTo>
                    <a:cubicBezTo>
                      <a:pt x="24" y="26"/>
                      <a:pt x="29" y="28"/>
                      <a:pt x="33" y="28"/>
                    </a:cubicBezTo>
                    <a:cubicBezTo>
                      <a:pt x="35" y="28"/>
                      <a:pt x="37" y="27"/>
                      <a:pt x="38" y="26"/>
                    </a:cubicBezTo>
                    <a:cubicBezTo>
                      <a:pt x="41" y="22"/>
                      <a:pt x="36" y="13"/>
                      <a:pt x="26" y="7"/>
                    </a:cubicBezTo>
                    <a:cubicBezTo>
                      <a:pt x="19" y="2"/>
                      <a:pt x="12" y="0"/>
                      <a:pt x="8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1" name="Freeform 161">
                <a:extLst>
                  <a:ext uri="{FF2B5EF4-FFF2-40B4-BE49-F238E27FC236}">
                    <a16:creationId xmlns:a16="http://schemas.microsoft.com/office/drawing/2014/main" xmlns="" id="{04991D93-6854-4456-B599-5088589B2DD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9" y="1665"/>
                <a:ext cx="29" cy="20"/>
              </a:xfrm>
              <a:custGeom>
                <a:avLst/>
                <a:gdLst>
                  <a:gd name="T0" fmla="*/ 9 w 37"/>
                  <a:gd name="T1" fmla="*/ 0 h 26"/>
                  <a:gd name="T2" fmla="*/ 3 w 37"/>
                  <a:gd name="T3" fmla="*/ 3 h 26"/>
                  <a:gd name="T4" fmla="*/ 13 w 37"/>
                  <a:gd name="T5" fmla="*/ 20 h 26"/>
                  <a:gd name="T6" fmla="*/ 29 w 37"/>
                  <a:gd name="T7" fmla="*/ 26 h 26"/>
                  <a:gd name="T8" fmla="*/ 32 w 37"/>
                  <a:gd name="T9" fmla="*/ 26 h 26"/>
                  <a:gd name="T10" fmla="*/ 35 w 37"/>
                  <a:gd name="T11" fmla="*/ 24 h 26"/>
                  <a:gd name="T12" fmla="*/ 35 w 37"/>
                  <a:gd name="T13" fmla="*/ 24 h 26"/>
                  <a:gd name="T14" fmla="*/ 27 w 37"/>
                  <a:gd name="T15" fmla="*/ 8 h 26"/>
                  <a:gd name="T16" fmla="*/ 25 w 37"/>
                  <a:gd name="T17" fmla="*/ 6 h 26"/>
                  <a:gd name="T18" fmla="*/ 21 w 37"/>
                  <a:gd name="T19" fmla="*/ 4 h 26"/>
                  <a:gd name="T20" fmla="*/ 9 w 37"/>
                  <a:gd name="T21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26">
                    <a:moveTo>
                      <a:pt x="9" y="0"/>
                    </a:moveTo>
                    <a:cubicBezTo>
                      <a:pt x="6" y="0"/>
                      <a:pt x="4" y="1"/>
                      <a:pt x="3" y="3"/>
                    </a:cubicBezTo>
                    <a:cubicBezTo>
                      <a:pt x="0" y="7"/>
                      <a:pt x="5" y="15"/>
                      <a:pt x="13" y="20"/>
                    </a:cubicBezTo>
                    <a:cubicBezTo>
                      <a:pt x="19" y="24"/>
                      <a:pt x="25" y="26"/>
                      <a:pt x="29" y="26"/>
                    </a:cubicBezTo>
                    <a:cubicBezTo>
                      <a:pt x="30" y="26"/>
                      <a:pt x="31" y="26"/>
                      <a:pt x="32" y="26"/>
                    </a:cubicBezTo>
                    <a:cubicBezTo>
                      <a:pt x="33" y="25"/>
                      <a:pt x="34" y="25"/>
                      <a:pt x="35" y="24"/>
                    </a:cubicBezTo>
                    <a:cubicBezTo>
                      <a:pt x="35" y="24"/>
                      <a:pt x="35" y="24"/>
                      <a:pt x="35" y="24"/>
                    </a:cubicBezTo>
                    <a:cubicBezTo>
                      <a:pt x="37" y="20"/>
                      <a:pt x="34" y="14"/>
                      <a:pt x="27" y="8"/>
                    </a:cubicBezTo>
                    <a:cubicBezTo>
                      <a:pt x="26" y="7"/>
                      <a:pt x="25" y="7"/>
                      <a:pt x="25" y="6"/>
                    </a:cubicBezTo>
                    <a:cubicBezTo>
                      <a:pt x="23" y="6"/>
                      <a:pt x="22" y="5"/>
                      <a:pt x="21" y="4"/>
                    </a:cubicBezTo>
                    <a:cubicBezTo>
                      <a:pt x="16" y="2"/>
                      <a:pt x="12" y="0"/>
                      <a:pt x="9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2" name="Freeform 162">
                <a:extLst>
                  <a:ext uri="{FF2B5EF4-FFF2-40B4-BE49-F238E27FC236}">
                    <a16:creationId xmlns:a16="http://schemas.microsoft.com/office/drawing/2014/main" xmlns="" id="{1E8457FA-9B85-40DA-B6E2-21062EFD7A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45" y="1889"/>
                <a:ext cx="19" cy="14"/>
              </a:xfrm>
              <a:custGeom>
                <a:avLst/>
                <a:gdLst>
                  <a:gd name="T0" fmla="*/ 6 w 25"/>
                  <a:gd name="T1" fmla="*/ 0 h 19"/>
                  <a:gd name="T2" fmla="*/ 2 w 25"/>
                  <a:gd name="T3" fmla="*/ 1 h 19"/>
                  <a:gd name="T4" fmla="*/ 8 w 25"/>
                  <a:gd name="T5" fmla="*/ 15 h 19"/>
                  <a:gd name="T6" fmla="*/ 18 w 25"/>
                  <a:gd name="T7" fmla="*/ 19 h 19"/>
                  <a:gd name="T8" fmla="*/ 23 w 25"/>
                  <a:gd name="T9" fmla="*/ 17 h 19"/>
                  <a:gd name="T10" fmla="*/ 19 w 25"/>
                  <a:gd name="T11" fmla="*/ 5 h 19"/>
                  <a:gd name="T12" fmla="*/ 17 w 25"/>
                  <a:gd name="T13" fmla="*/ 3 h 19"/>
                  <a:gd name="T14" fmla="*/ 15 w 25"/>
                  <a:gd name="T15" fmla="*/ 2 h 19"/>
                  <a:gd name="T16" fmla="*/ 6 w 25"/>
                  <a:gd name="T17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" h="19">
                    <a:moveTo>
                      <a:pt x="6" y="0"/>
                    </a:moveTo>
                    <a:cubicBezTo>
                      <a:pt x="5" y="0"/>
                      <a:pt x="3" y="0"/>
                      <a:pt x="2" y="1"/>
                    </a:cubicBezTo>
                    <a:cubicBezTo>
                      <a:pt x="0" y="4"/>
                      <a:pt x="3" y="11"/>
                      <a:pt x="8" y="15"/>
                    </a:cubicBezTo>
                    <a:cubicBezTo>
                      <a:pt x="11" y="17"/>
                      <a:pt x="15" y="19"/>
                      <a:pt x="18" y="19"/>
                    </a:cubicBezTo>
                    <a:cubicBezTo>
                      <a:pt x="20" y="19"/>
                      <a:pt x="22" y="18"/>
                      <a:pt x="23" y="17"/>
                    </a:cubicBezTo>
                    <a:cubicBezTo>
                      <a:pt x="25" y="14"/>
                      <a:pt x="23" y="9"/>
                      <a:pt x="19" y="5"/>
                    </a:cubicBezTo>
                    <a:cubicBezTo>
                      <a:pt x="19" y="5"/>
                      <a:pt x="18" y="4"/>
                      <a:pt x="17" y="3"/>
                    </a:cubicBezTo>
                    <a:cubicBezTo>
                      <a:pt x="16" y="3"/>
                      <a:pt x="15" y="2"/>
                      <a:pt x="15" y="2"/>
                    </a:cubicBezTo>
                    <a:cubicBezTo>
                      <a:pt x="12" y="1"/>
                      <a:pt x="9" y="0"/>
                      <a:pt x="6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3" name="Freeform 163">
                <a:extLst>
                  <a:ext uri="{FF2B5EF4-FFF2-40B4-BE49-F238E27FC236}">
                    <a16:creationId xmlns:a16="http://schemas.microsoft.com/office/drawing/2014/main" xmlns="" id="{93672BD5-9C43-4E08-BD1E-9D84FB676B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01" y="1801"/>
                <a:ext cx="25" cy="22"/>
              </a:xfrm>
              <a:custGeom>
                <a:avLst/>
                <a:gdLst>
                  <a:gd name="T0" fmla="*/ 7 w 32"/>
                  <a:gd name="T1" fmla="*/ 0 h 29"/>
                  <a:gd name="T2" fmla="*/ 2 w 32"/>
                  <a:gd name="T3" fmla="*/ 2 h 29"/>
                  <a:gd name="T4" fmla="*/ 2 w 32"/>
                  <a:gd name="T5" fmla="*/ 2 h 29"/>
                  <a:gd name="T6" fmla="*/ 1 w 32"/>
                  <a:gd name="T7" fmla="*/ 4 h 29"/>
                  <a:gd name="T8" fmla="*/ 6 w 32"/>
                  <a:gd name="T9" fmla="*/ 18 h 29"/>
                  <a:gd name="T10" fmla="*/ 9 w 32"/>
                  <a:gd name="T11" fmla="*/ 21 h 29"/>
                  <a:gd name="T12" fmla="*/ 11 w 32"/>
                  <a:gd name="T13" fmla="*/ 23 h 29"/>
                  <a:gd name="T14" fmla="*/ 24 w 32"/>
                  <a:gd name="T15" fmla="*/ 29 h 29"/>
                  <a:gd name="T16" fmla="*/ 28 w 32"/>
                  <a:gd name="T17" fmla="*/ 27 h 29"/>
                  <a:gd name="T18" fmla="*/ 22 w 32"/>
                  <a:gd name="T19" fmla="*/ 8 h 29"/>
                  <a:gd name="T20" fmla="*/ 7 w 32"/>
                  <a:gd name="T21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2" h="29">
                    <a:moveTo>
                      <a:pt x="7" y="0"/>
                    </a:moveTo>
                    <a:cubicBezTo>
                      <a:pt x="5" y="0"/>
                      <a:pt x="4" y="1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3"/>
                      <a:pt x="1" y="3"/>
                      <a:pt x="1" y="4"/>
                    </a:cubicBezTo>
                    <a:cubicBezTo>
                      <a:pt x="0" y="8"/>
                      <a:pt x="2" y="13"/>
                      <a:pt x="6" y="18"/>
                    </a:cubicBezTo>
                    <a:cubicBezTo>
                      <a:pt x="7" y="19"/>
                      <a:pt x="8" y="20"/>
                      <a:pt x="9" y="21"/>
                    </a:cubicBezTo>
                    <a:cubicBezTo>
                      <a:pt x="10" y="22"/>
                      <a:pt x="11" y="22"/>
                      <a:pt x="11" y="23"/>
                    </a:cubicBezTo>
                    <a:cubicBezTo>
                      <a:pt x="16" y="27"/>
                      <a:pt x="20" y="29"/>
                      <a:pt x="24" y="29"/>
                    </a:cubicBezTo>
                    <a:cubicBezTo>
                      <a:pt x="26" y="29"/>
                      <a:pt x="27" y="28"/>
                      <a:pt x="28" y="27"/>
                    </a:cubicBezTo>
                    <a:cubicBezTo>
                      <a:pt x="32" y="23"/>
                      <a:pt x="29" y="15"/>
                      <a:pt x="22" y="8"/>
                    </a:cubicBezTo>
                    <a:cubicBezTo>
                      <a:pt x="17" y="3"/>
                      <a:pt x="11" y="0"/>
                      <a:pt x="7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4" name="Freeform 164">
                <a:extLst>
                  <a:ext uri="{FF2B5EF4-FFF2-40B4-BE49-F238E27FC236}">
                    <a16:creationId xmlns:a16="http://schemas.microsoft.com/office/drawing/2014/main" xmlns="" id="{F0F08449-DDA6-49FC-9CBA-F4BB1CBB93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80" y="1923"/>
                <a:ext cx="23" cy="20"/>
              </a:xfrm>
              <a:custGeom>
                <a:avLst/>
                <a:gdLst>
                  <a:gd name="T0" fmla="*/ 9 w 30"/>
                  <a:gd name="T1" fmla="*/ 0 h 26"/>
                  <a:gd name="T2" fmla="*/ 7 w 30"/>
                  <a:gd name="T3" fmla="*/ 0 h 26"/>
                  <a:gd name="T4" fmla="*/ 4 w 30"/>
                  <a:gd name="T5" fmla="*/ 2 h 26"/>
                  <a:gd name="T6" fmla="*/ 4 w 30"/>
                  <a:gd name="T7" fmla="*/ 2 h 26"/>
                  <a:gd name="T8" fmla="*/ 9 w 30"/>
                  <a:gd name="T9" fmla="*/ 20 h 26"/>
                  <a:gd name="T10" fmla="*/ 22 w 30"/>
                  <a:gd name="T11" fmla="*/ 26 h 26"/>
                  <a:gd name="T12" fmla="*/ 27 w 30"/>
                  <a:gd name="T13" fmla="*/ 24 h 26"/>
                  <a:gd name="T14" fmla="*/ 24 w 30"/>
                  <a:gd name="T15" fmla="*/ 9 h 26"/>
                  <a:gd name="T16" fmla="*/ 22 w 30"/>
                  <a:gd name="T17" fmla="*/ 7 h 26"/>
                  <a:gd name="T18" fmla="*/ 20 w 30"/>
                  <a:gd name="T19" fmla="*/ 4 h 26"/>
                  <a:gd name="T20" fmla="*/ 9 w 30"/>
                  <a:gd name="T21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0" h="26">
                    <a:moveTo>
                      <a:pt x="9" y="0"/>
                    </a:moveTo>
                    <a:cubicBezTo>
                      <a:pt x="8" y="0"/>
                      <a:pt x="8" y="0"/>
                      <a:pt x="7" y="0"/>
                    </a:cubicBezTo>
                    <a:cubicBezTo>
                      <a:pt x="6" y="0"/>
                      <a:pt x="5" y="1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0" y="6"/>
                      <a:pt x="3" y="13"/>
                      <a:pt x="9" y="20"/>
                    </a:cubicBezTo>
                    <a:cubicBezTo>
                      <a:pt x="13" y="24"/>
                      <a:pt x="18" y="26"/>
                      <a:pt x="22" y="26"/>
                    </a:cubicBezTo>
                    <a:cubicBezTo>
                      <a:pt x="24" y="26"/>
                      <a:pt x="26" y="25"/>
                      <a:pt x="27" y="24"/>
                    </a:cubicBezTo>
                    <a:cubicBezTo>
                      <a:pt x="30" y="21"/>
                      <a:pt x="29" y="14"/>
                      <a:pt x="24" y="9"/>
                    </a:cubicBezTo>
                    <a:cubicBezTo>
                      <a:pt x="23" y="8"/>
                      <a:pt x="23" y="7"/>
                      <a:pt x="22" y="7"/>
                    </a:cubicBezTo>
                    <a:cubicBezTo>
                      <a:pt x="21" y="6"/>
                      <a:pt x="21" y="5"/>
                      <a:pt x="20" y="4"/>
                    </a:cubicBezTo>
                    <a:cubicBezTo>
                      <a:pt x="16" y="2"/>
                      <a:pt x="12" y="0"/>
                      <a:pt x="9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5" name="Freeform 165">
                <a:extLst>
                  <a:ext uri="{FF2B5EF4-FFF2-40B4-BE49-F238E27FC236}">
                    <a16:creationId xmlns:a16="http://schemas.microsoft.com/office/drawing/2014/main" xmlns="" id="{347A45C1-3201-4F34-9176-CFC6A5CDC4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86" y="1843"/>
                <a:ext cx="15" cy="12"/>
              </a:xfrm>
              <a:custGeom>
                <a:avLst/>
                <a:gdLst>
                  <a:gd name="T0" fmla="*/ 6 w 20"/>
                  <a:gd name="T1" fmla="*/ 0 h 15"/>
                  <a:gd name="T2" fmla="*/ 2 w 20"/>
                  <a:gd name="T3" fmla="*/ 2 h 15"/>
                  <a:gd name="T4" fmla="*/ 3 w 20"/>
                  <a:gd name="T5" fmla="*/ 9 h 15"/>
                  <a:gd name="T6" fmla="*/ 6 w 20"/>
                  <a:gd name="T7" fmla="*/ 12 h 15"/>
                  <a:gd name="T8" fmla="*/ 8 w 20"/>
                  <a:gd name="T9" fmla="*/ 13 h 15"/>
                  <a:gd name="T10" fmla="*/ 15 w 20"/>
                  <a:gd name="T11" fmla="*/ 15 h 15"/>
                  <a:gd name="T12" fmla="*/ 18 w 20"/>
                  <a:gd name="T13" fmla="*/ 15 h 15"/>
                  <a:gd name="T14" fmla="*/ 19 w 20"/>
                  <a:gd name="T15" fmla="*/ 14 h 15"/>
                  <a:gd name="T16" fmla="*/ 19 w 20"/>
                  <a:gd name="T17" fmla="*/ 11 h 15"/>
                  <a:gd name="T18" fmla="*/ 14 w 20"/>
                  <a:gd name="T19" fmla="*/ 3 h 15"/>
                  <a:gd name="T20" fmla="*/ 6 w 20"/>
                  <a:gd name="T21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" h="15">
                    <a:moveTo>
                      <a:pt x="6" y="0"/>
                    </a:moveTo>
                    <a:cubicBezTo>
                      <a:pt x="4" y="0"/>
                      <a:pt x="3" y="1"/>
                      <a:pt x="2" y="2"/>
                    </a:cubicBezTo>
                    <a:cubicBezTo>
                      <a:pt x="0" y="3"/>
                      <a:pt x="1" y="6"/>
                      <a:pt x="3" y="9"/>
                    </a:cubicBezTo>
                    <a:cubicBezTo>
                      <a:pt x="4" y="10"/>
                      <a:pt x="5" y="11"/>
                      <a:pt x="6" y="12"/>
                    </a:cubicBezTo>
                    <a:cubicBezTo>
                      <a:pt x="7" y="12"/>
                      <a:pt x="7" y="13"/>
                      <a:pt x="8" y="13"/>
                    </a:cubicBezTo>
                    <a:cubicBezTo>
                      <a:pt x="10" y="15"/>
                      <a:pt x="13" y="15"/>
                      <a:pt x="15" y="15"/>
                    </a:cubicBezTo>
                    <a:cubicBezTo>
                      <a:pt x="16" y="15"/>
                      <a:pt x="17" y="15"/>
                      <a:pt x="18" y="15"/>
                    </a:cubicBezTo>
                    <a:cubicBezTo>
                      <a:pt x="19" y="15"/>
                      <a:pt x="19" y="14"/>
                      <a:pt x="19" y="14"/>
                    </a:cubicBezTo>
                    <a:cubicBezTo>
                      <a:pt x="20" y="13"/>
                      <a:pt x="20" y="12"/>
                      <a:pt x="19" y="11"/>
                    </a:cubicBezTo>
                    <a:cubicBezTo>
                      <a:pt x="19" y="8"/>
                      <a:pt x="17" y="5"/>
                      <a:pt x="14" y="3"/>
                    </a:cubicBezTo>
                    <a:cubicBezTo>
                      <a:pt x="11" y="1"/>
                      <a:pt x="8" y="0"/>
                      <a:pt x="6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6" name="Freeform 166">
                <a:extLst>
                  <a:ext uri="{FF2B5EF4-FFF2-40B4-BE49-F238E27FC236}">
                    <a16:creationId xmlns:a16="http://schemas.microsoft.com/office/drawing/2014/main" xmlns="" id="{D63EE8D0-5A52-4949-A49B-A4BECF59E21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246" y="117"/>
                <a:ext cx="2295" cy="3663"/>
              </a:xfrm>
              <a:custGeom>
                <a:avLst/>
                <a:gdLst>
                  <a:gd name="T0" fmla="*/ 2747 w 2972"/>
                  <a:gd name="T1" fmla="*/ 2328 h 4744"/>
                  <a:gd name="T2" fmla="*/ 2742 w 2972"/>
                  <a:gd name="T3" fmla="*/ 2332 h 4744"/>
                  <a:gd name="T4" fmla="*/ 2740 w 2972"/>
                  <a:gd name="T5" fmla="*/ 2332 h 4744"/>
                  <a:gd name="T6" fmla="*/ 2737 w 2972"/>
                  <a:gd name="T7" fmla="*/ 2332 h 4744"/>
                  <a:gd name="T8" fmla="*/ 2661 w 2972"/>
                  <a:gd name="T9" fmla="*/ 4741 h 4744"/>
                  <a:gd name="T10" fmla="*/ 2664 w 2972"/>
                  <a:gd name="T11" fmla="*/ 4741 h 4744"/>
                  <a:gd name="T12" fmla="*/ 2667 w 2972"/>
                  <a:gd name="T13" fmla="*/ 4741 h 4744"/>
                  <a:gd name="T14" fmla="*/ 2671 w 2972"/>
                  <a:gd name="T15" fmla="*/ 4744 h 4744"/>
                  <a:gd name="T16" fmla="*/ 2747 w 2972"/>
                  <a:gd name="T17" fmla="*/ 2328 h 4744"/>
                  <a:gd name="T18" fmla="*/ 2679 w 2972"/>
                  <a:gd name="T19" fmla="*/ 2208 h 4744"/>
                  <a:gd name="T20" fmla="*/ 2350 w 2972"/>
                  <a:gd name="T21" fmla="*/ 2327 h 4744"/>
                  <a:gd name="T22" fmla="*/ 2361 w 2972"/>
                  <a:gd name="T23" fmla="*/ 2355 h 4744"/>
                  <a:gd name="T24" fmla="*/ 2362 w 2972"/>
                  <a:gd name="T25" fmla="*/ 2360 h 4744"/>
                  <a:gd name="T26" fmla="*/ 2689 w 2972"/>
                  <a:gd name="T27" fmla="*/ 2245 h 4744"/>
                  <a:gd name="T28" fmla="*/ 2687 w 2972"/>
                  <a:gd name="T29" fmla="*/ 2239 h 4744"/>
                  <a:gd name="T30" fmla="*/ 2679 w 2972"/>
                  <a:gd name="T31" fmla="*/ 2208 h 4744"/>
                  <a:gd name="T32" fmla="*/ 901 w 2972"/>
                  <a:gd name="T33" fmla="*/ 614 h 4744"/>
                  <a:gd name="T34" fmla="*/ 900 w 2972"/>
                  <a:gd name="T35" fmla="*/ 619 h 4744"/>
                  <a:gd name="T36" fmla="*/ 896 w 2972"/>
                  <a:gd name="T37" fmla="*/ 622 h 4744"/>
                  <a:gd name="T38" fmla="*/ 2104 w 2972"/>
                  <a:gd name="T39" fmla="*/ 1827 h 4744"/>
                  <a:gd name="T40" fmla="*/ 2120 w 2972"/>
                  <a:gd name="T41" fmla="*/ 1858 h 4744"/>
                  <a:gd name="T42" fmla="*/ 2215 w 2972"/>
                  <a:gd name="T43" fmla="*/ 2056 h 4744"/>
                  <a:gd name="T44" fmla="*/ 2229 w 2972"/>
                  <a:gd name="T45" fmla="*/ 2088 h 4744"/>
                  <a:gd name="T46" fmla="*/ 2302 w 2972"/>
                  <a:gd name="T47" fmla="*/ 2277 h 4744"/>
                  <a:gd name="T48" fmla="*/ 2306 w 2972"/>
                  <a:gd name="T49" fmla="*/ 2274 h 4744"/>
                  <a:gd name="T50" fmla="*/ 2309 w 2972"/>
                  <a:gd name="T51" fmla="*/ 2273 h 4744"/>
                  <a:gd name="T52" fmla="*/ 2311 w 2972"/>
                  <a:gd name="T53" fmla="*/ 2274 h 4744"/>
                  <a:gd name="T54" fmla="*/ 2238 w 2972"/>
                  <a:gd name="T55" fmla="*/ 2084 h 4744"/>
                  <a:gd name="T56" fmla="*/ 2224 w 2972"/>
                  <a:gd name="T57" fmla="*/ 2052 h 4744"/>
                  <a:gd name="T58" fmla="*/ 2129 w 2972"/>
                  <a:gd name="T59" fmla="*/ 1854 h 4744"/>
                  <a:gd name="T60" fmla="*/ 2112 w 2972"/>
                  <a:gd name="T61" fmla="*/ 1822 h 4744"/>
                  <a:gd name="T62" fmla="*/ 901 w 2972"/>
                  <a:gd name="T63" fmla="*/ 614 h 4744"/>
                  <a:gd name="T64" fmla="*/ 921 w 2972"/>
                  <a:gd name="T65" fmla="*/ 342 h 4744"/>
                  <a:gd name="T66" fmla="*/ 811 w 2972"/>
                  <a:gd name="T67" fmla="*/ 544 h 4744"/>
                  <a:gd name="T68" fmla="*/ 817 w 2972"/>
                  <a:gd name="T69" fmla="*/ 547 h 4744"/>
                  <a:gd name="T70" fmla="*/ 847 w 2972"/>
                  <a:gd name="T71" fmla="*/ 563 h 4744"/>
                  <a:gd name="T72" fmla="*/ 962 w 2972"/>
                  <a:gd name="T73" fmla="*/ 360 h 4744"/>
                  <a:gd name="T74" fmla="*/ 928 w 2972"/>
                  <a:gd name="T75" fmla="*/ 345 h 4744"/>
                  <a:gd name="T76" fmla="*/ 921 w 2972"/>
                  <a:gd name="T77" fmla="*/ 342 h 4744"/>
                  <a:gd name="T78" fmla="*/ 2 w 2972"/>
                  <a:gd name="T79" fmla="*/ 0 h 4744"/>
                  <a:gd name="T80" fmla="*/ 4 w 2972"/>
                  <a:gd name="T81" fmla="*/ 5 h 4744"/>
                  <a:gd name="T82" fmla="*/ 0 w 2972"/>
                  <a:gd name="T83" fmla="*/ 10 h 4744"/>
                  <a:gd name="T84" fmla="*/ 869 w 2972"/>
                  <a:gd name="T85" fmla="*/ 301 h 4744"/>
                  <a:gd name="T86" fmla="*/ 869 w 2972"/>
                  <a:gd name="T87" fmla="*/ 299 h 4744"/>
                  <a:gd name="T88" fmla="*/ 879 w 2972"/>
                  <a:gd name="T89" fmla="*/ 296 h 4744"/>
                  <a:gd name="T90" fmla="*/ 883 w 2972"/>
                  <a:gd name="T91" fmla="*/ 296 h 4744"/>
                  <a:gd name="T92" fmla="*/ 2 w 2972"/>
                  <a:gd name="T93" fmla="*/ 0 h 47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972" h="4744">
                    <a:moveTo>
                      <a:pt x="2747" y="2328"/>
                    </a:moveTo>
                    <a:cubicBezTo>
                      <a:pt x="2746" y="2330"/>
                      <a:pt x="2744" y="2331"/>
                      <a:pt x="2742" y="2332"/>
                    </a:cubicBezTo>
                    <a:cubicBezTo>
                      <a:pt x="2742" y="2332"/>
                      <a:pt x="2741" y="2332"/>
                      <a:pt x="2740" y="2332"/>
                    </a:cubicBezTo>
                    <a:cubicBezTo>
                      <a:pt x="2739" y="2332"/>
                      <a:pt x="2738" y="2332"/>
                      <a:pt x="2737" y="2332"/>
                    </a:cubicBezTo>
                    <a:cubicBezTo>
                      <a:pt x="2961" y="3113"/>
                      <a:pt x="2928" y="3969"/>
                      <a:pt x="2661" y="4741"/>
                    </a:cubicBezTo>
                    <a:cubicBezTo>
                      <a:pt x="2662" y="4741"/>
                      <a:pt x="2663" y="4741"/>
                      <a:pt x="2664" y="4741"/>
                    </a:cubicBezTo>
                    <a:cubicBezTo>
                      <a:pt x="2665" y="4741"/>
                      <a:pt x="2666" y="4741"/>
                      <a:pt x="2667" y="4741"/>
                    </a:cubicBezTo>
                    <a:cubicBezTo>
                      <a:pt x="2668" y="4741"/>
                      <a:pt x="2670" y="4743"/>
                      <a:pt x="2671" y="4744"/>
                    </a:cubicBezTo>
                    <a:cubicBezTo>
                      <a:pt x="2937" y="3971"/>
                      <a:pt x="2972" y="3112"/>
                      <a:pt x="2747" y="2328"/>
                    </a:cubicBezTo>
                    <a:moveTo>
                      <a:pt x="2679" y="2208"/>
                    </a:moveTo>
                    <a:cubicBezTo>
                      <a:pt x="2569" y="2248"/>
                      <a:pt x="2460" y="2288"/>
                      <a:pt x="2350" y="2327"/>
                    </a:cubicBezTo>
                    <a:cubicBezTo>
                      <a:pt x="2354" y="2336"/>
                      <a:pt x="2358" y="2345"/>
                      <a:pt x="2361" y="2355"/>
                    </a:cubicBezTo>
                    <a:cubicBezTo>
                      <a:pt x="2361" y="2357"/>
                      <a:pt x="2362" y="2358"/>
                      <a:pt x="2362" y="2360"/>
                    </a:cubicBezTo>
                    <a:cubicBezTo>
                      <a:pt x="2471" y="2322"/>
                      <a:pt x="2580" y="2283"/>
                      <a:pt x="2689" y="2245"/>
                    </a:cubicBezTo>
                    <a:cubicBezTo>
                      <a:pt x="2689" y="2243"/>
                      <a:pt x="2688" y="2241"/>
                      <a:pt x="2687" y="2239"/>
                    </a:cubicBezTo>
                    <a:cubicBezTo>
                      <a:pt x="2684" y="2228"/>
                      <a:pt x="2681" y="2218"/>
                      <a:pt x="2679" y="2208"/>
                    </a:cubicBezTo>
                    <a:moveTo>
                      <a:pt x="901" y="614"/>
                    </a:moveTo>
                    <a:cubicBezTo>
                      <a:pt x="901" y="616"/>
                      <a:pt x="901" y="618"/>
                      <a:pt x="900" y="619"/>
                    </a:cubicBezTo>
                    <a:cubicBezTo>
                      <a:pt x="899" y="621"/>
                      <a:pt x="898" y="622"/>
                      <a:pt x="896" y="622"/>
                    </a:cubicBezTo>
                    <a:cubicBezTo>
                      <a:pt x="1442" y="919"/>
                      <a:pt x="1841" y="1341"/>
                      <a:pt x="2104" y="1827"/>
                    </a:cubicBezTo>
                    <a:cubicBezTo>
                      <a:pt x="2109" y="1837"/>
                      <a:pt x="2115" y="1848"/>
                      <a:pt x="2120" y="1858"/>
                    </a:cubicBezTo>
                    <a:cubicBezTo>
                      <a:pt x="2154" y="1923"/>
                      <a:pt x="2186" y="1989"/>
                      <a:pt x="2215" y="2056"/>
                    </a:cubicBezTo>
                    <a:cubicBezTo>
                      <a:pt x="2220" y="2067"/>
                      <a:pt x="2225" y="2077"/>
                      <a:pt x="2229" y="2088"/>
                    </a:cubicBezTo>
                    <a:cubicBezTo>
                      <a:pt x="2255" y="2150"/>
                      <a:pt x="2280" y="2213"/>
                      <a:pt x="2302" y="2277"/>
                    </a:cubicBezTo>
                    <a:cubicBezTo>
                      <a:pt x="2303" y="2275"/>
                      <a:pt x="2304" y="2274"/>
                      <a:pt x="2306" y="2274"/>
                    </a:cubicBezTo>
                    <a:cubicBezTo>
                      <a:pt x="2307" y="2273"/>
                      <a:pt x="2308" y="2273"/>
                      <a:pt x="2309" y="2273"/>
                    </a:cubicBezTo>
                    <a:cubicBezTo>
                      <a:pt x="2309" y="2273"/>
                      <a:pt x="2310" y="2273"/>
                      <a:pt x="2311" y="2274"/>
                    </a:cubicBezTo>
                    <a:cubicBezTo>
                      <a:pt x="2289" y="2210"/>
                      <a:pt x="2264" y="2147"/>
                      <a:pt x="2238" y="2084"/>
                    </a:cubicBezTo>
                    <a:cubicBezTo>
                      <a:pt x="2233" y="2073"/>
                      <a:pt x="2229" y="2063"/>
                      <a:pt x="2224" y="2052"/>
                    </a:cubicBezTo>
                    <a:cubicBezTo>
                      <a:pt x="2195" y="1985"/>
                      <a:pt x="2163" y="1919"/>
                      <a:pt x="2129" y="1854"/>
                    </a:cubicBezTo>
                    <a:cubicBezTo>
                      <a:pt x="2123" y="1843"/>
                      <a:pt x="2118" y="1833"/>
                      <a:pt x="2112" y="1822"/>
                    </a:cubicBezTo>
                    <a:cubicBezTo>
                      <a:pt x="1849" y="1334"/>
                      <a:pt x="1448" y="911"/>
                      <a:pt x="901" y="614"/>
                    </a:cubicBezTo>
                    <a:moveTo>
                      <a:pt x="921" y="342"/>
                    </a:moveTo>
                    <a:cubicBezTo>
                      <a:pt x="885" y="409"/>
                      <a:pt x="848" y="477"/>
                      <a:pt x="811" y="544"/>
                    </a:cubicBezTo>
                    <a:cubicBezTo>
                      <a:pt x="813" y="545"/>
                      <a:pt x="815" y="546"/>
                      <a:pt x="817" y="547"/>
                    </a:cubicBezTo>
                    <a:cubicBezTo>
                      <a:pt x="828" y="552"/>
                      <a:pt x="838" y="558"/>
                      <a:pt x="847" y="563"/>
                    </a:cubicBezTo>
                    <a:cubicBezTo>
                      <a:pt x="885" y="496"/>
                      <a:pt x="923" y="428"/>
                      <a:pt x="962" y="360"/>
                    </a:cubicBezTo>
                    <a:cubicBezTo>
                      <a:pt x="951" y="357"/>
                      <a:pt x="940" y="352"/>
                      <a:pt x="928" y="345"/>
                    </a:cubicBezTo>
                    <a:cubicBezTo>
                      <a:pt x="926" y="344"/>
                      <a:pt x="924" y="343"/>
                      <a:pt x="921" y="342"/>
                    </a:cubicBezTo>
                    <a:moveTo>
                      <a:pt x="2" y="0"/>
                    </a:moveTo>
                    <a:cubicBezTo>
                      <a:pt x="4" y="2"/>
                      <a:pt x="5" y="4"/>
                      <a:pt x="4" y="5"/>
                    </a:cubicBezTo>
                    <a:cubicBezTo>
                      <a:pt x="4" y="7"/>
                      <a:pt x="3" y="9"/>
                      <a:pt x="0" y="10"/>
                    </a:cubicBezTo>
                    <a:cubicBezTo>
                      <a:pt x="319" y="78"/>
                      <a:pt x="608" y="176"/>
                      <a:pt x="869" y="301"/>
                    </a:cubicBezTo>
                    <a:cubicBezTo>
                      <a:pt x="869" y="300"/>
                      <a:pt x="869" y="300"/>
                      <a:pt x="869" y="299"/>
                    </a:cubicBezTo>
                    <a:cubicBezTo>
                      <a:pt x="871" y="297"/>
                      <a:pt x="874" y="296"/>
                      <a:pt x="879" y="296"/>
                    </a:cubicBezTo>
                    <a:cubicBezTo>
                      <a:pt x="880" y="296"/>
                      <a:pt x="881" y="296"/>
                      <a:pt x="883" y="296"/>
                    </a:cubicBezTo>
                    <a:cubicBezTo>
                      <a:pt x="618" y="170"/>
                      <a:pt x="325" y="69"/>
                      <a:pt x="2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7" name="Freeform 167">
                <a:extLst>
                  <a:ext uri="{FF2B5EF4-FFF2-40B4-BE49-F238E27FC236}">
                    <a16:creationId xmlns:a16="http://schemas.microsoft.com/office/drawing/2014/main" xmlns="" id="{7EB53EA1-338B-4561-8038-4F0080BEBB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39" y="3778"/>
                <a:ext cx="75" cy="154"/>
              </a:xfrm>
              <a:custGeom>
                <a:avLst/>
                <a:gdLst>
                  <a:gd name="T0" fmla="*/ 84 w 98"/>
                  <a:gd name="T1" fmla="*/ 0 h 200"/>
                  <a:gd name="T2" fmla="*/ 81 w 98"/>
                  <a:gd name="T3" fmla="*/ 0 h 200"/>
                  <a:gd name="T4" fmla="*/ 30 w 98"/>
                  <a:gd name="T5" fmla="*/ 81 h 200"/>
                  <a:gd name="T6" fmla="*/ 26 w 98"/>
                  <a:gd name="T7" fmla="*/ 90 h 200"/>
                  <a:gd name="T8" fmla="*/ 20 w 98"/>
                  <a:gd name="T9" fmla="*/ 107 h 200"/>
                  <a:gd name="T10" fmla="*/ 12 w 98"/>
                  <a:gd name="T11" fmla="*/ 199 h 200"/>
                  <a:gd name="T12" fmla="*/ 15 w 98"/>
                  <a:gd name="T13" fmla="*/ 200 h 200"/>
                  <a:gd name="T14" fmla="*/ 68 w 98"/>
                  <a:gd name="T15" fmla="*/ 127 h 200"/>
                  <a:gd name="T16" fmla="*/ 75 w 98"/>
                  <a:gd name="T17" fmla="*/ 109 h 200"/>
                  <a:gd name="T18" fmla="*/ 78 w 98"/>
                  <a:gd name="T19" fmla="*/ 100 h 200"/>
                  <a:gd name="T20" fmla="*/ 91 w 98"/>
                  <a:gd name="T21" fmla="*/ 3 h 200"/>
                  <a:gd name="T22" fmla="*/ 87 w 98"/>
                  <a:gd name="T23" fmla="*/ 0 h 200"/>
                  <a:gd name="T24" fmla="*/ 84 w 98"/>
                  <a:gd name="T25" fmla="*/ 0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8" h="200">
                    <a:moveTo>
                      <a:pt x="84" y="0"/>
                    </a:moveTo>
                    <a:cubicBezTo>
                      <a:pt x="83" y="0"/>
                      <a:pt x="82" y="0"/>
                      <a:pt x="81" y="0"/>
                    </a:cubicBezTo>
                    <a:cubicBezTo>
                      <a:pt x="68" y="5"/>
                      <a:pt x="47" y="38"/>
                      <a:pt x="30" y="81"/>
                    </a:cubicBezTo>
                    <a:cubicBezTo>
                      <a:pt x="29" y="84"/>
                      <a:pt x="28" y="87"/>
                      <a:pt x="26" y="90"/>
                    </a:cubicBezTo>
                    <a:cubicBezTo>
                      <a:pt x="24" y="96"/>
                      <a:pt x="22" y="102"/>
                      <a:pt x="20" y="107"/>
                    </a:cubicBezTo>
                    <a:cubicBezTo>
                      <a:pt x="5" y="154"/>
                      <a:pt x="0" y="194"/>
                      <a:pt x="12" y="199"/>
                    </a:cubicBezTo>
                    <a:cubicBezTo>
                      <a:pt x="13" y="199"/>
                      <a:pt x="14" y="200"/>
                      <a:pt x="15" y="200"/>
                    </a:cubicBezTo>
                    <a:cubicBezTo>
                      <a:pt x="27" y="200"/>
                      <a:pt x="49" y="169"/>
                      <a:pt x="68" y="127"/>
                    </a:cubicBezTo>
                    <a:cubicBezTo>
                      <a:pt x="70" y="121"/>
                      <a:pt x="73" y="115"/>
                      <a:pt x="75" y="109"/>
                    </a:cubicBezTo>
                    <a:cubicBezTo>
                      <a:pt x="76" y="106"/>
                      <a:pt x="77" y="103"/>
                      <a:pt x="78" y="100"/>
                    </a:cubicBezTo>
                    <a:cubicBezTo>
                      <a:pt x="93" y="55"/>
                      <a:pt x="98" y="16"/>
                      <a:pt x="91" y="3"/>
                    </a:cubicBezTo>
                    <a:cubicBezTo>
                      <a:pt x="90" y="2"/>
                      <a:pt x="88" y="0"/>
                      <a:pt x="87" y="0"/>
                    </a:cubicBezTo>
                    <a:cubicBezTo>
                      <a:pt x="86" y="0"/>
                      <a:pt x="85" y="0"/>
                      <a:pt x="84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8" name="Freeform 168">
                <a:extLst>
                  <a:ext uri="{FF2B5EF4-FFF2-40B4-BE49-F238E27FC236}">
                    <a16:creationId xmlns:a16="http://schemas.microsoft.com/office/drawing/2014/main" xmlns="" id="{AB7FB03F-D0C6-4CEE-BB65-959510DD3C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06" y="1761"/>
                <a:ext cx="68" cy="157"/>
              </a:xfrm>
              <a:custGeom>
                <a:avLst/>
                <a:gdLst>
                  <a:gd name="T0" fmla="*/ 14 w 88"/>
                  <a:gd name="T1" fmla="*/ 0 h 203"/>
                  <a:gd name="T2" fmla="*/ 11 w 88"/>
                  <a:gd name="T3" fmla="*/ 1 h 203"/>
                  <a:gd name="T4" fmla="*/ 12 w 88"/>
                  <a:gd name="T5" fmla="*/ 79 h 203"/>
                  <a:gd name="T6" fmla="*/ 20 w 88"/>
                  <a:gd name="T7" fmla="*/ 110 h 203"/>
                  <a:gd name="T8" fmla="*/ 22 w 88"/>
                  <a:gd name="T9" fmla="*/ 116 h 203"/>
                  <a:gd name="T10" fmla="*/ 70 w 88"/>
                  <a:gd name="T11" fmla="*/ 203 h 203"/>
                  <a:gd name="T12" fmla="*/ 73 w 88"/>
                  <a:gd name="T13" fmla="*/ 203 h 203"/>
                  <a:gd name="T14" fmla="*/ 75 w 88"/>
                  <a:gd name="T15" fmla="*/ 203 h 203"/>
                  <a:gd name="T16" fmla="*/ 80 w 88"/>
                  <a:gd name="T17" fmla="*/ 199 h 203"/>
                  <a:gd name="T18" fmla="*/ 69 w 88"/>
                  <a:gd name="T19" fmla="*/ 92 h 203"/>
                  <a:gd name="T20" fmla="*/ 14 w 88"/>
                  <a:gd name="T21" fmla="*/ 0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8" h="203">
                    <a:moveTo>
                      <a:pt x="14" y="0"/>
                    </a:moveTo>
                    <a:cubicBezTo>
                      <a:pt x="13" y="0"/>
                      <a:pt x="12" y="1"/>
                      <a:pt x="11" y="1"/>
                    </a:cubicBezTo>
                    <a:cubicBezTo>
                      <a:pt x="0" y="5"/>
                      <a:pt x="1" y="37"/>
                      <a:pt x="12" y="79"/>
                    </a:cubicBezTo>
                    <a:cubicBezTo>
                      <a:pt x="14" y="89"/>
                      <a:pt x="17" y="99"/>
                      <a:pt x="20" y="110"/>
                    </a:cubicBezTo>
                    <a:cubicBezTo>
                      <a:pt x="21" y="112"/>
                      <a:pt x="22" y="114"/>
                      <a:pt x="22" y="116"/>
                    </a:cubicBezTo>
                    <a:cubicBezTo>
                      <a:pt x="37" y="162"/>
                      <a:pt x="57" y="198"/>
                      <a:pt x="70" y="203"/>
                    </a:cubicBezTo>
                    <a:cubicBezTo>
                      <a:pt x="71" y="203"/>
                      <a:pt x="72" y="203"/>
                      <a:pt x="73" y="203"/>
                    </a:cubicBezTo>
                    <a:cubicBezTo>
                      <a:pt x="74" y="203"/>
                      <a:pt x="75" y="203"/>
                      <a:pt x="75" y="203"/>
                    </a:cubicBezTo>
                    <a:cubicBezTo>
                      <a:pt x="77" y="202"/>
                      <a:pt x="79" y="201"/>
                      <a:pt x="80" y="199"/>
                    </a:cubicBezTo>
                    <a:cubicBezTo>
                      <a:pt x="88" y="186"/>
                      <a:pt x="86" y="141"/>
                      <a:pt x="69" y="92"/>
                    </a:cubicBezTo>
                    <a:cubicBezTo>
                      <a:pt x="53" y="40"/>
                      <a:pt x="28" y="0"/>
                      <a:pt x="14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9" name="Freeform 169">
                <a:extLst>
                  <a:ext uri="{FF2B5EF4-FFF2-40B4-BE49-F238E27FC236}">
                    <a16:creationId xmlns:a16="http://schemas.microsoft.com/office/drawing/2014/main" xmlns="" id="{49B50E3F-F565-4709-86A2-C815A4ABDB2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82" y="83"/>
                <a:ext cx="168" cy="45"/>
              </a:xfrm>
              <a:custGeom>
                <a:avLst/>
                <a:gdLst>
                  <a:gd name="T0" fmla="*/ 39 w 218"/>
                  <a:gd name="T1" fmla="*/ 0 h 59"/>
                  <a:gd name="T2" fmla="*/ 2 w 218"/>
                  <a:gd name="T3" fmla="*/ 10 h 59"/>
                  <a:gd name="T4" fmla="*/ 107 w 218"/>
                  <a:gd name="T5" fmla="*/ 50 h 59"/>
                  <a:gd name="T6" fmla="*/ 185 w 218"/>
                  <a:gd name="T7" fmla="*/ 59 h 59"/>
                  <a:gd name="T8" fmla="*/ 213 w 218"/>
                  <a:gd name="T9" fmla="*/ 55 h 59"/>
                  <a:gd name="T10" fmla="*/ 217 w 218"/>
                  <a:gd name="T11" fmla="*/ 50 h 59"/>
                  <a:gd name="T12" fmla="*/ 215 w 218"/>
                  <a:gd name="T13" fmla="*/ 45 h 59"/>
                  <a:gd name="T14" fmla="*/ 136 w 218"/>
                  <a:gd name="T15" fmla="*/ 13 h 59"/>
                  <a:gd name="T16" fmla="*/ 132 w 218"/>
                  <a:gd name="T17" fmla="*/ 33 h 59"/>
                  <a:gd name="T18" fmla="*/ 106 w 218"/>
                  <a:gd name="T19" fmla="*/ 28 h 59"/>
                  <a:gd name="T20" fmla="*/ 110 w 218"/>
                  <a:gd name="T21" fmla="*/ 8 h 59"/>
                  <a:gd name="T22" fmla="*/ 39 w 218"/>
                  <a:gd name="T23" fmla="*/ 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18" h="59">
                    <a:moveTo>
                      <a:pt x="39" y="0"/>
                    </a:moveTo>
                    <a:cubicBezTo>
                      <a:pt x="17" y="0"/>
                      <a:pt x="3" y="4"/>
                      <a:pt x="2" y="10"/>
                    </a:cubicBezTo>
                    <a:cubicBezTo>
                      <a:pt x="0" y="21"/>
                      <a:pt x="47" y="38"/>
                      <a:pt x="107" y="50"/>
                    </a:cubicBezTo>
                    <a:cubicBezTo>
                      <a:pt x="137" y="56"/>
                      <a:pt x="165" y="59"/>
                      <a:pt x="185" y="59"/>
                    </a:cubicBezTo>
                    <a:cubicBezTo>
                      <a:pt x="198" y="59"/>
                      <a:pt x="208" y="58"/>
                      <a:pt x="213" y="55"/>
                    </a:cubicBezTo>
                    <a:cubicBezTo>
                      <a:pt x="216" y="54"/>
                      <a:pt x="217" y="52"/>
                      <a:pt x="217" y="50"/>
                    </a:cubicBezTo>
                    <a:cubicBezTo>
                      <a:pt x="218" y="49"/>
                      <a:pt x="217" y="47"/>
                      <a:pt x="215" y="45"/>
                    </a:cubicBezTo>
                    <a:cubicBezTo>
                      <a:pt x="207" y="35"/>
                      <a:pt x="176" y="22"/>
                      <a:pt x="136" y="13"/>
                    </a:cubicBezTo>
                    <a:cubicBezTo>
                      <a:pt x="134" y="19"/>
                      <a:pt x="133" y="26"/>
                      <a:pt x="132" y="33"/>
                    </a:cubicBezTo>
                    <a:cubicBezTo>
                      <a:pt x="123" y="31"/>
                      <a:pt x="115" y="30"/>
                      <a:pt x="106" y="28"/>
                    </a:cubicBezTo>
                    <a:cubicBezTo>
                      <a:pt x="108" y="21"/>
                      <a:pt x="109" y="14"/>
                      <a:pt x="110" y="8"/>
                    </a:cubicBezTo>
                    <a:cubicBezTo>
                      <a:pt x="83" y="3"/>
                      <a:pt x="59" y="0"/>
                      <a:pt x="39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0" name="Freeform 170">
                <a:extLst>
                  <a:ext uri="{FF2B5EF4-FFF2-40B4-BE49-F238E27FC236}">
                    <a16:creationId xmlns:a16="http://schemas.microsoft.com/office/drawing/2014/main" xmlns="" id="{409CF2CC-8DDF-41B6-937C-A35BE349102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17" y="1872"/>
                <a:ext cx="65" cy="140"/>
              </a:xfrm>
              <a:custGeom>
                <a:avLst/>
                <a:gdLst>
                  <a:gd name="T0" fmla="*/ 16 w 84"/>
                  <a:gd name="T1" fmla="*/ 0 h 181"/>
                  <a:gd name="T2" fmla="*/ 13 w 84"/>
                  <a:gd name="T3" fmla="*/ 1 h 181"/>
                  <a:gd name="T4" fmla="*/ 9 w 84"/>
                  <a:gd name="T5" fmla="*/ 4 h 181"/>
                  <a:gd name="T6" fmla="*/ 18 w 84"/>
                  <a:gd name="T7" fmla="*/ 100 h 181"/>
                  <a:gd name="T8" fmla="*/ 68 w 84"/>
                  <a:gd name="T9" fmla="*/ 181 h 181"/>
                  <a:gd name="T10" fmla="*/ 71 w 84"/>
                  <a:gd name="T11" fmla="*/ 181 h 181"/>
                  <a:gd name="T12" fmla="*/ 69 w 84"/>
                  <a:gd name="T13" fmla="*/ 87 h 181"/>
                  <a:gd name="T14" fmla="*/ 68 w 84"/>
                  <a:gd name="T15" fmla="*/ 82 h 181"/>
                  <a:gd name="T16" fmla="*/ 57 w 84"/>
                  <a:gd name="T17" fmla="*/ 54 h 181"/>
                  <a:gd name="T18" fmla="*/ 18 w 84"/>
                  <a:gd name="T19" fmla="*/ 1 h 181"/>
                  <a:gd name="T20" fmla="*/ 16 w 84"/>
                  <a:gd name="T21" fmla="*/ 0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" h="181">
                    <a:moveTo>
                      <a:pt x="16" y="0"/>
                    </a:moveTo>
                    <a:cubicBezTo>
                      <a:pt x="15" y="0"/>
                      <a:pt x="14" y="0"/>
                      <a:pt x="13" y="1"/>
                    </a:cubicBezTo>
                    <a:cubicBezTo>
                      <a:pt x="11" y="1"/>
                      <a:pt x="10" y="2"/>
                      <a:pt x="9" y="4"/>
                    </a:cubicBezTo>
                    <a:cubicBezTo>
                      <a:pt x="0" y="16"/>
                      <a:pt x="4" y="56"/>
                      <a:pt x="18" y="100"/>
                    </a:cubicBezTo>
                    <a:cubicBezTo>
                      <a:pt x="32" y="146"/>
                      <a:pt x="54" y="181"/>
                      <a:pt x="68" y="181"/>
                    </a:cubicBezTo>
                    <a:cubicBezTo>
                      <a:pt x="69" y="181"/>
                      <a:pt x="70" y="181"/>
                      <a:pt x="71" y="181"/>
                    </a:cubicBezTo>
                    <a:cubicBezTo>
                      <a:pt x="84" y="177"/>
                      <a:pt x="84" y="135"/>
                      <a:pt x="69" y="87"/>
                    </a:cubicBezTo>
                    <a:cubicBezTo>
                      <a:pt x="69" y="85"/>
                      <a:pt x="68" y="84"/>
                      <a:pt x="68" y="82"/>
                    </a:cubicBezTo>
                    <a:cubicBezTo>
                      <a:pt x="65" y="72"/>
                      <a:pt x="61" y="63"/>
                      <a:pt x="57" y="54"/>
                    </a:cubicBezTo>
                    <a:cubicBezTo>
                      <a:pt x="44" y="24"/>
                      <a:pt x="29" y="3"/>
                      <a:pt x="18" y="1"/>
                    </a:cubicBezTo>
                    <a:cubicBezTo>
                      <a:pt x="17" y="0"/>
                      <a:pt x="16" y="0"/>
                      <a:pt x="16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1" name="Freeform 171">
                <a:extLst>
                  <a:ext uri="{FF2B5EF4-FFF2-40B4-BE49-F238E27FC236}">
                    <a16:creationId xmlns:a16="http://schemas.microsoft.com/office/drawing/2014/main" xmlns="" id="{752F434B-A792-49EA-B8AF-9E308DE15D0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88" y="517"/>
                <a:ext cx="154" cy="82"/>
              </a:xfrm>
              <a:custGeom>
                <a:avLst/>
                <a:gdLst>
                  <a:gd name="T0" fmla="*/ 21 w 200"/>
                  <a:gd name="T1" fmla="*/ 0 h 107"/>
                  <a:gd name="T2" fmla="*/ 5 w 200"/>
                  <a:gd name="T3" fmla="*/ 5 h 107"/>
                  <a:gd name="T4" fmla="*/ 79 w 200"/>
                  <a:gd name="T5" fmla="*/ 69 h 107"/>
                  <a:gd name="T6" fmla="*/ 86 w 200"/>
                  <a:gd name="T7" fmla="*/ 55 h 107"/>
                  <a:gd name="T8" fmla="*/ 105 w 200"/>
                  <a:gd name="T9" fmla="*/ 64 h 107"/>
                  <a:gd name="T10" fmla="*/ 97 w 200"/>
                  <a:gd name="T11" fmla="*/ 78 h 107"/>
                  <a:gd name="T12" fmla="*/ 185 w 200"/>
                  <a:gd name="T13" fmla="*/ 107 h 107"/>
                  <a:gd name="T14" fmla="*/ 195 w 200"/>
                  <a:gd name="T15" fmla="*/ 105 h 107"/>
                  <a:gd name="T16" fmla="*/ 199 w 200"/>
                  <a:gd name="T17" fmla="*/ 102 h 107"/>
                  <a:gd name="T18" fmla="*/ 200 w 200"/>
                  <a:gd name="T19" fmla="*/ 97 h 107"/>
                  <a:gd name="T20" fmla="*/ 146 w 200"/>
                  <a:gd name="T21" fmla="*/ 46 h 107"/>
                  <a:gd name="T22" fmla="*/ 116 w 200"/>
                  <a:gd name="T23" fmla="*/ 30 h 107"/>
                  <a:gd name="T24" fmla="*/ 110 w 200"/>
                  <a:gd name="T25" fmla="*/ 27 h 107"/>
                  <a:gd name="T26" fmla="*/ 21 w 200"/>
                  <a:gd name="T27" fmla="*/ 0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00" h="107">
                    <a:moveTo>
                      <a:pt x="21" y="0"/>
                    </a:moveTo>
                    <a:cubicBezTo>
                      <a:pt x="13" y="0"/>
                      <a:pt x="7" y="1"/>
                      <a:pt x="5" y="5"/>
                    </a:cubicBezTo>
                    <a:cubicBezTo>
                      <a:pt x="0" y="18"/>
                      <a:pt x="32" y="45"/>
                      <a:pt x="79" y="69"/>
                    </a:cubicBezTo>
                    <a:cubicBezTo>
                      <a:pt x="81" y="65"/>
                      <a:pt x="84" y="60"/>
                      <a:pt x="86" y="55"/>
                    </a:cubicBezTo>
                    <a:cubicBezTo>
                      <a:pt x="93" y="58"/>
                      <a:pt x="99" y="61"/>
                      <a:pt x="105" y="64"/>
                    </a:cubicBezTo>
                    <a:cubicBezTo>
                      <a:pt x="102" y="69"/>
                      <a:pt x="100" y="74"/>
                      <a:pt x="97" y="78"/>
                    </a:cubicBezTo>
                    <a:cubicBezTo>
                      <a:pt x="134" y="96"/>
                      <a:pt x="167" y="107"/>
                      <a:pt x="185" y="107"/>
                    </a:cubicBezTo>
                    <a:cubicBezTo>
                      <a:pt x="189" y="107"/>
                      <a:pt x="193" y="107"/>
                      <a:pt x="195" y="105"/>
                    </a:cubicBezTo>
                    <a:cubicBezTo>
                      <a:pt x="197" y="105"/>
                      <a:pt x="198" y="104"/>
                      <a:pt x="199" y="102"/>
                    </a:cubicBezTo>
                    <a:cubicBezTo>
                      <a:pt x="200" y="101"/>
                      <a:pt x="200" y="99"/>
                      <a:pt x="200" y="97"/>
                    </a:cubicBezTo>
                    <a:cubicBezTo>
                      <a:pt x="198" y="85"/>
                      <a:pt x="178" y="66"/>
                      <a:pt x="146" y="46"/>
                    </a:cubicBezTo>
                    <a:cubicBezTo>
                      <a:pt x="137" y="41"/>
                      <a:pt x="127" y="35"/>
                      <a:pt x="116" y="30"/>
                    </a:cubicBezTo>
                    <a:cubicBezTo>
                      <a:pt x="114" y="29"/>
                      <a:pt x="112" y="28"/>
                      <a:pt x="110" y="27"/>
                    </a:cubicBezTo>
                    <a:cubicBezTo>
                      <a:pt x="74" y="9"/>
                      <a:pt x="41" y="0"/>
                      <a:pt x="21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2" name="Freeform 172">
                <a:extLst>
                  <a:ext uri="{FF2B5EF4-FFF2-40B4-BE49-F238E27FC236}">
                    <a16:creationId xmlns:a16="http://schemas.microsoft.com/office/drawing/2014/main" xmlns="" id="{96BC67EF-1CB3-4187-8B58-A2DE87774F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17" y="346"/>
                <a:ext cx="105" cy="55"/>
              </a:xfrm>
              <a:custGeom>
                <a:avLst/>
                <a:gdLst>
                  <a:gd name="T0" fmla="*/ 11 w 137"/>
                  <a:gd name="T1" fmla="*/ 0 h 72"/>
                  <a:gd name="T2" fmla="*/ 1 w 137"/>
                  <a:gd name="T3" fmla="*/ 3 h 72"/>
                  <a:gd name="T4" fmla="*/ 1 w 137"/>
                  <a:gd name="T5" fmla="*/ 5 h 72"/>
                  <a:gd name="T6" fmla="*/ 53 w 137"/>
                  <a:gd name="T7" fmla="*/ 46 h 72"/>
                  <a:gd name="T8" fmla="*/ 60 w 137"/>
                  <a:gd name="T9" fmla="*/ 49 h 72"/>
                  <a:gd name="T10" fmla="*/ 94 w 137"/>
                  <a:gd name="T11" fmla="*/ 64 h 72"/>
                  <a:gd name="T12" fmla="*/ 124 w 137"/>
                  <a:gd name="T13" fmla="*/ 72 h 72"/>
                  <a:gd name="T14" fmla="*/ 133 w 137"/>
                  <a:gd name="T15" fmla="*/ 69 h 72"/>
                  <a:gd name="T16" fmla="*/ 76 w 137"/>
                  <a:gd name="T17" fmla="*/ 21 h 72"/>
                  <a:gd name="T18" fmla="*/ 15 w 137"/>
                  <a:gd name="T19" fmla="*/ 0 h 72"/>
                  <a:gd name="T20" fmla="*/ 11 w 137"/>
                  <a:gd name="T21" fmla="*/ 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7" h="72">
                    <a:moveTo>
                      <a:pt x="11" y="0"/>
                    </a:moveTo>
                    <a:cubicBezTo>
                      <a:pt x="6" y="0"/>
                      <a:pt x="3" y="1"/>
                      <a:pt x="1" y="3"/>
                    </a:cubicBezTo>
                    <a:cubicBezTo>
                      <a:pt x="1" y="4"/>
                      <a:pt x="1" y="4"/>
                      <a:pt x="1" y="5"/>
                    </a:cubicBezTo>
                    <a:cubicBezTo>
                      <a:pt x="0" y="13"/>
                      <a:pt x="23" y="30"/>
                      <a:pt x="53" y="46"/>
                    </a:cubicBezTo>
                    <a:cubicBezTo>
                      <a:pt x="56" y="47"/>
                      <a:pt x="58" y="48"/>
                      <a:pt x="60" y="49"/>
                    </a:cubicBezTo>
                    <a:cubicBezTo>
                      <a:pt x="72" y="56"/>
                      <a:pt x="83" y="61"/>
                      <a:pt x="94" y="64"/>
                    </a:cubicBezTo>
                    <a:cubicBezTo>
                      <a:pt x="106" y="69"/>
                      <a:pt x="117" y="72"/>
                      <a:pt x="124" y="72"/>
                    </a:cubicBezTo>
                    <a:cubicBezTo>
                      <a:pt x="129" y="72"/>
                      <a:pt x="131" y="71"/>
                      <a:pt x="133" y="69"/>
                    </a:cubicBezTo>
                    <a:cubicBezTo>
                      <a:pt x="137" y="61"/>
                      <a:pt x="113" y="39"/>
                      <a:pt x="76" y="21"/>
                    </a:cubicBezTo>
                    <a:cubicBezTo>
                      <a:pt x="52" y="9"/>
                      <a:pt x="29" y="2"/>
                      <a:pt x="15" y="0"/>
                    </a:cubicBezTo>
                    <a:cubicBezTo>
                      <a:pt x="13" y="0"/>
                      <a:pt x="12" y="0"/>
                      <a:pt x="11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3" name="Freeform 173">
                <a:extLst>
                  <a:ext uri="{FF2B5EF4-FFF2-40B4-BE49-F238E27FC236}">
                    <a16:creationId xmlns:a16="http://schemas.microsoft.com/office/drawing/2014/main" xmlns="" id="{6CBB993A-8CC7-48FB-9F19-AB1A91C69A0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17" y="559"/>
                <a:ext cx="252" cy="441"/>
              </a:xfrm>
              <a:custGeom>
                <a:avLst/>
                <a:gdLst>
                  <a:gd name="T0" fmla="*/ 307 w 326"/>
                  <a:gd name="T1" fmla="*/ 0 h 571"/>
                  <a:gd name="T2" fmla="*/ 300 w 326"/>
                  <a:gd name="T3" fmla="*/ 14 h 571"/>
                  <a:gd name="T4" fmla="*/ 0 w 326"/>
                  <a:gd name="T5" fmla="*/ 564 h 571"/>
                  <a:gd name="T6" fmla="*/ 8 w 326"/>
                  <a:gd name="T7" fmla="*/ 568 h 571"/>
                  <a:gd name="T8" fmla="*/ 15 w 326"/>
                  <a:gd name="T9" fmla="*/ 571 h 571"/>
                  <a:gd name="T10" fmla="*/ 318 w 326"/>
                  <a:gd name="T11" fmla="*/ 23 h 571"/>
                  <a:gd name="T12" fmla="*/ 326 w 326"/>
                  <a:gd name="T13" fmla="*/ 9 h 571"/>
                  <a:gd name="T14" fmla="*/ 307 w 326"/>
                  <a:gd name="T15" fmla="*/ 0 h 5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26" h="571">
                    <a:moveTo>
                      <a:pt x="307" y="0"/>
                    </a:moveTo>
                    <a:cubicBezTo>
                      <a:pt x="305" y="5"/>
                      <a:pt x="302" y="10"/>
                      <a:pt x="300" y="14"/>
                    </a:cubicBezTo>
                    <a:cubicBezTo>
                      <a:pt x="200" y="197"/>
                      <a:pt x="101" y="381"/>
                      <a:pt x="0" y="564"/>
                    </a:cubicBezTo>
                    <a:cubicBezTo>
                      <a:pt x="3" y="565"/>
                      <a:pt x="5" y="566"/>
                      <a:pt x="8" y="568"/>
                    </a:cubicBezTo>
                    <a:cubicBezTo>
                      <a:pt x="10" y="569"/>
                      <a:pt x="12" y="570"/>
                      <a:pt x="15" y="571"/>
                    </a:cubicBezTo>
                    <a:cubicBezTo>
                      <a:pt x="116" y="389"/>
                      <a:pt x="217" y="206"/>
                      <a:pt x="318" y="23"/>
                    </a:cubicBezTo>
                    <a:cubicBezTo>
                      <a:pt x="321" y="19"/>
                      <a:pt x="323" y="14"/>
                      <a:pt x="326" y="9"/>
                    </a:cubicBezTo>
                    <a:cubicBezTo>
                      <a:pt x="320" y="6"/>
                      <a:pt x="314" y="3"/>
                      <a:pt x="307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4" name="Freeform 174">
                <a:extLst>
                  <a:ext uri="{FF2B5EF4-FFF2-40B4-BE49-F238E27FC236}">
                    <a16:creationId xmlns:a16="http://schemas.microsoft.com/office/drawing/2014/main" xmlns="" id="{A1553A32-765B-42BC-86B6-871E5ED9E4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2" y="980"/>
                <a:ext cx="140" cy="75"/>
              </a:xfrm>
              <a:custGeom>
                <a:avLst/>
                <a:gdLst>
                  <a:gd name="T0" fmla="*/ 26 w 181"/>
                  <a:gd name="T1" fmla="*/ 0 h 97"/>
                  <a:gd name="T2" fmla="*/ 6 w 181"/>
                  <a:gd name="T3" fmla="*/ 7 h 97"/>
                  <a:gd name="T4" fmla="*/ 77 w 181"/>
                  <a:gd name="T5" fmla="*/ 72 h 97"/>
                  <a:gd name="T6" fmla="*/ 77 w 181"/>
                  <a:gd name="T7" fmla="*/ 73 h 97"/>
                  <a:gd name="T8" fmla="*/ 87 w 181"/>
                  <a:gd name="T9" fmla="*/ 56 h 97"/>
                  <a:gd name="T10" fmla="*/ 101 w 181"/>
                  <a:gd name="T11" fmla="*/ 63 h 97"/>
                  <a:gd name="T12" fmla="*/ 92 w 181"/>
                  <a:gd name="T13" fmla="*/ 79 h 97"/>
                  <a:gd name="T14" fmla="*/ 156 w 181"/>
                  <a:gd name="T15" fmla="*/ 97 h 97"/>
                  <a:gd name="T16" fmla="*/ 173 w 181"/>
                  <a:gd name="T17" fmla="*/ 90 h 97"/>
                  <a:gd name="T18" fmla="*/ 112 w 181"/>
                  <a:gd name="T19" fmla="*/ 26 h 97"/>
                  <a:gd name="T20" fmla="*/ 105 w 181"/>
                  <a:gd name="T21" fmla="*/ 23 h 97"/>
                  <a:gd name="T22" fmla="*/ 97 w 181"/>
                  <a:gd name="T23" fmla="*/ 19 h 97"/>
                  <a:gd name="T24" fmla="*/ 26 w 181"/>
                  <a:gd name="T25" fmla="*/ 0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81" h="97">
                    <a:moveTo>
                      <a:pt x="26" y="0"/>
                    </a:moveTo>
                    <a:cubicBezTo>
                      <a:pt x="16" y="0"/>
                      <a:pt x="9" y="2"/>
                      <a:pt x="6" y="7"/>
                    </a:cubicBezTo>
                    <a:cubicBezTo>
                      <a:pt x="0" y="21"/>
                      <a:pt x="32" y="50"/>
                      <a:pt x="77" y="72"/>
                    </a:cubicBezTo>
                    <a:cubicBezTo>
                      <a:pt x="77" y="72"/>
                      <a:pt x="77" y="72"/>
                      <a:pt x="77" y="73"/>
                    </a:cubicBezTo>
                    <a:cubicBezTo>
                      <a:pt x="80" y="67"/>
                      <a:pt x="83" y="62"/>
                      <a:pt x="87" y="56"/>
                    </a:cubicBezTo>
                    <a:cubicBezTo>
                      <a:pt x="91" y="59"/>
                      <a:pt x="96" y="61"/>
                      <a:pt x="101" y="63"/>
                    </a:cubicBezTo>
                    <a:cubicBezTo>
                      <a:pt x="98" y="69"/>
                      <a:pt x="95" y="74"/>
                      <a:pt x="92" y="79"/>
                    </a:cubicBezTo>
                    <a:cubicBezTo>
                      <a:pt x="118" y="90"/>
                      <a:pt x="141" y="97"/>
                      <a:pt x="156" y="97"/>
                    </a:cubicBezTo>
                    <a:cubicBezTo>
                      <a:pt x="164" y="97"/>
                      <a:pt x="171" y="95"/>
                      <a:pt x="173" y="90"/>
                    </a:cubicBezTo>
                    <a:cubicBezTo>
                      <a:pt x="181" y="77"/>
                      <a:pt x="154" y="49"/>
                      <a:pt x="112" y="26"/>
                    </a:cubicBezTo>
                    <a:cubicBezTo>
                      <a:pt x="109" y="25"/>
                      <a:pt x="107" y="24"/>
                      <a:pt x="105" y="23"/>
                    </a:cubicBezTo>
                    <a:cubicBezTo>
                      <a:pt x="102" y="21"/>
                      <a:pt x="100" y="20"/>
                      <a:pt x="97" y="19"/>
                    </a:cubicBezTo>
                    <a:cubicBezTo>
                      <a:pt x="70" y="7"/>
                      <a:pt x="44" y="0"/>
                      <a:pt x="26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5" name="Freeform 175">
                <a:extLst>
                  <a:ext uri="{FF2B5EF4-FFF2-40B4-BE49-F238E27FC236}">
                    <a16:creationId xmlns:a16="http://schemas.microsoft.com/office/drawing/2014/main" xmlns="" id="{F5871BEC-0D68-4315-ABEC-61510D0FCCC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44" y="2554"/>
                <a:ext cx="302" cy="1411"/>
              </a:xfrm>
              <a:custGeom>
                <a:avLst/>
                <a:gdLst>
                  <a:gd name="T0" fmla="*/ 388 w 392"/>
                  <a:gd name="T1" fmla="*/ 0 h 1828"/>
                  <a:gd name="T2" fmla="*/ 377 w 392"/>
                  <a:gd name="T3" fmla="*/ 61 h 1828"/>
                  <a:gd name="T4" fmla="*/ 281 w 392"/>
                  <a:gd name="T5" fmla="*/ 466 h 1828"/>
                  <a:gd name="T6" fmla="*/ 31 w 392"/>
                  <a:gd name="T7" fmla="*/ 1741 h 1828"/>
                  <a:gd name="T8" fmla="*/ 0 w 392"/>
                  <a:gd name="T9" fmla="*/ 1827 h 1828"/>
                  <a:gd name="T10" fmla="*/ 4 w 392"/>
                  <a:gd name="T11" fmla="*/ 1828 h 1828"/>
                  <a:gd name="T12" fmla="*/ 33 w 392"/>
                  <a:gd name="T13" fmla="*/ 1750 h 1828"/>
                  <a:gd name="T14" fmla="*/ 285 w 392"/>
                  <a:gd name="T15" fmla="*/ 476 h 1828"/>
                  <a:gd name="T16" fmla="*/ 381 w 392"/>
                  <a:gd name="T17" fmla="*/ 77 h 1828"/>
                  <a:gd name="T18" fmla="*/ 392 w 392"/>
                  <a:gd name="T19" fmla="*/ 17 h 1828"/>
                  <a:gd name="T20" fmla="*/ 388 w 392"/>
                  <a:gd name="T21" fmla="*/ 0 h 18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92" h="1828">
                    <a:moveTo>
                      <a:pt x="388" y="0"/>
                    </a:moveTo>
                    <a:cubicBezTo>
                      <a:pt x="385" y="20"/>
                      <a:pt x="381" y="41"/>
                      <a:pt x="377" y="61"/>
                    </a:cubicBezTo>
                    <a:cubicBezTo>
                      <a:pt x="351" y="199"/>
                      <a:pt x="319" y="334"/>
                      <a:pt x="281" y="466"/>
                    </a:cubicBezTo>
                    <a:cubicBezTo>
                      <a:pt x="259" y="900"/>
                      <a:pt x="175" y="1332"/>
                      <a:pt x="31" y="1741"/>
                    </a:cubicBezTo>
                    <a:cubicBezTo>
                      <a:pt x="21" y="1769"/>
                      <a:pt x="10" y="1798"/>
                      <a:pt x="0" y="1827"/>
                    </a:cubicBezTo>
                    <a:cubicBezTo>
                      <a:pt x="1" y="1827"/>
                      <a:pt x="2" y="1828"/>
                      <a:pt x="4" y="1828"/>
                    </a:cubicBezTo>
                    <a:cubicBezTo>
                      <a:pt x="14" y="1802"/>
                      <a:pt x="23" y="1776"/>
                      <a:pt x="33" y="1750"/>
                    </a:cubicBezTo>
                    <a:cubicBezTo>
                      <a:pt x="177" y="1342"/>
                      <a:pt x="263" y="910"/>
                      <a:pt x="285" y="476"/>
                    </a:cubicBezTo>
                    <a:cubicBezTo>
                      <a:pt x="323" y="346"/>
                      <a:pt x="355" y="213"/>
                      <a:pt x="381" y="77"/>
                    </a:cubicBezTo>
                    <a:cubicBezTo>
                      <a:pt x="385" y="57"/>
                      <a:pt x="389" y="37"/>
                      <a:pt x="392" y="17"/>
                    </a:cubicBezTo>
                    <a:cubicBezTo>
                      <a:pt x="390" y="11"/>
                      <a:pt x="389" y="6"/>
                      <a:pt x="388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6" name="Freeform 176">
                <a:extLst>
                  <a:ext uri="{FF2B5EF4-FFF2-40B4-BE49-F238E27FC236}">
                    <a16:creationId xmlns:a16="http://schemas.microsoft.com/office/drawing/2014/main" xmlns="" id="{F60C3AD9-297E-4AAC-A512-2C4C4E87A5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87" y="3438"/>
                <a:ext cx="346" cy="571"/>
              </a:xfrm>
              <a:custGeom>
                <a:avLst/>
                <a:gdLst>
                  <a:gd name="T0" fmla="*/ 443 w 448"/>
                  <a:gd name="T1" fmla="*/ 0 h 740"/>
                  <a:gd name="T2" fmla="*/ 430 w 448"/>
                  <a:gd name="T3" fmla="*/ 39 h 740"/>
                  <a:gd name="T4" fmla="*/ 68 w 448"/>
                  <a:gd name="T5" fmla="*/ 725 h 740"/>
                  <a:gd name="T6" fmla="*/ 28 w 448"/>
                  <a:gd name="T7" fmla="*/ 694 h 740"/>
                  <a:gd name="T8" fmla="*/ 8 w 448"/>
                  <a:gd name="T9" fmla="*/ 678 h 740"/>
                  <a:gd name="T10" fmla="*/ 0 w 448"/>
                  <a:gd name="T11" fmla="*/ 688 h 740"/>
                  <a:gd name="T12" fmla="*/ 19 w 448"/>
                  <a:gd name="T13" fmla="*/ 704 h 740"/>
                  <a:gd name="T14" fmla="*/ 63 w 448"/>
                  <a:gd name="T15" fmla="*/ 740 h 740"/>
                  <a:gd name="T16" fmla="*/ 436 w 448"/>
                  <a:gd name="T17" fmla="*/ 38 h 740"/>
                  <a:gd name="T18" fmla="*/ 448 w 448"/>
                  <a:gd name="T19" fmla="*/ 2 h 740"/>
                  <a:gd name="T20" fmla="*/ 443 w 448"/>
                  <a:gd name="T21" fmla="*/ 0 h 7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48" h="740">
                    <a:moveTo>
                      <a:pt x="443" y="0"/>
                    </a:moveTo>
                    <a:cubicBezTo>
                      <a:pt x="439" y="13"/>
                      <a:pt x="435" y="26"/>
                      <a:pt x="430" y="39"/>
                    </a:cubicBezTo>
                    <a:cubicBezTo>
                      <a:pt x="344" y="285"/>
                      <a:pt x="222" y="518"/>
                      <a:pt x="68" y="725"/>
                    </a:cubicBezTo>
                    <a:cubicBezTo>
                      <a:pt x="54" y="715"/>
                      <a:pt x="41" y="705"/>
                      <a:pt x="28" y="694"/>
                    </a:cubicBezTo>
                    <a:cubicBezTo>
                      <a:pt x="21" y="689"/>
                      <a:pt x="15" y="683"/>
                      <a:pt x="8" y="678"/>
                    </a:cubicBezTo>
                    <a:cubicBezTo>
                      <a:pt x="5" y="682"/>
                      <a:pt x="2" y="685"/>
                      <a:pt x="0" y="688"/>
                    </a:cubicBezTo>
                    <a:cubicBezTo>
                      <a:pt x="6" y="694"/>
                      <a:pt x="13" y="699"/>
                      <a:pt x="19" y="704"/>
                    </a:cubicBezTo>
                    <a:cubicBezTo>
                      <a:pt x="34" y="716"/>
                      <a:pt x="48" y="728"/>
                      <a:pt x="63" y="740"/>
                    </a:cubicBezTo>
                    <a:cubicBezTo>
                      <a:pt x="222" y="527"/>
                      <a:pt x="348" y="290"/>
                      <a:pt x="436" y="38"/>
                    </a:cubicBezTo>
                    <a:cubicBezTo>
                      <a:pt x="440" y="26"/>
                      <a:pt x="444" y="14"/>
                      <a:pt x="448" y="2"/>
                    </a:cubicBezTo>
                    <a:cubicBezTo>
                      <a:pt x="446" y="2"/>
                      <a:pt x="445" y="1"/>
                      <a:pt x="443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7" name="Freeform 177">
                <a:extLst>
                  <a:ext uri="{FF2B5EF4-FFF2-40B4-BE49-F238E27FC236}">
                    <a16:creationId xmlns:a16="http://schemas.microsoft.com/office/drawing/2014/main" xmlns="" id="{08D9D26E-855A-47C4-90BE-0CAF510211D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20" y="3037"/>
                <a:ext cx="267" cy="793"/>
              </a:xfrm>
              <a:custGeom>
                <a:avLst/>
                <a:gdLst>
                  <a:gd name="T0" fmla="*/ 3 w 346"/>
                  <a:gd name="T1" fmla="*/ 0 h 1026"/>
                  <a:gd name="T2" fmla="*/ 0 w 346"/>
                  <a:gd name="T3" fmla="*/ 25 h 1026"/>
                  <a:gd name="T4" fmla="*/ 26 w 346"/>
                  <a:gd name="T5" fmla="*/ 28 h 1026"/>
                  <a:gd name="T6" fmla="*/ 336 w 346"/>
                  <a:gd name="T7" fmla="*/ 61 h 1026"/>
                  <a:gd name="T8" fmla="*/ 130 w 346"/>
                  <a:gd name="T9" fmla="*/ 956 h 1026"/>
                  <a:gd name="T10" fmla="*/ 106 w 346"/>
                  <a:gd name="T11" fmla="*/ 1024 h 1026"/>
                  <a:gd name="T12" fmla="*/ 113 w 346"/>
                  <a:gd name="T13" fmla="*/ 1026 h 1026"/>
                  <a:gd name="T14" fmla="*/ 138 w 346"/>
                  <a:gd name="T15" fmla="*/ 958 h 1026"/>
                  <a:gd name="T16" fmla="*/ 346 w 346"/>
                  <a:gd name="T17" fmla="*/ 33 h 1026"/>
                  <a:gd name="T18" fmla="*/ 29 w 346"/>
                  <a:gd name="T19" fmla="*/ 2 h 1026"/>
                  <a:gd name="T20" fmla="*/ 3 w 346"/>
                  <a:gd name="T21" fmla="*/ 0 h 10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46" h="1026">
                    <a:moveTo>
                      <a:pt x="3" y="0"/>
                    </a:moveTo>
                    <a:cubicBezTo>
                      <a:pt x="2" y="8"/>
                      <a:pt x="1" y="17"/>
                      <a:pt x="0" y="25"/>
                    </a:cubicBezTo>
                    <a:cubicBezTo>
                      <a:pt x="9" y="26"/>
                      <a:pt x="18" y="27"/>
                      <a:pt x="26" y="28"/>
                    </a:cubicBezTo>
                    <a:cubicBezTo>
                      <a:pt x="130" y="39"/>
                      <a:pt x="233" y="50"/>
                      <a:pt x="336" y="61"/>
                    </a:cubicBezTo>
                    <a:cubicBezTo>
                      <a:pt x="302" y="366"/>
                      <a:pt x="233" y="667"/>
                      <a:pt x="130" y="956"/>
                    </a:cubicBezTo>
                    <a:cubicBezTo>
                      <a:pt x="122" y="979"/>
                      <a:pt x="114" y="1001"/>
                      <a:pt x="106" y="1024"/>
                    </a:cubicBezTo>
                    <a:cubicBezTo>
                      <a:pt x="109" y="1025"/>
                      <a:pt x="111" y="1026"/>
                      <a:pt x="113" y="1026"/>
                    </a:cubicBezTo>
                    <a:cubicBezTo>
                      <a:pt x="122" y="1004"/>
                      <a:pt x="130" y="981"/>
                      <a:pt x="138" y="958"/>
                    </a:cubicBezTo>
                    <a:cubicBezTo>
                      <a:pt x="243" y="659"/>
                      <a:pt x="314" y="347"/>
                      <a:pt x="346" y="33"/>
                    </a:cubicBezTo>
                    <a:cubicBezTo>
                      <a:pt x="241" y="22"/>
                      <a:pt x="135" y="12"/>
                      <a:pt x="29" y="2"/>
                    </a:cubicBezTo>
                    <a:cubicBezTo>
                      <a:pt x="20" y="1"/>
                      <a:pt x="12" y="0"/>
                      <a:pt x="3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8" name="Freeform 178">
                <a:extLst>
                  <a:ext uri="{FF2B5EF4-FFF2-40B4-BE49-F238E27FC236}">
                    <a16:creationId xmlns:a16="http://schemas.microsoft.com/office/drawing/2014/main" xmlns="" id="{695D63A2-AA14-47CF-A4DF-1AD1C73338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01" y="2418"/>
                <a:ext cx="246" cy="197"/>
              </a:xfrm>
              <a:custGeom>
                <a:avLst/>
                <a:gdLst>
                  <a:gd name="T0" fmla="*/ 7 w 318"/>
                  <a:gd name="T1" fmla="*/ 0 h 255"/>
                  <a:gd name="T2" fmla="*/ 0 w 318"/>
                  <a:gd name="T3" fmla="*/ 2 h 255"/>
                  <a:gd name="T4" fmla="*/ 9 w 318"/>
                  <a:gd name="T5" fmla="*/ 32 h 255"/>
                  <a:gd name="T6" fmla="*/ 30 w 318"/>
                  <a:gd name="T7" fmla="*/ 124 h 255"/>
                  <a:gd name="T8" fmla="*/ 282 w 318"/>
                  <a:gd name="T9" fmla="*/ 63 h 255"/>
                  <a:gd name="T10" fmla="*/ 305 w 318"/>
                  <a:gd name="T11" fmla="*/ 203 h 255"/>
                  <a:gd name="T12" fmla="*/ 311 w 318"/>
                  <a:gd name="T13" fmla="*/ 255 h 255"/>
                  <a:gd name="T14" fmla="*/ 318 w 318"/>
                  <a:gd name="T15" fmla="*/ 254 h 255"/>
                  <a:gd name="T16" fmla="*/ 312 w 318"/>
                  <a:gd name="T17" fmla="*/ 202 h 255"/>
                  <a:gd name="T18" fmla="*/ 286 w 318"/>
                  <a:gd name="T19" fmla="*/ 47 h 255"/>
                  <a:gd name="T20" fmla="*/ 35 w 318"/>
                  <a:gd name="T21" fmla="*/ 110 h 255"/>
                  <a:gd name="T22" fmla="*/ 18 w 318"/>
                  <a:gd name="T23" fmla="*/ 38 h 255"/>
                  <a:gd name="T24" fmla="*/ 7 w 318"/>
                  <a:gd name="T25" fmla="*/ 0 h 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18" h="255">
                    <a:moveTo>
                      <a:pt x="7" y="0"/>
                    </a:moveTo>
                    <a:cubicBezTo>
                      <a:pt x="5" y="1"/>
                      <a:pt x="3" y="1"/>
                      <a:pt x="0" y="2"/>
                    </a:cubicBezTo>
                    <a:cubicBezTo>
                      <a:pt x="3" y="12"/>
                      <a:pt x="6" y="22"/>
                      <a:pt x="9" y="32"/>
                    </a:cubicBezTo>
                    <a:cubicBezTo>
                      <a:pt x="17" y="62"/>
                      <a:pt x="24" y="93"/>
                      <a:pt x="30" y="124"/>
                    </a:cubicBezTo>
                    <a:cubicBezTo>
                      <a:pt x="114" y="103"/>
                      <a:pt x="198" y="84"/>
                      <a:pt x="282" y="63"/>
                    </a:cubicBezTo>
                    <a:cubicBezTo>
                      <a:pt x="291" y="109"/>
                      <a:pt x="299" y="156"/>
                      <a:pt x="305" y="203"/>
                    </a:cubicBezTo>
                    <a:cubicBezTo>
                      <a:pt x="307" y="220"/>
                      <a:pt x="309" y="238"/>
                      <a:pt x="311" y="255"/>
                    </a:cubicBezTo>
                    <a:cubicBezTo>
                      <a:pt x="314" y="255"/>
                      <a:pt x="316" y="255"/>
                      <a:pt x="318" y="254"/>
                    </a:cubicBezTo>
                    <a:cubicBezTo>
                      <a:pt x="316" y="237"/>
                      <a:pt x="314" y="219"/>
                      <a:pt x="312" y="202"/>
                    </a:cubicBezTo>
                    <a:cubicBezTo>
                      <a:pt x="306" y="150"/>
                      <a:pt x="297" y="98"/>
                      <a:pt x="286" y="47"/>
                    </a:cubicBezTo>
                    <a:cubicBezTo>
                      <a:pt x="202" y="68"/>
                      <a:pt x="118" y="89"/>
                      <a:pt x="35" y="110"/>
                    </a:cubicBezTo>
                    <a:cubicBezTo>
                      <a:pt x="30" y="85"/>
                      <a:pt x="24" y="61"/>
                      <a:pt x="18" y="38"/>
                    </a:cubicBezTo>
                    <a:cubicBezTo>
                      <a:pt x="14" y="25"/>
                      <a:pt x="11" y="12"/>
                      <a:pt x="7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9" name="Freeform 179">
                <a:extLst>
                  <a:ext uri="{FF2B5EF4-FFF2-40B4-BE49-F238E27FC236}">
                    <a16:creationId xmlns:a16="http://schemas.microsoft.com/office/drawing/2014/main" xmlns="" id="{FDD2062D-9491-4354-957C-67B2FFBA25A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76" y="2709"/>
                <a:ext cx="116" cy="648"/>
              </a:xfrm>
              <a:custGeom>
                <a:avLst/>
                <a:gdLst>
                  <a:gd name="T0" fmla="*/ 141 w 150"/>
                  <a:gd name="T1" fmla="*/ 0 h 839"/>
                  <a:gd name="T2" fmla="*/ 25 w 150"/>
                  <a:gd name="T3" fmla="*/ 6 h 839"/>
                  <a:gd name="T4" fmla="*/ 0 w 150"/>
                  <a:gd name="T5" fmla="*/ 7 h 839"/>
                  <a:gd name="T6" fmla="*/ 0 w 150"/>
                  <a:gd name="T7" fmla="*/ 23 h 839"/>
                  <a:gd name="T8" fmla="*/ 26 w 150"/>
                  <a:gd name="T9" fmla="*/ 22 h 839"/>
                  <a:gd name="T10" fmla="*/ 135 w 150"/>
                  <a:gd name="T11" fmla="*/ 17 h 839"/>
                  <a:gd name="T12" fmla="*/ 17 w 150"/>
                  <a:gd name="T13" fmla="*/ 818 h 839"/>
                  <a:gd name="T14" fmla="*/ 62 w 150"/>
                  <a:gd name="T15" fmla="*/ 834 h 839"/>
                  <a:gd name="T16" fmla="*/ 77 w 150"/>
                  <a:gd name="T17" fmla="*/ 839 h 839"/>
                  <a:gd name="T18" fmla="*/ 82 w 150"/>
                  <a:gd name="T19" fmla="*/ 822 h 839"/>
                  <a:gd name="T20" fmla="*/ 67 w 150"/>
                  <a:gd name="T21" fmla="*/ 817 h 839"/>
                  <a:gd name="T22" fmla="*/ 29 w 150"/>
                  <a:gd name="T23" fmla="*/ 804 h 839"/>
                  <a:gd name="T24" fmla="*/ 141 w 150"/>
                  <a:gd name="T25" fmla="*/ 0 h 8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0" h="839">
                    <a:moveTo>
                      <a:pt x="141" y="0"/>
                    </a:moveTo>
                    <a:cubicBezTo>
                      <a:pt x="103" y="1"/>
                      <a:pt x="64" y="4"/>
                      <a:pt x="25" y="6"/>
                    </a:cubicBezTo>
                    <a:cubicBezTo>
                      <a:pt x="17" y="6"/>
                      <a:pt x="8" y="7"/>
                      <a:pt x="0" y="7"/>
                    </a:cubicBezTo>
                    <a:cubicBezTo>
                      <a:pt x="0" y="12"/>
                      <a:pt x="0" y="18"/>
                      <a:pt x="0" y="23"/>
                    </a:cubicBezTo>
                    <a:cubicBezTo>
                      <a:pt x="9" y="23"/>
                      <a:pt x="17" y="23"/>
                      <a:pt x="26" y="22"/>
                    </a:cubicBezTo>
                    <a:cubicBezTo>
                      <a:pt x="62" y="20"/>
                      <a:pt x="98" y="19"/>
                      <a:pt x="135" y="17"/>
                    </a:cubicBezTo>
                    <a:cubicBezTo>
                      <a:pt x="142" y="287"/>
                      <a:pt x="101" y="561"/>
                      <a:pt x="17" y="818"/>
                    </a:cubicBezTo>
                    <a:cubicBezTo>
                      <a:pt x="32" y="824"/>
                      <a:pt x="47" y="829"/>
                      <a:pt x="62" y="834"/>
                    </a:cubicBezTo>
                    <a:cubicBezTo>
                      <a:pt x="67" y="836"/>
                      <a:pt x="72" y="837"/>
                      <a:pt x="77" y="839"/>
                    </a:cubicBezTo>
                    <a:cubicBezTo>
                      <a:pt x="79" y="834"/>
                      <a:pt x="81" y="828"/>
                      <a:pt x="82" y="822"/>
                    </a:cubicBezTo>
                    <a:cubicBezTo>
                      <a:pt x="77" y="820"/>
                      <a:pt x="72" y="819"/>
                      <a:pt x="67" y="817"/>
                    </a:cubicBezTo>
                    <a:cubicBezTo>
                      <a:pt x="54" y="813"/>
                      <a:pt x="42" y="809"/>
                      <a:pt x="29" y="804"/>
                    </a:cubicBezTo>
                    <a:cubicBezTo>
                      <a:pt x="112" y="546"/>
                      <a:pt x="150" y="271"/>
                      <a:pt x="141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0" name="Freeform 180">
                <a:extLst>
                  <a:ext uri="{FF2B5EF4-FFF2-40B4-BE49-F238E27FC236}">
                    <a16:creationId xmlns:a16="http://schemas.microsoft.com/office/drawing/2014/main" xmlns="" id="{8317B126-B126-4805-971A-CC500205BD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58" y="3016"/>
                <a:ext cx="228" cy="903"/>
              </a:xfrm>
              <a:custGeom>
                <a:avLst/>
                <a:gdLst>
                  <a:gd name="T0" fmla="*/ 63 w 296"/>
                  <a:gd name="T1" fmla="*/ 0 h 1170"/>
                  <a:gd name="T2" fmla="*/ 54 w 296"/>
                  <a:gd name="T3" fmla="*/ 78 h 1170"/>
                  <a:gd name="T4" fmla="*/ 0 w 296"/>
                  <a:gd name="T5" fmla="*/ 375 h 1170"/>
                  <a:gd name="T6" fmla="*/ 283 w 296"/>
                  <a:gd name="T7" fmla="*/ 443 h 1170"/>
                  <a:gd name="T8" fmla="*/ 46 w 296"/>
                  <a:gd name="T9" fmla="*/ 1132 h 1170"/>
                  <a:gd name="T10" fmla="*/ 30 w 296"/>
                  <a:gd name="T11" fmla="*/ 1166 h 1170"/>
                  <a:gd name="T12" fmla="*/ 36 w 296"/>
                  <a:gd name="T13" fmla="*/ 1170 h 1170"/>
                  <a:gd name="T14" fmla="*/ 53 w 296"/>
                  <a:gd name="T15" fmla="*/ 1135 h 1170"/>
                  <a:gd name="T16" fmla="*/ 296 w 296"/>
                  <a:gd name="T17" fmla="*/ 419 h 1170"/>
                  <a:gd name="T18" fmla="*/ 12 w 296"/>
                  <a:gd name="T19" fmla="*/ 354 h 1170"/>
                  <a:gd name="T20" fmla="*/ 61 w 296"/>
                  <a:gd name="T21" fmla="*/ 83 h 1170"/>
                  <a:gd name="T22" fmla="*/ 71 w 296"/>
                  <a:gd name="T23" fmla="*/ 0 h 1170"/>
                  <a:gd name="T24" fmla="*/ 63 w 296"/>
                  <a:gd name="T25" fmla="*/ 0 h 1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96" h="1170">
                    <a:moveTo>
                      <a:pt x="63" y="0"/>
                    </a:moveTo>
                    <a:cubicBezTo>
                      <a:pt x="61" y="26"/>
                      <a:pt x="58" y="52"/>
                      <a:pt x="54" y="78"/>
                    </a:cubicBezTo>
                    <a:cubicBezTo>
                      <a:pt x="41" y="178"/>
                      <a:pt x="23" y="277"/>
                      <a:pt x="0" y="375"/>
                    </a:cubicBezTo>
                    <a:cubicBezTo>
                      <a:pt x="95" y="398"/>
                      <a:pt x="189" y="420"/>
                      <a:pt x="283" y="443"/>
                    </a:cubicBezTo>
                    <a:cubicBezTo>
                      <a:pt x="229" y="681"/>
                      <a:pt x="149" y="912"/>
                      <a:pt x="46" y="1132"/>
                    </a:cubicBezTo>
                    <a:cubicBezTo>
                      <a:pt x="41" y="1143"/>
                      <a:pt x="35" y="1154"/>
                      <a:pt x="30" y="1166"/>
                    </a:cubicBezTo>
                    <a:cubicBezTo>
                      <a:pt x="31" y="1167"/>
                      <a:pt x="34" y="1169"/>
                      <a:pt x="36" y="1170"/>
                    </a:cubicBezTo>
                    <a:cubicBezTo>
                      <a:pt x="42" y="1158"/>
                      <a:pt x="47" y="1146"/>
                      <a:pt x="53" y="1135"/>
                    </a:cubicBezTo>
                    <a:cubicBezTo>
                      <a:pt x="160" y="906"/>
                      <a:pt x="242" y="666"/>
                      <a:pt x="296" y="419"/>
                    </a:cubicBezTo>
                    <a:cubicBezTo>
                      <a:pt x="202" y="397"/>
                      <a:pt x="108" y="376"/>
                      <a:pt x="12" y="354"/>
                    </a:cubicBezTo>
                    <a:cubicBezTo>
                      <a:pt x="32" y="264"/>
                      <a:pt x="49" y="174"/>
                      <a:pt x="61" y="83"/>
                    </a:cubicBezTo>
                    <a:cubicBezTo>
                      <a:pt x="64" y="55"/>
                      <a:pt x="68" y="28"/>
                      <a:pt x="71" y="0"/>
                    </a:cubicBezTo>
                    <a:cubicBezTo>
                      <a:pt x="68" y="0"/>
                      <a:pt x="65" y="0"/>
                      <a:pt x="63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1" name="Freeform 181">
                <a:extLst>
                  <a:ext uri="{FF2B5EF4-FFF2-40B4-BE49-F238E27FC236}">
                    <a16:creationId xmlns:a16="http://schemas.microsoft.com/office/drawing/2014/main" xmlns="" id="{35E2D7CF-C471-450F-AD28-8510DAE1DB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76" y="2880"/>
                <a:ext cx="180" cy="479"/>
              </a:xfrm>
              <a:custGeom>
                <a:avLst/>
                <a:gdLst>
                  <a:gd name="T0" fmla="*/ 97 w 233"/>
                  <a:gd name="T1" fmla="*/ 0 h 621"/>
                  <a:gd name="T2" fmla="*/ 0 w 233"/>
                  <a:gd name="T3" fmla="*/ 605 h 621"/>
                  <a:gd name="T4" fmla="*/ 51 w 233"/>
                  <a:gd name="T5" fmla="*/ 619 h 621"/>
                  <a:gd name="T6" fmla="*/ 57 w 233"/>
                  <a:gd name="T7" fmla="*/ 621 h 621"/>
                  <a:gd name="T8" fmla="*/ 60 w 233"/>
                  <a:gd name="T9" fmla="*/ 607 h 621"/>
                  <a:gd name="T10" fmla="*/ 53 w 233"/>
                  <a:gd name="T11" fmla="*/ 605 h 621"/>
                  <a:gd name="T12" fmla="*/ 8 w 233"/>
                  <a:gd name="T13" fmla="*/ 592 h 621"/>
                  <a:gd name="T14" fmla="*/ 101 w 233"/>
                  <a:gd name="T15" fmla="*/ 15 h 621"/>
                  <a:gd name="T16" fmla="*/ 220 w 233"/>
                  <a:gd name="T17" fmla="*/ 20 h 621"/>
                  <a:gd name="T18" fmla="*/ 232 w 233"/>
                  <a:gd name="T19" fmla="*/ 20 h 621"/>
                  <a:gd name="T20" fmla="*/ 233 w 233"/>
                  <a:gd name="T21" fmla="*/ 6 h 621"/>
                  <a:gd name="T22" fmla="*/ 222 w 233"/>
                  <a:gd name="T23" fmla="*/ 5 h 621"/>
                  <a:gd name="T24" fmla="*/ 97 w 233"/>
                  <a:gd name="T25" fmla="*/ 0 h 6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33" h="621">
                    <a:moveTo>
                      <a:pt x="97" y="0"/>
                    </a:moveTo>
                    <a:cubicBezTo>
                      <a:pt x="85" y="204"/>
                      <a:pt x="53" y="408"/>
                      <a:pt x="0" y="605"/>
                    </a:cubicBezTo>
                    <a:cubicBezTo>
                      <a:pt x="17" y="610"/>
                      <a:pt x="34" y="615"/>
                      <a:pt x="51" y="619"/>
                    </a:cubicBezTo>
                    <a:cubicBezTo>
                      <a:pt x="53" y="620"/>
                      <a:pt x="55" y="620"/>
                      <a:pt x="57" y="621"/>
                    </a:cubicBezTo>
                    <a:cubicBezTo>
                      <a:pt x="57" y="617"/>
                      <a:pt x="59" y="612"/>
                      <a:pt x="60" y="607"/>
                    </a:cubicBezTo>
                    <a:cubicBezTo>
                      <a:pt x="58" y="607"/>
                      <a:pt x="56" y="606"/>
                      <a:pt x="53" y="605"/>
                    </a:cubicBezTo>
                    <a:cubicBezTo>
                      <a:pt x="38" y="601"/>
                      <a:pt x="23" y="597"/>
                      <a:pt x="8" y="592"/>
                    </a:cubicBezTo>
                    <a:cubicBezTo>
                      <a:pt x="58" y="404"/>
                      <a:pt x="89" y="210"/>
                      <a:pt x="101" y="15"/>
                    </a:cubicBezTo>
                    <a:cubicBezTo>
                      <a:pt x="141" y="16"/>
                      <a:pt x="181" y="19"/>
                      <a:pt x="220" y="20"/>
                    </a:cubicBezTo>
                    <a:cubicBezTo>
                      <a:pt x="224" y="20"/>
                      <a:pt x="228" y="20"/>
                      <a:pt x="232" y="20"/>
                    </a:cubicBezTo>
                    <a:cubicBezTo>
                      <a:pt x="232" y="15"/>
                      <a:pt x="233" y="11"/>
                      <a:pt x="233" y="6"/>
                    </a:cubicBezTo>
                    <a:cubicBezTo>
                      <a:pt x="229" y="5"/>
                      <a:pt x="226" y="5"/>
                      <a:pt x="222" y="5"/>
                    </a:cubicBezTo>
                    <a:cubicBezTo>
                      <a:pt x="180" y="4"/>
                      <a:pt x="138" y="2"/>
                      <a:pt x="97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2" name="Freeform 182">
                <a:extLst>
                  <a:ext uri="{FF2B5EF4-FFF2-40B4-BE49-F238E27FC236}">
                    <a16:creationId xmlns:a16="http://schemas.microsoft.com/office/drawing/2014/main" xmlns="" id="{57BAED69-D56B-4E9A-991E-E6FC152666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42" y="81"/>
                <a:ext cx="1382" cy="1406"/>
              </a:xfrm>
              <a:custGeom>
                <a:avLst/>
                <a:gdLst>
                  <a:gd name="T0" fmla="*/ 3 w 1789"/>
                  <a:gd name="T1" fmla="*/ 0 h 1821"/>
                  <a:gd name="T2" fmla="*/ 0 w 1789"/>
                  <a:gd name="T3" fmla="*/ 5 h 1821"/>
                  <a:gd name="T4" fmla="*/ 111 w 1789"/>
                  <a:gd name="T5" fmla="*/ 80 h 1821"/>
                  <a:gd name="T6" fmla="*/ 1383 w 1789"/>
                  <a:gd name="T7" fmla="*/ 1607 h 1821"/>
                  <a:gd name="T8" fmla="*/ 1642 w 1789"/>
                  <a:gd name="T9" fmla="*/ 1478 h 1821"/>
                  <a:gd name="T10" fmla="*/ 1738 w 1789"/>
                  <a:gd name="T11" fmla="*/ 1699 h 1821"/>
                  <a:gd name="T12" fmla="*/ 1784 w 1789"/>
                  <a:gd name="T13" fmla="*/ 1821 h 1821"/>
                  <a:gd name="T14" fmla="*/ 1789 w 1789"/>
                  <a:gd name="T15" fmla="*/ 1820 h 1821"/>
                  <a:gd name="T16" fmla="*/ 1743 w 1789"/>
                  <a:gd name="T17" fmla="*/ 1698 h 1821"/>
                  <a:gd name="T18" fmla="*/ 1637 w 1789"/>
                  <a:gd name="T19" fmla="*/ 1453 h 1821"/>
                  <a:gd name="T20" fmla="*/ 1378 w 1789"/>
                  <a:gd name="T21" fmla="*/ 1584 h 1821"/>
                  <a:gd name="T22" fmla="*/ 113 w 1789"/>
                  <a:gd name="T23" fmla="*/ 75 h 1821"/>
                  <a:gd name="T24" fmla="*/ 3 w 1789"/>
                  <a:gd name="T25" fmla="*/ 0 h 18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789" h="1821">
                    <a:moveTo>
                      <a:pt x="3" y="0"/>
                    </a:moveTo>
                    <a:cubicBezTo>
                      <a:pt x="2" y="2"/>
                      <a:pt x="1" y="4"/>
                      <a:pt x="0" y="5"/>
                    </a:cubicBezTo>
                    <a:cubicBezTo>
                      <a:pt x="38" y="29"/>
                      <a:pt x="74" y="54"/>
                      <a:pt x="111" y="80"/>
                    </a:cubicBezTo>
                    <a:cubicBezTo>
                      <a:pt x="688" y="486"/>
                      <a:pt x="1109" y="1015"/>
                      <a:pt x="1383" y="1607"/>
                    </a:cubicBezTo>
                    <a:cubicBezTo>
                      <a:pt x="1469" y="1564"/>
                      <a:pt x="1556" y="1521"/>
                      <a:pt x="1642" y="1478"/>
                    </a:cubicBezTo>
                    <a:cubicBezTo>
                      <a:pt x="1677" y="1551"/>
                      <a:pt x="1708" y="1625"/>
                      <a:pt x="1738" y="1699"/>
                    </a:cubicBezTo>
                    <a:cubicBezTo>
                      <a:pt x="1754" y="1740"/>
                      <a:pt x="1769" y="1780"/>
                      <a:pt x="1784" y="1821"/>
                    </a:cubicBezTo>
                    <a:cubicBezTo>
                      <a:pt x="1786" y="1821"/>
                      <a:pt x="1787" y="1820"/>
                      <a:pt x="1789" y="1820"/>
                    </a:cubicBezTo>
                    <a:cubicBezTo>
                      <a:pt x="1774" y="1779"/>
                      <a:pt x="1759" y="1739"/>
                      <a:pt x="1743" y="1698"/>
                    </a:cubicBezTo>
                    <a:cubicBezTo>
                      <a:pt x="1710" y="1616"/>
                      <a:pt x="1675" y="1534"/>
                      <a:pt x="1637" y="1453"/>
                    </a:cubicBezTo>
                    <a:cubicBezTo>
                      <a:pt x="1551" y="1498"/>
                      <a:pt x="1464" y="1541"/>
                      <a:pt x="1378" y="1584"/>
                    </a:cubicBezTo>
                    <a:cubicBezTo>
                      <a:pt x="1103" y="1000"/>
                      <a:pt x="685" y="478"/>
                      <a:pt x="113" y="75"/>
                    </a:cubicBezTo>
                    <a:cubicBezTo>
                      <a:pt x="77" y="50"/>
                      <a:pt x="40" y="25"/>
                      <a:pt x="3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3" name="Freeform 183">
                <a:extLst>
                  <a:ext uri="{FF2B5EF4-FFF2-40B4-BE49-F238E27FC236}">
                    <a16:creationId xmlns:a16="http://schemas.microsoft.com/office/drawing/2014/main" xmlns="" id="{A54539AC-F76C-405A-AE52-0E2DD46351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64" y="-88"/>
                <a:ext cx="908" cy="317"/>
              </a:xfrm>
              <a:custGeom>
                <a:avLst/>
                <a:gdLst>
                  <a:gd name="T0" fmla="*/ 1152 w 1176"/>
                  <a:gd name="T1" fmla="*/ 0 h 410"/>
                  <a:gd name="T2" fmla="*/ 1140 w 1176"/>
                  <a:gd name="T3" fmla="*/ 25 h 410"/>
                  <a:gd name="T4" fmla="*/ 956 w 1176"/>
                  <a:gd name="T5" fmla="*/ 397 h 410"/>
                  <a:gd name="T6" fmla="*/ 27 w 1176"/>
                  <a:gd name="T7" fmla="*/ 111 h 410"/>
                  <a:gd name="T8" fmla="*/ 4 w 1176"/>
                  <a:gd name="T9" fmla="*/ 229 h 410"/>
                  <a:gd name="T10" fmla="*/ 0 w 1176"/>
                  <a:gd name="T11" fmla="*/ 249 h 410"/>
                  <a:gd name="T12" fmla="*/ 26 w 1176"/>
                  <a:gd name="T13" fmla="*/ 254 h 410"/>
                  <a:gd name="T14" fmla="*/ 30 w 1176"/>
                  <a:gd name="T15" fmla="*/ 234 h 410"/>
                  <a:gd name="T16" fmla="*/ 52 w 1176"/>
                  <a:gd name="T17" fmla="*/ 121 h 410"/>
                  <a:gd name="T18" fmla="*/ 975 w 1176"/>
                  <a:gd name="T19" fmla="*/ 410 h 410"/>
                  <a:gd name="T20" fmla="*/ 1164 w 1176"/>
                  <a:gd name="T21" fmla="*/ 33 h 410"/>
                  <a:gd name="T22" fmla="*/ 1176 w 1176"/>
                  <a:gd name="T23" fmla="*/ 10 h 410"/>
                  <a:gd name="T24" fmla="*/ 1152 w 1176"/>
                  <a:gd name="T25" fmla="*/ 0 h 4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76" h="410">
                    <a:moveTo>
                      <a:pt x="1152" y="0"/>
                    </a:moveTo>
                    <a:cubicBezTo>
                      <a:pt x="1148" y="8"/>
                      <a:pt x="1144" y="17"/>
                      <a:pt x="1140" y="25"/>
                    </a:cubicBezTo>
                    <a:cubicBezTo>
                      <a:pt x="1078" y="149"/>
                      <a:pt x="1017" y="272"/>
                      <a:pt x="956" y="397"/>
                    </a:cubicBezTo>
                    <a:cubicBezTo>
                      <a:pt x="677" y="273"/>
                      <a:pt x="367" y="176"/>
                      <a:pt x="27" y="111"/>
                    </a:cubicBezTo>
                    <a:cubicBezTo>
                      <a:pt x="20" y="150"/>
                      <a:pt x="12" y="189"/>
                      <a:pt x="4" y="229"/>
                    </a:cubicBezTo>
                    <a:cubicBezTo>
                      <a:pt x="3" y="235"/>
                      <a:pt x="2" y="242"/>
                      <a:pt x="0" y="249"/>
                    </a:cubicBezTo>
                    <a:cubicBezTo>
                      <a:pt x="9" y="251"/>
                      <a:pt x="17" y="252"/>
                      <a:pt x="26" y="254"/>
                    </a:cubicBezTo>
                    <a:cubicBezTo>
                      <a:pt x="27" y="247"/>
                      <a:pt x="28" y="240"/>
                      <a:pt x="30" y="234"/>
                    </a:cubicBezTo>
                    <a:cubicBezTo>
                      <a:pt x="37" y="196"/>
                      <a:pt x="45" y="159"/>
                      <a:pt x="52" y="121"/>
                    </a:cubicBezTo>
                    <a:cubicBezTo>
                      <a:pt x="391" y="187"/>
                      <a:pt x="698" y="285"/>
                      <a:pt x="975" y="410"/>
                    </a:cubicBezTo>
                    <a:cubicBezTo>
                      <a:pt x="1038" y="285"/>
                      <a:pt x="1100" y="159"/>
                      <a:pt x="1164" y="33"/>
                    </a:cubicBezTo>
                    <a:cubicBezTo>
                      <a:pt x="1168" y="25"/>
                      <a:pt x="1172" y="18"/>
                      <a:pt x="1176" y="10"/>
                    </a:cubicBezTo>
                    <a:cubicBezTo>
                      <a:pt x="1167" y="7"/>
                      <a:pt x="1159" y="3"/>
                      <a:pt x="1152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4" name="Freeform 184">
                <a:extLst>
                  <a:ext uri="{FF2B5EF4-FFF2-40B4-BE49-F238E27FC236}">
                    <a16:creationId xmlns:a16="http://schemas.microsoft.com/office/drawing/2014/main" xmlns="" id="{DA6BD8AB-B0A2-4E3B-B1A3-FA4EFE6D7C3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50" y="1059"/>
                <a:ext cx="354" cy="389"/>
              </a:xfrm>
              <a:custGeom>
                <a:avLst/>
                <a:gdLst>
                  <a:gd name="T0" fmla="*/ 162 w 458"/>
                  <a:gd name="T1" fmla="*/ 0 h 503"/>
                  <a:gd name="T2" fmla="*/ 0 w 458"/>
                  <a:gd name="T3" fmla="*/ 229 h 503"/>
                  <a:gd name="T4" fmla="*/ 226 w 458"/>
                  <a:gd name="T5" fmla="*/ 401 h 503"/>
                  <a:gd name="T6" fmla="*/ 159 w 458"/>
                  <a:gd name="T7" fmla="*/ 475 h 503"/>
                  <a:gd name="T8" fmla="*/ 146 w 458"/>
                  <a:gd name="T9" fmla="*/ 490 h 503"/>
                  <a:gd name="T10" fmla="*/ 161 w 458"/>
                  <a:gd name="T11" fmla="*/ 503 h 503"/>
                  <a:gd name="T12" fmla="*/ 172 w 458"/>
                  <a:gd name="T13" fmla="*/ 491 h 503"/>
                  <a:gd name="T14" fmla="*/ 246 w 458"/>
                  <a:gd name="T15" fmla="*/ 410 h 503"/>
                  <a:gd name="T16" fmla="*/ 22 w 458"/>
                  <a:gd name="T17" fmla="*/ 235 h 503"/>
                  <a:gd name="T18" fmla="*/ 178 w 458"/>
                  <a:gd name="T19" fmla="*/ 20 h 503"/>
                  <a:gd name="T20" fmla="*/ 403 w 458"/>
                  <a:gd name="T21" fmla="*/ 193 h 503"/>
                  <a:gd name="T22" fmla="*/ 453 w 458"/>
                  <a:gd name="T23" fmla="*/ 237 h 503"/>
                  <a:gd name="T24" fmla="*/ 458 w 458"/>
                  <a:gd name="T25" fmla="*/ 231 h 503"/>
                  <a:gd name="T26" fmla="*/ 408 w 458"/>
                  <a:gd name="T27" fmla="*/ 187 h 503"/>
                  <a:gd name="T28" fmla="*/ 162 w 458"/>
                  <a:gd name="T29" fmla="*/ 0 h 5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58" h="503">
                    <a:moveTo>
                      <a:pt x="162" y="0"/>
                    </a:moveTo>
                    <a:cubicBezTo>
                      <a:pt x="108" y="77"/>
                      <a:pt x="54" y="153"/>
                      <a:pt x="0" y="229"/>
                    </a:cubicBezTo>
                    <a:cubicBezTo>
                      <a:pt x="80" y="282"/>
                      <a:pt x="155" y="340"/>
                      <a:pt x="226" y="401"/>
                    </a:cubicBezTo>
                    <a:cubicBezTo>
                      <a:pt x="203" y="425"/>
                      <a:pt x="181" y="450"/>
                      <a:pt x="159" y="475"/>
                    </a:cubicBezTo>
                    <a:cubicBezTo>
                      <a:pt x="154" y="480"/>
                      <a:pt x="150" y="485"/>
                      <a:pt x="146" y="490"/>
                    </a:cubicBezTo>
                    <a:cubicBezTo>
                      <a:pt x="151" y="494"/>
                      <a:pt x="156" y="498"/>
                      <a:pt x="161" y="503"/>
                    </a:cubicBezTo>
                    <a:cubicBezTo>
                      <a:pt x="165" y="499"/>
                      <a:pt x="168" y="495"/>
                      <a:pt x="172" y="491"/>
                    </a:cubicBezTo>
                    <a:cubicBezTo>
                      <a:pt x="196" y="464"/>
                      <a:pt x="221" y="437"/>
                      <a:pt x="246" y="410"/>
                    </a:cubicBezTo>
                    <a:cubicBezTo>
                      <a:pt x="177" y="347"/>
                      <a:pt x="102" y="289"/>
                      <a:pt x="22" y="235"/>
                    </a:cubicBezTo>
                    <a:cubicBezTo>
                      <a:pt x="74" y="163"/>
                      <a:pt x="126" y="91"/>
                      <a:pt x="178" y="20"/>
                    </a:cubicBezTo>
                    <a:cubicBezTo>
                      <a:pt x="258" y="74"/>
                      <a:pt x="333" y="132"/>
                      <a:pt x="403" y="193"/>
                    </a:cubicBezTo>
                    <a:cubicBezTo>
                      <a:pt x="420" y="207"/>
                      <a:pt x="437" y="222"/>
                      <a:pt x="453" y="237"/>
                    </a:cubicBezTo>
                    <a:cubicBezTo>
                      <a:pt x="455" y="234"/>
                      <a:pt x="457" y="233"/>
                      <a:pt x="458" y="231"/>
                    </a:cubicBezTo>
                    <a:cubicBezTo>
                      <a:pt x="442" y="216"/>
                      <a:pt x="425" y="201"/>
                      <a:pt x="408" y="187"/>
                    </a:cubicBezTo>
                    <a:cubicBezTo>
                      <a:pt x="331" y="120"/>
                      <a:pt x="249" y="58"/>
                      <a:pt x="162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5" name="Freeform 185">
                <a:extLst>
                  <a:ext uri="{FF2B5EF4-FFF2-40B4-BE49-F238E27FC236}">
                    <a16:creationId xmlns:a16="http://schemas.microsoft.com/office/drawing/2014/main" xmlns="" id="{1B2C7BD5-2940-4082-9F25-11954E6FC8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05" y="1023"/>
                <a:ext cx="315" cy="153"/>
              </a:xfrm>
              <a:custGeom>
                <a:avLst/>
                <a:gdLst>
                  <a:gd name="T0" fmla="*/ 394 w 408"/>
                  <a:gd name="T1" fmla="*/ 0 h 198"/>
                  <a:gd name="T2" fmla="*/ 384 w 408"/>
                  <a:gd name="T3" fmla="*/ 17 h 198"/>
                  <a:gd name="T4" fmla="*/ 291 w 408"/>
                  <a:gd name="T5" fmla="*/ 187 h 198"/>
                  <a:gd name="T6" fmla="*/ 84 w 408"/>
                  <a:gd name="T7" fmla="*/ 96 h 198"/>
                  <a:gd name="T8" fmla="*/ 70 w 408"/>
                  <a:gd name="T9" fmla="*/ 128 h 198"/>
                  <a:gd name="T10" fmla="*/ 41 w 408"/>
                  <a:gd name="T11" fmla="*/ 123 h 198"/>
                  <a:gd name="T12" fmla="*/ 0 w 408"/>
                  <a:gd name="T13" fmla="*/ 116 h 198"/>
                  <a:gd name="T14" fmla="*/ 6 w 408"/>
                  <a:gd name="T15" fmla="*/ 123 h 198"/>
                  <a:gd name="T16" fmla="*/ 46 w 408"/>
                  <a:gd name="T17" fmla="*/ 129 h 198"/>
                  <a:gd name="T18" fmla="*/ 83 w 408"/>
                  <a:gd name="T19" fmla="*/ 136 h 198"/>
                  <a:gd name="T20" fmla="*/ 96 w 408"/>
                  <a:gd name="T21" fmla="*/ 106 h 198"/>
                  <a:gd name="T22" fmla="*/ 301 w 408"/>
                  <a:gd name="T23" fmla="*/ 198 h 198"/>
                  <a:gd name="T24" fmla="*/ 399 w 408"/>
                  <a:gd name="T25" fmla="*/ 23 h 198"/>
                  <a:gd name="T26" fmla="*/ 408 w 408"/>
                  <a:gd name="T27" fmla="*/ 7 h 198"/>
                  <a:gd name="T28" fmla="*/ 394 w 408"/>
                  <a:gd name="T29" fmla="*/ 0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08" h="198">
                    <a:moveTo>
                      <a:pt x="394" y="0"/>
                    </a:moveTo>
                    <a:cubicBezTo>
                      <a:pt x="390" y="6"/>
                      <a:pt x="387" y="11"/>
                      <a:pt x="384" y="17"/>
                    </a:cubicBezTo>
                    <a:cubicBezTo>
                      <a:pt x="353" y="73"/>
                      <a:pt x="322" y="131"/>
                      <a:pt x="291" y="187"/>
                    </a:cubicBezTo>
                    <a:cubicBezTo>
                      <a:pt x="224" y="154"/>
                      <a:pt x="155" y="124"/>
                      <a:pt x="84" y="96"/>
                    </a:cubicBezTo>
                    <a:cubicBezTo>
                      <a:pt x="79" y="106"/>
                      <a:pt x="75" y="117"/>
                      <a:pt x="70" y="128"/>
                    </a:cubicBezTo>
                    <a:cubicBezTo>
                      <a:pt x="60" y="126"/>
                      <a:pt x="51" y="124"/>
                      <a:pt x="41" y="123"/>
                    </a:cubicBezTo>
                    <a:cubicBezTo>
                      <a:pt x="27" y="120"/>
                      <a:pt x="14" y="118"/>
                      <a:pt x="0" y="116"/>
                    </a:cubicBezTo>
                    <a:cubicBezTo>
                      <a:pt x="2" y="119"/>
                      <a:pt x="4" y="121"/>
                      <a:pt x="6" y="123"/>
                    </a:cubicBezTo>
                    <a:cubicBezTo>
                      <a:pt x="19" y="125"/>
                      <a:pt x="33" y="127"/>
                      <a:pt x="46" y="129"/>
                    </a:cubicBezTo>
                    <a:cubicBezTo>
                      <a:pt x="58" y="131"/>
                      <a:pt x="71" y="134"/>
                      <a:pt x="83" y="136"/>
                    </a:cubicBezTo>
                    <a:cubicBezTo>
                      <a:pt x="88" y="126"/>
                      <a:pt x="91" y="116"/>
                      <a:pt x="96" y="106"/>
                    </a:cubicBezTo>
                    <a:cubicBezTo>
                      <a:pt x="168" y="134"/>
                      <a:pt x="235" y="165"/>
                      <a:pt x="301" y="198"/>
                    </a:cubicBezTo>
                    <a:cubicBezTo>
                      <a:pt x="334" y="140"/>
                      <a:pt x="367" y="82"/>
                      <a:pt x="399" y="23"/>
                    </a:cubicBezTo>
                    <a:cubicBezTo>
                      <a:pt x="402" y="18"/>
                      <a:pt x="405" y="13"/>
                      <a:pt x="408" y="7"/>
                    </a:cubicBezTo>
                    <a:cubicBezTo>
                      <a:pt x="403" y="5"/>
                      <a:pt x="398" y="3"/>
                      <a:pt x="394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6" name="Freeform 186">
                <a:extLst>
                  <a:ext uri="{FF2B5EF4-FFF2-40B4-BE49-F238E27FC236}">
                    <a16:creationId xmlns:a16="http://schemas.microsoft.com/office/drawing/2014/main" xmlns="" id="{C6F1D1C7-719F-43B0-BDA4-F869B3E2BF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36" y="589"/>
                <a:ext cx="352" cy="554"/>
              </a:xfrm>
              <a:custGeom>
                <a:avLst/>
                <a:gdLst>
                  <a:gd name="T0" fmla="*/ 149 w 456"/>
                  <a:gd name="T1" fmla="*/ 0 h 718"/>
                  <a:gd name="T2" fmla="*/ 136 w 456"/>
                  <a:gd name="T3" fmla="*/ 13 h 718"/>
                  <a:gd name="T4" fmla="*/ 0 w 456"/>
                  <a:gd name="T5" fmla="*/ 142 h 718"/>
                  <a:gd name="T6" fmla="*/ 409 w 456"/>
                  <a:gd name="T7" fmla="*/ 652 h 718"/>
                  <a:gd name="T8" fmla="*/ 451 w 456"/>
                  <a:gd name="T9" fmla="*/ 718 h 718"/>
                  <a:gd name="T10" fmla="*/ 456 w 456"/>
                  <a:gd name="T11" fmla="*/ 715 h 718"/>
                  <a:gd name="T12" fmla="*/ 412 w 456"/>
                  <a:gd name="T13" fmla="*/ 647 h 718"/>
                  <a:gd name="T14" fmla="*/ 19 w 456"/>
                  <a:gd name="T15" fmla="*/ 155 h 718"/>
                  <a:gd name="T16" fmla="*/ 151 w 456"/>
                  <a:gd name="T17" fmla="*/ 30 h 718"/>
                  <a:gd name="T18" fmla="*/ 165 w 456"/>
                  <a:gd name="T19" fmla="*/ 17 h 718"/>
                  <a:gd name="T20" fmla="*/ 149 w 456"/>
                  <a:gd name="T21" fmla="*/ 0 h 7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56" h="718">
                    <a:moveTo>
                      <a:pt x="149" y="0"/>
                    </a:moveTo>
                    <a:cubicBezTo>
                      <a:pt x="145" y="4"/>
                      <a:pt x="140" y="9"/>
                      <a:pt x="136" y="13"/>
                    </a:cubicBezTo>
                    <a:cubicBezTo>
                      <a:pt x="91" y="56"/>
                      <a:pt x="45" y="99"/>
                      <a:pt x="0" y="142"/>
                    </a:cubicBezTo>
                    <a:cubicBezTo>
                      <a:pt x="155" y="302"/>
                      <a:pt x="291" y="472"/>
                      <a:pt x="409" y="652"/>
                    </a:cubicBezTo>
                    <a:cubicBezTo>
                      <a:pt x="423" y="674"/>
                      <a:pt x="438" y="696"/>
                      <a:pt x="451" y="718"/>
                    </a:cubicBezTo>
                    <a:cubicBezTo>
                      <a:pt x="452" y="716"/>
                      <a:pt x="454" y="716"/>
                      <a:pt x="456" y="715"/>
                    </a:cubicBezTo>
                    <a:cubicBezTo>
                      <a:pt x="441" y="692"/>
                      <a:pt x="427" y="670"/>
                      <a:pt x="412" y="647"/>
                    </a:cubicBezTo>
                    <a:cubicBezTo>
                      <a:pt x="297" y="473"/>
                      <a:pt x="167" y="309"/>
                      <a:pt x="19" y="155"/>
                    </a:cubicBezTo>
                    <a:cubicBezTo>
                      <a:pt x="63" y="113"/>
                      <a:pt x="107" y="72"/>
                      <a:pt x="151" y="30"/>
                    </a:cubicBezTo>
                    <a:cubicBezTo>
                      <a:pt x="156" y="26"/>
                      <a:pt x="160" y="21"/>
                      <a:pt x="165" y="17"/>
                    </a:cubicBezTo>
                    <a:cubicBezTo>
                      <a:pt x="160" y="12"/>
                      <a:pt x="154" y="6"/>
                      <a:pt x="149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7" name="Freeform 187">
                <a:extLst>
                  <a:ext uri="{FF2B5EF4-FFF2-40B4-BE49-F238E27FC236}">
                    <a16:creationId xmlns:a16="http://schemas.microsoft.com/office/drawing/2014/main" xmlns="" id="{2D322970-2B47-450F-89D9-9B7DC37461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51" y="1665"/>
                <a:ext cx="238" cy="167"/>
              </a:xfrm>
              <a:custGeom>
                <a:avLst/>
                <a:gdLst>
                  <a:gd name="T0" fmla="*/ 4 w 308"/>
                  <a:gd name="T1" fmla="*/ 0 h 217"/>
                  <a:gd name="T2" fmla="*/ 0 w 308"/>
                  <a:gd name="T3" fmla="*/ 2 h 217"/>
                  <a:gd name="T4" fmla="*/ 38 w 308"/>
                  <a:gd name="T5" fmla="*/ 77 h 217"/>
                  <a:gd name="T6" fmla="*/ 102 w 308"/>
                  <a:gd name="T7" fmla="*/ 217 h 217"/>
                  <a:gd name="T8" fmla="*/ 284 w 308"/>
                  <a:gd name="T9" fmla="*/ 133 h 217"/>
                  <a:gd name="T10" fmla="*/ 308 w 308"/>
                  <a:gd name="T11" fmla="*/ 121 h 217"/>
                  <a:gd name="T12" fmla="*/ 301 w 308"/>
                  <a:gd name="T13" fmla="*/ 106 h 217"/>
                  <a:gd name="T14" fmla="*/ 277 w 308"/>
                  <a:gd name="T15" fmla="*/ 117 h 217"/>
                  <a:gd name="T16" fmla="*/ 100 w 308"/>
                  <a:gd name="T17" fmla="*/ 200 h 217"/>
                  <a:gd name="T18" fmla="*/ 43 w 308"/>
                  <a:gd name="T19" fmla="*/ 76 h 217"/>
                  <a:gd name="T20" fmla="*/ 4 w 308"/>
                  <a:gd name="T21" fmla="*/ 0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08" h="217">
                    <a:moveTo>
                      <a:pt x="4" y="0"/>
                    </a:moveTo>
                    <a:cubicBezTo>
                      <a:pt x="3" y="1"/>
                      <a:pt x="2" y="2"/>
                      <a:pt x="0" y="2"/>
                    </a:cubicBezTo>
                    <a:cubicBezTo>
                      <a:pt x="13" y="27"/>
                      <a:pt x="26" y="52"/>
                      <a:pt x="38" y="77"/>
                    </a:cubicBezTo>
                    <a:cubicBezTo>
                      <a:pt x="61" y="123"/>
                      <a:pt x="82" y="170"/>
                      <a:pt x="102" y="217"/>
                    </a:cubicBezTo>
                    <a:cubicBezTo>
                      <a:pt x="163" y="189"/>
                      <a:pt x="223" y="161"/>
                      <a:pt x="284" y="133"/>
                    </a:cubicBezTo>
                    <a:cubicBezTo>
                      <a:pt x="292" y="129"/>
                      <a:pt x="300" y="125"/>
                      <a:pt x="308" y="121"/>
                    </a:cubicBezTo>
                    <a:cubicBezTo>
                      <a:pt x="306" y="116"/>
                      <a:pt x="304" y="111"/>
                      <a:pt x="301" y="106"/>
                    </a:cubicBezTo>
                    <a:cubicBezTo>
                      <a:pt x="293" y="109"/>
                      <a:pt x="285" y="113"/>
                      <a:pt x="277" y="117"/>
                    </a:cubicBezTo>
                    <a:cubicBezTo>
                      <a:pt x="218" y="145"/>
                      <a:pt x="159" y="172"/>
                      <a:pt x="100" y="200"/>
                    </a:cubicBezTo>
                    <a:cubicBezTo>
                      <a:pt x="82" y="158"/>
                      <a:pt x="63" y="117"/>
                      <a:pt x="43" y="76"/>
                    </a:cubicBezTo>
                    <a:cubicBezTo>
                      <a:pt x="31" y="51"/>
                      <a:pt x="18" y="25"/>
                      <a:pt x="4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8" name="Freeform 188">
                <a:extLst>
                  <a:ext uri="{FF2B5EF4-FFF2-40B4-BE49-F238E27FC236}">
                    <a16:creationId xmlns:a16="http://schemas.microsoft.com/office/drawing/2014/main" xmlns="" id="{C695127F-5CD7-40D8-95D4-9DA99DD336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44" y="1275"/>
                <a:ext cx="283" cy="344"/>
              </a:xfrm>
              <a:custGeom>
                <a:avLst/>
                <a:gdLst>
                  <a:gd name="T0" fmla="*/ 111 w 366"/>
                  <a:gd name="T1" fmla="*/ 0 h 446"/>
                  <a:gd name="T2" fmla="*/ 0 w 366"/>
                  <a:gd name="T3" fmla="*/ 339 h 446"/>
                  <a:gd name="T4" fmla="*/ 252 w 366"/>
                  <a:gd name="T5" fmla="*/ 432 h 446"/>
                  <a:gd name="T6" fmla="*/ 281 w 366"/>
                  <a:gd name="T7" fmla="*/ 446 h 446"/>
                  <a:gd name="T8" fmla="*/ 283 w 366"/>
                  <a:gd name="T9" fmla="*/ 442 h 446"/>
                  <a:gd name="T10" fmla="*/ 254 w 366"/>
                  <a:gd name="T11" fmla="*/ 428 h 446"/>
                  <a:gd name="T12" fmla="*/ 12 w 366"/>
                  <a:gd name="T13" fmla="*/ 337 h 446"/>
                  <a:gd name="T14" fmla="*/ 122 w 366"/>
                  <a:gd name="T15" fmla="*/ 8 h 446"/>
                  <a:gd name="T16" fmla="*/ 300 w 366"/>
                  <a:gd name="T17" fmla="*/ 70 h 446"/>
                  <a:gd name="T18" fmla="*/ 364 w 366"/>
                  <a:gd name="T19" fmla="*/ 97 h 446"/>
                  <a:gd name="T20" fmla="*/ 366 w 366"/>
                  <a:gd name="T21" fmla="*/ 92 h 446"/>
                  <a:gd name="T22" fmla="*/ 302 w 366"/>
                  <a:gd name="T23" fmla="*/ 65 h 446"/>
                  <a:gd name="T24" fmla="*/ 111 w 366"/>
                  <a:gd name="T25" fmla="*/ 0 h 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6" h="446">
                    <a:moveTo>
                      <a:pt x="111" y="0"/>
                    </a:moveTo>
                    <a:cubicBezTo>
                      <a:pt x="73" y="113"/>
                      <a:pt x="37" y="226"/>
                      <a:pt x="0" y="339"/>
                    </a:cubicBezTo>
                    <a:cubicBezTo>
                      <a:pt x="90" y="365"/>
                      <a:pt x="173" y="396"/>
                      <a:pt x="252" y="432"/>
                    </a:cubicBezTo>
                    <a:cubicBezTo>
                      <a:pt x="262" y="437"/>
                      <a:pt x="272" y="442"/>
                      <a:pt x="281" y="446"/>
                    </a:cubicBezTo>
                    <a:cubicBezTo>
                      <a:pt x="282" y="445"/>
                      <a:pt x="283" y="444"/>
                      <a:pt x="283" y="442"/>
                    </a:cubicBezTo>
                    <a:cubicBezTo>
                      <a:pt x="273" y="437"/>
                      <a:pt x="264" y="432"/>
                      <a:pt x="254" y="428"/>
                    </a:cubicBezTo>
                    <a:cubicBezTo>
                      <a:pt x="179" y="393"/>
                      <a:pt x="98" y="363"/>
                      <a:pt x="12" y="337"/>
                    </a:cubicBezTo>
                    <a:cubicBezTo>
                      <a:pt x="49" y="228"/>
                      <a:pt x="85" y="118"/>
                      <a:pt x="122" y="8"/>
                    </a:cubicBezTo>
                    <a:cubicBezTo>
                      <a:pt x="183" y="27"/>
                      <a:pt x="243" y="47"/>
                      <a:pt x="300" y="70"/>
                    </a:cubicBezTo>
                    <a:cubicBezTo>
                      <a:pt x="322" y="79"/>
                      <a:pt x="343" y="88"/>
                      <a:pt x="364" y="97"/>
                    </a:cubicBezTo>
                    <a:cubicBezTo>
                      <a:pt x="365" y="95"/>
                      <a:pt x="366" y="94"/>
                      <a:pt x="366" y="92"/>
                    </a:cubicBezTo>
                    <a:cubicBezTo>
                      <a:pt x="345" y="83"/>
                      <a:pt x="324" y="74"/>
                      <a:pt x="302" y="65"/>
                    </a:cubicBezTo>
                    <a:cubicBezTo>
                      <a:pt x="240" y="41"/>
                      <a:pt x="177" y="19"/>
                      <a:pt x="111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9" name="Freeform 189">
                <a:extLst>
                  <a:ext uri="{FF2B5EF4-FFF2-40B4-BE49-F238E27FC236}">
                    <a16:creationId xmlns:a16="http://schemas.microsoft.com/office/drawing/2014/main" xmlns="" id="{59D2265F-4C85-4493-BB4A-103259485C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07" y="2180"/>
                <a:ext cx="236" cy="495"/>
              </a:xfrm>
              <a:custGeom>
                <a:avLst/>
                <a:gdLst>
                  <a:gd name="T0" fmla="*/ 5 w 305"/>
                  <a:gd name="T1" fmla="*/ 0 h 641"/>
                  <a:gd name="T2" fmla="*/ 0 w 305"/>
                  <a:gd name="T3" fmla="*/ 2 h 641"/>
                  <a:gd name="T4" fmla="*/ 18 w 305"/>
                  <a:gd name="T5" fmla="*/ 29 h 641"/>
                  <a:gd name="T6" fmla="*/ 227 w 305"/>
                  <a:gd name="T7" fmla="*/ 641 h 641"/>
                  <a:gd name="T8" fmla="*/ 281 w 305"/>
                  <a:gd name="T9" fmla="*/ 635 h 641"/>
                  <a:gd name="T10" fmla="*/ 305 w 305"/>
                  <a:gd name="T11" fmla="*/ 632 h 641"/>
                  <a:gd name="T12" fmla="*/ 303 w 305"/>
                  <a:gd name="T13" fmla="*/ 625 h 641"/>
                  <a:gd name="T14" fmla="*/ 279 w 305"/>
                  <a:gd name="T15" fmla="*/ 627 h 641"/>
                  <a:gd name="T16" fmla="*/ 231 w 305"/>
                  <a:gd name="T17" fmla="*/ 633 h 641"/>
                  <a:gd name="T18" fmla="*/ 22 w 305"/>
                  <a:gd name="T19" fmla="*/ 26 h 641"/>
                  <a:gd name="T20" fmla="*/ 5 w 305"/>
                  <a:gd name="T21" fmla="*/ 0 h 6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05" h="641">
                    <a:moveTo>
                      <a:pt x="5" y="0"/>
                    </a:moveTo>
                    <a:cubicBezTo>
                      <a:pt x="4" y="1"/>
                      <a:pt x="2" y="1"/>
                      <a:pt x="0" y="2"/>
                    </a:cubicBezTo>
                    <a:cubicBezTo>
                      <a:pt x="6" y="11"/>
                      <a:pt x="12" y="20"/>
                      <a:pt x="18" y="29"/>
                    </a:cubicBezTo>
                    <a:cubicBezTo>
                      <a:pt x="138" y="212"/>
                      <a:pt x="207" y="425"/>
                      <a:pt x="227" y="641"/>
                    </a:cubicBezTo>
                    <a:cubicBezTo>
                      <a:pt x="245" y="639"/>
                      <a:pt x="263" y="637"/>
                      <a:pt x="281" y="635"/>
                    </a:cubicBezTo>
                    <a:cubicBezTo>
                      <a:pt x="289" y="634"/>
                      <a:pt x="297" y="633"/>
                      <a:pt x="305" y="632"/>
                    </a:cubicBezTo>
                    <a:cubicBezTo>
                      <a:pt x="304" y="629"/>
                      <a:pt x="304" y="627"/>
                      <a:pt x="303" y="625"/>
                    </a:cubicBezTo>
                    <a:cubicBezTo>
                      <a:pt x="295" y="625"/>
                      <a:pt x="287" y="626"/>
                      <a:pt x="279" y="627"/>
                    </a:cubicBezTo>
                    <a:cubicBezTo>
                      <a:pt x="263" y="629"/>
                      <a:pt x="247" y="631"/>
                      <a:pt x="231" y="633"/>
                    </a:cubicBezTo>
                    <a:cubicBezTo>
                      <a:pt x="210" y="418"/>
                      <a:pt x="141" y="208"/>
                      <a:pt x="22" y="26"/>
                    </a:cubicBezTo>
                    <a:cubicBezTo>
                      <a:pt x="17" y="17"/>
                      <a:pt x="11" y="8"/>
                      <a:pt x="5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0" name="Freeform 190">
                <a:extLst>
                  <a:ext uri="{FF2B5EF4-FFF2-40B4-BE49-F238E27FC236}">
                    <a16:creationId xmlns:a16="http://schemas.microsoft.com/office/drawing/2014/main" xmlns="" id="{92C55433-FBDB-4A13-9646-76BE7FA85B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13" y="3765"/>
                <a:ext cx="344" cy="360"/>
              </a:xfrm>
              <a:custGeom>
                <a:avLst/>
                <a:gdLst>
                  <a:gd name="T0" fmla="*/ 440 w 445"/>
                  <a:gd name="T1" fmla="*/ 0 h 466"/>
                  <a:gd name="T2" fmla="*/ 405 w 445"/>
                  <a:gd name="T3" fmla="*/ 46 h 466"/>
                  <a:gd name="T4" fmla="*/ 103 w 445"/>
                  <a:gd name="T5" fmla="*/ 351 h 466"/>
                  <a:gd name="T6" fmla="*/ 120 w 445"/>
                  <a:gd name="T7" fmla="*/ 371 h 466"/>
                  <a:gd name="T8" fmla="*/ 32 w 445"/>
                  <a:gd name="T9" fmla="*/ 437 h 466"/>
                  <a:gd name="T10" fmla="*/ 0 w 445"/>
                  <a:gd name="T11" fmla="*/ 459 h 466"/>
                  <a:gd name="T12" fmla="*/ 4 w 445"/>
                  <a:gd name="T13" fmla="*/ 466 h 466"/>
                  <a:gd name="T14" fmla="*/ 35 w 445"/>
                  <a:gd name="T15" fmla="*/ 444 h 466"/>
                  <a:gd name="T16" fmla="*/ 137 w 445"/>
                  <a:gd name="T17" fmla="*/ 367 h 466"/>
                  <a:gd name="T18" fmla="*/ 120 w 445"/>
                  <a:gd name="T19" fmla="*/ 346 h 466"/>
                  <a:gd name="T20" fmla="*/ 410 w 445"/>
                  <a:gd name="T21" fmla="*/ 51 h 466"/>
                  <a:gd name="T22" fmla="*/ 445 w 445"/>
                  <a:gd name="T23" fmla="*/ 5 h 466"/>
                  <a:gd name="T24" fmla="*/ 440 w 445"/>
                  <a:gd name="T25" fmla="*/ 0 h 4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5" h="466">
                    <a:moveTo>
                      <a:pt x="440" y="0"/>
                    </a:moveTo>
                    <a:cubicBezTo>
                      <a:pt x="428" y="16"/>
                      <a:pt x="416" y="31"/>
                      <a:pt x="405" y="46"/>
                    </a:cubicBezTo>
                    <a:cubicBezTo>
                      <a:pt x="316" y="158"/>
                      <a:pt x="215" y="261"/>
                      <a:pt x="103" y="351"/>
                    </a:cubicBezTo>
                    <a:cubicBezTo>
                      <a:pt x="108" y="357"/>
                      <a:pt x="114" y="364"/>
                      <a:pt x="120" y="371"/>
                    </a:cubicBezTo>
                    <a:cubicBezTo>
                      <a:pt x="91" y="394"/>
                      <a:pt x="62" y="416"/>
                      <a:pt x="32" y="437"/>
                    </a:cubicBezTo>
                    <a:cubicBezTo>
                      <a:pt x="21" y="444"/>
                      <a:pt x="10" y="452"/>
                      <a:pt x="0" y="459"/>
                    </a:cubicBezTo>
                    <a:cubicBezTo>
                      <a:pt x="0" y="462"/>
                      <a:pt x="2" y="464"/>
                      <a:pt x="4" y="466"/>
                    </a:cubicBezTo>
                    <a:cubicBezTo>
                      <a:pt x="14" y="459"/>
                      <a:pt x="25" y="452"/>
                      <a:pt x="35" y="444"/>
                    </a:cubicBezTo>
                    <a:cubicBezTo>
                      <a:pt x="70" y="420"/>
                      <a:pt x="104" y="394"/>
                      <a:pt x="137" y="367"/>
                    </a:cubicBezTo>
                    <a:cubicBezTo>
                      <a:pt x="131" y="360"/>
                      <a:pt x="126" y="353"/>
                      <a:pt x="120" y="346"/>
                    </a:cubicBezTo>
                    <a:cubicBezTo>
                      <a:pt x="228" y="258"/>
                      <a:pt x="325" y="159"/>
                      <a:pt x="410" y="51"/>
                    </a:cubicBezTo>
                    <a:cubicBezTo>
                      <a:pt x="422" y="36"/>
                      <a:pt x="433" y="20"/>
                      <a:pt x="445" y="5"/>
                    </a:cubicBezTo>
                    <a:cubicBezTo>
                      <a:pt x="443" y="4"/>
                      <a:pt x="441" y="2"/>
                      <a:pt x="440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1" name="Freeform 191">
                <a:extLst>
                  <a:ext uri="{FF2B5EF4-FFF2-40B4-BE49-F238E27FC236}">
                    <a16:creationId xmlns:a16="http://schemas.microsoft.com/office/drawing/2014/main" xmlns="" id="{D86085A6-C9AA-4CFC-AE98-D09FBAE45D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79" y="4589"/>
                <a:ext cx="405" cy="339"/>
              </a:xfrm>
              <a:custGeom>
                <a:avLst/>
                <a:gdLst>
                  <a:gd name="T0" fmla="*/ 518 w 524"/>
                  <a:gd name="T1" fmla="*/ 0 h 439"/>
                  <a:gd name="T2" fmla="*/ 482 w 524"/>
                  <a:gd name="T3" fmla="*/ 46 h 439"/>
                  <a:gd name="T4" fmla="*/ 135 w 524"/>
                  <a:gd name="T5" fmla="*/ 414 h 439"/>
                  <a:gd name="T6" fmla="*/ 40 w 524"/>
                  <a:gd name="T7" fmla="*/ 305 h 439"/>
                  <a:gd name="T8" fmla="*/ 151 w 524"/>
                  <a:gd name="T9" fmla="*/ 199 h 439"/>
                  <a:gd name="T10" fmla="*/ 31 w 524"/>
                  <a:gd name="T11" fmla="*/ 74 h 439"/>
                  <a:gd name="T12" fmla="*/ 17 w 524"/>
                  <a:gd name="T13" fmla="*/ 59 h 439"/>
                  <a:gd name="T14" fmla="*/ 0 w 524"/>
                  <a:gd name="T15" fmla="*/ 77 h 439"/>
                  <a:gd name="T16" fmla="*/ 13 w 524"/>
                  <a:gd name="T17" fmla="*/ 91 h 439"/>
                  <a:gd name="T18" fmla="*/ 127 w 524"/>
                  <a:gd name="T19" fmla="*/ 212 h 439"/>
                  <a:gd name="T20" fmla="*/ 14 w 524"/>
                  <a:gd name="T21" fmla="*/ 319 h 439"/>
                  <a:gd name="T22" fmla="*/ 118 w 524"/>
                  <a:gd name="T23" fmla="*/ 439 h 439"/>
                  <a:gd name="T24" fmla="*/ 489 w 524"/>
                  <a:gd name="T25" fmla="*/ 49 h 439"/>
                  <a:gd name="T26" fmla="*/ 524 w 524"/>
                  <a:gd name="T27" fmla="*/ 5 h 439"/>
                  <a:gd name="T28" fmla="*/ 518 w 524"/>
                  <a:gd name="T29" fmla="*/ 0 h 4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24" h="439">
                    <a:moveTo>
                      <a:pt x="518" y="0"/>
                    </a:moveTo>
                    <a:cubicBezTo>
                      <a:pt x="506" y="15"/>
                      <a:pt x="494" y="31"/>
                      <a:pt x="482" y="46"/>
                    </a:cubicBezTo>
                    <a:cubicBezTo>
                      <a:pt x="376" y="177"/>
                      <a:pt x="260" y="300"/>
                      <a:pt x="135" y="414"/>
                    </a:cubicBezTo>
                    <a:cubicBezTo>
                      <a:pt x="104" y="377"/>
                      <a:pt x="72" y="342"/>
                      <a:pt x="40" y="305"/>
                    </a:cubicBezTo>
                    <a:cubicBezTo>
                      <a:pt x="78" y="271"/>
                      <a:pt x="115" y="235"/>
                      <a:pt x="151" y="199"/>
                    </a:cubicBezTo>
                    <a:cubicBezTo>
                      <a:pt x="111" y="156"/>
                      <a:pt x="71" y="115"/>
                      <a:pt x="31" y="74"/>
                    </a:cubicBezTo>
                    <a:cubicBezTo>
                      <a:pt x="27" y="69"/>
                      <a:pt x="22" y="64"/>
                      <a:pt x="17" y="59"/>
                    </a:cubicBezTo>
                    <a:cubicBezTo>
                      <a:pt x="12" y="65"/>
                      <a:pt x="6" y="70"/>
                      <a:pt x="0" y="77"/>
                    </a:cubicBezTo>
                    <a:cubicBezTo>
                      <a:pt x="4" y="82"/>
                      <a:pt x="8" y="86"/>
                      <a:pt x="13" y="91"/>
                    </a:cubicBezTo>
                    <a:cubicBezTo>
                      <a:pt x="50" y="131"/>
                      <a:pt x="89" y="172"/>
                      <a:pt x="127" y="212"/>
                    </a:cubicBezTo>
                    <a:cubicBezTo>
                      <a:pt x="90" y="249"/>
                      <a:pt x="53" y="284"/>
                      <a:pt x="14" y="319"/>
                    </a:cubicBezTo>
                    <a:cubicBezTo>
                      <a:pt x="49" y="359"/>
                      <a:pt x="84" y="399"/>
                      <a:pt x="118" y="439"/>
                    </a:cubicBezTo>
                    <a:cubicBezTo>
                      <a:pt x="252" y="319"/>
                      <a:pt x="376" y="188"/>
                      <a:pt x="489" y="49"/>
                    </a:cubicBezTo>
                    <a:cubicBezTo>
                      <a:pt x="501" y="34"/>
                      <a:pt x="512" y="19"/>
                      <a:pt x="524" y="5"/>
                    </a:cubicBezTo>
                    <a:cubicBezTo>
                      <a:pt x="522" y="3"/>
                      <a:pt x="520" y="1"/>
                      <a:pt x="518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2" name="Freeform 192">
                <a:extLst>
                  <a:ext uri="{FF2B5EF4-FFF2-40B4-BE49-F238E27FC236}">
                    <a16:creationId xmlns:a16="http://schemas.microsoft.com/office/drawing/2014/main" xmlns="" id="{F62A2431-D372-4392-AA50-B7DC09A86A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61" y="284"/>
                <a:ext cx="908" cy="1443"/>
              </a:xfrm>
              <a:custGeom>
                <a:avLst/>
                <a:gdLst>
                  <a:gd name="T0" fmla="*/ 661 w 1175"/>
                  <a:gd name="T1" fmla="*/ 1869 h 1869"/>
                  <a:gd name="T2" fmla="*/ 1175 w 1175"/>
                  <a:gd name="T3" fmla="*/ 1584 h 1869"/>
                  <a:gd name="T4" fmla="*/ 202 w 1175"/>
                  <a:gd name="T5" fmla="*/ 505 h 1869"/>
                  <a:gd name="T6" fmla="*/ 545 w 1175"/>
                  <a:gd name="T7" fmla="*/ 24 h 1869"/>
                  <a:gd name="T8" fmla="*/ 507 w 1175"/>
                  <a:gd name="T9" fmla="*/ 0 h 1869"/>
                  <a:gd name="T10" fmla="*/ 165 w 1175"/>
                  <a:gd name="T11" fmla="*/ 492 h 1869"/>
                  <a:gd name="T12" fmla="*/ 1151 w 1175"/>
                  <a:gd name="T13" fmla="*/ 1557 h 1869"/>
                  <a:gd name="T14" fmla="*/ 656 w 1175"/>
                  <a:gd name="T15" fmla="*/ 1839 h 1869"/>
                  <a:gd name="T16" fmla="*/ 149 w 1175"/>
                  <a:gd name="T17" fmla="*/ 1193 h 1869"/>
                  <a:gd name="T18" fmla="*/ 0 w 1175"/>
                  <a:gd name="T19" fmla="*/ 1353 h 1869"/>
                  <a:gd name="T20" fmla="*/ 20 w 1175"/>
                  <a:gd name="T21" fmla="*/ 1372 h 1869"/>
                  <a:gd name="T22" fmla="*/ 165 w 1175"/>
                  <a:gd name="T23" fmla="*/ 1219 h 1869"/>
                  <a:gd name="T24" fmla="*/ 661 w 1175"/>
                  <a:gd name="T25" fmla="*/ 1869 h 18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75" h="1869">
                    <a:moveTo>
                      <a:pt x="661" y="1869"/>
                    </a:moveTo>
                    <a:cubicBezTo>
                      <a:pt x="833" y="1773"/>
                      <a:pt x="1005" y="1679"/>
                      <a:pt x="1175" y="1584"/>
                    </a:cubicBezTo>
                    <a:cubicBezTo>
                      <a:pt x="955" y="1164"/>
                      <a:pt x="634" y="791"/>
                      <a:pt x="202" y="505"/>
                    </a:cubicBezTo>
                    <a:cubicBezTo>
                      <a:pt x="317" y="345"/>
                      <a:pt x="430" y="184"/>
                      <a:pt x="545" y="24"/>
                    </a:cubicBezTo>
                    <a:cubicBezTo>
                      <a:pt x="533" y="16"/>
                      <a:pt x="519" y="8"/>
                      <a:pt x="507" y="0"/>
                    </a:cubicBezTo>
                    <a:cubicBezTo>
                      <a:pt x="393" y="163"/>
                      <a:pt x="279" y="327"/>
                      <a:pt x="165" y="492"/>
                    </a:cubicBezTo>
                    <a:cubicBezTo>
                      <a:pt x="600" y="772"/>
                      <a:pt x="926" y="1141"/>
                      <a:pt x="1151" y="1557"/>
                    </a:cubicBezTo>
                    <a:cubicBezTo>
                      <a:pt x="987" y="1651"/>
                      <a:pt x="821" y="1745"/>
                      <a:pt x="656" y="1839"/>
                    </a:cubicBezTo>
                    <a:cubicBezTo>
                      <a:pt x="528" y="1601"/>
                      <a:pt x="359" y="1382"/>
                      <a:pt x="149" y="1193"/>
                    </a:cubicBezTo>
                    <a:cubicBezTo>
                      <a:pt x="99" y="1246"/>
                      <a:pt x="49" y="1299"/>
                      <a:pt x="0" y="1353"/>
                    </a:cubicBezTo>
                    <a:cubicBezTo>
                      <a:pt x="7" y="1359"/>
                      <a:pt x="13" y="1365"/>
                      <a:pt x="20" y="1372"/>
                    </a:cubicBezTo>
                    <a:cubicBezTo>
                      <a:pt x="69" y="1320"/>
                      <a:pt x="117" y="1271"/>
                      <a:pt x="165" y="1219"/>
                    </a:cubicBezTo>
                    <a:cubicBezTo>
                      <a:pt x="372" y="1411"/>
                      <a:pt x="537" y="1630"/>
                      <a:pt x="661" y="1869"/>
                    </a:cubicBezTo>
                    <a:close/>
                  </a:path>
                </a:pathLst>
              </a:cu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3" name="Freeform 193">
                <a:extLst>
                  <a:ext uri="{FF2B5EF4-FFF2-40B4-BE49-F238E27FC236}">
                    <a16:creationId xmlns:a16="http://schemas.microsoft.com/office/drawing/2014/main" xmlns="" id="{51CE67BE-3EA8-4F7D-97C9-E19153DE13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83" y="235"/>
                <a:ext cx="167" cy="119"/>
              </a:xfrm>
              <a:custGeom>
                <a:avLst/>
                <a:gdLst>
                  <a:gd name="T0" fmla="*/ 96 w 217"/>
                  <a:gd name="T1" fmla="*/ 95 h 154"/>
                  <a:gd name="T2" fmla="*/ 210 w 217"/>
                  <a:gd name="T3" fmla="*/ 143 h 154"/>
                  <a:gd name="T4" fmla="*/ 123 w 217"/>
                  <a:gd name="T5" fmla="*/ 56 h 154"/>
                  <a:gd name="T6" fmla="*/ 7 w 217"/>
                  <a:gd name="T7" fmla="*/ 11 h 154"/>
                  <a:gd name="T8" fmla="*/ 96 w 217"/>
                  <a:gd name="T9" fmla="*/ 95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7" h="154">
                    <a:moveTo>
                      <a:pt x="96" y="95"/>
                    </a:moveTo>
                    <a:cubicBezTo>
                      <a:pt x="152" y="132"/>
                      <a:pt x="201" y="154"/>
                      <a:pt x="210" y="143"/>
                    </a:cubicBezTo>
                    <a:cubicBezTo>
                      <a:pt x="217" y="133"/>
                      <a:pt x="180" y="94"/>
                      <a:pt x="123" y="56"/>
                    </a:cubicBezTo>
                    <a:cubicBezTo>
                      <a:pt x="68" y="20"/>
                      <a:pt x="14" y="0"/>
                      <a:pt x="7" y="11"/>
                    </a:cubicBezTo>
                    <a:cubicBezTo>
                      <a:pt x="0" y="22"/>
                      <a:pt x="42" y="59"/>
                      <a:pt x="96" y="95"/>
                    </a:cubicBezTo>
                    <a:close/>
                  </a:path>
                </a:pathLst>
              </a:cu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4" name="Freeform 194">
                <a:extLst>
                  <a:ext uri="{FF2B5EF4-FFF2-40B4-BE49-F238E27FC236}">
                    <a16:creationId xmlns:a16="http://schemas.microsoft.com/office/drawing/2014/main" xmlns="" id="{679E4D04-D0DD-4002-A6D8-9FA5D30947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32" y="616"/>
                <a:ext cx="144" cy="104"/>
              </a:xfrm>
              <a:custGeom>
                <a:avLst/>
                <a:gdLst>
                  <a:gd name="T0" fmla="*/ 80 w 186"/>
                  <a:gd name="T1" fmla="*/ 85 h 134"/>
                  <a:gd name="T2" fmla="*/ 178 w 186"/>
                  <a:gd name="T3" fmla="*/ 123 h 134"/>
                  <a:gd name="T4" fmla="*/ 107 w 186"/>
                  <a:gd name="T5" fmla="*/ 47 h 134"/>
                  <a:gd name="T6" fmla="*/ 7 w 186"/>
                  <a:gd name="T7" fmla="*/ 11 h 134"/>
                  <a:gd name="T8" fmla="*/ 80 w 186"/>
                  <a:gd name="T9" fmla="*/ 85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6" h="134">
                    <a:moveTo>
                      <a:pt x="80" y="85"/>
                    </a:moveTo>
                    <a:cubicBezTo>
                      <a:pt x="127" y="116"/>
                      <a:pt x="170" y="134"/>
                      <a:pt x="178" y="123"/>
                    </a:cubicBezTo>
                    <a:cubicBezTo>
                      <a:pt x="186" y="113"/>
                      <a:pt x="155" y="78"/>
                      <a:pt x="107" y="47"/>
                    </a:cubicBezTo>
                    <a:cubicBezTo>
                      <a:pt x="60" y="15"/>
                      <a:pt x="14" y="0"/>
                      <a:pt x="7" y="11"/>
                    </a:cubicBezTo>
                    <a:cubicBezTo>
                      <a:pt x="0" y="22"/>
                      <a:pt x="34" y="55"/>
                      <a:pt x="80" y="85"/>
                    </a:cubicBezTo>
                    <a:close/>
                  </a:path>
                </a:pathLst>
              </a:cu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5" name="Freeform 195">
                <a:extLst>
                  <a:ext uri="{FF2B5EF4-FFF2-40B4-BE49-F238E27FC236}">
                    <a16:creationId xmlns:a16="http://schemas.microsoft.com/office/drawing/2014/main" xmlns="" id="{985D4D80-A718-4310-99F3-4BB9BBF604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30" y="1297"/>
                <a:ext cx="81" cy="75"/>
              </a:xfrm>
              <a:custGeom>
                <a:avLst/>
                <a:gdLst>
                  <a:gd name="T0" fmla="*/ 39 w 104"/>
                  <a:gd name="T1" fmla="*/ 62 h 97"/>
                  <a:gd name="T2" fmla="*/ 96 w 104"/>
                  <a:gd name="T3" fmla="*/ 89 h 97"/>
                  <a:gd name="T4" fmla="*/ 65 w 104"/>
                  <a:gd name="T5" fmla="*/ 33 h 97"/>
                  <a:gd name="T6" fmla="*/ 6 w 104"/>
                  <a:gd name="T7" fmla="*/ 8 h 97"/>
                  <a:gd name="T8" fmla="*/ 39 w 104"/>
                  <a:gd name="T9" fmla="*/ 62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4" h="97">
                    <a:moveTo>
                      <a:pt x="39" y="62"/>
                    </a:moveTo>
                    <a:cubicBezTo>
                      <a:pt x="63" y="84"/>
                      <a:pt x="88" y="97"/>
                      <a:pt x="96" y="89"/>
                    </a:cubicBezTo>
                    <a:cubicBezTo>
                      <a:pt x="104" y="81"/>
                      <a:pt x="90" y="56"/>
                      <a:pt x="65" y="33"/>
                    </a:cubicBezTo>
                    <a:cubicBezTo>
                      <a:pt x="40" y="12"/>
                      <a:pt x="13" y="0"/>
                      <a:pt x="6" y="8"/>
                    </a:cubicBezTo>
                    <a:cubicBezTo>
                      <a:pt x="0" y="15"/>
                      <a:pt x="15" y="40"/>
                      <a:pt x="39" y="62"/>
                    </a:cubicBezTo>
                    <a:close/>
                  </a:path>
                </a:pathLst>
              </a:cu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6" name="Freeform 196">
                <a:extLst>
                  <a:ext uri="{FF2B5EF4-FFF2-40B4-BE49-F238E27FC236}">
                    <a16:creationId xmlns:a16="http://schemas.microsoft.com/office/drawing/2014/main" xmlns="" id="{26D45193-CF66-44B7-919E-F28DD941CC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18" y="1427"/>
                <a:ext cx="85" cy="137"/>
              </a:xfrm>
              <a:custGeom>
                <a:avLst/>
                <a:gdLst>
                  <a:gd name="T0" fmla="*/ 37 w 111"/>
                  <a:gd name="T1" fmla="*/ 101 h 178"/>
                  <a:gd name="T2" fmla="*/ 100 w 111"/>
                  <a:gd name="T3" fmla="*/ 172 h 178"/>
                  <a:gd name="T4" fmla="*/ 78 w 111"/>
                  <a:gd name="T5" fmla="*/ 77 h 178"/>
                  <a:gd name="T6" fmla="*/ 12 w 111"/>
                  <a:gd name="T7" fmla="*/ 7 h 178"/>
                  <a:gd name="T8" fmla="*/ 37 w 111"/>
                  <a:gd name="T9" fmla="*/ 101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1" h="178">
                    <a:moveTo>
                      <a:pt x="37" y="101"/>
                    </a:moveTo>
                    <a:cubicBezTo>
                      <a:pt x="60" y="146"/>
                      <a:pt x="88" y="178"/>
                      <a:pt x="100" y="172"/>
                    </a:cubicBezTo>
                    <a:cubicBezTo>
                      <a:pt x="111" y="166"/>
                      <a:pt x="102" y="123"/>
                      <a:pt x="78" y="77"/>
                    </a:cubicBezTo>
                    <a:cubicBezTo>
                      <a:pt x="54" y="31"/>
                      <a:pt x="23" y="0"/>
                      <a:pt x="12" y="7"/>
                    </a:cubicBezTo>
                    <a:cubicBezTo>
                      <a:pt x="0" y="13"/>
                      <a:pt x="12" y="55"/>
                      <a:pt x="37" y="101"/>
                    </a:cubicBezTo>
                    <a:close/>
                  </a:path>
                </a:pathLst>
              </a:cu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7" name="Freeform 197">
                <a:extLst>
                  <a:ext uri="{FF2B5EF4-FFF2-40B4-BE49-F238E27FC236}">
                    <a16:creationId xmlns:a16="http://schemas.microsoft.com/office/drawing/2014/main" xmlns="" id="{B44030B4-ED54-4A0C-84A1-BCC1D0F5BD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31" y="1659"/>
                <a:ext cx="73" cy="114"/>
              </a:xfrm>
              <a:custGeom>
                <a:avLst/>
                <a:gdLst>
                  <a:gd name="T0" fmla="*/ 27 w 95"/>
                  <a:gd name="T1" fmla="*/ 86 h 148"/>
                  <a:gd name="T2" fmla="*/ 83 w 95"/>
                  <a:gd name="T3" fmla="*/ 142 h 148"/>
                  <a:gd name="T4" fmla="*/ 69 w 95"/>
                  <a:gd name="T5" fmla="*/ 62 h 148"/>
                  <a:gd name="T6" fmla="*/ 11 w 95"/>
                  <a:gd name="T7" fmla="*/ 7 h 148"/>
                  <a:gd name="T8" fmla="*/ 27 w 95"/>
                  <a:gd name="T9" fmla="*/ 86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5" h="148">
                    <a:moveTo>
                      <a:pt x="27" y="86"/>
                    </a:moveTo>
                    <a:cubicBezTo>
                      <a:pt x="47" y="123"/>
                      <a:pt x="72" y="148"/>
                      <a:pt x="83" y="142"/>
                    </a:cubicBezTo>
                    <a:cubicBezTo>
                      <a:pt x="95" y="136"/>
                      <a:pt x="89" y="100"/>
                      <a:pt x="69" y="62"/>
                    </a:cubicBezTo>
                    <a:cubicBezTo>
                      <a:pt x="48" y="24"/>
                      <a:pt x="22" y="0"/>
                      <a:pt x="11" y="7"/>
                    </a:cubicBezTo>
                    <a:cubicBezTo>
                      <a:pt x="0" y="13"/>
                      <a:pt x="7" y="48"/>
                      <a:pt x="27" y="86"/>
                    </a:cubicBezTo>
                    <a:close/>
                  </a:path>
                </a:pathLst>
              </a:cu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8" name="Freeform 198">
                <a:extLst>
                  <a:ext uri="{FF2B5EF4-FFF2-40B4-BE49-F238E27FC236}">
                    <a16:creationId xmlns:a16="http://schemas.microsoft.com/office/drawing/2014/main" xmlns="" id="{2D9CEE5D-B0D8-4847-89B3-91338EA165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53" y="1192"/>
                <a:ext cx="66" cy="61"/>
              </a:xfrm>
              <a:custGeom>
                <a:avLst/>
                <a:gdLst>
                  <a:gd name="T0" fmla="*/ 32 w 85"/>
                  <a:gd name="T1" fmla="*/ 50 h 79"/>
                  <a:gd name="T2" fmla="*/ 80 w 85"/>
                  <a:gd name="T3" fmla="*/ 73 h 79"/>
                  <a:gd name="T4" fmla="*/ 53 w 85"/>
                  <a:gd name="T5" fmla="*/ 28 h 79"/>
                  <a:gd name="T6" fmla="*/ 5 w 85"/>
                  <a:gd name="T7" fmla="*/ 5 h 79"/>
                  <a:gd name="T8" fmla="*/ 32 w 85"/>
                  <a:gd name="T9" fmla="*/ 5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5" h="79">
                    <a:moveTo>
                      <a:pt x="32" y="50"/>
                    </a:moveTo>
                    <a:cubicBezTo>
                      <a:pt x="53" y="68"/>
                      <a:pt x="74" y="79"/>
                      <a:pt x="80" y="73"/>
                    </a:cubicBezTo>
                    <a:cubicBezTo>
                      <a:pt x="85" y="68"/>
                      <a:pt x="74" y="47"/>
                      <a:pt x="53" y="28"/>
                    </a:cubicBezTo>
                    <a:cubicBezTo>
                      <a:pt x="32" y="9"/>
                      <a:pt x="11" y="0"/>
                      <a:pt x="5" y="5"/>
                    </a:cubicBezTo>
                    <a:cubicBezTo>
                      <a:pt x="0" y="12"/>
                      <a:pt x="12" y="31"/>
                      <a:pt x="32" y="50"/>
                    </a:cubicBezTo>
                    <a:close/>
                  </a:path>
                </a:pathLst>
              </a:cu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9" name="Freeform 199">
                <a:extLst>
                  <a:ext uri="{FF2B5EF4-FFF2-40B4-BE49-F238E27FC236}">
                    <a16:creationId xmlns:a16="http://schemas.microsoft.com/office/drawing/2014/main" xmlns="" id="{DC041F7C-042B-4B32-BE7A-988469B1CB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32" y="1340"/>
                <a:ext cx="714" cy="1057"/>
              </a:xfrm>
              <a:custGeom>
                <a:avLst/>
                <a:gdLst>
                  <a:gd name="T0" fmla="*/ 362 w 925"/>
                  <a:gd name="T1" fmla="*/ 1369 h 1369"/>
                  <a:gd name="T2" fmla="*/ 919 w 925"/>
                  <a:gd name="T3" fmla="*/ 1190 h 1369"/>
                  <a:gd name="T4" fmla="*/ 489 w 925"/>
                  <a:gd name="T5" fmla="*/ 423 h 1369"/>
                  <a:gd name="T6" fmla="*/ 925 w 925"/>
                  <a:gd name="T7" fmla="*/ 21 h 1369"/>
                  <a:gd name="T8" fmla="*/ 906 w 925"/>
                  <a:gd name="T9" fmla="*/ 0 h 1369"/>
                  <a:gd name="T10" fmla="*/ 468 w 925"/>
                  <a:gd name="T11" fmla="*/ 413 h 1369"/>
                  <a:gd name="T12" fmla="*/ 904 w 925"/>
                  <a:gd name="T13" fmla="*/ 1172 h 1369"/>
                  <a:gd name="T14" fmla="*/ 366 w 925"/>
                  <a:gd name="T15" fmla="*/ 1351 h 1369"/>
                  <a:gd name="T16" fmla="*/ 178 w 925"/>
                  <a:gd name="T17" fmla="*/ 959 h 1369"/>
                  <a:gd name="T18" fmla="*/ 0 w 925"/>
                  <a:gd name="T19" fmla="*/ 1085 h 1369"/>
                  <a:gd name="T20" fmla="*/ 8 w 925"/>
                  <a:gd name="T21" fmla="*/ 1097 h 1369"/>
                  <a:gd name="T22" fmla="*/ 180 w 925"/>
                  <a:gd name="T23" fmla="*/ 977 h 1369"/>
                  <a:gd name="T24" fmla="*/ 362 w 925"/>
                  <a:gd name="T25" fmla="*/ 1369 h 13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25" h="1369">
                    <a:moveTo>
                      <a:pt x="362" y="1369"/>
                    </a:moveTo>
                    <a:cubicBezTo>
                      <a:pt x="547" y="1310"/>
                      <a:pt x="733" y="1250"/>
                      <a:pt x="919" y="1190"/>
                    </a:cubicBezTo>
                    <a:cubicBezTo>
                      <a:pt x="838" y="909"/>
                      <a:pt x="697" y="645"/>
                      <a:pt x="489" y="423"/>
                    </a:cubicBezTo>
                    <a:cubicBezTo>
                      <a:pt x="635" y="289"/>
                      <a:pt x="780" y="155"/>
                      <a:pt x="925" y="21"/>
                    </a:cubicBezTo>
                    <a:cubicBezTo>
                      <a:pt x="919" y="13"/>
                      <a:pt x="912" y="7"/>
                      <a:pt x="906" y="0"/>
                    </a:cubicBezTo>
                    <a:cubicBezTo>
                      <a:pt x="760" y="137"/>
                      <a:pt x="613" y="276"/>
                      <a:pt x="468" y="413"/>
                    </a:cubicBezTo>
                    <a:cubicBezTo>
                      <a:pt x="677" y="631"/>
                      <a:pt x="821" y="893"/>
                      <a:pt x="904" y="1172"/>
                    </a:cubicBezTo>
                    <a:cubicBezTo>
                      <a:pt x="725" y="1232"/>
                      <a:pt x="545" y="1291"/>
                      <a:pt x="366" y="1351"/>
                    </a:cubicBezTo>
                    <a:cubicBezTo>
                      <a:pt x="325" y="1212"/>
                      <a:pt x="263" y="1079"/>
                      <a:pt x="178" y="959"/>
                    </a:cubicBezTo>
                    <a:cubicBezTo>
                      <a:pt x="120" y="1001"/>
                      <a:pt x="60" y="1043"/>
                      <a:pt x="0" y="1085"/>
                    </a:cubicBezTo>
                    <a:cubicBezTo>
                      <a:pt x="3" y="1089"/>
                      <a:pt x="6" y="1093"/>
                      <a:pt x="8" y="1097"/>
                    </a:cubicBezTo>
                    <a:cubicBezTo>
                      <a:pt x="66" y="1057"/>
                      <a:pt x="123" y="1016"/>
                      <a:pt x="180" y="977"/>
                    </a:cubicBezTo>
                    <a:cubicBezTo>
                      <a:pt x="262" y="1097"/>
                      <a:pt x="323" y="1230"/>
                      <a:pt x="362" y="1369"/>
                    </a:cubicBezTo>
                    <a:close/>
                  </a:path>
                </a:pathLst>
              </a:cu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0" name="Freeform 200">
                <a:extLst>
                  <a:ext uri="{FF2B5EF4-FFF2-40B4-BE49-F238E27FC236}">
                    <a16:creationId xmlns:a16="http://schemas.microsoft.com/office/drawing/2014/main" xmlns="" id="{C0C47E1A-EB34-43B7-9821-0B1CC46B5B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90" y="1298"/>
                <a:ext cx="96" cy="100"/>
              </a:xfrm>
              <a:custGeom>
                <a:avLst/>
                <a:gdLst>
                  <a:gd name="T0" fmla="*/ 46 w 125"/>
                  <a:gd name="T1" fmla="*/ 80 h 130"/>
                  <a:gd name="T2" fmla="*/ 115 w 125"/>
                  <a:gd name="T3" fmla="*/ 121 h 130"/>
                  <a:gd name="T4" fmla="*/ 81 w 125"/>
                  <a:gd name="T5" fmla="*/ 48 h 130"/>
                  <a:gd name="T6" fmla="*/ 9 w 125"/>
                  <a:gd name="T7" fmla="*/ 9 h 130"/>
                  <a:gd name="T8" fmla="*/ 46 w 125"/>
                  <a:gd name="T9" fmla="*/ 8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5" h="130">
                    <a:moveTo>
                      <a:pt x="46" y="80"/>
                    </a:moveTo>
                    <a:cubicBezTo>
                      <a:pt x="75" y="111"/>
                      <a:pt x="105" y="130"/>
                      <a:pt x="115" y="121"/>
                    </a:cubicBezTo>
                    <a:cubicBezTo>
                      <a:pt x="125" y="113"/>
                      <a:pt x="110" y="79"/>
                      <a:pt x="81" y="48"/>
                    </a:cubicBezTo>
                    <a:cubicBezTo>
                      <a:pt x="52" y="17"/>
                      <a:pt x="19" y="0"/>
                      <a:pt x="9" y="9"/>
                    </a:cubicBezTo>
                    <a:cubicBezTo>
                      <a:pt x="0" y="18"/>
                      <a:pt x="17" y="50"/>
                      <a:pt x="46" y="80"/>
                    </a:cubicBezTo>
                    <a:close/>
                  </a:path>
                </a:pathLst>
              </a:cu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1" name="Freeform 201">
                <a:extLst>
                  <a:ext uri="{FF2B5EF4-FFF2-40B4-BE49-F238E27FC236}">
                    <a16:creationId xmlns:a16="http://schemas.microsoft.com/office/drawing/2014/main" xmlns="" id="{501AA6B6-87D1-4273-BCBF-634C023BE3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63" y="1621"/>
                <a:ext cx="78" cy="81"/>
              </a:xfrm>
              <a:custGeom>
                <a:avLst/>
                <a:gdLst>
                  <a:gd name="T0" fmla="*/ 34 w 101"/>
                  <a:gd name="T1" fmla="*/ 68 h 105"/>
                  <a:gd name="T2" fmla="*/ 92 w 101"/>
                  <a:gd name="T3" fmla="*/ 96 h 105"/>
                  <a:gd name="T4" fmla="*/ 69 w 101"/>
                  <a:gd name="T5" fmla="*/ 36 h 105"/>
                  <a:gd name="T6" fmla="*/ 10 w 101"/>
                  <a:gd name="T7" fmla="*/ 9 h 105"/>
                  <a:gd name="T8" fmla="*/ 34 w 101"/>
                  <a:gd name="T9" fmla="*/ 68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1" h="105">
                    <a:moveTo>
                      <a:pt x="34" y="68"/>
                    </a:moveTo>
                    <a:cubicBezTo>
                      <a:pt x="57" y="91"/>
                      <a:pt x="82" y="105"/>
                      <a:pt x="92" y="96"/>
                    </a:cubicBezTo>
                    <a:cubicBezTo>
                      <a:pt x="101" y="88"/>
                      <a:pt x="92" y="60"/>
                      <a:pt x="69" y="36"/>
                    </a:cubicBezTo>
                    <a:cubicBezTo>
                      <a:pt x="46" y="11"/>
                      <a:pt x="19" y="0"/>
                      <a:pt x="10" y="9"/>
                    </a:cubicBezTo>
                    <a:cubicBezTo>
                      <a:pt x="0" y="18"/>
                      <a:pt x="12" y="44"/>
                      <a:pt x="34" y="68"/>
                    </a:cubicBezTo>
                    <a:close/>
                  </a:path>
                </a:pathLst>
              </a:cu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2" name="Freeform 202">
                <a:extLst>
                  <a:ext uri="{FF2B5EF4-FFF2-40B4-BE49-F238E27FC236}">
                    <a16:creationId xmlns:a16="http://schemas.microsoft.com/office/drawing/2014/main" xmlns="" id="{0542F659-FB03-4884-AF55-58F5C9C3201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18" y="2157"/>
                <a:ext cx="38" cy="47"/>
              </a:xfrm>
              <a:custGeom>
                <a:avLst/>
                <a:gdLst>
                  <a:gd name="T0" fmla="*/ 9 w 50"/>
                  <a:gd name="T1" fmla="*/ 41 h 60"/>
                  <a:gd name="T2" fmla="*/ 41 w 50"/>
                  <a:gd name="T3" fmla="*/ 54 h 60"/>
                  <a:gd name="T4" fmla="*/ 40 w 50"/>
                  <a:gd name="T5" fmla="*/ 19 h 60"/>
                  <a:gd name="T6" fmla="*/ 8 w 50"/>
                  <a:gd name="T7" fmla="*/ 7 h 60"/>
                  <a:gd name="T8" fmla="*/ 9 w 50"/>
                  <a:gd name="T9" fmla="*/ 41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" h="60">
                    <a:moveTo>
                      <a:pt x="9" y="41"/>
                    </a:moveTo>
                    <a:cubicBezTo>
                      <a:pt x="18" y="54"/>
                      <a:pt x="32" y="60"/>
                      <a:pt x="41" y="54"/>
                    </a:cubicBezTo>
                    <a:cubicBezTo>
                      <a:pt x="50" y="48"/>
                      <a:pt x="50" y="32"/>
                      <a:pt x="40" y="19"/>
                    </a:cubicBezTo>
                    <a:cubicBezTo>
                      <a:pt x="31" y="5"/>
                      <a:pt x="17" y="0"/>
                      <a:pt x="8" y="7"/>
                    </a:cubicBezTo>
                    <a:cubicBezTo>
                      <a:pt x="0" y="13"/>
                      <a:pt x="0" y="29"/>
                      <a:pt x="9" y="41"/>
                    </a:cubicBezTo>
                    <a:close/>
                  </a:path>
                </a:pathLst>
              </a:cu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3" name="Freeform 203">
                <a:extLst>
                  <a:ext uri="{FF2B5EF4-FFF2-40B4-BE49-F238E27FC236}">
                    <a16:creationId xmlns:a16="http://schemas.microsoft.com/office/drawing/2014/main" xmlns="" id="{B08E37C0-6A5E-46BC-AEFD-B09033A1DC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13" y="2205"/>
                <a:ext cx="49" cy="92"/>
              </a:xfrm>
              <a:custGeom>
                <a:avLst/>
                <a:gdLst>
                  <a:gd name="T0" fmla="*/ 8 w 63"/>
                  <a:gd name="T1" fmla="*/ 67 h 119"/>
                  <a:gd name="T2" fmla="*/ 46 w 63"/>
                  <a:gd name="T3" fmla="*/ 115 h 119"/>
                  <a:gd name="T4" fmla="*/ 53 w 63"/>
                  <a:gd name="T5" fmla="*/ 52 h 119"/>
                  <a:gd name="T6" fmla="*/ 14 w 63"/>
                  <a:gd name="T7" fmla="*/ 4 h 119"/>
                  <a:gd name="T8" fmla="*/ 8 w 63"/>
                  <a:gd name="T9" fmla="*/ 67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" h="119">
                    <a:moveTo>
                      <a:pt x="8" y="67"/>
                    </a:moveTo>
                    <a:cubicBezTo>
                      <a:pt x="18" y="97"/>
                      <a:pt x="34" y="119"/>
                      <a:pt x="46" y="115"/>
                    </a:cubicBezTo>
                    <a:cubicBezTo>
                      <a:pt x="59" y="111"/>
                      <a:pt x="63" y="83"/>
                      <a:pt x="53" y="52"/>
                    </a:cubicBezTo>
                    <a:cubicBezTo>
                      <a:pt x="44" y="21"/>
                      <a:pt x="26" y="0"/>
                      <a:pt x="14" y="4"/>
                    </a:cubicBezTo>
                    <a:cubicBezTo>
                      <a:pt x="2" y="9"/>
                      <a:pt x="0" y="37"/>
                      <a:pt x="8" y="67"/>
                    </a:cubicBezTo>
                    <a:close/>
                  </a:path>
                </a:pathLst>
              </a:cu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4" name="Freeform 204">
                <a:extLst>
                  <a:ext uri="{FF2B5EF4-FFF2-40B4-BE49-F238E27FC236}">
                    <a16:creationId xmlns:a16="http://schemas.microsoft.com/office/drawing/2014/main" xmlns="" id="{7D2BC945-E743-4B1A-B1A9-9A493F0B3F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89" y="2356"/>
                <a:ext cx="44" cy="68"/>
              </a:xfrm>
              <a:custGeom>
                <a:avLst/>
                <a:gdLst>
                  <a:gd name="T0" fmla="*/ 6 w 57"/>
                  <a:gd name="T1" fmla="*/ 51 h 87"/>
                  <a:gd name="T2" fmla="*/ 40 w 57"/>
                  <a:gd name="T3" fmla="*/ 84 h 87"/>
                  <a:gd name="T4" fmla="*/ 51 w 57"/>
                  <a:gd name="T5" fmla="*/ 37 h 87"/>
                  <a:gd name="T6" fmla="*/ 17 w 57"/>
                  <a:gd name="T7" fmla="*/ 4 h 87"/>
                  <a:gd name="T8" fmla="*/ 6 w 57"/>
                  <a:gd name="T9" fmla="*/ 51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" h="87">
                    <a:moveTo>
                      <a:pt x="6" y="51"/>
                    </a:moveTo>
                    <a:cubicBezTo>
                      <a:pt x="13" y="72"/>
                      <a:pt x="27" y="87"/>
                      <a:pt x="40" y="84"/>
                    </a:cubicBezTo>
                    <a:cubicBezTo>
                      <a:pt x="52" y="80"/>
                      <a:pt x="57" y="59"/>
                      <a:pt x="51" y="37"/>
                    </a:cubicBezTo>
                    <a:cubicBezTo>
                      <a:pt x="44" y="14"/>
                      <a:pt x="29" y="0"/>
                      <a:pt x="17" y="4"/>
                    </a:cubicBezTo>
                    <a:cubicBezTo>
                      <a:pt x="4" y="9"/>
                      <a:pt x="0" y="30"/>
                      <a:pt x="6" y="51"/>
                    </a:cubicBezTo>
                    <a:close/>
                  </a:path>
                </a:pathLst>
              </a:cu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31" name="Freeform 206">
              <a:extLst>
                <a:ext uri="{FF2B5EF4-FFF2-40B4-BE49-F238E27FC236}">
                  <a16:creationId xmlns:a16="http://schemas.microsoft.com/office/drawing/2014/main" xmlns="" id="{2CBCDDCC-3CB2-4EFF-9377-79A01B7E305C}"/>
                </a:ext>
              </a:extLst>
            </p:cNvPr>
            <p:cNvSpPr>
              <a:spLocks/>
            </p:cNvSpPr>
            <p:nvPr/>
          </p:nvSpPr>
          <p:spPr bwMode="auto">
            <a:xfrm>
              <a:off x="4554" y="2071"/>
              <a:ext cx="33" cy="41"/>
            </a:xfrm>
            <a:custGeom>
              <a:avLst/>
              <a:gdLst>
                <a:gd name="T0" fmla="*/ 9 w 43"/>
                <a:gd name="T1" fmla="*/ 35 h 53"/>
                <a:gd name="T2" fmla="*/ 36 w 43"/>
                <a:gd name="T3" fmla="*/ 48 h 53"/>
                <a:gd name="T4" fmla="*/ 34 w 43"/>
                <a:gd name="T5" fmla="*/ 17 h 53"/>
                <a:gd name="T6" fmla="*/ 7 w 43"/>
                <a:gd name="T7" fmla="*/ 5 h 53"/>
                <a:gd name="T8" fmla="*/ 9 w 43"/>
                <a:gd name="T9" fmla="*/ 35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53">
                  <a:moveTo>
                    <a:pt x="9" y="35"/>
                  </a:moveTo>
                  <a:cubicBezTo>
                    <a:pt x="18" y="47"/>
                    <a:pt x="30" y="53"/>
                    <a:pt x="36" y="48"/>
                  </a:cubicBezTo>
                  <a:cubicBezTo>
                    <a:pt x="43" y="43"/>
                    <a:pt x="42" y="30"/>
                    <a:pt x="34" y="17"/>
                  </a:cubicBezTo>
                  <a:cubicBezTo>
                    <a:pt x="26" y="6"/>
                    <a:pt x="14" y="0"/>
                    <a:pt x="7" y="5"/>
                  </a:cubicBezTo>
                  <a:cubicBezTo>
                    <a:pt x="0" y="9"/>
                    <a:pt x="2" y="23"/>
                    <a:pt x="9" y="35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07">
              <a:extLst>
                <a:ext uri="{FF2B5EF4-FFF2-40B4-BE49-F238E27FC236}">
                  <a16:creationId xmlns:a16="http://schemas.microsoft.com/office/drawing/2014/main" xmlns="" id="{A2853DCC-18CC-470C-BA53-D75F1DA33D68}"/>
                </a:ext>
              </a:extLst>
            </p:cNvPr>
            <p:cNvSpPr>
              <a:spLocks/>
            </p:cNvSpPr>
            <p:nvPr/>
          </p:nvSpPr>
          <p:spPr bwMode="auto">
            <a:xfrm>
              <a:off x="5189" y="1590"/>
              <a:ext cx="908" cy="1159"/>
            </a:xfrm>
            <a:custGeom>
              <a:avLst/>
              <a:gdLst>
                <a:gd name="T0" fmla="*/ 286 w 1175"/>
                <a:gd name="T1" fmla="*/ 1498 h 1502"/>
                <a:gd name="T2" fmla="*/ 865 w 1175"/>
                <a:gd name="T3" fmla="*/ 1502 h 1502"/>
                <a:gd name="T4" fmla="*/ 638 w 1175"/>
                <a:gd name="T5" fmla="*/ 280 h 1502"/>
                <a:gd name="T6" fmla="*/ 1175 w 1175"/>
                <a:gd name="T7" fmla="*/ 34 h 1502"/>
                <a:gd name="T8" fmla="*/ 1160 w 1175"/>
                <a:gd name="T9" fmla="*/ 0 h 1502"/>
                <a:gd name="T10" fmla="*/ 618 w 1175"/>
                <a:gd name="T11" fmla="*/ 256 h 1502"/>
                <a:gd name="T12" fmla="*/ 857 w 1175"/>
                <a:gd name="T13" fmla="*/ 1471 h 1502"/>
                <a:gd name="T14" fmla="*/ 295 w 1175"/>
                <a:gd name="T15" fmla="*/ 1473 h 1502"/>
                <a:gd name="T16" fmla="*/ 207 w 1175"/>
                <a:gd name="T17" fmla="*/ 789 h 1502"/>
                <a:gd name="T18" fmla="*/ 0 w 1175"/>
                <a:gd name="T19" fmla="*/ 854 h 1502"/>
                <a:gd name="T20" fmla="*/ 6 w 1175"/>
                <a:gd name="T21" fmla="*/ 876 h 1502"/>
                <a:gd name="T22" fmla="*/ 205 w 1175"/>
                <a:gd name="T23" fmla="*/ 815 h 1502"/>
                <a:gd name="T24" fmla="*/ 286 w 1175"/>
                <a:gd name="T25" fmla="*/ 1498 h 15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75" h="1502">
                  <a:moveTo>
                    <a:pt x="286" y="1498"/>
                  </a:moveTo>
                  <a:cubicBezTo>
                    <a:pt x="479" y="1499"/>
                    <a:pt x="672" y="1501"/>
                    <a:pt x="865" y="1502"/>
                  </a:cubicBezTo>
                  <a:cubicBezTo>
                    <a:pt x="874" y="1083"/>
                    <a:pt x="801" y="664"/>
                    <a:pt x="638" y="280"/>
                  </a:cubicBezTo>
                  <a:cubicBezTo>
                    <a:pt x="817" y="198"/>
                    <a:pt x="996" y="116"/>
                    <a:pt x="1175" y="34"/>
                  </a:cubicBezTo>
                  <a:cubicBezTo>
                    <a:pt x="1170" y="23"/>
                    <a:pt x="1165" y="11"/>
                    <a:pt x="1160" y="0"/>
                  </a:cubicBezTo>
                  <a:cubicBezTo>
                    <a:pt x="979" y="85"/>
                    <a:pt x="799" y="170"/>
                    <a:pt x="618" y="256"/>
                  </a:cubicBezTo>
                  <a:cubicBezTo>
                    <a:pt x="784" y="636"/>
                    <a:pt x="862" y="1053"/>
                    <a:pt x="857" y="1471"/>
                  </a:cubicBezTo>
                  <a:cubicBezTo>
                    <a:pt x="670" y="1471"/>
                    <a:pt x="483" y="1472"/>
                    <a:pt x="295" y="1473"/>
                  </a:cubicBezTo>
                  <a:cubicBezTo>
                    <a:pt x="298" y="1242"/>
                    <a:pt x="269" y="1010"/>
                    <a:pt x="207" y="789"/>
                  </a:cubicBezTo>
                  <a:cubicBezTo>
                    <a:pt x="138" y="810"/>
                    <a:pt x="68" y="832"/>
                    <a:pt x="0" y="854"/>
                  </a:cubicBezTo>
                  <a:cubicBezTo>
                    <a:pt x="2" y="861"/>
                    <a:pt x="4" y="868"/>
                    <a:pt x="6" y="876"/>
                  </a:cubicBezTo>
                  <a:cubicBezTo>
                    <a:pt x="72" y="855"/>
                    <a:pt x="138" y="835"/>
                    <a:pt x="205" y="815"/>
                  </a:cubicBezTo>
                  <a:cubicBezTo>
                    <a:pt x="265" y="1037"/>
                    <a:pt x="291" y="1268"/>
                    <a:pt x="286" y="1498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08">
              <a:extLst>
                <a:ext uri="{FF2B5EF4-FFF2-40B4-BE49-F238E27FC236}">
                  <a16:creationId xmlns:a16="http://schemas.microsoft.com/office/drawing/2014/main" xmlns="" id="{AD1C5BB6-CD9D-4FBC-A1E4-F4BBABFF4D28}"/>
                </a:ext>
              </a:extLst>
            </p:cNvPr>
            <p:cNvSpPr>
              <a:spLocks/>
            </p:cNvSpPr>
            <p:nvPr/>
          </p:nvSpPr>
          <p:spPr bwMode="auto">
            <a:xfrm>
              <a:off x="6050" y="1529"/>
              <a:ext cx="79" cy="149"/>
            </a:xfrm>
            <a:custGeom>
              <a:avLst/>
              <a:gdLst>
                <a:gd name="T0" fmla="*/ 31 w 102"/>
                <a:gd name="T1" fmla="*/ 106 h 193"/>
                <a:gd name="T2" fmla="*/ 90 w 102"/>
                <a:gd name="T3" fmla="*/ 187 h 193"/>
                <a:gd name="T4" fmla="*/ 74 w 102"/>
                <a:gd name="T5" fmla="*/ 86 h 193"/>
                <a:gd name="T6" fmla="*/ 12 w 102"/>
                <a:gd name="T7" fmla="*/ 6 h 193"/>
                <a:gd name="T8" fmla="*/ 31 w 102"/>
                <a:gd name="T9" fmla="*/ 106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" h="193">
                  <a:moveTo>
                    <a:pt x="31" y="106"/>
                  </a:moveTo>
                  <a:cubicBezTo>
                    <a:pt x="53" y="156"/>
                    <a:pt x="78" y="193"/>
                    <a:pt x="90" y="187"/>
                  </a:cubicBezTo>
                  <a:cubicBezTo>
                    <a:pt x="102" y="182"/>
                    <a:pt x="96" y="137"/>
                    <a:pt x="74" y="86"/>
                  </a:cubicBezTo>
                  <a:cubicBezTo>
                    <a:pt x="53" y="35"/>
                    <a:pt x="24" y="0"/>
                    <a:pt x="12" y="6"/>
                  </a:cubicBezTo>
                  <a:cubicBezTo>
                    <a:pt x="0" y="11"/>
                    <a:pt x="11" y="56"/>
                    <a:pt x="31" y="106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209">
              <a:extLst>
                <a:ext uri="{FF2B5EF4-FFF2-40B4-BE49-F238E27FC236}">
                  <a16:creationId xmlns:a16="http://schemas.microsoft.com/office/drawing/2014/main" xmlns="" id="{98CBC105-D15F-4482-A120-BD5F5E310976}"/>
                </a:ext>
              </a:extLst>
            </p:cNvPr>
            <p:cNvSpPr>
              <a:spLocks/>
            </p:cNvSpPr>
            <p:nvPr/>
          </p:nvSpPr>
          <p:spPr bwMode="auto">
            <a:xfrm>
              <a:off x="5641" y="1733"/>
              <a:ext cx="69" cy="125"/>
            </a:xfrm>
            <a:custGeom>
              <a:avLst/>
              <a:gdLst>
                <a:gd name="T0" fmla="*/ 24 w 89"/>
                <a:gd name="T1" fmla="*/ 90 h 161"/>
                <a:gd name="T2" fmla="*/ 78 w 89"/>
                <a:gd name="T3" fmla="*/ 156 h 161"/>
                <a:gd name="T4" fmla="*/ 67 w 89"/>
                <a:gd name="T5" fmla="*/ 70 h 161"/>
                <a:gd name="T6" fmla="*/ 12 w 89"/>
                <a:gd name="T7" fmla="*/ 5 h 161"/>
                <a:gd name="T8" fmla="*/ 24 w 89"/>
                <a:gd name="T9" fmla="*/ 9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161">
                  <a:moveTo>
                    <a:pt x="24" y="90"/>
                  </a:moveTo>
                  <a:cubicBezTo>
                    <a:pt x="42" y="132"/>
                    <a:pt x="65" y="161"/>
                    <a:pt x="78" y="156"/>
                  </a:cubicBezTo>
                  <a:cubicBezTo>
                    <a:pt x="89" y="152"/>
                    <a:pt x="86" y="113"/>
                    <a:pt x="67" y="70"/>
                  </a:cubicBezTo>
                  <a:cubicBezTo>
                    <a:pt x="49" y="28"/>
                    <a:pt x="23" y="0"/>
                    <a:pt x="12" y="5"/>
                  </a:cubicBezTo>
                  <a:cubicBezTo>
                    <a:pt x="0" y="11"/>
                    <a:pt x="6" y="49"/>
                    <a:pt x="24" y="90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210">
              <a:extLst>
                <a:ext uri="{FF2B5EF4-FFF2-40B4-BE49-F238E27FC236}">
                  <a16:creationId xmlns:a16="http://schemas.microsoft.com/office/drawing/2014/main" xmlns="" id="{489A4D9B-958C-4ACC-A667-58A694D5E0C9}"/>
                </a:ext>
              </a:extLst>
            </p:cNvPr>
            <p:cNvSpPr>
              <a:spLocks/>
            </p:cNvSpPr>
            <p:nvPr/>
          </p:nvSpPr>
          <p:spPr bwMode="auto">
            <a:xfrm>
              <a:off x="5174" y="2218"/>
              <a:ext cx="39" cy="77"/>
            </a:xfrm>
            <a:custGeom>
              <a:avLst/>
              <a:gdLst>
                <a:gd name="T0" fmla="*/ 7 w 50"/>
                <a:gd name="T1" fmla="*/ 55 h 100"/>
                <a:gd name="T2" fmla="*/ 37 w 50"/>
                <a:gd name="T3" fmla="*/ 97 h 100"/>
                <a:gd name="T4" fmla="*/ 43 w 50"/>
                <a:gd name="T5" fmla="*/ 44 h 100"/>
                <a:gd name="T6" fmla="*/ 12 w 50"/>
                <a:gd name="T7" fmla="*/ 3 h 100"/>
                <a:gd name="T8" fmla="*/ 7 w 50"/>
                <a:gd name="T9" fmla="*/ 55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100">
                  <a:moveTo>
                    <a:pt x="7" y="55"/>
                  </a:moveTo>
                  <a:cubicBezTo>
                    <a:pt x="13" y="82"/>
                    <a:pt x="27" y="100"/>
                    <a:pt x="37" y="97"/>
                  </a:cubicBezTo>
                  <a:cubicBezTo>
                    <a:pt x="47" y="94"/>
                    <a:pt x="50" y="71"/>
                    <a:pt x="43" y="44"/>
                  </a:cubicBezTo>
                  <a:cubicBezTo>
                    <a:pt x="35" y="18"/>
                    <a:pt x="21" y="0"/>
                    <a:pt x="12" y="3"/>
                  </a:cubicBezTo>
                  <a:cubicBezTo>
                    <a:pt x="2" y="7"/>
                    <a:pt x="0" y="30"/>
                    <a:pt x="7" y="55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211">
              <a:extLst>
                <a:ext uri="{FF2B5EF4-FFF2-40B4-BE49-F238E27FC236}">
                  <a16:creationId xmlns:a16="http://schemas.microsoft.com/office/drawing/2014/main" xmlns="" id="{DD1D9FAC-D96C-4602-85E4-5199D8D5693A}"/>
                </a:ext>
              </a:extLst>
            </p:cNvPr>
            <p:cNvSpPr>
              <a:spLocks/>
            </p:cNvSpPr>
            <p:nvPr/>
          </p:nvSpPr>
          <p:spPr bwMode="auto">
            <a:xfrm>
              <a:off x="5837" y="2673"/>
              <a:ext cx="38" cy="128"/>
            </a:xfrm>
            <a:custGeom>
              <a:avLst/>
              <a:gdLst>
                <a:gd name="T0" fmla="*/ 1 w 49"/>
                <a:gd name="T1" fmla="*/ 84 h 166"/>
                <a:gd name="T2" fmla="*/ 23 w 49"/>
                <a:gd name="T3" fmla="*/ 165 h 166"/>
                <a:gd name="T4" fmla="*/ 48 w 49"/>
                <a:gd name="T5" fmla="*/ 83 h 166"/>
                <a:gd name="T6" fmla="*/ 25 w 49"/>
                <a:gd name="T7" fmla="*/ 0 h 166"/>
                <a:gd name="T8" fmla="*/ 1 w 49"/>
                <a:gd name="T9" fmla="*/ 84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166">
                  <a:moveTo>
                    <a:pt x="1" y="84"/>
                  </a:moveTo>
                  <a:cubicBezTo>
                    <a:pt x="0" y="128"/>
                    <a:pt x="10" y="166"/>
                    <a:pt x="23" y="165"/>
                  </a:cubicBezTo>
                  <a:cubicBezTo>
                    <a:pt x="35" y="166"/>
                    <a:pt x="48" y="129"/>
                    <a:pt x="48" y="83"/>
                  </a:cubicBezTo>
                  <a:cubicBezTo>
                    <a:pt x="49" y="37"/>
                    <a:pt x="38" y="0"/>
                    <a:pt x="25" y="0"/>
                  </a:cubicBezTo>
                  <a:cubicBezTo>
                    <a:pt x="12" y="1"/>
                    <a:pt x="3" y="38"/>
                    <a:pt x="1" y="84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212">
              <a:extLst>
                <a:ext uri="{FF2B5EF4-FFF2-40B4-BE49-F238E27FC236}">
                  <a16:creationId xmlns:a16="http://schemas.microsoft.com/office/drawing/2014/main" xmlns="" id="{3D2F7616-702D-46FD-820C-12065C99D840}"/>
                </a:ext>
              </a:extLst>
            </p:cNvPr>
            <p:cNvSpPr>
              <a:spLocks/>
            </p:cNvSpPr>
            <p:nvPr/>
          </p:nvSpPr>
          <p:spPr bwMode="auto">
            <a:xfrm>
              <a:off x="5393" y="2686"/>
              <a:ext cx="37" cy="102"/>
            </a:xfrm>
            <a:custGeom>
              <a:avLst/>
              <a:gdLst>
                <a:gd name="T0" fmla="*/ 1 w 48"/>
                <a:gd name="T1" fmla="*/ 66 h 132"/>
                <a:gd name="T2" fmla="*/ 22 w 48"/>
                <a:gd name="T3" fmla="*/ 132 h 132"/>
                <a:gd name="T4" fmla="*/ 47 w 48"/>
                <a:gd name="T5" fmla="*/ 67 h 132"/>
                <a:gd name="T6" fmla="*/ 24 w 48"/>
                <a:gd name="T7" fmla="*/ 0 h 132"/>
                <a:gd name="T8" fmla="*/ 1 w 48"/>
                <a:gd name="T9" fmla="*/ 66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132">
                  <a:moveTo>
                    <a:pt x="1" y="66"/>
                  </a:moveTo>
                  <a:cubicBezTo>
                    <a:pt x="0" y="102"/>
                    <a:pt x="9" y="132"/>
                    <a:pt x="22" y="132"/>
                  </a:cubicBezTo>
                  <a:cubicBezTo>
                    <a:pt x="34" y="132"/>
                    <a:pt x="46" y="103"/>
                    <a:pt x="47" y="67"/>
                  </a:cubicBezTo>
                  <a:cubicBezTo>
                    <a:pt x="48" y="29"/>
                    <a:pt x="37" y="0"/>
                    <a:pt x="24" y="0"/>
                  </a:cubicBezTo>
                  <a:cubicBezTo>
                    <a:pt x="11" y="1"/>
                    <a:pt x="1" y="30"/>
                    <a:pt x="1" y="66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213">
              <a:extLst>
                <a:ext uri="{FF2B5EF4-FFF2-40B4-BE49-F238E27FC236}">
                  <a16:creationId xmlns:a16="http://schemas.microsoft.com/office/drawing/2014/main" xmlns="" id="{2CC3B373-8CBF-4697-8C92-41B1959F0984}"/>
                </a:ext>
              </a:extLst>
            </p:cNvPr>
            <p:cNvSpPr>
              <a:spLocks/>
            </p:cNvSpPr>
            <p:nvPr/>
          </p:nvSpPr>
          <p:spPr bwMode="auto">
            <a:xfrm>
              <a:off x="5332" y="2183"/>
              <a:ext cx="31" cy="65"/>
            </a:xfrm>
            <a:custGeom>
              <a:avLst/>
              <a:gdLst>
                <a:gd name="T0" fmla="*/ 6 w 40"/>
                <a:gd name="T1" fmla="*/ 47 h 85"/>
                <a:gd name="T2" fmla="*/ 31 w 40"/>
                <a:gd name="T3" fmla="*/ 82 h 85"/>
                <a:gd name="T4" fmla="*/ 34 w 40"/>
                <a:gd name="T5" fmla="*/ 38 h 85"/>
                <a:gd name="T6" fmla="*/ 9 w 40"/>
                <a:gd name="T7" fmla="*/ 3 h 85"/>
                <a:gd name="T8" fmla="*/ 6 w 40"/>
                <a:gd name="T9" fmla="*/ 47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85">
                  <a:moveTo>
                    <a:pt x="6" y="47"/>
                  </a:moveTo>
                  <a:cubicBezTo>
                    <a:pt x="12" y="68"/>
                    <a:pt x="23" y="85"/>
                    <a:pt x="31" y="82"/>
                  </a:cubicBezTo>
                  <a:cubicBezTo>
                    <a:pt x="38" y="80"/>
                    <a:pt x="40" y="60"/>
                    <a:pt x="34" y="38"/>
                  </a:cubicBezTo>
                  <a:cubicBezTo>
                    <a:pt x="28" y="16"/>
                    <a:pt x="16" y="0"/>
                    <a:pt x="9" y="3"/>
                  </a:cubicBezTo>
                  <a:cubicBezTo>
                    <a:pt x="2" y="5"/>
                    <a:pt x="0" y="25"/>
                    <a:pt x="6" y="47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214">
              <a:extLst>
                <a:ext uri="{FF2B5EF4-FFF2-40B4-BE49-F238E27FC236}">
                  <a16:creationId xmlns:a16="http://schemas.microsoft.com/office/drawing/2014/main" xmlns="" id="{23CD1EBE-98B1-4E41-A829-028A32E1766D}"/>
                </a:ext>
              </a:extLst>
            </p:cNvPr>
            <p:cNvSpPr>
              <a:spLocks/>
            </p:cNvSpPr>
            <p:nvPr/>
          </p:nvSpPr>
          <p:spPr bwMode="auto">
            <a:xfrm>
              <a:off x="4893" y="124"/>
              <a:ext cx="1972" cy="4260"/>
            </a:xfrm>
            <a:custGeom>
              <a:avLst/>
              <a:gdLst>
                <a:gd name="T0" fmla="*/ 1605 w 2554"/>
                <a:gd name="T1" fmla="*/ 5512 h 5517"/>
                <a:gd name="T2" fmla="*/ 1613 w 2554"/>
                <a:gd name="T3" fmla="*/ 5517 h 5517"/>
                <a:gd name="T4" fmla="*/ 2019 w 2554"/>
                <a:gd name="T5" fmla="*/ 4633 h 5517"/>
                <a:gd name="T6" fmla="*/ 2252 w 2554"/>
                <a:gd name="T7" fmla="*/ 4713 h 5517"/>
                <a:gd name="T8" fmla="*/ 2222 w 2554"/>
                <a:gd name="T9" fmla="*/ 1846 h 5517"/>
                <a:gd name="T10" fmla="*/ 1888 w 2554"/>
                <a:gd name="T11" fmla="*/ 1980 h 5517"/>
                <a:gd name="T12" fmla="*/ 4 w 2554"/>
                <a:gd name="T13" fmla="*/ 0 h 5517"/>
                <a:gd name="T14" fmla="*/ 0 w 2554"/>
                <a:gd name="T15" fmla="*/ 8 h 5517"/>
                <a:gd name="T16" fmla="*/ 1893 w 2554"/>
                <a:gd name="T17" fmla="*/ 2022 h 5517"/>
                <a:gd name="T18" fmla="*/ 2228 w 2554"/>
                <a:gd name="T19" fmla="*/ 1891 h 5517"/>
                <a:gd name="T20" fmla="*/ 2257 w 2554"/>
                <a:gd name="T21" fmla="*/ 4667 h 5517"/>
                <a:gd name="T22" fmla="*/ 2023 w 2554"/>
                <a:gd name="T23" fmla="*/ 4590 h 5517"/>
                <a:gd name="T24" fmla="*/ 1605 w 2554"/>
                <a:gd name="T25" fmla="*/ 5512 h 55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54" h="5517">
                  <a:moveTo>
                    <a:pt x="1605" y="5512"/>
                  </a:moveTo>
                  <a:cubicBezTo>
                    <a:pt x="1608" y="5514"/>
                    <a:pt x="1610" y="5515"/>
                    <a:pt x="1613" y="5517"/>
                  </a:cubicBezTo>
                  <a:cubicBezTo>
                    <a:pt x="1783" y="5240"/>
                    <a:pt x="1919" y="4942"/>
                    <a:pt x="2019" y="4633"/>
                  </a:cubicBezTo>
                  <a:cubicBezTo>
                    <a:pt x="2097" y="4659"/>
                    <a:pt x="2174" y="4686"/>
                    <a:pt x="2252" y="4713"/>
                  </a:cubicBezTo>
                  <a:cubicBezTo>
                    <a:pt x="2552" y="3786"/>
                    <a:pt x="2554" y="2757"/>
                    <a:pt x="2222" y="1846"/>
                  </a:cubicBezTo>
                  <a:cubicBezTo>
                    <a:pt x="2111" y="1891"/>
                    <a:pt x="1999" y="1936"/>
                    <a:pt x="1888" y="1980"/>
                  </a:cubicBezTo>
                  <a:cubicBezTo>
                    <a:pt x="1582" y="1142"/>
                    <a:pt x="965" y="414"/>
                    <a:pt x="4" y="0"/>
                  </a:cubicBezTo>
                  <a:cubicBezTo>
                    <a:pt x="3" y="3"/>
                    <a:pt x="1" y="5"/>
                    <a:pt x="0" y="8"/>
                  </a:cubicBezTo>
                  <a:cubicBezTo>
                    <a:pt x="973" y="427"/>
                    <a:pt x="1593" y="1170"/>
                    <a:pt x="1893" y="2022"/>
                  </a:cubicBezTo>
                  <a:cubicBezTo>
                    <a:pt x="2005" y="1978"/>
                    <a:pt x="2116" y="1935"/>
                    <a:pt x="2228" y="1891"/>
                  </a:cubicBezTo>
                  <a:cubicBezTo>
                    <a:pt x="2540" y="2776"/>
                    <a:pt x="2539" y="3768"/>
                    <a:pt x="2257" y="4667"/>
                  </a:cubicBezTo>
                  <a:cubicBezTo>
                    <a:pt x="2179" y="4642"/>
                    <a:pt x="2102" y="4616"/>
                    <a:pt x="2023" y="4590"/>
                  </a:cubicBezTo>
                  <a:cubicBezTo>
                    <a:pt x="1922" y="4914"/>
                    <a:pt x="1782" y="5224"/>
                    <a:pt x="1605" y="5512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215">
              <a:extLst>
                <a:ext uri="{FF2B5EF4-FFF2-40B4-BE49-F238E27FC236}">
                  <a16:creationId xmlns:a16="http://schemas.microsoft.com/office/drawing/2014/main" xmlns="" id="{FA4353FC-8F8B-4B84-8FD6-3715CAB0F528}"/>
                </a:ext>
              </a:extLst>
            </p:cNvPr>
            <p:cNvSpPr>
              <a:spLocks/>
            </p:cNvSpPr>
            <p:nvPr/>
          </p:nvSpPr>
          <p:spPr bwMode="auto">
            <a:xfrm>
              <a:off x="4800" y="81"/>
              <a:ext cx="188" cy="95"/>
            </a:xfrm>
            <a:custGeom>
              <a:avLst/>
              <a:gdLst>
                <a:gd name="T0" fmla="*/ 236 w 243"/>
                <a:gd name="T1" fmla="*/ 111 h 123"/>
                <a:gd name="T2" fmla="*/ 132 w 243"/>
                <a:gd name="T3" fmla="*/ 39 h 123"/>
                <a:gd name="T4" fmla="*/ 6 w 243"/>
                <a:gd name="T5" fmla="*/ 12 h 123"/>
                <a:gd name="T6" fmla="*/ 112 w 243"/>
                <a:gd name="T7" fmla="*/ 81 h 123"/>
                <a:gd name="T8" fmla="*/ 236 w 243"/>
                <a:gd name="T9" fmla="*/ 111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3" h="123">
                  <a:moveTo>
                    <a:pt x="236" y="111"/>
                  </a:moveTo>
                  <a:cubicBezTo>
                    <a:pt x="243" y="100"/>
                    <a:pt x="197" y="67"/>
                    <a:pt x="132" y="39"/>
                  </a:cubicBezTo>
                  <a:cubicBezTo>
                    <a:pt x="68" y="11"/>
                    <a:pt x="11" y="0"/>
                    <a:pt x="6" y="12"/>
                  </a:cubicBezTo>
                  <a:cubicBezTo>
                    <a:pt x="0" y="24"/>
                    <a:pt x="49" y="54"/>
                    <a:pt x="112" y="81"/>
                  </a:cubicBezTo>
                  <a:cubicBezTo>
                    <a:pt x="176" y="109"/>
                    <a:pt x="230" y="123"/>
                    <a:pt x="236" y="111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216">
              <a:extLst>
                <a:ext uri="{FF2B5EF4-FFF2-40B4-BE49-F238E27FC236}">
                  <a16:creationId xmlns:a16="http://schemas.microsoft.com/office/drawing/2014/main" xmlns="" id="{73B616F9-8BE1-4660-8451-D6F448619A4F}"/>
                </a:ext>
              </a:extLst>
            </p:cNvPr>
            <p:cNvSpPr>
              <a:spLocks/>
            </p:cNvSpPr>
            <p:nvPr/>
          </p:nvSpPr>
          <p:spPr bwMode="auto">
            <a:xfrm>
              <a:off x="6310" y="1578"/>
              <a:ext cx="76" cy="163"/>
            </a:xfrm>
            <a:custGeom>
              <a:avLst/>
              <a:gdLst>
                <a:gd name="T0" fmla="*/ 85 w 98"/>
                <a:gd name="T1" fmla="*/ 207 h 211"/>
                <a:gd name="T2" fmla="*/ 72 w 98"/>
                <a:gd name="T3" fmla="*/ 96 h 211"/>
                <a:gd name="T4" fmla="*/ 12 w 98"/>
                <a:gd name="T5" fmla="*/ 5 h 211"/>
                <a:gd name="T6" fmla="*/ 28 w 98"/>
                <a:gd name="T7" fmla="*/ 114 h 211"/>
                <a:gd name="T8" fmla="*/ 85 w 98"/>
                <a:gd name="T9" fmla="*/ 207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211">
                  <a:moveTo>
                    <a:pt x="85" y="207"/>
                  </a:moveTo>
                  <a:cubicBezTo>
                    <a:pt x="98" y="202"/>
                    <a:pt x="93" y="152"/>
                    <a:pt x="72" y="96"/>
                  </a:cubicBezTo>
                  <a:cubicBezTo>
                    <a:pt x="52" y="40"/>
                    <a:pt x="24" y="0"/>
                    <a:pt x="12" y="5"/>
                  </a:cubicBezTo>
                  <a:cubicBezTo>
                    <a:pt x="0" y="10"/>
                    <a:pt x="8" y="59"/>
                    <a:pt x="28" y="114"/>
                  </a:cubicBezTo>
                  <a:cubicBezTo>
                    <a:pt x="48" y="170"/>
                    <a:pt x="73" y="211"/>
                    <a:pt x="85" y="207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217">
              <a:extLst>
                <a:ext uri="{FF2B5EF4-FFF2-40B4-BE49-F238E27FC236}">
                  <a16:creationId xmlns:a16="http://schemas.microsoft.com/office/drawing/2014/main" xmlns="" id="{3DB4C272-60D5-4B7D-AF5E-9798FC4A9EB8}"/>
                </a:ext>
              </a:extLst>
            </p:cNvPr>
            <p:cNvSpPr>
              <a:spLocks/>
            </p:cNvSpPr>
            <p:nvPr/>
          </p:nvSpPr>
          <p:spPr bwMode="auto">
            <a:xfrm>
              <a:off x="6097" y="4309"/>
              <a:ext cx="86" cy="127"/>
            </a:xfrm>
            <a:custGeom>
              <a:avLst/>
              <a:gdLst>
                <a:gd name="T0" fmla="*/ 9 w 111"/>
                <a:gd name="T1" fmla="*/ 159 h 164"/>
                <a:gd name="T2" fmla="*/ 72 w 111"/>
                <a:gd name="T3" fmla="*/ 94 h 164"/>
                <a:gd name="T4" fmla="*/ 102 w 111"/>
                <a:gd name="T5" fmla="*/ 5 h 164"/>
                <a:gd name="T6" fmla="*/ 40 w 111"/>
                <a:gd name="T7" fmla="*/ 72 h 164"/>
                <a:gd name="T8" fmla="*/ 9 w 111"/>
                <a:gd name="T9" fmla="*/ 159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164">
                  <a:moveTo>
                    <a:pt x="9" y="159"/>
                  </a:moveTo>
                  <a:cubicBezTo>
                    <a:pt x="17" y="164"/>
                    <a:pt x="46" y="136"/>
                    <a:pt x="72" y="94"/>
                  </a:cubicBezTo>
                  <a:cubicBezTo>
                    <a:pt x="98" y="50"/>
                    <a:pt x="111" y="11"/>
                    <a:pt x="102" y="5"/>
                  </a:cubicBezTo>
                  <a:cubicBezTo>
                    <a:pt x="93" y="0"/>
                    <a:pt x="65" y="30"/>
                    <a:pt x="40" y="72"/>
                  </a:cubicBezTo>
                  <a:cubicBezTo>
                    <a:pt x="15" y="114"/>
                    <a:pt x="0" y="152"/>
                    <a:pt x="9" y="159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218">
              <a:extLst>
                <a:ext uri="{FF2B5EF4-FFF2-40B4-BE49-F238E27FC236}">
                  <a16:creationId xmlns:a16="http://schemas.microsoft.com/office/drawing/2014/main" xmlns="" id="{DE859E0F-7564-4AAF-B94E-1F289E518825}"/>
                </a:ext>
              </a:extLst>
            </p:cNvPr>
            <p:cNvSpPr>
              <a:spLocks/>
            </p:cNvSpPr>
            <p:nvPr/>
          </p:nvSpPr>
          <p:spPr bwMode="auto">
            <a:xfrm>
              <a:off x="6565" y="1467"/>
              <a:ext cx="81" cy="178"/>
            </a:xfrm>
            <a:custGeom>
              <a:avLst/>
              <a:gdLst>
                <a:gd name="T0" fmla="*/ 92 w 104"/>
                <a:gd name="T1" fmla="*/ 227 h 231"/>
                <a:gd name="T2" fmla="*/ 76 w 104"/>
                <a:gd name="T3" fmla="*/ 107 h 231"/>
                <a:gd name="T4" fmla="*/ 12 w 104"/>
                <a:gd name="T5" fmla="*/ 6 h 231"/>
                <a:gd name="T6" fmla="*/ 32 w 104"/>
                <a:gd name="T7" fmla="*/ 125 h 231"/>
                <a:gd name="T8" fmla="*/ 92 w 104"/>
                <a:gd name="T9" fmla="*/ 227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231">
                  <a:moveTo>
                    <a:pt x="92" y="227"/>
                  </a:moveTo>
                  <a:cubicBezTo>
                    <a:pt x="104" y="222"/>
                    <a:pt x="98" y="168"/>
                    <a:pt x="76" y="107"/>
                  </a:cubicBezTo>
                  <a:cubicBezTo>
                    <a:pt x="54" y="46"/>
                    <a:pt x="24" y="0"/>
                    <a:pt x="12" y="6"/>
                  </a:cubicBezTo>
                  <a:cubicBezTo>
                    <a:pt x="0" y="11"/>
                    <a:pt x="10" y="64"/>
                    <a:pt x="32" y="125"/>
                  </a:cubicBezTo>
                  <a:cubicBezTo>
                    <a:pt x="54" y="185"/>
                    <a:pt x="80" y="231"/>
                    <a:pt x="92" y="227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219">
              <a:extLst>
                <a:ext uri="{FF2B5EF4-FFF2-40B4-BE49-F238E27FC236}">
                  <a16:creationId xmlns:a16="http://schemas.microsoft.com/office/drawing/2014/main" xmlns="" id="{9EAC669F-23AC-4C13-B125-9EE9D76F0031}"/>
                </a:ext>
              </a:extLst>
            </p:cNvPr>
            <p:cNvSpPr>
              <a:spLocks/>
            </p:cNvSpPr>
            <p:nvPr/>
          </p:nvSpPr>
          <p:spPr bwMode="auto">
            <a:xfrm>
              <a:off x="6592" y="3666"/>
              <a:ext cx="74" cy="181"/>
            </a:xfrm>
            <a:custGeom>
              <a:avLst/>
              <a:gdLst>
                <a:gd name="T0" fmla="*/ 12 w 96"/>
                <a:gd name="T1" fmla="*/ 229 h 235"/>
                <a:gd name="T2" fmla="*/ 72 w 96"/>
                <a:gd name="T3" fmla="*/ 124 h 235"/>
                <a:gd name="T4" fmla="*/ 84 w 96"/>
                <a:gd name="T5" fmla="*/ 4 h 235"/>
                <a:gd name="T6" fmla="*/ 27 w 96"/>
                <a:gd name="T7" fmla="*/ 110 h 235"/>
                <a:gd name="T8" fmla="*/ 12 w 96"/>
                <a:gd name="T9" fmla="*/ 229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" h="235">
                  <a:moveTo>
                    <a:pt x="12" y="229"/>
                  </a:moveTo>
                  <a:cubicBezTo>
                    <a:pt x="24" y="235"/>
                    <a:pt x="51" y="187"/>
                    <a:pt x="72" y="124"/>
                  </a:cubicBezTo>
                  <a:cubicBezTo>
                    <a:pt x="92" y="63"/>
                    <a:pt x="96" y="8"/>
                    <a:pt x="84" y="4"/>
                  </a:cubicBezTo>
                  <a:cubicBezTo>
                    <a:pt x="72" y="0"/>
                    <a:pt x="47" y="48"/>
                    <a:pt x="27" y="110"/>
                  </a:cubicBezTo>
                  <a:cubicBezTo>
                    <a:pt x="7" y="172"/>
                    <a:pt x="0" y="225"/>
                    <a:pt x="12" y="229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220">
              <a:extLst>
                <a:ext uri="{FF2B5EF4-FFF2-40B4-BE49-F238E27FC236}">
                  <a16:creationId xmlns:a16="http://schemas.microsoft.com/office/drawing/2014/main" xmlns="" id="{CD49E324-101A-4D1F-B9AA-F1AA90776F0A}"/>
                </a:ext>
              </a:extLst>
            </p:cNvPr>
            <p:cNvSpPr>
              <a:spLocks/>
            </p:cNvSpPr>
            <p:nvPr/>
          </p:nvSpPr>
          <p:spPr bwMode="auto">
            <a:xfrm>
              <a:off x="6430" y="3643"/>
              <a:ext cx="44" cy="106"/>
            </a:xfrm>
            <a:custGeom>
              <a:avLst/>
              <a:gdLst>
                <a:gd name="T0" fmla="*/ 7 w 57"/>
                <a:gd name="T1" fmla="*/ 133 h 136"/>
                <a:gd name="T2" fmla="*/ 42 w 57"/>
                <a:gd name="T3" fmla="*/ 72 h 136"/>
                <a:gd name="T4" fmla="*/ 50 w 57"/>
                <a:gd name="T5" fmla="*/ 1 h 136"/>
                <a:gd name="T6" fmla="*/ 15 w 57"/>
                <a:gd name="T7" fmla="*/ 63 h 136"/>
                <a:gd name="T8" fmla="*/ 7 w 57"/>
                <a:gd name="T9" fmla="*/ 133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136">
                  <a:moveTo>
                    <a:pt x="7" y="133"/>
                  </a:moveTo>
                  <a:cubicBezTo>
                    <a:pt x="15" y="136"/>
                    <a:pt x="31" y="109"/>
                    <a:pt x="42" y="72"/>
                  </a:cubicBezTo>
                  <a:cubicBezTo>
                    <a:pt x="55" y="35"/>
                    <a:pt x="57" y="4"/>
                    <a:pt x="50" y="1"/>
                  </a:cubicBezTo>
                  <a:cubicBezTo>
                    <a:pt x="42" y="0"/>
                    <a:pt x="27" y="26"/>
                    <a:pt x="15" y="63"/>
                  </a:cubicBezTo>
                  <a:cubicBezTo>
                    <a:pt x="3" y="98"/>
                    <a:pt x="0" y="130"/>
                    <a:pt x="7" y="133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221">
              <a:extLst>
                <a:ext uri="{FF2B5EF4-FFF2-40B4-BE49-F238E27FC236}">
                  <a16:creationId xmlns:a16="http://schemas.microsoft.com/office/drawing/2014/main" xmlns="" id="{5FB86BC6-235D-4503-8C98-B89EDF6ED517}"/>
                </a:ext>
              </a:extLst>
            </p:cNvPr>
            <p:cNvSpPr>
              <a:spLocks/>
            </p:cNvSpPr>
            <p:nvPr/>
          </p:nvSpPr>
          <p:spPr bwMode="auto">
            <a:xfrm>
              <a:off x="4270" y="1428"/>
              <a:ext cx="1131" cy="2158"/>
            </a:xfrm>
            <a:custGeom>
              <a:avLst/>
              <a:gdLst>
                <a:gd name="T0" fmla="*/ 849 w 1464"/>
                <a:gd name="T1" fmla="*/ 2791 h 2795"/>
                <a:gd name="T2" fmla="*/ 856 w 1464"/>
                <a:gd name="T3" fmla="*/ 2795 h 2795"/>
                <a:gd name="T4" fmla="*/ 1066 w 1464"/>
                <a:gd name="T5" fmla="*/ 2340 h 2795"/>
                <a:gd name="T6" fmla="*/ 1298 w 1464"/>
                <a:gd name="T7" fmla="*/ 2420 h 2795"/>
                <a:gd name="T8" fmla="*/ 1282 w 1464"/>
                <a:gd name="T9" fmla="*/ 859 h 2795"/>
                <a:gd name="T10" fmla="*/ 949 w 1464"/>
                <a:gd name="T11" fmla="*/ 993 h 2795"/>
                <a:gd name="T12" fmla="*/ 4 w 1464"/>
                <a:gd name="T13" fmla="*/ 0 h 2795"/>
                <a:gd name="T14" fmla="*/ 0 w 1464"/>
                <a:gd name="T15" fmla="*/ 8 h 2795"/>
                <a:gd name="T16" fmla="*/ 947 w 1464"/>
                <a:gd name="T17" fmla="*/ 1015 h 2795"/>
                <a:gd name="T18" fmla="*/ 1282 w 1464"/>
                <a:gd name="T19" fmla="*/ 885 h 2795"/>
                <a:gd name="T20" fmla="*/ 1297 w 1464"/>
                <a:gd name="T21" fmla="*/ 2393 h 2795"/>
                <a:gd name="T22" fmla="*/ 1065 w 1464"/>
                <a:gd name="T23" fmla="*/ 2316 h 2795"/>
                <a:gd name="T24" fmla="*/ 849 w 1464"/>
                <a:gd name="T25" fmla="*/ 2791 h 27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64" h="2795">
                  <a:moveTo>
                    <a:pt x="849" y="2791"/>
                  </a:moveTo>
                  <a:cubicBezTo>
                    <a:pt x="851" y="2792"/>
                    <a:pt x="854" y="2794"/>
                    <a:pt x="856" y="2795"/>
                  </a:cubicBezTo>
                  <a:cubicBezTo>
                    <a:pt x="944" y="2653"/>
                    <a:pt x="1014" y="2500"/>
                    <a:pt x="1066" y="2340"/>
                  </a:cubicBezTo>
                  <a:cubicBezTo>
                    <a:pt x="1143" y="2367"/>
                    <a:pt x="1221" y="2393"/>
                    <a:pt x="1298" y="2420"/>
                  </a:cubicBezTo>
                  <a:cubicBezTo>
                    <a:pt x="1462" y="1915"/>
                    <a:pt x="1464" y="1355"/>
                    <a:pt x="1282" y="859"/>
                  </a:cubicBezTo>
                  <a:cubicBezTo>
                    <a:pt x="1171" y="903"/>
                    <a:pt x="1059" y="948"/>
                    <a:pt x="949" y="993"/>
                  </a:cubicBezTo>
                  <a:cubicBezTo>
                    <a:pt x="795" y="573"/>
                    <a:pt x="486" y="207"/>
                    <a:pt x="4" y="0"/>
                  </a:cubicBezTo>
                  <a:cubicBezTo>
                    <a:pt x="3" y="3"/>
                    <a:pt x="2" y="5"/>
                    <a:pt x="0" y="8"/>
                  </a:cubicBezTo>
                  <a:cubicBezTo>
                    <a:pt x="487" y="218"/>
                    <a:pt x="797" y="589"/>
                    <a:pt x="947" y="1015"/>
                  </a:cubicBezTo>
                  <a:cubicBezTo>
                    <a:pt x="1059" y="971"/>
                    <a:pt x="1170" y="928"/>
                    <a:pt x="1282" y="885"/>
                  </a:cubicBezTo>
                  <a:cubicBezTo>
                    <a:pt x="1452" y="1366"/>
                    <a:pt x="1451" y="1904"/>
                    <a:pt x="1297" y="2393"/>
                  </a:cubicBezTo>
                  <a:cubicBezTo>
                    <a:pt x="1220" y="2367"/>
                    <a:pt x="1142" y="2342"/>
                    <a:pt x="1065" y="2316"/>
                  </a:cubicBezTo>
                  <a:cubicBezTo>
                    <a:pt x="1012" y="2483"/>
                    <a:pt x="940" y="2642"/>
                    <a:pt x="849" y="2791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222">
              <a:extLst>
                <a:ext uri="{FF2B5EF4-FFF2-40B4-BE49-F238E27FC236}">
                  <a16:creationId xmlns:a16="http://schemas.microsoft.com/office/drawing/2014/main" xmlns="" id="{44EC8D0E-D469-4C43-9CD4-0E5EC3D72F7D}"/>
                </a:ext>
              </a:extLst>
            </p:cNvPr>
            <p:cNvSpPr>
              <a:spLocks/>
            </p:cNvSpPr>
            <p:nvPr/>
          </p:nvSpPr>
          <p:spPr bwMode="auto">
            <a:xfrm>
              <a:off x="4223" y="1403"/>
              <a:ext cx="98" cy="57"/>
            </a:xfrm>
            <a:custGeom>
              <a:avLst/>
              <a:gdLst>
                <a:gd name="T0" fmla="*/ 121 w 127"/>
                <a:gd name="T1" fmla="*/ 62 h 74"/>
                <a:gd name="T2" fmla="*/ 73 w 127"/>
                <a:gd name="T3" fmla="*/ 15 h 74"/>
                <a:gd name="T4" fmla="*/ 5 w 127"/>
                <a:gd name="T5" fmla="*/ 12 h 74"/>
                <a:gd name="T6" fmla="*/ 53 w 127"/>
                <a:gd name="T7" fmla="*/ 57 h 74"/>
                <a:gd name="T8" fmla="*/ 121 w 127"/>
                <a:gd name="T9" fmla="*/ 62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74">
                  <a:moveTo>
                    <a:pt x="121" y="62"/>
                  </a:moveTo>
                  <a:cubicBezTo>
                    <a:pt x="127" y="51"/>
                    <a:pt x="106" y="29"/>
                    <a:pt x="73" y="15"/>
                  </a:cubicBezTo>
                  <a:cubicBezTo>
                    <a:pt x="41" y="2"/>
                    <a:pt x="10" y="0"/>
                    <a:pt x="5" y="12"/>
                  </a:cubicBezTo>
                  <a:cubicBezTo>
                    <a:pt x="0" y="24"/>
                    <a:pt x="22" y="44"/>
                    <a:pt x="53" y="57"/>
                  </a:cubicBezTo>
                  <a:cubicBezTo>
                    <a:pt x="84" y="71"/>
                    <a:pt x="114" y="74"/>
                    <a:pt x="121" y="62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223">
              <a:extLst>
                <a:ext uri="{FF2B5EF4-FFF2-40B4-BE49-F238E27FC236}">
                  <a16:creationId xmlns:a16="http://schemas.microsoft.com/office/drawing/2014/main" xmlns="" id="{F0E00356-AD5F-46DA-BA46-BF644B8C74E3}"/>
                </a:ext>
              </a:extLst>
            </p:cNvPr>
            <p:cNvSpPr>
              <a:spLocks/>
            </p:cNvSpPr>
            <p:nvPr/>
          </p:nvSpPr>
          <p:spPr bwMode="auto">
            <a:xfrm>
              <a:off x="4976" y="2155"/>
              <a:ext cx="49" cy="86"/>
            </a:xfrm>
            <a:custGeom>
              <a:avLst/>
              <a:gdLst>
                <a:gd name="T0" fmla="*/ 49 w 64"/>
                <a:gd name="T1" fmla="*/ 106 h 111"/>
                <a:gd name="T2" fmla="*/ 54 w 64"/>
                <a:gd name="T3" fmla="*/ 47 h 111"/>
                <a:gd name="T4" fmla="*/ 13 w 64"/>
                <a:gd name="T5" fmla="*/ 5 h 111"/>
                <a:gd name="T6" fmla="*/ 9 w 64"/>
                <a:gd name="T7" fmla="*/ 64 h 111"/>
                <a:gd name="T8" fmla="*/ 49 w 64"/>
                <a:gd name="T9" fmla="*/ 106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111">
                  <a:moveTo>
                    <a:pt x="49" y="106"/>
                  </a:moveTo>
                  <a:cubicBezTo>
                    <a:pt x="61" y="102"/>
                    <a:pt x="64" y="75"/>
                    <a:pt x="54" y="47"/>
                  </a:cubicBezTo>
                  <a:cubicBezTo>
                    <a:pt x="43" y="18"/>
                    <a:pt x="25" y="0"/>
                    <a:pt x="13" y="5"/>
                  </a:cubicBezTo>
                  <a:cubicBezTo>
                    <a:pt x="0" y="11"/>
                    <a:pt x="0" y="37"/>
                    <a:pt x="9" y="64"/>
                  </a:cubicBezTo>
                  <a:cubicBezTo>
                    <a:pt x="19" y="92"/>
                    <a:pt x="37" y="111"/>
                    <a:pt x="49" y="106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224">
              <a:extLst>
                <a:ext uri="{FF2B5EF4-FFF2-40B4-BE49-F238E27FC236}">
                  <a16:creationId xmlns:a16="http://schemas.microsoft.com/office/drawing/2014/main" xmlns="" id="{D9BEB163-DB13-419F-AA9D-8E57896CD2BD}"/>
                </a:ext>
              </a:extLst>
            </p:cNvPr>
            <p:cNvSpPr>
              <a:spLocks/>
            </p:cNvSpPr>
            <p:nvPr/>
          </p:nvSpPr>
          <p:spPr bwMode="auto">
            <a:xfrm>
              <a:off x="4906" y="3544"/>
              <a:ext cx="51" cy="70"/>
            </a:xfrm>
            <a:custGeom>
              <a:avLst/>
              <a:gdLst>
                <a:gd name="T0" fmla="*/ 9 w 66"/>
                <a:gd name="T1" fmla="*/ 85 h 91"/>
                <a:gd name="T2" fmla="*/ 50 w 66"/>
                <a:gd name="T3" fmla="*/ 57 h 91"/>
                <a:gd name="T4" fmla="*/ 57 w 66"/>
                <a:gd name="T5" fmla="*/ 7 h 91"/>
                <a:gd name="T6" fmla="*/ 17 w 66"/>
                <a:gd name="T7" fmla="*/ 35 h 91"/>
                <a:gd name="T8" fmla="*/ 9 w 66"/>
                <a:gd name="T9" fmla="*/ 8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91">
                  <a:moveTo>
                    <a:pt x="9" y="85"/>
                  </a:moveTo>
                  <a:cubicBezTo>
                    <a:pt x="17" y="91"/>
                    <a:pt x="36" y="78"/>
                    <a:pt x="50" y="57"/>
                  </a:cubicBezTo>
                  <a:cubicBezTo>
                    <a:pt x="63" y="34"/>
                    <a:pt x="66" y="12"/>
                    <a:pt x="57" y="7"/>
                  </a:cubicBezTo>
                  <a:cubicBezTo>
                    <a:pt x="48" y="0"/>
                    <a:pt x="30" y="15"/>
                    <a:pt x="17" y="35"/>
                  </a:cubicBezTo>
                  <a:cubicBezTo>
                    <a:pt x="4" y="57"/>
                    <a:pt x="0" y="79"/>
                    <a:pt x="9" y="85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225">
              <a:extLst>
                <a:ext uri="{FF2B5EF4-FFF2-40B4-BE49-F238E27FC236}">
                  <a16:creationId xmlns:a16="http://schemas.microsoft.com/office/drawing/2014/main" xmlns="" id="{E74253DF-852C-43BF-A2E2-541C20496A2C}"/>
                </a:ext>
              </a:extLst>
            </p:cNvPr>
            <p:cNvSpPr>
              <a:spLocks/>
            </p:cNvSpPr>
            <p:nvPr/>
          </p:nvSpPr>
          <p:spPr bwMode="auto">
            <a:xfrm>
              <a:off x="5231" y="2044"/>
              <a:ext cx="53" cy="101"/>
            </a:xfrm>
            <a:custGeom>
              <a:avLst/>
              <a:gdLst>
                <a:gd name="T0" fmla="*/ 56 w 69"/>
                <a:gd name="T1" fmla="*/ 125 h 130"/>
                <a:gd name="T2" fmla="*/ 58 w 69"/>
                <a:gd name="T3" fmla="*/ 56 h 130"/>
                <a:gd name="T4" fmla="*/ 12 w 69"/>
                <a:gd name="T5" fmla="*/ 5 h 130"/>
                <a:gd name="T6" fmla="*/ 13 w 69"/>
                <a:gd name="T7" fmla="*/ 74 h 130"/>
                <a:gd name="T8" fmla="*/ 56 w 69"/>
                <a:gd name="T9" fmla="*/ 125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130">
                  <a:moveTo>
                    <a:pt x="56" y="125"/>
                  </a:moveTo>
                  <a:cubicBezTo>
                    <a:pt x="68" y="121"/>
                    <a:pt x="69" y="90"/>
                    <a:pt x="58" y="56"/>
                  </a:cubicBezTo>
                  <a:cubicBezTo>
                    <a:pt x="45" y="23"/>
                    <a:pt x="24" y="0"/>
                    <a:pt x="12" y="5"/>
                  </a:cubicBezTo>
                  <a:cubicBezTo>
                    <a:pt x="0" y="11"/>
                    <a:pt x="1" y="41"/>
                    <a:pt x="13" y="74"/>
                  </a:cubicBezTo>
                  <a:cubicBezTo>
                    <a:pt x="25" y="107"/>
                    <a:pt x="44" y="130"/>
                    <a:pt x="56" y="125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226">
              <a:extLst>
                <a:ext uri="{FF2B5EF4-FFF2-40B4-BE49-F238E27FC236}">
                  <a16:creationId xmlns:a16="http://schemas.microsoft.com/office/drawing/2014/main" xmlns="" id="{54303141-748F-41FF-A840-E2C4FCF9475C}"/>
                </a:ext>
              </a:extLst>
            </p:cNvPr>
            <p:cNvSpPr>
              <a:spLocks/>
            </p:cNvSpPr>
            <p:nvPr/>
          </p:nvSpPr>
          <p:spPr bwMode="auto">
            <a:xfrm>
              <a:off x="5245" y="3240"/>
              <a:ext cx="51" cy="102"/>
            </a:xfrm>
            <a:custGeom>
              <a:avLst/>
              <a:gdLst>
                <a:gd name="T0" fmla="*/ 12 w 66"/>
                <a:gd name="T1" fmla="*/ 127 h 132"/>
                <a:gd name="T2" fmla="*/ 54 w 66"/>
                <a:gd name="T3" fmla="*/ 74 h 132"/>
                <a:gd name="T4" fmla="*/ 52 w 66"/>
                <a:gd name="T5" fmla="*/ 6 h 132"/>
                <a:gd name="T6" fmla="*/ 10 w 66"/>
                <a:gd name="T7" fmla="*/ 59 h 132"/>
                <a:gd name="T8" fmla="*/ 12 w 66"/>
                <a:gd name="T9" fmla="*/ 127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132">
                  <a:moveTo>
                    <a:pt x="12" y="127"/>
                  </a:moveTo>
                  <a:cubicBezTo>
                    <a:pt x="24" y="132"/>
                    <a:pt x="44" y="108"/>
                    <a:pt x="54" y="74"/>
                  </a:cubicBezTo>
                  <a:cubicBezTo>
                    <a:pt x="66" y="39"/>
                    <a:pt x="64" y="9"/>
                    <a:pt x="52" y="6"/>
                  </a:cubicBezTo>
                  <a:cubicBezTo>
                    <a:pt x="39" y="0"/>
                    <a:pt x="21" y="25"/>
                    <a:pt x="10" y="59"/>
                  </a:cubicBezTo>
                  <a:cubicBezTo>
                    <a:pt x="0" y="93"/>
                    <a:pt x="0" y="123"/>
                    <a:pt x="12" y="127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227">
              <a:extLst>
                <a:ext uri="{FF2B5EF4-FFF2-40B4-BE49-F238E27FC236}">
                  <a16:creationId xmlns:a16="http://schemas.microsoft.com/office/drawing/2014/main" xmlns="" id="{1A537E1D-E2A8-4AF4-8340-DC421955B7F8}"/>
                </a:ext>
              </a:extLst>
            </p:cNvPr>
            <p:cNvSpPr>
              <a:spLocks/>
            </p:cNvSpPr>
            <p:nvPr/>
          </p:nvSpPr>
          <p:spPr bwMode="auto">
            <a:xfrm>
              <a:off x="5078" y="3203"/>
              <a:ext cx="31" cy="56"/>
            </a:xfrm>
            <a:custGeom>
              <a:avLst/>
              <a:gdLst>
                <a:gd name="T0" fmla="*/ 8 w 40"/>
                <a:gd name="T1" fmla="*/ 71 h 73"/>
                <a:gd name="T2" fmla="*/ 33 w 40"/>
                <a:gd name="T3" fmla="*/ 42 h 73"/>
                <a:gd name="T4" fmla="*/ 30 w 40"/>
                <a:gd name="T5" fmla="*/ 3 h 73"/>
                <a:gd name="T6" fmla="*/ 6 w 40"/>
                <a:gd name="T7" fmla="*/ 33 h 73"/>
                <a:gd name="T8" fmla="*/ 8 w 40"/>
                <a:gd name="T9" fmla="*/ 7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3">
                  <a:moveTo>
                    <a:pt x="8" y="71"/>
                  </a:moveTo>
                  <a:cubicBezTo>
                    <a:pt x="16" y="73"/>
                    <a:pt x="27" y="60"/>
                    <a:pt x="33" y="42"/>
                  </a:cubicBezTo>
                  <a:cubicBezTo>
                    <a:pt x="40" y="22"/>
                    <a:pt x="38" y="5"/>
                    <a:pt x="30" y="3"/>
                  </a:cubicBezTo>
                  <a:cubicBezTo>
                    <a:pt x="23" y="0"/>
                    <a:pt x="12" y="13"/>
                    <a:pt x="6" y="33"/>
                  </a:cubicBezTo>
                  <a:cubicBezTo>
                    <a:pt x="0" y="50"/>
                    <a:pt x="1" y="68"/>
                    <a:pt x="8" y="71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228">
              <a:extLst>
                <a:ext uri="{FF2B5EF4-FFF2-40B4-BE49-F238E27FC236}">
                  <a16:creationId xmlns:a16="http://schemas.microsoft.com/office/drawing/2014/main" xmlns="" id="{F0265305-6799-489D-BCE8-5F0483B904E0}"/>
                </a:ext>
              </a:extLst>
            </p:cNvPr>
            <p:cNvSpPr>
              <a:spLocks/>
            </p:cNvSpPr>
            <p:nvPr/>
          </p:nvSpPr>
          <p:spPr bwMode="auto">
            <a:xfrm>
              <a:off x="4669" y="1572"/>
              <a:ext cx="1223" cy="3000"/>
            </a:xfrm>
            <a:custGeom>
              <a:avLst/>
              <a:gdLst>
                <a:gd name="T0" fmla="*/ 0 w 1583"/>
                <a:gd name="T1" fmla="*/ 3877 h 3885"/>
                <a:gd name="T2" fmla="*/ 4 w 1583"/>
                <a:gd name="T3" fmla="*/ 3885 h 3885"/>
                <a:gd name="T4" fmla="*/ 551 w 1583"/>
                <a:gd name="T5" fmla="*/ 3472 h 3885"/>
                <a:gd name="T6" fmla="*/ 724 w 1583"/>
                <a:gd name="T7" fmla="*/ 3653 h 3885"/>
                <a:gd name="T8" fmla="*/ 1583 w 1583"/>
                <a:gd name="T9" fmla="*/ 1793 h 3885"/>
                <a:gd name="T10" fmla="*/ 1229 w 1583"/>
                <a:gd name="T11" fmla="*/ 1759 h 3885"/>
                <a:gd name="T12" fmla="*/ 806 w 1583"/>
                <a:gd name="T13" fmla="*/ 0 h 3885"/>
                <a:gd name="T14" fmla="*/ 798 w 1583"/>
                <a:gd name="T15" fmla="*/ 6 h 3885"/>
                <a:gd name="T16" fmla="*/ 1217 w 1583"/>
                <a:gd name="T17" fmla="*/ 1786 h 3885"/>
                <a:gd name="T18" fmla="*/ 1570 w 1583"/>
                <a:gd name="T19" fmla="*/ 1824 h 3885"/>
                <a:gd name="T20" fmla="*/ 739 w 1583"/>
                <a:gd name="T21" fmla="*/ 3624 h 3885"/>
                <a:gd name="T22" fmla="*/ 565 w 1583"/>
                <a:gd name="T23" fmla="*/ 3446 h 3885"/>
                <a:gd name="T24" fmla="*/ 0 w 1583"/>
                <a:gd name="T25" fmla="*/ 3877 h 38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83" h="3885">
                  <a:moveTo>
                    <a:pt x="0" y="3877"/>
                  </a:moveTo>
                  <a:cubicBezTo>
                    <a:pt x="1" y="3880"/>
                    <a:pt x="2" y="3882"/>
                    <a:pt x="4" y="3885"/>
                  </a:cubicBezTo>
                  <a:cubicBezTo>
                    <a:pt x="208" y="3772"/>
                    <a:pt x="391" y="3633"/>
                    <a:pt x="551" y="3472"/>
                  </a:cubicBezTo>
                  <a:cubicBezTo>
                    <a:pt x="608" y="3532"/>
                    <a:pt x="665" y="3592"/>
                    <a:pt x="724" y="3653"/>
                  </a:cubicBezTo>
                  <a:cubicBezTo>
                    <a:pt x="1214" y="3160"/>
                    <a:pt x="1510" y="2487"/>
                    <a:pt x="1583" y="1793"/>
                  </a:cubicBezTo>
                  <a:cubicBezTo>
                    <a:pt x="1464" y="1782"/>
                    <a:pt x="1346" y="1771"/>
                    <a:pt x="1229" y="1759"/>
                  </a:cubicBezTo>
                  <a:cubicBezTo>
                    <a:pt x="1293" y="1145"/>
                    <a:pt x="1161" y="512"/>
                    <a:pt x="806" y="0"/>
                  </a:cubicBezTo>
                  <a:cubicBezTo>
                    <a:pt x="804" y="3"/>
                    <a:pt x="801" y="4"/>
                    <a:pt x="798" y="6"/>
                  </a:cubicBezTo>
                  <a:cubicBezTo>
                    <a:pt x="1157" y="523"/>
                    <a:pt x="1288" y="1166"/>
                    <a:pt x="1217" y="1786"/>
                  </a:cubicBezTo>
                  <a:cubicBezTo>
                    <a:pt x="1335" y="1798"/>
                    <a:pt x="1453" y="1811"/>
                    <a:pt x="1570" y="1824"/>
                  </a:cubicBezTo>
                  <a:cubicBezTo>
                    <a:pt x="1493" y="2494"/>
                    <a:pt x="1208" y="3142"/>
                    <a:pt x="739" y="3624"/>
                  </a:cubicBezTo>
                  <a:cubicBezTo>
                    <a:pt x="681" y="3565"/>
                    <a:pt x="623" y="3504"/>
                    <a:pt x="565" y="3446"/>
                  </a:cubicBezTo>
                  <a:cubicBezTo>
                    <a:pt x="401" y="3614"/>
                    <a:pt x="212" y="3760"/>
                    <a:pt x="0" y="3877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229">
              <a:extLst>
                <a:ext uri="{FF2B5EF4-FFF2-40B4-BE49-F238E27FC236}">
                  <a16:creationId xmlns:a16="http://schemas.microsoft.com/office/drawing/2014/main" xmlns="" id="{1418B8BB-4350-435D-91AF-F4B10D9119D4}"/>
                </a:ext>
              </a:extLst>
            </p:cNvPr>
            <p:cNvSpPr>
              <a:spLocks/>
            </p:cNvSpPr>
            <p:nvPr/>
          </p:nvSpPr>
          <p:spPr bwMode="auto">
            <a:xfrm>
              <a:off x="5247" y="1521"/>
              <a:ext cx="83" cy="107"/>
            </a:xfrm>
            <a:custGeom>
              <a:avLst/>
              <a:gdLst>
                <a:gd name="T0" fmla="*/ 96 w 107"/>
                <a:gd name="T1" fmla="*/ 131 h 138"/>
                <a:gd name="T2" fmla="*/ 74 w 107"/>
                <a:gd name="T3" fmla="*/ 55 h 138"/>
                <a:gd name="T4" fmla="*/ 11 w 107"/>
                <a:gd name="T5" fmla="*/ 9 h 138"/>
                <a:gd name="T6" fmla="*/ 35 w 107"/>
                <a:gd name="T7" fmla="*/ 83 h 138"/>
                <a:gd name="T8" fmla="*/ 96 w 107"/>
                <a:gd name="T9" fmla="*/ 131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7" h="138">
                  <a:moveTo>
                    <a:pt x="96" y="131"/>
                  </a:moveTo>
                  <a:cubicBezTo>
                    <a:pt x="107" y="124"/>
                    <a:pt x="98" y="90"/>
                    <a:pt x="74" y="55"/>
                  </a:cubicBezTo>
                  <a:cubicBezTo>
                    <a:pt x="50" y="21"/>
                    <a:pt x="22" y="0"/>
                    <a:pt x="11" y="9"/>
                  </a:cubicBezTo>
                  <a:cubicBezTo>
                    <a:pt x="0" y="16"/>
                    <a:pt x="12" y="49"/>
                    <a:pt x="35" y="83"/>
                  </a:cubicBezTo>
                  <a:cubicBezTo>
                    <a:pt x="58" y="116"/>
                    <a:pt x="85" y="138"/>
                    <a:pt x="96" y="131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230">
              <a:extLst>
                <a:ext uri="{FF2B5EF4-FFF2-40B4-BE49-F238E27FC236}">
                  <a16:creationId xmlns:a16="http://schemas.microsoft.com/office/drawing/2014/main" xmlns="" id="{2571BAA4-9401-4742-A5E3-575EAD6655EE}"/>
                </a:ext>
              </a:extLst>
            </p:cNvPr>
            <p:cNvSpPr>
              <a:spLocks/>
            </p:cNvSpPr>
            <p:nvPr/>
          </p:nvSpPr>
          <p:spPr bwMode="auto">
            <a:xfrm>
              <a:off x="5588" y="2875"/>
              <a:ext cx="43" cy="117"/>
            </a:xfrm>
            <a:custGeom>
              <a:avLst/>
              <a:gdLst>
                <a:gd name="T0" fmla="*/ 19 w 55"/>
                <a:gd name="T1" fmla="*/ 148 h 151"/>
                <a:gd name="T2" fmla="*/ 51 w 55"/>
                <a:gd name="T3" fmla="*/ 77 h 151"/>
                <a:gd name="T4" fmla="*/ 35 w 55"/>
                <a:gd name="T5" fmla="*/ 1 h 151"/>
                <a:gd name="T6" fmla="*/ 5 w 55"/>
                <a:gd name="T7" fmla="*/ 72 h 151"/>
                <a:gd name="T8" fmla="*/ 19 w 55"/>
                <a:gd name="T9" fmla="*/ 148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151">
                  <a:moveTo>
                    <a:pt x="19" y="148"/>
                  </a:moveTo>
                  <a:cubicBezTo>
                    <a:pt x="31" y="151"/>
                    <a:pt x="47" y="118"/>
                    <a:pt x="51" y="77"/>
                  </a:cubicBezTo>
                  <a:cubicBezTo>
                    <a:pt x="55" y="36"/>
                    <a:pt x="47" y="2"/>
                    <a:pt x="35" y="1"/>
                  </a:cubicBezTo>
                  <a:cubicBezTo>
                    <a:pt x="22" y="0"/>
                    <a:pt x="8" y="33"/>
                    <a:pt x="5" y="72"/>
                  </a:cubicBezTo>
                  <a:cubicBezTo>
                    <a:pt x="0" y="112"/>
                    <a:pt x="6" y="146"/>
                    <a:pt x="19" y="148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231">
              <a:extLst>
                <a:ext uri="{FF2B5EF4-FFF2-40B4-BE49-F238E27FC236}">
                  <a16:creationId xmlns:a16="http://schemas.microsoft.com/office/drawing/2014/main" xmlns="" id="{3AEC9A0F-3B88-4A29-96E1-0BF9DCCF90AC}"/>
                </a:ext>
              </a:extLst>
            </p:cNvPr>
            <p:cNvSpPr>
              <a:spLocks/>
            </p:cNvSpPr>
            <p:nvPr/>
          </p:nvSpPr>
          <p:spPr bwMode="auto">
            <a:xfrm>
              <a:off x="4629" y="4533"/>
              <a:ext cx="96" cy="63"/>
            </a:xfrm>
            <a:custGeom>
              <a:avLst/>
              <a:gdLst>
                <a:gd name="T0" fmla="*/ 6 w 124"/>
                <a:gd name="T1" fmla="*/ 72 h 82"/>
                <a:gd name="T2" fmla="*/ 72 w 124"/>
                <a:gd name="T3" fmla="*/ 58 h 82"/>
                <a:gd name="T4" fmla="*/ 119 w 124"/>
                <a:gd name="T5" fmla="*/ 9 h 82"/>
                <a:gd name="T6" fmla="*/ 53 w 124"/>
                <a:gd name="T7" fmla="*/ 25 h 82"/>
                <a:gd name="T8" fmla="*/ 6 w 124"/>
                <a:gd name="T9" fmla="*/ 7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82">
                  <a:moveTo>
                    <a:pt x="6" y="72"/>
                  </a:moveTo>
                  <a:cubicBezTo>
                    <a:pt x="10" y="82"/>
                    <a:pt x="40" y="76"/>
                    <a:pt x="72" y="58"/>
                  </a:cubicBezTo>
                  <a:cubicBezTo>
                    <a:pt x="104" y="41"/>
                    <a:pt x="124" y="19"/>
                    <a:pt x="119" y="9"/>
                  </a:cubicBezTo>
                  <a:cubicBezTo>
                    <a:pt x="113" y="0"/>
                    <a:pt x="84" y="7"/>
                    <a:pt x="53" y="25"/>
                  </a:cubicBezTo>
                  <a:cubicBezTo>
                    <a:pt x="22" y="42"/>
                    <a:pt x="0" y="63"/>
                    <a:pt x="6" y="72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232">
              <a:extLst>
                <a:ext uri="{FF2B5EF4-FFF2-40B4-BE49-F238E27FC236}">
                  <a16:creationId xmlns:a16="http://schemas.microsoft.com/office/drawing/2014/main" xmlns="" id="{B699CEC1-556F-4E50-A857-D3BDF3846517}"/>
                </a:ext>
              </a:extLst>
            </p:cNvPr>
            <p:cNvSpPr>
              <a:spLocks/>
            </p:cNvSpPr>
            <p:nvPr/>
          </p:nvSpPr>
          <p:spPr bwMode="auto">
            <a:xfrm>
              <a:off x="5866" y="2895"/>
              <a:ext cx="43" cy="132"/>
            </a:xfrm>
            <a:custGeom>
              <a:avLst/>
              <a:gdLst>
                <a:gd name="T0" fmla="*/ 18 w 56"/>
                <a:gd name="T1" fmla="*/ 169 h 170"/>
                <a:gd name="T2" fmla="*/ 52 w 56"/>
                <a:gd name="T3" fmla="*/ 87 h 170"/>
                <a:gd name="T4" fmla="*/ 36 w 56"/>
                <a:gd name="T5" fmla="*/ 0 h 170"/>
                <a:gd name="T6" fmla="*/ 5 w 56"/>
                <a:gd name="T7" fmla="*/ 82 h 170"/>
                <a:gd name="T8" fmla="*/ 18 w 56"/>
                <a:gd name="T9" fmla="*/ 169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170">
                  <a:moveTo>
                    <a:pt x="18" y="169"/>
                  </a:moveTo>
                  <a:cubicBezTo>
                    <a:pt x="31" y="170"/>
                    <a:pt x="47" y="133"/>
                    <a:pt x="52" y="87"/>
                  </a:cubicBezTo>
                  <a:cubicBezTo>
                    <a:pt x="56" y="40"/>
                    <a:pt x="49" y="1"/>
                    <a:pt x="36" y="0"/>
                  </a:cubicBezTo>
                  <a:cubicBezTo>
                    <a:pt x="23" y="0"/>
                    <a:pt x="10" y="37"/>
                    <a:pt x="5" y="82"/>
                  </a:cubicBezTo>
                  <a:cubicBezTo>
                    <a:pt x="0" y="128"/>
                    <a:pt x="6" y="167"/>
                    <a:pt x="18" y="169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233">
              <a:extLst>
                <a:ext uri="{FF2B5EF4-FFF2-40B4-BE49-F238E27FC236}">
                  <a16:creationId xmlns:a16="http://schemas.microsoft.com/office/drawing/2014/main" xmlns="" id="{818573CD-E83A-40FE-AE49-6C67B170CC10}"/>
                </a:ext>
              </a:extLst>
            </p:cNvPr>
            <p:cNvSpPr>
              <a:spLocks/>
            </p:cNvSpPr>
            <p:nvPr/>
          </p:nvSpPr>
          <p:spPr bwMode="auto">
            <a:xfrm>
              <a:off x="5175" y="4332"/>
              <a:ext cx="105" cy="108"/>
            </a:xfrm>
            <a:custGeom>
              <a:avLst/>
              <a:gdLst>
                <a:gd name="T0" fmla="*/ 9 w 136"/>
                <a:gd name="T1" fmla="*/ 129 h 139"/>
                <a:gd name="T2" fmla="*/ 85 w 136"/>
                <a:gd name="T3" fmla="*/ 87 h 139"/>
                <a:gd name="T4" fmla="*/ 127 w 136"/>
                <a:gd name="T5" fmla="*/ 10 h 139"/>
                <a:gd name="T6" fmla="*/ 52 w 136"/>
                <a:gd name="T7" fmla="*/ 53 h 139"/>
                <a:gd name="T8" fmla="*/ 9 w 136"/>
                <a:gd name="T9" fmla="*/ 129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6" h="139">
                  <a:moveTo>
                    <a:pt x="9" y="129"/>
                  </a:moveTo>
                  <a:cubicBezTo>
                    <a:pt x="17" y="139"/>
                    <a:pt x="53" y="121"/>
                    <a:pt x="85" y="87"/>
                  </a:cubicBezTo>
                  <a:cubicBezTo>
                    <a:pt x="118" y="54"/>
                    <a:pt x="136" y="19"/>
                    <a:pt x="127" y="10"/>
                  </a:cubicBezTo>
                  <a:cubicBezTo>
                    <a:pt x="118" y="0"/>
                    <a:pt x="85" y="20"/>
                    <a:pt x="52" y="53"/>
                  </a:cubicBezTo>
                  <a:cubicBezTo>
                    <a:pt x="21" y="86"/>
                    <a:pt x="0" y="120"/>
                    <a:pt x="9" y="129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234">
              <a:extLst>
                <a:ext uri="{FF2B5EF4-FFF2-40B4-BE49-F238E27FC236}">
                  <a16:creationId xmlns:a16="http://schemas.microsoft.com/office/drawing/2014/main" xmlns="" id="{10F1ADA5-DB80-4516-9E73-EC21319AA324}"/>
                </a:ext>
              </a:extLst>
            </p:cNvPr>
            <p:cNvSpPr>
              <a:spLocks/>
            </p:cNvSpPr>
            <p:nvPr/>
          </p:nvSpPr>
          <p:spPr bwMode="auto">
            <a:xfrm>
              <a:off x="5066" y="4218"/>
              <a:ext cx="62" cy="62"/>
            </a:xfrm>
            <a:custGeom>
              <a:avLst/>
              <a:gdLst>
                <a:gd name="T0" fmla="*/ 5 w 80"/>
                <a:gd name="T1" fmla="*/ 75 h 80"/>
                <a:gd name="T2" fmla="*/ 50 w 80"/>
                <a:gd name="T3" fmla="*/ 51 h 80"/>
                <a:gd name="T4" fmla="*/ 74 w 80"/>
                <a:gd name="T5" fmla="*/ 5 h 80"/>
                <a:gd name="T6" fmla="*/ 29 w 80"/>
                <a:gd name="T7" fmla="*/ 30 h 80"/>
                <a:gd name="T8" fmla="*/ 5 w 80"/>
                <a:gd name="T9" fmla="*/ 75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80">
                  <a:moveTo>
                    <a:pt x="5" y="75"/>
                  </a:moveTo>
                  <a:cubicBezTo>
                    <a:pt x="11" y="80"/>
                    <a:pt x="31" y="70"/>
                    <a:pt x="50" y="51"/>
                  </a:cubicBezTo>
                  <a:cubicBezTo>
                    <a:pt x="69" y="33"/>
                    <a:pt x="80" y="12"/>
                    <a:pt x="74" y="5"/>
                  </a:cubicBezTo>
                  <a:cubicBezTo>
                    <a:pt x="68" y="0"/>
                    <a:pt x="48" y="11"/>
                    <a:pt x="29" y="30"/>
                  </a:cubicBezTo>
                  <a:cubicBezTo>
                    <a:pt x="11" y="49"/>
                    <a:pt x="0" y="68"/>
                    <a:pt x="5" y="75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235">
              <a:extLst>
                <a:ext uri="{FF2B5EF4-FFF2-40B4-BE49-F238E27FC236}">
                  <a16:creationId xmlns:a16="http://schemas.microsoft.com/office/drawing/2014/main" xmlns="" id="{5FCC17FF-52A3-46B6-A250-8E3F7E8AB1F2}"/>
                </a:ext>
              </a:extLst>
            </p:cNvPr>
            <p:cNvSpPr>
              <a:spLocks/>
            </p:cNvSpPr>
            <p:nvPr/>
          </p:nvSpPr>
          <p:spPr bwMode="auto">
            <a:xfrm>
              <a:off x="4319" y="1971"/>
              <a:ext cx="634" cy="1585"/>
            </a:xfrm>
            <a:custGeom>
              <a:avLst/>
              <a:gdLst>
                <a:gd name="T0" fmla="*/ 89 w 821"/>
                <a:gd name="T1" fmla="*/ 2047 h 2053"/>
                <a:gd name="T2" fmla="*/ 95 w 821"/>
                <a:gd name="T3" fmla="*/ 2053 h 2053"/>
                <a:gd name="T4" fmla="*/ 320 w 821"/>
                <a:gd name="T5" fmla="*/ 1775 h 2053"/>
                <a:gd name="T6" fmla="*/ 526 w 821"/>
                <a:gd name="T7" fmla="*/ 1911 h 2053"/>
                <a:gd name="T8" fmla="*/ 781 w 821"/>
                <a:gd name="T9" fmla="*/ 774 h 2053"/>
                <a:gd name="T10" fmla="*/ 427 w 821"/>
                <a:gd name="T11" fmla="*/ 820 h 2053"/>
                <a:gd name="T12" fmla="*/ 6 w 821"/>
                <a:gd name="T13" fmla="*/ 0 h 2053"/>
                <a:gd name="T14" fmla="*/ 0 w 821"/>
                <a:gd name="T15" fmla="*/ 6 h 2053"/>
                <a:gd name="T16" fmla="*/ 420 w 821"/>
                <a:gd name="T17" fmla="*/ 837 h 2053"/>
                <a:gd name="T18" fmla="*/ 773 w 821"/>
                <a:gd name="T19" fmla="*/ 793 h 2053"/>
                <a:gd name="T20" fmla="*/ 528 w 821"/>
                <a:gd name="T21" fmla="*/ 1891 h 2053"/>
                <a:gd name="T22" fmla="*/ 320 w 821"/>
                <a:gd name="T23" fmla="*/ 1758 h 2053"/>
                <a:gd name="T24" fmla="*/ 89 w 821"/>
                <a:gd name="T25" fmla="*/ 2047 h 20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21" h="2053">
                  <a:moveTo>
                    <a:pt x="89" y="2047"/>
                  </a:moveTo>
                  <a:cubicBezTo>
                    <a:pt x="91" y="2049"/>
                    <a:pt x="93" y="2051"/>
                    <a:pt x="95" y="2053"/>
                  </a:cubicBezTo>
                  <a:cubicBezTo>
                    <a:pt x="182" y="1970"/>
                    <a:pt x="257" y="1876"/>
                    <a:pt x="320" y="1775"/>
                  </a:cubicBezTo>
                  <a:cubicBezTo>
                    <a:pt x="389" y="1819"/>
                    <a:pt x="457" y="1865"/>
                    <a:pt x="526" y="1911"/>
                  </a:cubicBezTo>
                  <a:cubicBezTo>
                    <a:pt x="732" y="1575"/>
                    <a:pt x="821" y="1167"/>
                    <a:pt x="781" y="774"/>
                  </a:cubicBezTo>
                  <a:cubicBezTo>
                    <a:pt x="663" y="790"/>
                    <a:pt x="545" y="805"/>
                    <a:pt x="427" y="820"/>
                  </a:cubicBezTo>
                  <a:cubicBezTo>
                    <a:pt x="395" y="510"/>
                    <a:pt x="258" y="213"/>
                    <a:pt x="6" y="0"/>
                  </a:cubicBezTo>
                  <a:cubicBezTo>
                    <a:pt x="4" y="2"/>
                    <a:pt x="2" y="4"/>
                    <a:pt x="0" y="6"/>
                  </a:cubicBezTo>
                  <a:cubicBezTo>
                    <a:pt x="255" y="221"/>
                    <a:pt x="391" y="522"/>
                    <a:pt x="420" y="837"/>
                  </a:cubicBezTo>
                  <a:cubicBezTo>
                    <a:pt x="538" y="822"/>
                    <a:pt x="656" y="808"/>
                    <a:pt x="773" y="793"/>
                  </a:cubicBezTo>
                  <a:cubicBezTo>
                    <a:pt x="810" y="1172"/>
                    <a:pt x="723" y="1565"/>
                    <a:pt x="528" y="1891"/>
                  </a:cubicBezTo>
                  <a:cubicBezTo>
                    <a:pt x="459" y="1847"/>
                    <a:pt x="389" y="1802"/>
                    <a:pt x="320" y="1758"/>
                  </a:cubicBezTo>
                  <a:cubicBezTo>
                    <a:pt x="257" y="1863"/>
                    <a:pt x="179" y="1961"/>
                    <a:pt x="89" y="2047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236">
              <a:extLst>
                <a:ext uri="{FF2B5EF4-FFF2-40B4-BE49-F238E27FC236}">
                  <a16:creationId xmlns:a16="http://schemas.microsoft.com/office/drawing/2014/main" xmlns="" id="{2E7AB7F4-68DA-4246-87BB-C28516B13526}"/>
                </a:ext>
              </a:extLst>
            </p:cNvPr>
            <p:cNvSpPr>
              <a:spLocks/>
            </p:cNvSpPr>
            <p:nvPr/>
          </p:nvSpPr>
          <p:spPr bwMode="auto">
            <a:xfrm>
              <a:off x="4290" y="1946"/>
              <a:ext cx="61" cy="54"/>
            </a:xfrm>
            <a:custGeom>
              <a:avLst/>
              <a:gdLst>
                <a:gd name="T0" fmla="*/ 69 w 79"/>
                <a:gd name="T1" fmla="*/ 61 h 70"/>
                <a:gd name="T2" fmla="*/ 56 w 79"/>
                <a:gd name="T3" fmla="*/ 17 h 70"/>
                <a:gd name="T4" fmla="*/ 9 w 79"/>
                <a:gd name="T5" fmla="*/ 10 h 70"/>
                <a:gd name="T6" fmla="*/ 24 w 79"/>
                <a:gd name="T7" fmla="*/ 53 h 70"/>
                <a:gd name="T8" fmla="*/ 69 w 79"/>
                <a:gd name="T9" fmla="*/ 61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70">
                  <a:moveTo>
                    <a:pt x="69" y="61"/>
                  </a:moveTo>
                  <a:cubicBezTo>
                    <a:pt x="79" y="51"/>
                    <a:pt x="73" y="32"/>
                    <a:pt x="56" y="17"/>
                  </a:cubicBezTo>
                  <a:cubicBezTo>
                    <a:pt x="39" y="3"/>
                    <a:pt x="18" y="0"/>
                    <a:pt x="9" y="10"/>
                  </a:cubicBezTo>
                  <a:cubicBezTo>
                    <a:pt x="0" y="20"/>
                    <a:pt x="8" y="39"/>
                    <a:pt x="24" y="53"/>
                  </a:cubicBezTo>
                  <a:cubicBezTo>
                    <a:pt x="41" y="67"/>
                    <a:pt x="61" y="70"/>
                    <a:pt x="69" y="61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237">
              <a:extLst>
                <a:ext uri="{FF2B5EF4-FFF2-40B4-BE49-F238E27FC236}">
                  <a16:creationId xmlns:a16="http://schemas.microsoft.com/office/drawing/2014/main" xmlns="" id="{9E60660C-AFD8-4559-9DE9-468174FF3B28}"/>
                </a:ext>
              </a:extLst>
            </p:cNvPr>
            <p:cNvSpPr>
              <a:spLocks/>
            </p:cNvSpPr>
            <p:nvPr/>
          </p:nvSpPr>
          <p:spPr bwMode="auto">
            <a:xfrm>
              <a:off x="4626" y="2577"/>
              <a:ext cx="40" cy="60"/>
            </a:xfrm>
            <a:custGeom>
              <a:avLst/>
              <a:gdLst>
                <a:gd name="T0" fmla="*/ 29 w 51"/>
                <a:gd name="T1" fmla="*/ 76 h 77"/>
                <a:gd name="T2" fmla="*/ 48 w 51"/>
                <a:gd name="T3" fmla="*/ 35 h 77"/>
                <a:gd name="T4" fmla="*/ 21 w 51"/>
                <a:gd name="T5" fmla="*/ 1 h 77"/>
                <a:gd name="T6" fmla="*/ 2 w 51"/>
                <a:gd name="T7" fmla="*/ 42 h 77"/>
                <a:gd name="T8" fmla="*/ 29 w 51"/>
                <a:gd name="T9" fmla="*/ 76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77">
                  <a:moveTo>
                    <a:pt x="29" y="76"/>
                  </a:moveTo>
                  <a:cubicBezTo>
                    <a:pt x="41" y="74"/>
                    <a:pt x="51" y="56"/>
                    <a:pt x="48" y="35"/>
                  </a:cubicBezTo>
                  <a:cubicBezTo>
                    <a:pt x="46" y="14"/>
                    <a:pt x="33" y="0"/>
                    <a:pt x="21" y="1"/>
                  </a:cubicBezTo>
                  <a:cubicBezTo>
                    <a:pt x="8" y="4"/>
                    <a:pt x="0" y="22"/>
                    <a:pt x="2" y="42"/>
                  </a:cubicBezTo>
                  <a:cubicBezTo>
                    <a:pt x="4" y="62"/>
                    <a:pt x="16" y="77"/>
                    <a:pt x="29" y="76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238">
              <a:extLst>
                <a:ext uri="{FF2B5EF4-FFF2-40B4-BE49-F238E27FC236}">
                  <a16:creationId xmlns:a16="http://schemas.microsoft.com/office/drawing/2014/main" xmlns="" id="{A223AEE7-6187-4A8B-B27B-BEC186BD317F}"/>
                </a:ext>
              </a:extLst>
            </p:cNvPr>
            <p:cNvSpPr>
              <a:spLocks/>
            </p:cNvSpPr>
            <p:nvPr/>
          </p:nvSpPr>
          <p:spPr bwMode="auto">
            <a:xfrm>
              <a:off x="4369" y="3528"/>
              <a:ext cx="48" cy="47"/>
            </a:xfrm>
            <a:custGeom>
              <a:avLst/>
              <a:gdLst>
                <a:gd name="T0" fmla="*/ 7 w 62"/>
                <a:gd name="T1" fmla="*/ 54 h 61"/>
                <a:gd name="T2" fmla="*/ 44 w 62"/>
                <a:gd name="T3" fmla="*/ 45 h 61"/>
                <a:gd name="T4" fmla="*/ 55 w 62"/>
                <a:gd name="T5" fmla="*/ 8 h 61"/>
                <a:gd name="T6" fmla="*/ 18 w 62"/>
                <a:gd name="T7" fmla="*/ 16 h 61"/>
                <a:gd name="T8" fmla="*/ 7 w 62"/>
                <a:gd name="T9" fmla="*/ 54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61">
                  <a:moveTo>
                    <a:pt x="7" y="54"/>
                  </a:moveTo>
                  <a:cubicBezTo>
                    <a:pt x="13" y="61"/>
                    <a:pt x="30" y="58"/>
                    <a:pt x="44" y="45"/>
                  </a:cubicBezTo>
                  <a:cubicBezTo>
                    <a:pt x="57" y="32"/>
                    <a:pt x="62" y="15"/>
                    <a:pt x="55" y="8"/>
                  </a:cubicBezTo>
                  <a:cubicBezTo>
                    <a:pt x="47" y="0"/>
                    <a:pt x="31" y="4"/>
                    <a:pt x="18" y="16"/>
                  </a:cubicBezTo>
                  <a:cubicBezTo>
                    <a:pt x="5" y="29"/>
                    <a:pt x="0" y="45"/>
                    <a:pt x="7" y="54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239">
              <a:extLst>
                <a:ext uri="{FF2B5EF4-FFF2-40B4-BE49-F238E27FC236}">
                  <a16:creationId xmlns:a16="http://schemas.microsoft.com/office/drawing/2014/main" xmlns="" id="{4662F60B-F75A-4C51-B83A-AC7C5A7737EC}"/>
                </a:ext>
              </a:extLst>
            </p:cNvPr>
            <p:cNvSpPr>
              <a:spLocks/>
            </p:cNvSpPr>
            <p:nvPr/>
          </p:nvSpPr>
          <p:spPr bwMode="auto">
            <a:xfrm>
              <a:off x="4899" y="2533"/>
              <a:ext cx="40" cy="76"/>
            </a:xfrm>
            <a:custGeom>
              <a:avLst/>
              <a:gdLst>
                <a:gd name="T0" fmla="*/ 30 w 52"/>
                <a:gd name="T1" fmla="*/ 96 h 98"/>
                <a:gd name="T2" fmla="*/ 49 w 52"/>
                <a:gd name="T3" fmla="*/ 46 h 98"/>
                <a:gd name="T4" fmla="*/ 20 w 52"/>
                <a:gd name="T5" fmla="*/ 2 h 98"/>
                <a:gd name="T6" fmla="*/ 2 w 52"/>
                <a:gd name="T7" fmla="*/ 52 h 98"/>
                <a:gd name="T8" fmla="*/ 30 w 52"/>
                <a:gd name="T9" fmla="*/ 96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98">
                  <a:moveTo>
                    <a:pt x="30" y="96"/>
                  </a:moveTo>
                  <a:cubicBezTo>
                    <a:pt x="43" y="96"/>
                    <a:pt x="52" y="73"/>
                    <a:pt x="49" y="46"/>
                  </a:cubicBezTo>
                  <a:cubicBezTo>
                    <a:pt x="46" y="20"/>
                    <a:pt x="33" y="0"/>
                    <a:pt x="20" y="2"/>
                  </a:cubicBezTo>
                  <a:cubicBezTo>
                    <a:pt x="7" y="4"/>
                    <a:pt x="0" y="27"/>
                    <a:pt x="2" y="52"/>
                  </a:cubicBezTo>
                  <a:cubicBezTo>
                    <a:pt x="5" y="78"/>
                    <a:pt x="17" y="98"/>
                    <a:pt x="30" y="96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240">
              <a:extLst>
                <a:ext uri="{FF2B5EF4-FFF2-40B4-BE49-F238E27FC236}">
                  <a16:creationId xmlns:a16="http://schemas.microsoft.com/office/drawing/2014/main" xmlns="" id="{A145A30F-9C90-4DBF-9911-DED4EECF6A6C}"/>
                </a:ext>
              </a:extLst>
            </p:cNvPr>
            <p:cNvSpPr>
              <a:spLocks/>
            </p:cNvSpPr>
            <p:nvPr/>
          </p:nvSpPr>
          <p:spPr bwMode="auto">
            <a:xfrm>
              <a:off x="4696" y="3405"/>
              <a:ext cx="54" cy="75"/>
            </a:xfrm>
            <a:custGeom>
              <a:avLst/>
              <a:gdLst>
                <a:gd name="T0" fmla="*/ 11 w 71"/>
                <a:gd name="T1" fmla="*/ 89 h 97"/>
                <a:gd name="T2" fmla="*/ 56 w 71"/>
                <a:gd name="T3" fmla="*/ 62 h 97"/>
                <a:gd name="T4" fmla="*/ 60 w 71"/>
                <a:gd name="T5" fmla="*/ 8 h 97"/>
                <a:gd name="T6" fmla="*/ 17 w 71"/>
                <a:gd name="T7" fmla="*/ 36 h 97"/>
                <a:gd name="T8" fmla="*/ 11 w 71"/>
                <a:gd name="T9" fmla="*/ 89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97">
                  <a:moveTo>
                    <a:pt x="11" y="89"/>
                  </a:moveTo>
                  <a:cubicBezTo>
                    <a:pt x="21" y="97"/>
                    <a:pt x="41" y="84"/>
                    <a:pt x="56" y="62"/>
                  </a:cubicBezTo>
                  <a:cubicBezTo>
                    <a:pt x="69" y="39"/>
                    <a:pt x="71" y="15"/>
                    <a:pt x="60" y="8"/>
                  </a:cubicBezTo>
                  <a:cubicBezTo>
                    <a:pt x="49" y="0"/>
                    <a:pt x="30" y="14"/>
                    <a:pt x="17" y="36"/>
                  </a:cubicBezTo>
                  <a:cubicBezTo>
                    <a:pt x="3" y="58"/>
                    <a:pt x="0" y="82"/>
                    <a:pt x="11" y="89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241">
              <a:extLst>
                <a:ext uri="{FF2B5EF4-FFF2-40B4-BE49-F238E27FC236}">
                  <a16:creationId xmlns:a16="http://schemas.microsoft.com/office/drawing/2014/main" xmlns="" id="{F243003D-BB65-4185-8754-59CC034B1FCC}"/>
                </a:ext>
              </a:extLst>
            </p:cNvPr>
            <p:cNvSpPr>
              <a:spLocks/>
            </p:cNvSpPr>
            <p:nvPr/>
          </p:nvSpPr>
          <p:spPr bwMode="auto">
            <a:xfrm>
              <a:off x="4550" y="3318"/>
              <a:ext cx="31" cy="41"/>
            </a:xfrm>
            <a:custGeom>
              <a:avLst/>
              <a:gdLst>
                <a:gd name="T0" fmla="*/ 7 w 40"/>
                <a:gd name="T1" fmla="*/ 48 h 53"/>
                <a:gd name="T2" fmla="*/ 33 w 40"/>
                <a:gd name="T3" fmla="*/ 35 h 53"/>
                <a:gd name="T4" fmla="*/ 34 w 40"/>
                <a:gd name="T5" fmla="*/ 5 h 53"/>
                <a:gd name="T6" fmla="*/ 8 w 40"/>
                <a:gd name="T7" fmla="*/ 19 h 53"/>
                <a:gd name="T8" fmla="*/ 7 w 40"/>
                <a:gd name="T9" fmla="*/ 48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53">
                  <a:moveTo>
                    <a:pt x="7" y="48"/>
                  </a:moveTo>
                  <a:cubicBezTo>
                    <a:pt x="14" y="53"/>
                    <a:pt x="25" y="47"/>
                    <a:pt x="33" y="35"/>
                  </a:cubicBezTo>
                  <a:cubicBezTo>
                    <a:pt x="40" y="23"/>
                    <a:pt x="40" y="9"/>
                    <a:pt x="34" y="5"/>
                  </a:cubicBezTo>
                  <a:cubicBezTo>
                    <a:pt x="26" y="0"/>
                    <a:pt x="16" y="7"/>
                    <a:pt x="8" y="19"/>
                  </a:cubicBezTo>
                  <a:cubicBezTo>
                    <a:pt x="1" y="31"/>
                    <a:pt x="0" y="44"/>
                    <a:pt x="7" y="48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242">
              <a:extLst>
                <a:ext uri="{FF2B5EF4-FFF2-40B4-BE49-F238E27FC236}">
                  <a16:creationId xmlns:a16="http://schemas.microsoft.com/office/drawing/2014/main" xmlns="" id="{AF7BA7A3-2722-43C0-96B3-B9CB8CDD543B}"/>
                </a:ext>
              </a:extLst>
            </p:cNvPr>
            <p:cNvSpPr>
              <a:spLocks/>
            </p:cNvSpPr>
            <p:nvPr/>
          </p:nvSpPr>
          <p:spPr bwMode="auto">
            <a:xfrm>
              <a:off x="3445" y="2667"/>
              <a:ext cx="1605" cy="1725"/>
            </a:xfrm>
            <a:custGeom>
              <a:avLst/>
              <a:gdLst>
                <a:gd name="T0" fmla="*/ 1 w 2079"/>
                <a:gd name="T1" fmla="*/ 1975 h 2235"/>
                <a:gd name="T2" fmla="*/ 0 w 2079"/>
                <a:gd name="T3" fmla="*/ 1983 h 2235"/>
                <a:gd name="T4" fmla="*/ 593 w 2079"/>
                <a:gd name="T5" fmla="*/ 1991 h 2235"/>
                <a:gd name="T6" fmla="*/ 636 w 2079"/>
                <a:gd name="T7" fmla="*/ 2235 h 2235"/>
                <a:gd name="T8" fmla="*/ 1974 w 2079"/>
                <a:gd name="T9" fmla="*/ 1442 h 2235"/>
                <a:gd name="T10" fmla="*/ 1693 w 2079"/>
                <a:gd name="T11" fmla="*/ 1219 h 2235"/>
                <a:gd name="T12" fmla="*/ 2067 w 2079"/>
                <a:gd name="T13" fmla="*/ 0 h 2235"/>
                <a:gd name="T14" fmla="*/ 2058 w 2079"/>
                <a:gd name="T15" fmla="*/ 0 h 2235"/>
                <a:gd name="T16" fmla="*/ 1674 w 2079"/>
                <a:gd name="T17" fmla="*/ 1229 h 2235"/>
                <a:gd name="T18" fmla="*/ 1954 w 2079"/>
                <a:gd name="T19" fmla="*/ 1455 h 2235"/>
                <a:gd name="T20" fmla="*/ 661 w 2079"/>
                <a:gd name="T21" fmla="*/ 2222 h 2235"/>
                <a:gd name="T22" fmla="*/ 616 w 2079"/>
                <a:gd name="T23" fmla="*/ 1978 h 2235"/>
                <a:gd name="T24" fmla="*/ 1 w 2079"/>
                <a:gd name="T25" fmla="*/ 1975 h 2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79" h="2235">
                  <a:moveTo>
                    <a:pt x="1" y="1975"/>
                  </a:moveTo>
                  <a:cubicBezTo>
                    <a:pt x="1" y="1978"/>
                    <a:pt x="0" y="1980"/>
                    <a:pt x="0" y="1983"/>
                  </a:cubicBezTo>
                  <a:cubicBezTo>
                    <a:pt x="211" y="2014"/>
                    <a:pt x="410" y="2015"/>
                    <a:pt x="593" y="1991"/>
                  </a:cubicBezTo>
                  <a:cubicBezTo>
                    <a:pt x="608" y="2072"/>
                    <a:pt x="621" y="2153"/>
                    <a:pt x="636" y="2235"/>
                  </a:cubicBezTo>
                  <a:cubicBezTo>
                    <a:pt x="1217" y="2157"/>
                    <a:pt x="1670" y="1854"/>
                    <a:pt x="1974" y="1442"/>
                  </a:cubicBezTo>
                  <a:cubicBezTo>
                    <a:pt x="1880" y="1367"/>
                    <a:pt x="1787" y="1293"/>
                    <a:pt x="1693" y="1219"/>
                  </a:cubicBezTo>
                  <a:cubicBezTo>
                    <a:pt x="1949" y="872"/>
                    <a:pt x="2079" y="433"/>
                    <a:pt x="2067" y="0"/>
                  </a:cubicBezTo>
                  <a:cubicBezTo>
                    <a:pt x="2063" y="0"/>
                    <a:pt x="2061" y="0"/>
                    <a:pt x="2058" y="0"/>
                  </a:cubicBezTo>
                  <a:cubicBezTo>
                    <a:pt x="2070" y="437"/>
                    <a:pt x="1936" y="882"/>
                    <a:pt x="1674" y="1229"/>
                  </a:cubicBezTo>
                  <a:cubicBezTo>
                    <a:pt x="1767" y="1304"/>
                    <a:pt x="1860" y="1380"/>
                    <a:pt x="1954" y="1455"/>
                  </a:cubicBezTo>
                  <a:cubicBezTo>
                    <a:pt x="1655" y="1849"/>
                    <a:pt x="1219" y="2141"/>
                    <a:pt x="661" y="2222"/>
                  </a:cubicBezTo>
                  <a:cubicBezTo>
                    <a:pt x="646" y="2141"/>
                    <a:pt x="631" y="2060"/>
                    <a:pt x="616" y="1978"/>
                  </a:cubicBezTo>
                  <a:cubicBezTo>
                    <a:pt x="426" y="2006"/>
                    <a:pt x="222" y="2007"/>
                    <a:pt x="1" y="1975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243">
              <a:extLst>
                <a:ext uri="{FF2B5EF4-FFF2-40B4-BE49-F238E27FC236}">
                  <a16:creationId xmlns:a16="http://schemas.microsoft.com/office/drawing/2014/main" xmlns="" id="{4F635661-836D-4F6F-98A3-F0BB8D95CF9A}"/>
                </a:ext>
              </a:extLst>
            </p:cNvPr>
            <p:cNvSpPr>
              <a:spLocks/>
            </p:cNvSpPr>
            <p:nvPr/>
          </p:nvSpPr>
          <p:spPr bwMode="auto">
            <a:xfrm>
              <a:off x="5018" y="2626"/>
              <a:ext cx="38" cy="81"/>
            </a:xfrm>
            <a:custGeom>
              <a:avLst/>
              <a:gdLst>
                <a:gd name="T0" fmla="*/ 25 w 48"/>
                <a:gd name="T1" fmla="*/ 105 h 105"/>
                <a:gd name="T2" fmla="*/ 47 w 48"/>
                <a:gd name="T3" fmla="*/ 53 h 105"/>
                <a:gd name="T4" fmla="*/ 22 w 48"/>
                <a:gd name="T5" fmla="*/ 1 h 105"/>
                <a:gd name="T6" fmla="*/ 0 w 48"/>
                <a:gd name="T7" fmla="*/ 54 h 105"/>
                <a:gd name="T8" fmla="*/ 25 w 48"/>
                <a:gd name="T9" fmla="*/ 10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105">
                  <a:moveTo>
                    <a:pt x="25" y="105"/>
                  </a:moveTo>
                  <a:cubicBezTo>
                    <a:pt x="38" y="105"/>
                    <a:pt x="48" y="81"/>
                    <a:pt x="47" y="53"/>
                  </a:cubicBezTo>
                  <a:cubicBezTo>
                    <a:pt x="47" y="23"/>
                    <a:pt x="35" y="0"/>
                    <a:pt x="22" y="1"/>
                  </a:cubicBezTo>
                  <a:cubicBezTo>
                    <a:pt x="9" y="3"/>
                    <a:pt x="0" y="26"/>
                    <a:pt x="0" y="54"/>
                  </a:cubicBezTo>
                  <a:cubicBezTo>
                    <a:pt x="2" y="82"/>
                    <a:pt x="12" y="105"/>
                    <a:pt x="25" y="105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244">
              <a:extLst>
                <a:ext uri="{FF2B5EF4-FFF2-40B4-BE49-F238E27FC236}">
                  <a16:creationId xmlns:a16="http://schemas.microsoft.com/office/drawing/2014/main" xmlns="" id="{FB70643F-705D-4963-A76C-738C059BF8FC}"/>
                </a:ext>
              </a:extLst>
            </p:cNvPr>
            <p:cNvSpPr>
              <a:spLocks/>
            </p:cNvSpPr>
            <p:nvPr/>
          </p:nvSpPr>
          <p:spPr bwMode="auto">
            <a:xfrm>
              <a:off x="4716" y="3569"/>
              <a:ext cx="63" cy="78"/>
            </a:xfrm>
            <a:custGeom>
              <a:avLst/>
              <a:gdLst>
                <a:gd name="T0" fmla="*/ 10 w 82"/>
                <a:gd name="T1" fmla="*/ 92 h 100"/>
                <a:gd name="T2" fmla="*/ 60 w 82"/>
                <a:gd name="T3" fmla="*/ 65 h 100"/>
                <a:gd name="T4" fmla="*/ 72 w 82"/>
                <a:gd name="T5" fmla="*/ 8 h 100"/>
                <a:gd name="T6" fmla="*/ 23 w 82"/>
                <a:gd name="T7" fmla="*/ 36 h 100"/>
                <a:gd name="T8" fmla="*/ 10 w 82"/>
                <a:gd name="T9" fmla="*/ 92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100">
                  <a:moveTo>
                    <a:pt x="10" y="92"/>
                  </a:moveTo>
                  <a:cubicBezTo>
                    <a:pt x="19" y="100"/>
                    <a:pt x="42" y="88"/>
                    <a:pt x="60" y="65"/>
                  </a:cubicBezTo>
                  <a:cubicBezTo>
                    <a:pt x="77" y="41"/>
                    <a:pt x="82" y="16"/>
                    <a:pt x="72" y="8"/>
                  </a:cubicBezTo>
                  <a:cubicBezTo>
                    <a:pt x="61" y="0"/>
                    <a:pt x="40" y="13"/>
                    <a:pt x="23" y="36"/>
                  </a:cubicBezTo>
                  <a:cubicBezTo>
                    <a:pt x="6" y="58"/>
                    <a:pt x="0" y="83"/>
                    <a:pt x="10" y="92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245">
              <a:extLst>
                <a:ext uri="{FF2B5EF4-FFF2-40B4-BE49-F238E27FC236}">
                  <a16:creationId xmlns:a16="http://schemas.microsoft.com/office/drawing/2014/main" xmlns="" id="{B929540C-178D-49D9-9967-6AA8C46DC9A5}"/>
                </a:ext>
              </a:extLst>
            </p:cNvPr>
            <p:cNvSpPr>
              <a:spLocks/>
            </p:cNvSpPr>
            <p:nvPr/>
          </p:nvSpPr>
          <p:spPr bwMode="auto">
            <a:xfrm>
              <a:off x="3406" y="4178"/>
              <a:ext cx="92" cy="36"/>
            </a:xfrm>
            <a:custGeom>
              <a:avLst/>
              <a:gdLst>
                <a:gd name="T0" fmla="*/ 2 w 119"/>
                <a:gd name="T1" fmla="*/ 14 h 47"/>
                <a:gd name="T2" fmla="*/ 58 w 119"/>
                <a:gd name="T3" fmla="*/ 42 h 47"/>
                <a:gd name="T4" fmla="*/ 118 w 119"/>
                <a:gd name="T5" fmla="*/ 31 h 47"/>
                <a:gd name="T6" fmla="*/ 62 w 119"/>
                <a:gd name="T7" fmla="*/ 4 h 47"/>
                <a:gd name="T8" fmla="*/ 2 w 119"/>
                <a:gd name="T9" fmla="*/ 1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9" h="47">
                  <a:moveTo>
                    <a:pt x="2" y="14"/>
                  </a:moveTo>
                  <a:cubicBezTo>
                    <a:pt x="0" y="25"/>
                    <a:pt x="25" y="38"/>
                    <a:pt x="58" y="42"/>
                  </a:cubicBezTo>
                  <a:cubicBezTo>
                    <a:pt x="90" y="47"/>
                    <a:pt x="117" y="41"/>
                    <a:pt x="118" y="31"/>
                  </a:cubicBezTo>
                  <a:cubicBezTo>
                    <a:pt x="119" y="21"/>
                    <a:pt x="94" y="9"/>
                    <a:pt x="62" y="4"/>
                  </a:cubicBezTo>
                  <a:cubicBezTo>
                    <a:pt x="30" y="0"/>
                    <a:pt x="4" y="4"/>
                    <a:pt x="2" y="14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246">
              <a:extLst>
                <a:ext uri="{FF2B5EF4-FFF2-40B4-BE49-F238E27FC236}">
                  <a16:creationId xmlns:a16="http://schemas.microsoft.com/office/drawing/2014/main" xmlns="" id="{5F92B962-A557-4151-8E2F-1E9AFA09A797}"/>
                </a:ext>
              </a:extLst>
            </p:cNvPr>
            <p:cNvSpPr>
              <a:spLocks/>
            </p:cNvSpPr>
            <p:nvPr/>
          </p:nvSpPr>
          <p:spPr bwMode="auto">
            <a:xfrm>
              <a:off x="4928" y="3735"/>
              <a:ext cx="73" cy="90"/>
            </a:xfrm>
            <a:custGeom>
              <a:avLst/>
              <a:gdLst>
                <a:gd name="T0" fmla="*/ 10 w 95"/>
                <a:gd name="T1" fmla="*/ 107 h 116"/>
                <a:gd name="T2" fmla="*/ 66 w 95"/>
                <a:gd name="T3" fmla="*/ 72 h 116"/>
                <a:gd name="T4" fmla="*/ 84 w 95"/>
                <a:gd name="T5" fmla="*/ 8 h 116"/>
                <a:gd name="T6" fmla="*/ 29 w 95"/>
                <a:gd name="T7" fmla="*/ 44 h 116"/>
                <a:gd name="T8" fmla="*/ 10 w 95"/>
                <a:gd name="T9" fmla="*/ 107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116">
                  <a:moveTo>
                    <a:pt x="10" y="107"/>
                  </a:moveTo>
                  <a:cubicBezTo>
                    <a:pt x="20" y="116"/>
                    <a:pt x="45" y="101"/>
                    <a:pt x="66" y="72"/>
                  </a:cubicBezTo>
                  <a:cubicBezTo>
                    <a:pt x="87" y="45"/>
                    <a:pt x="95" y="15"/>
                    <a:pt x="84" y="8"/>
                  </a:cubicBezTo>
                  <a:cubicBezTo>
                    <a:pt x="74" y="0"/>
                    <a:pt x="49" y="16"/>
                    <a:pt x="29" y="44"/>
                  </a:cubicBezTo>
                  <a:cubicBezTo>
                    <a:pt x="9" y="71"/>
                    <a:pt x="0" y="100"/>
                    <a:pt x="10" y="107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247">
              <a:extLst>
                <a:ext uri="{FF2B5EF4-FFF2-40B4-BE49-F238E27FC236}">
                  <a16:creationId xmlns:a16="http://schemas.microsoft.com/office/drawing/2014/main" xmlns="" id="{F20D4AFD-8153-4570-9DD9-4F91FA37A6DA}"/>
                </a:ext>
              </a:extLst>
            </p:cNvPr>
            <p:cNvSpPr>
              <a:spLocks/>
            </p:cNvSpPr>
            <p:nvPr/>
          </p:nvSpPr>
          <p:spPr bwMode="auto">
            <a:xfrm>
              <a:off x="3882" y="4366"/>
              <a:ext cx="112" cy="44"/>
            </a:xfrm>
            <a:custGeom>
              <a:avLst/>
              <a:gdLst>
                <a:gd name="T0" fmla="*/ 1 w 145"/>
                <a:gd name="T1" fmla="*/ 37 h 57"/>
                <a:gd name="T2" fmla="*/ 76 w 145"/>
                <a:gd name="T3" fmla="*/ 52 h 57"/>
                <a:gd name="T4" fmla="*/ 143 w 145"/>
                <a:gd name="T5" fmla="*/ 17 h 57"/>
                <a:gd name="T6" fmla="*/ 69 w 145"/>
                <a:gd name="T7" fmla="*/ 5 h 57"/>
                <a:gd name="T8" fmla="*/ 1 w 145"/>
                <a:gd name="T9" fmla="*/ 3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5" h="57">
                  <a:moveTo>
                    <a:pt x="1" y="37"/>
                  </a:moveTo>
                  <a:cubicBezTo>
                    <a:pt x="3" y="50"/>
                    <a:pt x="37" y="57"/>
                    <a:pt x="76" y="52"/>
                  </a:cubicBezTo>
                  <a:cubicBezTo>
                    <a:pt x="117" y="46"/>
                    <a:pt x="145" y="30"/>
                    <a:pt x="143" y="17"/>
                  </a:cubicBezTo>
                  <a:cubicBezTo>
                    <a:pt x="140" y="5"/>
                    <a:pt x="107" y="0"/>
                    <a:pt x="69" y="5"/>
                  </a:cubicBezTo>
                  <a:cubicBezTo>
                    <a:pt x="30" y="10"/>
                    <a:pt x="0" y="24"/>
                    <a:pt x="1" y="37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248">
              <a:extLst>
                <a:ext uri="{FF2B5EF4-FFF2-40B4-BE49-F238E27FC236}">
                  <a16:creationId xmlns:a16="http://schemas.microsoft.com/office/drawing/2014/main" xmlns="" id="{3791D882-E882-4C98-ADD5-06E95AFD5F70}"/>
                </a:ext>
              </a:extLst>
            </p:cNvPr>
            <p:cNvSpPr>
              <a:spLocks/>
            </p:cNvSpPr>
            <p:nvPr/>
          </p:nvSpPr>
          <p:spPr bwMode="auto">
            <a:xfrm>
              <a:off x="3875" y="4189"/>
              <a:ext cx="62" cy="27"/>
            </a:xfrm>
            <a:custGeom>
              <a:avLst/>
              <a:gdLst>
                <a:gd name="T0" fmla="*/ 1 w 80"/>
                <a:gd name="T1" fmla="*/ 21 h 34"/>
                <a:gd name="T2" fmla="*/ 43 w 80"/>
                <a:gd name="T3" fmla="*/ 31 h 34"/>
                <a:gd name="T4" fmla="*/ 78 w 80"/>
                <a:gd name="T5" fmla="*/ 11 h 34"/>
                <a:gd name="T6" fmla="*/ 38 w 80"/>
                <a:gd name="T7" fmla="*/ 2 h 34"/>
                <a:gd name="T8" fmla="*/ 1 w 80"/>
                <a:gd name="T9" fmla="*/ 2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34">
                  <a:moveTo>
                    <a:pt x="1" y="21"/>
                  </a:moveTo>
                  <a:cubicBezTo>
                    <a:pt x="2" y="29"/>
                    <a:pt x="21" y="34"/>
                    <a:pt x="43" y="31"/>
                  </a:cubicBezTo>
                  <a:cubicBezTo>
                    <a:pt x="65" y="28"/>
                    <a:pt x="80" y="19"/>
                    <a:pt x="78" y="11"/>
                  </a:cubicBezTo>
                  <a:cubicBezTo>
                    <a:pt x="77" y="3"/>
                    <a:pt x="59" y="0"/>
                    <a:pt x="38" y="2"/>
                  </a:cubicBezTo>
                  <a:cubicBezTo>
                    <a:pt x="16" y="5"/>
                    <a:pt x="0" y="14"/>
                    <a:pt x="1" y="21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249">
              <a:extLst>
                <a:ext uri="{FF2B5EF4-FFF2-40B4-BE49-F238E27FC236}">
                  <a16:creationId xmlns:a16="http://schemas.microsoft.com/office/drawing/2014/main" xmlns="" id="{DB4618B4-DE0E-437A-87E1-3D7D6383EADC}"/>
                </a:ext>
              </a:extLst>
            </p:cNvPr>
            <p:cNvSpPr>
              <a:spLocks/>
            </p:cNvSpPr>
            <p:nvPr/>
          </p:nvSpPr>
          <p:spPr bwMode="auto">
            <a:xfrm>
              <a:off x="5018" y="2824"/>
              <a:ext cx="542" cy="1341"/>
            </a:xfrm>
            <a:custGeom>
              <a:avLst/>
              <a:gdLst>
                <a:gd name="T0" fmla="*/ 0 w 701"/>
                <a:gd name="T1" fmla="*/ 1733 h 1736"/>
                <a:gd name="T2" fmla="*/ 2 w 701"/>
                <a:gd name="T3" fmla="*/ 1736 h 1736"/>
                <a:gd name="T4" fmla="*/ 193 w 701"/>
                <a:gd name="T5" fmla="*/ 1518 h 1736"/>
                <a:gd name="T6" fmla="*/ 280 w 701"/>
                <a:gd name="T7" fmla="*/ 1589 h 1736"/>
                <a:gd name="T8" fmla="*/ 687 w 701"/>
                <a:gd name="T9" fmla="*/ 847 h 1736"/>
                <a:gd name="T10" fmla="*/ 538 w 701"/>
                <a:gd name="T11" fmla="*/ 789 h 1736"/>
                <a:gd name="T12" fmla="*/ 701 w 701"/>
                <a:gd name="T13" fmla="*/ 0 h 1736"/>
                <a:gd name="T14" fmla="*/ 697 w 701"/>
                <a:gd name="T15" fmla="*/ 0 h 1736"/>
                <a:gd name="T16" fmla="*/ 530 w 701"/>
                <a:gd name="T17" fmla="*/ 799 h 1736"/>
                <a:gd name="T18" fmla="*/ 679 w 701"/>
                <a:gd name="T19" fmla="*/ 858 h 1736"/>
                <a:gd name="T20" fmla="*/ 284 w 701"/>
                <a:gd name="T21" fmla="*/ 1577 h 1736"/>
                <a:gd name="T22" fmla="*/ 198 w 701"/>
                <a:gd name="T23" fmla="*/ 1506 h 1736"/>
                <a:gd name="T24" fmla="*/ 0 w 701"/>
                <a:gd name="T25" fmla="*/ 1733 h 1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01" h="1736">
                  <a:moveTo>
                    <a:pt x="0" y="1733"/>
                  </a:moveTo>
                  <a:cubicBezTo>
                    <a:pt x="0" y="1734"/>
                    <a:pt x="2" y="1735"/>
                    <a:pt x="2" y="1736"/>
                  </a:cubicBezTo>
                  <a:cubicBezTo>
                    <a:pt x="70" y="1667"/>
                    <a:pt x="134" y="1594"/>
                    <a:pt x="193" y="1518"/>
                  </a:cubicBezTo>
                  <a:cubicBezTo>
                    <a:pt x="222" y="1542"/>
                    <a:pt x="251" y="1565"/>
                    <a:pt x="280" y="1589"/>
                  </a:cubicBezTo>
                  <a:cubicBezTo>
                    <a:pt x="453" y="1365"/>
                    <a:pt x="589" y="1114"/>
                    <a:pt x="687" y="847"/>
                  </a:cubicBezTo>
                  <a:cubicBezTo>
                    <a:pt x="638" y="828"/>
                    <a:pt x="587" y="808"/>
                    <a:pt x="538" y="789"/>
                  </a:cubicBezTo>
                  <a:cubicBezTo>
                    <a:pt x="630" y="536"/>
                    <a:pt x="685" y="269"/>
                    <a:pt x="701" y="0"/>
                  </a:cubicBezTo>
                  <a:cubicBezTo>
                    <a:pt x="700" y="0"/>
                    <a:pt x="698" y="0"/>
                    <a:pt x="697" y="0"/>
                  </a:cubicBezTo>
                  <a:cubicBezTo>
                    <a:pt x="680" y="273"/>
                    <a:pt x="624" y="543"/>
                    <a:pt x="530" y="799"/>
                  </a:cubicBezTo>
                  <a:cubicBezTo>
                    <a:pt x="579" y="819"/>
                    <a:pt x="629" y="839"/>
                    <a:pt x="679" y="858"/>
                  </a:cubicBezTo>
                  <a:cubicBezTo>
                    <a:pt x="583" y="1116"/>
                    <a:pt x="451" y="1360"/>
                    <a:pt x="284" y="1577"/>
                  </a:cubicBezTo>
                  <a:cubicBezTo>
                    <a:pt x="255" y="1553"/>
                    <a:pt x="227" y="1529"/>
                    <a:pt x="198" y="1506"/>
                  </a:cubicBezTo>
                  <a:cubicBezTo>
                    <a:pt x="136" y="1586"/>
                    <a:pt x="70" y="1661"/>
                    <a:pt x="0" y="1733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250">
              <a:extLst>
                <a:ext uri="{FF2B5EF4-FFF2-40B4-BE49-F238E27FC236}">
                  <a16:creationId xmlns:a16="http://schemas.microsoft.com/office/drawing/2014/main" xmlns="" id="{6B272B8B-579F-4008-8A8D-2BF4006820BE}"/>
                </a:ext>
              </a:extLst>
            </p:cNvPr>
            <p:cNvSpPr>
              <a:spLocks/>
            </p:cNvSpPr>
            <p:nvPr/>
          </p:nvSpPr>
          <p:spPr bwMode="auto">
            <a:xfrm>
              <a:off x="5549" y="2799"/>
              <a:ext cx="18" cy="51"/>
            </a:xfrm>
            <a:custGeom>
              <a:avLst/>
              <a:gdLst>
                <a:gd name="T0" fmla="*/ 9 w 23"/>
                <a:gd name="T1" fmla="*/ 66 h 66"/>
                <a:gd name="T2" fmla="*/ 22 w 23"/>
                <a:gd name="T3" fmla="*/ 33 h 66"/>
                <a:gd name="T4" fmla="*/ 13 w 23"/>
                <a:gd name="T5" fmla="*/ 0 h 66"/>
                <a:gd name="T6" fmla="*/ 1 w 23"/>
                <a:gd name="T7" fmla="*/ 33 h 66"/>
                <a:gd name="T8" fmla="*/ 9 w 23"/>
                <a:gd name="T9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66">
                  <a:moveTo>
                    <a:pt x="9" y="66"/>
                  </a:moveTo>
                  <a:cubicBezTo>
                    <a:pt x="16" y="66"/>
                    <a:pt x="21" y="52"/>
                    <a:pt x="22" y="33"/>
                  </a:cubicBezTo>
                  <a:cubicBezTo>
                    <a:pt x="23" y="16"/>
                    <a:pt x="20" y="1"/>
                    <a:pt x="13" y="0"/>
                  </a:cubicBezTo>
                  <a:cubicBezTo>
                    <a:pt x="8" y="0"/>
                    <a:pt x="2" y="15"/>
                    <a:pt x="1" y="33"/>
                  </a:cubicBezTo>
                  <a:cubicBezTo>
                    <a:pt x="0" y="50"/>
                    <a:pt x="4" y="65"/>
                    <a:pt x="9" y="66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251">
              <a:extLst>
                <a:ext uri="{FF2B5EF4-FFF2-40B4-BE49-F238E27FC236}">
                  <a16:creationId xmlns:a16="http://schemas.microsoft.com/office/drawing/2014/main" xmlns="" id="{DE7A344B-63D6-4DCF-86F5-45153707B5A5}"/>
                </a:ext>
              </a:extLst>
            </p:cNvPr>
            <p:cNvSpPr>
              <a:spLocks/>
            </p:cNvSpPr>
            <p:nvPr/>
          </p:nvSpPr>
          <p:spPr bwMode="auto">
            <a:xfrm>
              <a:off x="5418" y="3410"/>
              <a:ext cx="26" cy="50"/>
            </a:xfrm>
            <a:custGeom>
              <a:avLst/>
              <a:gdLst>
                <a:gd name="T0" fmla="*/ 6 w 33"/>
                <a:gd name="T1" fmla="*/ 63 h 65"/>
                <a:gd name="T2" fmla="*/ 27 w 33"/>
                <a:gd name="T3" fmla="*/ 35 h 65"/>
                <a:gd name="T4" fmla="*/ 28 w 33"/>
                <a:gd name="T5" fmla="*/ 2 h 65"/>
                <a:gd name="T6" fmla="*/ 7 w 33"/>
                <a:gd name="T7" fmla="*/ 28 h 65"/>
                <a:gd name="T8" fmla="*/ 6 w 33"/>
                <a:gd name="T9" fmla="*/ 6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65">
                  <a:moveTo>
                    <a:pt x="6" y="63"/>
                  </a:moveTo>
                  <a:cubicBezTo>
                    <a:pt x="11" y="65"/>
                    <a:pt x="21" y="53"/>
                    <a:pt x="27" y="35"/>
                  </a:cubicBezTo>
                  <a:cubicBezTo>
                    <a:pt x="33" y="19"/>
                    <a:pt x="33" y="4"/>
                    <a:pt x="28" y="2"/>
                  </a:cubicBezTo>
                  <a:cubicBezTo>
                    <a:pt x="22" y="0"/>
                    <a:pt x="14" y="12"/>
                    <a:pt x="7" y="28"/>
                  </a:cubicBezTo>
                  <a:cubicBezTo>
                    <a:pt x="1" y="45"/>
                    <a:pt x="0" y="60"/>
                    <a:pt x="6" y="63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252">
              <a:extLst>
                <a:ext uri="{FF2B5EF4-FFF2-40B4-BE49-F238E27FC236}">
                  <a16:creationId xmlns:a16="http://schemas.microsoft.com/office/drawing/2014/main" xmlns="" id="{04BE2968-EC08-4912-BDD6-969FA2522A1C}"/>
                </a:ext>
              </a:extLst>
            </p:cNvPr>
            <p:cNvSpPr>
              <a:spLocks/>
            </p:cNvSpPr>
            <p:nvPr/>
          </p:nvSpPr>
          <p:spPr bwMode="auto">
            <a:xfrm>
              <a:off x="5005" y="4144"/>
              <a:ext cx="34" cy="35"/>
            </a:xfrm>
            <a:custGeom>
              <a:avLst/>
              <a:gdLst>
                <a:gd name="T0" fmla="*/ 3 w 44"/>
                <a:gd name="T1" fmla="*/ 42 h 45"/>
                <a:gd name="T2" fmla="*/ 28 w 44"/>
                <a:gd name="T3" fmla="*/ 29 h 45"/>
                <a:gd name="T4" fmla="*/ 40 w 44"/>
                <a:gd name="T5" fmla="*/ 4 h 45"/>
                <a:gd name="T6" fmla="*/ 16 w 44"/>
                <a:gd name="T7" fmla="*/ 16 h 45"/>
                <a:gd name="T8" fmla="*/ 3 w 44"/>
                <a:gd name="T9" fmla="*/ 4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45">
                  <a:moveTo>
                    <a:pt x="3" y="42"/>
                  </a:moveTo>
                  <a:cubicBezTo>
                    <a:pt x="6" y="45"/>
                    <a:pt x="17" y="40"/>
                    <a:pt x="28" y="29"/>
                  </a:cubicBezTo>
                  <a:cubicBezTo>
                    <a:pt x="38" y="19"/>
                    <a:pt x="44" y="7"/>
                    <a:pt x="40" y="4"/>
                  </a:cubicBezTo>
                  <a:cubicBezTo>
                    <a:pt x="37" y="0"/>
                    <a:pt x="26" y="6"/>
                    <a:pt x="16" y="16"/>
                  </a:cubicBezTo>
                  <a:cubicBezTo>
                    <a:pt x="6" y="26"/>
                    <a:pt x="0" y="38"/>
                    <a:pt x="3" y="42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253">
              <a:extLst>
                <a:ext uri="{FF2B5EF4-FFF2-40B4-BE49-F238E27FC236}">
                  <a16:creationId xmlns:a16="http://schemas.microsoft.com/office/drawing/2014/main" xmlns="" id="{843D2B7A-B483-4088-80A3-8554B59F5931}"/>
                </a:ext>
              </a:extLst>
            </p:cNvPr>
            <p:cNvSpPr>
              <a:spLocks/>
            </p:cNvSpPr>
            <p:nvPr/>
          </p:nvSpPr>
          <p:spPr bwMode="auto">
            <a:xfrm>
              <a:off x="5534" y="3453"/>
              <a:ext cx="26" cy="53"/>
            </a:xfrm>
            <a:custGeom>
              <a:avLst/>
              <a:gdLst>
                <a:gd name="T0" fmla="*/ 6 w 34"/>
                <a:gd name="T1" fmla="*/ 66 h 69"/>
                <a:gd name="T2" fmla="*/ 27 w 34"/>
                <a:gd name="T3" fmla="*/ 38 h 69"/>
                <a:gd name="T4" fmla="*/ 29 w 34"/>
                <a:gd name="T5" fmla="*/ 3 h 69"/>
                <a:gd name="T6" fmla="*/ 8 w 34"/>
                <a:gd name="T7" fmla="*/ 31 h 69"/>
                <a:gd name="T8" fmla="*/ 6 w 34"/>
                <a:gd name="T9" fmla="*/ 66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69">
                  <a:moveTo>
                    <a:pt x="6" y="66"/>
                  </a:moveTo>
                  <a:cubicBezTo>
                    <a:pt x="11" y="69"/>
                    <a:pt x="21" y="56"/>
                    <a:pt x="27" y="38"/>
                  </a:cubicBezTo>
                  <a:cubicBezTo>
                    <a:pt x="34" y="21"/>
                    <a:pt x="34" y="5"/>
                    <a:pt x="29" y="3"/>
                  </a:cubicBezTo>
                  <a:cubicBezTo>
                    <a:pt x="23" y="0"/>
                    <a:pt x="14" y="13"/>
                    <a:pt x="8" y="31"/>
                  </a:cubicBezTo>
                  <a:cubicBezTo>
                    <a:pt x="1" y="49"/>
                    <a:pt x="0" y="64"/>
                    <a:pt x="6" y="66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254">
              <a:extLst>
                <a:ext uri="{FF2B5EF4-FFF2-40B4-BE49-F238E27FC236}">
                  <a16:creationId xmlns:a16="http://schemas.microsoft.com/office/drawing/2014/main" xmlns="" id="{6A14DB56-A8B5-4FD8-A48C-38778A1538BA}"/>
                </a:ext>
              </a:extLst>
            </p:cNvPr>
            <p:cNvSpPr>
              <a:spLocks/>
            </p:cNvSpPr>
            <p:nvPr/>
          </p:nvSpPr>
          <p:spPr bwMode="auto">
            <a:xfrm>
              <a:off x="5214" y="4026"/>
              <a:ext cx="39" cy="48"/>
            </a:xfrm>
            <a:custGeom>
              <a:avLst/>
              <a:gdLst>
                <a:gd name="T0" fmla="*/ 5 w 51"/>
                <a:gd name="T1" fmla="*/ 57 h 62"/>
                <a:gd name="T2" fmla="*/ 34 w 51"/>
                <a:gd name="T3" fmla="*/ 38 h 62"/>
                <a:gd name="T4" fmla="*/ 47 w 51"/>
                <a:gd name="T5" fmla="*/ 3 h 62"/>
                <a:gd name="T6" fmla="*/ 17 w 51"/>
                <a:gd name="T7" fmla="*/ 23 h 62"/>
                <a:gd name="T8" fmla="*/ 5 w 51"/>
                <a:gd name="T9" fmla="*/ 57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62">
                  <a:moveTo>
                    <a:pt x="5" y="57"/>
                  </a:moveTo>
                  <a:cubicBezTo>
                    <a:pt x="9" y="62"/>
                    <a:pt x="23" y="52"/>
                    <a:pt x="34" y="38"/>
                  </a:cubicBezTo>
                  <a:cubicBezTo>
                    <a:pt x="46" y="22"/>
                    <a:pt x="51" y="7"/>
                    <a:pt x="47" y="3"/>
                  </a:cubicBezTo>
                  <a:cubicBezTo>
                    <a:pt x="43" y="0"/>
                    <a:pt x="29" y="9"/>
                    <a:pt x="17" y="23"/>
                  </a:cubicBezTo>
                  <a:cubicBezTo>
                    <a:pt x="7" y="38"/>
                    <a:pt x="0" y="54"/>
                    <a:pt x="5" y="57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255">
              <a:extLst>
                <a:ext uri="{FF2B5EF4-FFF2-40B4-BE49-F238E27FC236}">
                  <a16:creationId xmlns:a16="http://schemas.microsoft.com/office/drawing/2014/main" xmlns="" id="{02DB5087-E6F8-4ACF-B131-967B044E34F3}"/>
                </a:ext>
              </a:extLst>
            </p:cNvPr>
            <p:cNvSpPr>
              <a:spLocks/>
            </p:cNvSpPr>
            <p:nvPr/>
          </p:nvSpPr>
          <p:spPr bwMode="auto">
            <a:xfrm>
              <a:off x="5156" y="3981"/>
              <a:ext cx="24" cy="28"/>
            </a:xfrm>
            <a:custGeom>
              <a:avLst/>
              <a:gdLst>
                <a:gd name="T0" fmla="*/ 3 w 31"/>
                <a:gd name="T1" fmla="*/ 34 h 36"/>
                <a:gd name="T2" fmla="*/ 21 w 31"/>
                <a:gd name="T3" fmla="*/ 22 h 36"/>
                <a:gd name="T4" fmla="*/ 28 w 31"/>
                <a:gd name="T5" fmla="*/ 2 h 36"/>
                <a:gd name="T6" fmla="*/ 11 w 31"/>
                <a:gd name="T7" fmla="*/ 14 h 36"/>
                <a:gd name="T8" fmla="*/ 3 w 31"/>
                <a:gd name="T9" fmla="*/ 3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6">
                  <a:moveTo>
                    <a:pt x="3" y="34"/>
                  </a:moveTo>
                  <a:cubicBezTo>
                    <a:pt x="6" y="36"/>
                    <a:pt x="15" y="31"/>
                    <a:pt x="21" y="22"/>
                  </a:cubicBezTo>
                  <a:cubicBezTo>
                    <a:pt x="28" y="13"/>
                    <a:pt x="31" y="4"/>
                    <a:pt x="28" y="2"/>
                  </a:cubicBezTo>
                  <a:cubicBezTo>
                    <a:pt x="25" y="0"/>
                    <a:pt x="17" y="4"/>
                    <a:pt x="11" y="14"/>
                  </a:cubicBezTo>
                  <a:cubicBezTo>
                    <a:pt x="4" y="22"/>
                    <a:pt x="0" y="31"/>
                    <a:pt x="3" y="34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256">
              <a:extLst>
                <a:ext uri="{FF2B5EF4-FFF2-40B4-BE49-F238E27FC236}">
                  <a16:creationId xmlns:a16="http://schemas.microsoft.com/office/drawing/2014/main" xmlns="" id="{839F64BE-C4FC-4F1E-BD8C-EE75FBBD7DF7}"/>
                </a:ext>
              </a:extLst>
            </p:cNvPr>
            <p:cNvSpPr>
              <a:spLocks/>
            </p:cNvSpPr>
            <p:nvPr/>
          </p:nvSpPr>
          <p:spPr bwMode="auto">
            <a:xfrm>
              <a:off x="3997" y="3433"/>
              <a:ext cx="796" cy="645"/>
            </a:xfrm>
            <a:custGeom>
              <a:avLst/>
              <a:gdLst>
                <a:gd name="T0" fmla="*/ 1031 w 1031"/>
                <a:gd name="T1" fmla="*/ 1 h 836"/>
                <a:gd name="T2" fmla="*/ 1028 w 1031"/>
                <a:gd name="T3" fmla="*/ 0 h 836"/>
                <a:gd name="T4" fmla="*/ 922 w 1031"/>
                <a:gd name="T5" fmla="*/ 166 h 836"/>
                <a:gd name="T6" fmla="*/ 833 w 1031"/>
                <a:gd name="T7" fmla="*/ 97 h 836"/>
                <a:gd name="T8" fmla="*/ 462 w 1031"/>
                <a:gd name="T9" fmla="*/ 459 h 836"/>
                <a:gd name="T10" fmla="*/ 554 w 1031"/>
                <a:gd name="T11" fmla="*/ 594 h 836"/>
                <a:gd name="T12" fmla="*/ 0 w 1031"/>
                <a:gd name="T13" fmla="*/ 832 h 836"/>
                <a:gd name="T14" fmla="*/ 1 w 1031"/>
                <a:gd name="T15" fmla="*/ 836 h 836"/>
                <a:gd name="T16" fmla="*/ 563 w 1031"/>
                <a:gd name="T17" fmla="*/ 593 h 836"/>
                <a:gd name="T18" fmla="*/ 472 w 1031"/>
                <a:gd name="T19" fmla="*/ 458 h 836"/>
                <a:gd name="T20" fmla="*/ 832 w 1031"/>
                <a:gd name="T21" fmla="*/ 105 h 836"/>
                <a:gd name="T22" fmla="*/ 920 w 1031"/>
                <a:gd name="T23" fmla="*/ 175 h 836"/>
                <a:gd name="T24" fmla="*/ 1031 w 1031"/>
                <a:gd name="T25" fmla="*/ 1 h 8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31" h="836">
                  <a:moveTo>
                    <a:pt x="1031" y="1"/>
                  </a:moveTo>
                  <a:cubicBezTo>
                    <a:pt x="1031" y="0"/>
                    <a:pt x="1029" y="0"/>
                    <a:pt x="1028" y="0"/>
                  </a:cubicBezTo>
                  <a:cubicBezTo>
                    <a:pt x="996" y="57"/>
                    <a:pt x="960" y="112"/>
                    <a:pt x="922" y="166"/>
                  </a:cubicBezTo>
                  <a:cubicBezTo>
                    <a:pt x="892" y="143"/>
                    <a:pt x="863" y="120"/>
                    <a:pt x="833" y="97"/>
                  </a:cubicBezTo>
                  <a:cubicBezTo>
                    <a:pt x="732" y="236"/>
                    <a:pt x="608" y="359"/>
                    <a:pt x="462" y="459"/>
                  </a:cubicBezTo>
                  <a:cubicBezTo>
                    <a:pt x="493" y="504"/>
                    <a:pt x="524" y="548"/>
                    <a:pt x="554" y="594"/>
                  </a:cubicBezTo>
                  <a:cubicBezTo>
                    <a:pt x="392" y="703"/>
                    <a:pt x="207" y="786"/>
                    <a:pt x="0" y="832"/>
                  </a:cubicBezTo>
                  <a:cubicBezTo>
                    <a:pt x="0" y="834"/>
                    <a:pt x="1" y="835"/>
                    <a:pt x="1" y="836"/>
                  </a:cubicBezTo>
                  <a:cubicBezTo>
                    <a:pt x="212" y="789"/>
                    <a:pt x="399" y="705"/>
                    <a:pt x="563" y="593"/>
                  </a:cubicBezTo>
                  <a:cubicBezTo>
                    <a:pt x="532" y="547"/>
                    <a:pt x="502" y="503"/>
                    <a:pt x="472" y="458"/>
                  </a:cubicBezTo>
                  <a:cubicBezTo>
                    <a:pt x="611" y="361"/>
                    <a:pt x="733" y="240"/>
                    <a:pt x="832" y="105"/>
                  </a:cubicBezTo>
                  <a:cubicBezTo>
                    <a:pt x="861" y="128"/>
                    <a:pt x="890" y="151"/>
                    <a:pt x="920" y="175"/>
                  </a:cubicBezTo>
                  <a:cubicBezTo>
                    <a:pt x="960" y="119"/>
                    <a:pt x="998" y="61"/>
                    <a:pt x="1031" y="1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257">
              <a:extLst>
                <a:ext uri="{FF2B5EF4-FFF2-40B4-BE49-F238E27FC236}">
                  <a16:creationId xmlns:a16="http://schemas.microsoft.com/office/drawing/2014/main" xmlns="" id="{A86E721E-82D3-4A3C-8511-5E7180EE090C}"/>
                </a:ext>
              </a:extLst>
            </p:cNvPr>
            <p:cNvSpPr>
              <a:spLocks/>
            </p:cNvSpPr>
            <p:nvPr/>
          </p:nvSpPr>
          <p:spPr bwMode="auto">
            <a:xfrm>
              <a:off x="3977" y="4066"/>
              <a:ext cx="41" cy="21"/>
            </a:xfrm>
            <a:custGeom>
              <a:avLst/>
              <a:gdLst>
                <a:gd name="T0" fmla="*/ 52 w 53"/>
                <a:gd name="T1" fmla="*/ 9 h 28"/>
                <a:gd name="T2" fmla="*/ 24 w 53"/>
                <a:gd name="T3" fmla="*/ 4 h 28"/>
                <a:gd name="T4" fmla="*/ 2 w 53"/>
                <a:gd name="T5" fmla="*/ 20 h 28"/>
                <a:gd name="T6" fmla="*/ 30 w 53"/>
                <a:gd name="T7" fmla="*/ 24 h 28"/>
                <a:gd name="T8" fmla="*/ 52 w 53"/>
                <a:gd name="T9" fmla="*/ 9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28">
                  <a:moveTo>
                    <a:pt x="52" y="9"/>
                  </a:moveTo>
                  <a:cubicBezTo>
                    <a:pt x="50" y="2"/>
                    <a:pt x="38" y="0"/>
                    <a:pt x="24" y="4"/>
                  </a:cubicBezTo>
                  <a:cubicBezTo>
                    <a:pt x="11" y="8"/>
                    <a:pt x="0" y="14"/>
                    <a:pt x="2" y="20"/>
                  </a:cubicBezTo>
                  <a:cubicBezTo>
                    <a:pt x="3" y="26"/>
                    <a:pt x="16" y="28"/>
                    <a:pt x="30" y="24"/>
                  </a:cubicBezTo>
                  <a:cubicBezTo>
                    <a:pt x="43" y="22"/>
                    <a:pt x="53" y="15"/>
                    <a:pt x="52" y="9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258">
              <a:extLst>
                <a:ext uri="{FF2B5EF4-FFF2-40B4-BE49-F238E27FC236}">
                  <a16:creationId xmlns:a16="http://schemas.microsoft.com/office/drawing/2014/main" xmlns="" id="{BADB2FE5-E058-44CA-8383-4459DF97EF0B}"/>
                </a:ext>
              </a:extLst>
            </p:cNvPr>
            <p:cNvSpPr>
              <a:spLocks/>
            </p:cNvSpPr>
            <p:nvPr/>
          </p:nvSpPr>
          <p:spPr bwMode="auto">
            <a:xfrm>
              <a:off x="4408" y="3878"/>
              <a:ext cx="35" cy="28"/>
            </a:xfrm>
            <a:custGeom>
              <a:avLst/>
              <a:gdLst>
                <a:gd name="T0" fmla="*/ 42 w 45"/>
                <a:gd name="T1" fmla="*/ 5 h 36"/>
                <a:gd name="T2" fmla="*/ 17 w 45"/>
                <a:gd name="T3" fmla="*/ 9 h 36"/>
                <a:gd name="T4" fmla="*/ 3 w 45"/>
                <a:gd name="T5" fmla="*/ 31 h 36"/>
                <a:gd name="T6" fmla="*/ 29 w 45"/>
                <a:gd name="T7" fmla="*/ 27 h 36"/>
                <a:gd name="T8" fmla="*/ 42 w 45"/>
                <a:gd name="T9" fmla="*/ 5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36">
                  <a:moveTo>
                    <a:pt x="42" y="5"/>
                  </a:moveTo>
                  <a:cubicBezTo>
                    <a:pt x="38" y="0"/>
                    <a:pt x="27" y="2"/>
                    <a:pt x="17" y="9"/>
                  </a:cubicBezTo>
                  <a:cubicBezTo>
                    <a:pt x="6" y="16"/>
                    <a:pt x="0" y="26"/>
                    <a:pt x="3" y="31"/>
                  </a:cubicBezTo>
                  <a:cubicBezTo>
                    <a:pt x="7" y="36"/>
                    <a:pt x="18" y="34"/>
                    <a:pt x="29" y="27"/>
                  </a:cubicBezTo>
                  <a:cubicBezTo>
                    <a:pt x="39" y="20"/>
                    <a:pt x="45" y="10"/>
                    <a:pt x="42" y="5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259">
              <a:extLst>
                <a:ext uri="{FF2B5EF4-FFF2-40B4-BE49-F238E27FC236}">
                  <a16:creationId xmlns:a16="http://schemas.microsoft.com/office/drawing/2014/main" xmlns="" id="{613AD4FC-512A-4819-883D-C5B47B7A3CF8}"/>
                </a:ext>
              </a:extLst>
            </p:cNvPr>
            <p:cNvSpPr>
              <a:spLocks/>
            </p:cNvSpPr>
            <p:nvPr/>
          </p:nvSpPr>
          <p:spPr bwMode="auto">
            <a:xfrm>
              <a:off x="4781" y="3420"/>
              <a:ext cx="20" cy="29"/>
            </a:xfrm>
            <a:custGeom>
              <a:avLst/>
              <a:gdLst>
                <a:gd name="T0" fmla="*/ 21 w 25"/>
                <a:gd name="T1" fmla="*/ 3 h 37"/>
                <a:gd name="T2" fmla="*/ 6 w 25"/>
                <a:gd name="T3" fmla="*/ 14 h 37"/>
                <a:gd name="T4" fmla="*/ 4 w 25"/>
                <a:gd name="T5" fmla="*/ 35 h 37"/>
                <a:gd name="T6" fmla="*/ 19 w 25"/>
                <a:gd name="T7" fmla="*/ 24 h 37"/>
                <a:gd name="T8" fmla="*/ 21 w 25"/>
                <a:gd name="T9" fmla="*/ 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37">
                  <a:moveTo>
                    <a:pt x="21" y="3"/>
                  </a:moveTo>
                  <a:cubicBezTo>
                    <a:pt x="17" y="0"/>
                    <a:pt x="10" y="5"/>
                    <a:pt x="6" y="14"/>
                  </a:cubicBezTo>
                  <a:cubicBezTo>
                    <a:pt x="0" y="23"/>
                    <a:pt x="0" y="32"/>
                    <a:pt x="4" y="35"/>
                  </a:cubicBezTo>
                  <a:cubicBezTo>
                    <a:pt x="8" y="37"/>
                    <a:pt x="15" y="32"/>
                    <a:pt x="19" y="24"/>
                  </a:cubicBezTo>
                  <a:cubicBezTo>
                    <a:pt x="25" y="14"/>
                    <a:pt x="25" y="5"/>
                    <a:pt x="21" y="3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260">
              <a:extLst>
                <a:ext uri="{FF2B5EF4-FFF2-40B4-BE49-F238E27FC236}">
                  <a16:creationId xmlns:a16="http://schemas.microsoft.com/office/drawing/2014/main" xmlns="" id="{803EDEF7-ECCC-42A5-8B93-7AA05145E97E}"/>
                </a:ext>
              </a:extLst>
            </p:cNvPr>
            <p:cNvSpPr>
              <a:spLocks/>
            </p:cNvSpPr>
            <p:nvPr/>
          </p:nvSpPr>
          <p:spPr bwMode="auto">
            <a:xfrm>
              <a:off x="4339" y="3775"/>
              <a:ext cx="32" cy="26"/>
            </a:xfrm>
            <a:custGeom>
              <a:avLst/>
              <a:gdLst>
                <a:gd name="T0" fmla="*/ 39 w 42"/>
                <a:gd name="T1" fmla="*/ 4 h 34"/>
                <a:gd name="T2" fmla="*/ 16 w 42"/>
                <a:gd name="T3" fmla="*/ 8 h 34"/>
                <a:gd name="T4" fmla="*/ 4 w 42"/>
                <a:gd name="T5" fmla="*/ 29 h 34"/>
                <a:gd name="T6" fmla="*/ 27 w 42"/>
                <a:gd name="T7" fmla="*/ 25 h 34"/>
                <a:gd name="T8" fmla="*/ 39 w 42"/>
                <a:gd name="T9" fmla="*/ 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34">
                  <a:moveTo>
                    <a:pt x="39" y="4"/>
                  </a:moveTo>
                  <a:cubicBezTo>
                    <a:pt x="36" y="0"/>
                    <a:pt x="25" y="0"/>
                    <a:pt x="16" y="8"/>
                  </a:cubicBezTo>
                  <a:cubicBezTo>
                    <a:pt x="6" y="15"/>
                    <a:pt x="0" y="24"/>
                    <a:pt x="4" y="29"/>
                  </a:cubicBezTo>
                  <a:cubicBezTo>
                    <a:pt x="8" y="34"/>
                    <a:pt x="18" y="33"/>
                    <a:pt x="27" y="25"/>
                  </a:cubicBezTo>
                  <a:cubicBezTo>
                    <a:pt x="38" y="19"/>
                    <a:pt x="42" y="10"/>
                    <a:pt x="39" y="4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261">
              <a:extLst>
                <a:ext uri="{FF2B5EF4-FFF2-40B4-BE49-F238E27FC236}">
                  <a16:creationId xmlns:a16="http://schemas.microsoft.com/office/drawing/2014/main" xmlns="" id="{7615496C-4521-45A9-9D9E-2A42BE0CF6A5}"/>
                </a:ext>
              </a:extLst>
            </p:cNvPr>
            <p:cNvSpPr>
              <a:spLocks/>
            </p:cNvSpPr>
            <p:nvPr/>
          </p:nvSpPr>
          <p:spPr bwMode="auto">
            <a:xfrm>
              <a:off x="4627" y="3494"/>
              <a:ext cx="27" cy="31"/>
            </a:xfrm>
            <a:custGeom>
              <a:avLst/>
              <a:gdLst>
                <a:gd name="T0" fmla="*/ 30 w 35"/>
                <a:gd name="T1" fmla="*/ 3 h 41"/>
                <a:gd name="T2" fmla="*/ 10 w 35"/>
                <a:gd name="T3" fmla="*/ 13 h 41"/>
                <a:gd name="T4" fmla="*/ 6 w 35"/>
                <a:gd name="T5" fmla="*/ 37 h 41"/>
                <a:gd name="T6" fmla="*/ 26 w 35"/>
                <a:gd name="T7" fmla="*/ 26 h 41"/>
                <a:gd name="T8" fmla="*/ 30 w 35"/>
                <a:gd name="T9" fmla="*/ 3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41">
                  <a:moveTo>
                    <a:pt x="30" y="3"/>
                  </a:moveTo>
                  <a:cubicBezTo>
                    <a:pt x="26" y="0"/>
                    <a:pt x="16" y="5"/>
                    <a:pt x="10" y="13"/>
                  </a:cubicBezTo>
                  <a:cubicBezTo>
                    <a:pt x="2" y="23"/>
                    <a:pt x="0" y="33"/>
                    <a:pt x="6" y="37"/>
                  </a:cubicBezTo>
                  <a:cubicBezTo>
                    <a:pt x="10" y="41"/>
                    <a:pt x="20" y="36"/>
                    <a:pt x="26" y="26"/>
                  </a:cubicBezTo>
                  <a:cubicBezTo>
                    <a:pt x="33" y="17"/>
                    <a:pt x="35" y="6"/>
                    <a:pt x="30" y="3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262">
              <a:extLst>
                <a:ext uri="{FF2B5EF4-FFF2-40B4-BE49-F238E27FC236}">
                  <a16:creationId xmlns:a16="http://schemas.microsoft.com/office/drawing/2014/main" xmlns="" id="{B1BE8415-790C-4C16-A6CF-71F45FCD06B3}"/>
                </a:ext>
              </a:extLst>
            </p:cNvPr>
            <p:cNvSpPr>
              <a:spLocks/>
            </p:cNvSpPr>
            <p:nvPr/>
          </p:nvSpPr>
          <p:spPr bwMode="auto">
            <a:xfrm>
              <a:off x="4700" y="3551"/>
              <a:ext cx="17" cy="21"/>
            </a:xfrm>
            <a:custGeom>
              <a:avLst/>
              <a:gdLst>
                <a:gd name="T0" fmla="*/ 19 w 22"/>
                <a:gd name="T1" fmla="*/ 3 h 28"/>
                <a:gd name="T2" fmla="*/ 7 w 22"/>
                <a:gd name="T3" fmla="*/ 10 h 28"/>
                <a:gd name="T4" fmla="*/ 3 w 22"/>
                <a:gd name="T5" fmla="*/ 25 h 28"/>
                <a:gd name="T6" fmla="*/ 17 w 22"/>
                <a:gd name="T7" fmla="*/ 18 h 28"/>
                <a:gd name="T8" fmla="*/ 19 w 22"/>
                <a:gd name="T9" fmla="*/ 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8">
                  <a:moveTo>
                    <a:pt x="19" y="3"/>
                  </a:moveTo>
                  <a:cubicBezTo>
                    <a:pt x="17" y="0"/>
                    <a:pt x="10" y="4"/>
                    <a:pt x="7" y="10"/>
                  </a:cubicBezTo>
                  <a:cubicBezTo>
                    <a:pt x="2" y="16"/>
                    <a:pt x="0" y="23"/>
                    <a:pt x="3" y="25"/>
                  </a:cubicBezTo>
                  <a:cubicBezTo>
                    <a:pt x="6" y="28"/>
                    <a:pt x="12" y="24"/>
                    <a:pt x="17" y="18"/>
                  </a:cubicBezTo>
                  <a:cubicBezTo>
                    <a:pt x="21" y="12"/>
                    <a:pt x="22" y="5"/>
                    <a:pt x="19" y="3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263">
              <a:extLst>
                <a:ext uri="{FF2B5EF4-FFF2-40B4-BE49-F238E27FC236}">
                  <a16:creationId xmlns:a16="http://schemas.microsoft.com/office/drawing/2014/main" xmlns="" id="{1FAE35B1-F192-475E-8C8F-69147312141E}"/>
                </a:ext>
              </a:extLst>
            </p:cNvPr>
            <p:cNvSpPr>
              <a:spLocks/>
            </p:cNvSpPr>
            <p:nvPr/>
          </p:nvSpPr>
          <p:spPr bwMode="auto">
            <a:xfrm>
              <a:off x="5737" y="754"/>
              <a:ext cx="831" cy="3224"/>
            </a:xfrm>
            <a:custGeom>
              <a:avLst/>
              <a:gdLst>
                <a:gd name="T0" fmla="*/ 5 w 1076"/>
                <a:gd name="T1" fmla="*/ 0 h 4175"/>
                <a:gd name="T2" fmla="*/ 0 w 1076"/>
                <a:gd name="T3" fmla="*/ 5 h 4175"/>
                <a:gd name="T4" fmla="*/ 417 w 1076"/>
                <a:gd name="T5" fmla="*/ 537 h 4175"/>
                <a:gd name="T6" fmla="*/ 268 w 1076"/>
                <a:gd name="T7" fmla="*/ 634 h 4175"/>
                <a:gd name="T8" fmla="*/ 782 w 1076"/>
                <a:gd name="T9" fmla="*/ 2314 h 4175"/>
                <a:gd name="T10" fmla="*/ 1035 w 1076"/>
                <a:gd name="T11" fmla="*/ 2295 h 4175"/>
                <a:gd name="T12" fmla="*/ 689 w 1076"/>
                <a:gd name="T13" fmla="*/ 4172 h 4175"/>
                <a:gd name="T14" fmla="*/ 695 w 1076"/>
                <a:gd name="T15" fmla="*/ 4175 h 4175"/>
                <a:gd name="T16" fmla="*/ 1041 w 1076"/>
                <a:gd name="T17" fmla="*/ 2266 h 4175"/>
                <a:gd name="T18" fmla="*/ 787 w 1076"/>
                <a:gd name="T19" fmla="*/ 2287 h 4175"/>
                <a:gd name="T20" fmla="*/ 287 w 1076"/>
                <a:gd name="T21" fmla="*/ 654 h 4175"/>
                <a:gd name="T22" fmla="*/ 437 w 1076"/>
                <a:gd name="T23" fmla="*/ 557 h 4175"/>
                <a:gd name="T24" fmla="*/ 5 w 1076"/>
                <a:gd name="T25" fmla="*/ 0 h 4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76" h="4175">
                  <a:moveTo>
                    <a:pt x="5" y="0"/>
                  </a:moveTo>
                  <a:cubicBezTo>
                    <a:pt x="3" y="2"/>
                    <a:pt x="2" y="4"/>
                    <a:pt x="0" y="5"/>
                  </a:cubicBezTo>
                  <a:cubicBezTo>
                    <a:pt x="159" y="170"/>
                    <a:pt x="298" y="348"/>
                    <a:pt x="417" y="537"/>
                  </a:cubicBezTo>
                  <a:cubicBezTo>
                    <a:pt x="367" y="569"/>
                    <a:pt x="318" y="601"/>
                    <a:pt x="268" y="634"/>
                  </a:cubicBezTo>
                  <a:cubicBezTo>
                    <a:pt x="585" y="1139"/>
                    <a:pt x="754" y="1721"/>
                    <a:pt x="782" y="2314"/>
                  </a:cubicBezTo>
                  <a:cubicBezTo>
                    <a:pt x="867" y="2307"/>
                    <a:pt x="951" y="2302"/>
                    <a:pt x="1035" y="2295"/>
                  </a:cubicBezTo>
                  <a:cubicBezTo>
                    <a:pt x="1067" y="2935"/>
                    <a:pt x="948" y="3587"/>
                    <a:pt x="689" y="4172"/>
                  </a:cubicBezTo>
                  <a:cubicBezTo>
                    <a:pt x="692" y="4174"/>
                    <a:pt x="693" y="4175"/>
                    <a:pt x="695" y="4175"/>
                  </a:cubicBezTo>
                  <a:cubicBezTo>
                    <a:pt x="957" y="3580"/>
                    <a:pt x="1076" y="2917"/>
                    <a:pt x="1041" y="2266"/>
                  </a:cubicBezTo>
                  <a:cubicBezTo>
                    <a:pt x="956" y="2273"/>
                    <a:pt x="872" y="2280"/>
                    <a:pt x="787" y="2287"/>
                  </a:cubicBezTo>
                  <a:cubicBezTo>
                    <a:pt x="755" y="1712"/>
                    <a:pt x="591" y="1146"/>
                    <a:pt x="287" y="654"/>
                  </a:cubicBezTo>
                  <a:cubicBezTo>
                    <a:pt x="338" y="622"/>
                    <a:pt x="388" y="590"/>
                    <a:pt x="437" y="557"/>
                  </a:cubicBezTo>
                  <a:cubicBezTo>
                    <a:pt x="315" y="359"/>
                    <a:pt x="171" y="172"/>
                    <a:pt x="5" y="0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264">
              <a:extLst>
                <a:ext uri="{FF2B5EF4-FFF2-40B4-BE49-F238E27FC236}">
                  <a16:creationId xmlns:a16="http://schemas.microsoft.com/office/drawing/2014/main" xmlns="" id="{76A928B6-0A7D-4441-8F94-6F3003AA9C35}"/>
                </a:ext>
              </a:extLst>
            </p:cNvPr>
            <p:cNvSpPr>
              <a:spLocks/>
            </p:cNvSpPr>
            <p:nvPr/>
          </p:nvSpPr>
          <p:spPr bwMode="auto">
            <a:xfrm>
              <a:off x="6240" y="3919"/>
              <a:ext cx="61" cy="115"/>
            </a:xfrm>
            <a:custGeom>
              <a:avLst/>
              <a:gdLst>
                <a:gd name="T0" fmla="*/ 70 w 79"/>
                <a:gd name="T1" fmla="*/ 4 h 149"/>
                <a:gd name="T2" fmla="*/ 24 w 79"/>
                <a:gd name="T3" fmla="*/ 68 h 149"/>
                <a:gd name="T4" fmla="*/ 8 w 79"/>
                <a:gd name="T5" fmla="*/ 145 h 149"/>
                <a:gd name="T6" fmla="*/ 55 w 79"/>
                <a:gd name="T7" fmla="*/ 82 h 149"/>
                <a:gd name="T8" fmla="*/ 70 w 79"/>
                <a:gd name="T9" fmla="*/ 4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149">
                  <a:moveTo>
                    <a:pt x="70" y="4"/>
                  </a:moveTo>
                  <a:cubicBezTo>
                    <a:pt x="62" y="0"/>
                    <a:pt x="42" y="29"/>
                    <a:pt x="24" y="68"/>
                  </a:cubicBezTo>
                  <a:cubicBezTo>
                    <a:pt x="7" y="107"/>
                    <a:pt x="0" y="142"/>
                    <a:pt x="8" y="145"/>
                  </a:cubicBezTo>
                  <a:cubicBezTo>
                    <a:pt x="17" y="149"/>
                    <a:pt x="37" y="122"/>
                    <a:pt x="55" y="82"/>
                  </a:cubicBezTo>
                  <a:cubicBezTo>
                    <a:pt x="72" y="42"/>
                    <a:pt x="79" y="8"/>
                    <a:pt x="70" y="4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265">
              <a:extLst>
                <a:ext uri="{FF2B5EF4-FFF2-40B4-BE49-F238E27FC236}">
                  <a16:creationId xmlns:a16="http://schemas.microsoft.com/office/drawing/2014/main" xmlns="" id="{0D350C4C-93F5-4EB9-A12D-81F8976633D3}"/>
                </a:ext>
              </a:extLst>
            </p:cNvPr>
            <p:cNvSpPr>
              <a:spLocks/>
            </p:cNvSpPr>
            <p:nvPr/>
          </p:nvSpPr>
          <p:spPr bwMode="auto">
            <a:xfrm>
              <a:off x="6524" y="2463"/>
              <a:ext cx="30" cy="120"/>
            </a:xfrm>
            <a:custGeom>
              <a:avLst/>
              <a:gdLst>
                <a:gd name="T0" fmla="*/ 14 w 38"/>
                <a:gd name="T1" fmla="*/ 1 h 155"/>
                <a:gd name="T2" fmla="*/ 2 w 38"/>
                <a:gd name="T3" fmla="*/ 79 h 155"/>
                <a:gd name="T4" fmla="*/ 22 w 38"/>
                <a:gd name="T5" fmla="*/ 155 h 155"/>
                <a:gd name="T6" fmla="*/ 35 w 38"/>
                <a:gd name="T7" fmla="*/ 76 h 155"/>
                <a:gd name="T8" fmla="*/ 14 w 38"/>
                <a:gd name="T9" fmla="*/ 1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155">
                  <a:moveTo>
                    <a:pt x="14" y="1"/>
                  </a:moveTo>
                  <a:cubicBezTo>
                    <a:pt x="4" y="1"/>
                    <a:pt x="0" y="37"/>
                    <a:pt x="2" y="79"/>
                  </a:cubicBezTo>
                  <a:cubicBezTo>
                    <a:pt x="4" y="121"/>
                    <a:pt x="13" y="155"/>
                    <a:pt x="22" y="155"/>
                  </a:cubicBezTo>
                  <a:cubicBezTo>
                    <a:pt x="31" y="154"/>
                    <a:pt x="38" y="119"/>
                    <a:pt x="35" y="76"/>
                  </a:cubicBezTo>
                  <a:cubicBezTo>
                    <a:pt x="33" y="34"/>
                    <a:pt x="23" y="0"/>
                    <a:pt x="14" y="1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266">
              <a:extLst>
                <a:ext uri="{FF2B5EF4-FFF2-40B4-BE49-F238E27FC236}">
                  <a16:creationId xmlns:a16="http://schemas.microsoft.com/office/drawing/2014/main" xmlns="" id="{20CCB685-0485-4582-91E3-3D5E1084BD91}"/>
                </a:ext>
              </a:extLst>
            </p:cNvPr>
            <p:cNvSpPr>
              <a:spLocks/>
            </p:cNvSpPr>
            <p:nvPr/>
          </p:nvSpPr>
          <p:spPr bwMode="auto">
            <a:xfrm>
              <a:off x="5705" y="723"/>
              <a:ext cx="77" cy="78"/>
            </a:xfrm>
            <a:custGeom>
              <a:avLst/>
              <a:gdLst>
                <a:gd name="T0" fmla="*/ 6 w 100"/>
                <a:gd name="T1" fmla="*/ 5 h 101"/>
                <a:gd name="T2" fmla="*/ 40 w 100"/>
                <a:gd name="T3" fmla="*/ 59 h 101"/>
                <a:gd name="T4" fmla="*/ 94 w 100"/>
                <a:gd name="T5" fmla="*/ 97 h 101"/>
                <a:gd name="T6" fmla="*/ 61 w 100"/>
                <a:gd name="T7" fmla="*/ 40 h 101"/>
                <a:gd name="T8" fmla="*/ 6 w 100"/>
                <a:gd name="T9" fmla="*/ 5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101">
                  <a:moveTo>
                    <a:pt x="6" y="5"/>
                  </a:moveTo>
                  <a:cubicBezTo>
                    <a:pt x="0" y="10"/>
                    <a:pt x="16" y="34"/>
                    <a:pt x="40" y="59"/>
                  </a:cubicBezTo>
                  <a:cubicBezTo>
                    <a:pt x="64" y="85"/>
                    <a:pt x="88" y="101"/>
                    <a:pt x="94" y="97"/>
                  </a:cubicBezTo>
                  <a:cubicBezTo>
                    <a:pt x="100" y="91"/>
                    <a:pt x="85" y="66"/>
                    <a:pt x="61" y="40"/>
                  </a:cubicBezTo>
                  <a:cubicBezTo>
                    <a:pt x="36" y="15"/>
                    <a:pt x="11" y="0"/>
                    <a:pt x="6" y="5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267">
              <a:extLst>
                <a:ext uri="{FF2B5EF4-FFF2-40B4-BE49-F238E27FC236}">
                  <a16:creationId xmlns:a16="http://schemas.microsoft.com/office/drawing/2014/main" xmlns="" id="{B2013472-D41C-4744-8244-FD1CB472AC17}"/>
                </a:ext>
              </a:extLst>
            </p:cNvPr>
            <p:cNvSpPr>
              <a:spLocks/>
            </p:cNvSpPr>
            <p:nvPr/>
          </p:nvSpPr>
          <p:spPr bwMode="auto">
            <a:xfrm>
              <a:off x="6329" y="2481"/>
              <a:ext cx="29" cy="112"/>
            </a:xfrm>
            <a:custGeom>
              <a:avLst/>
              <a:gdLst>
                <a:gd name="T0" fmla="*/ 14 w 37"/>
                <a:gd name="T1" fmla="*/ 1 h 145"/>
                <a:gd name="T2" fmla="*/ 2 w 37"/>
                <a:gd name="T3" fmla="*/ 74 h 145"/>
                <a:gd name="T4" fmla="*/ 21 w 37"/>
                <a:gd name="T5" fmla="*/ 144 h 145"/>
                <a:gd name="T6" fmla="*/ 35 w 37"/>
                <a:gd name="T7" fmla="*/ 72 h 145"/>
                <a:gd name="T8" fmla="*/ 14 w 37"/>
                <a:gd name="T9" fmla="*/ 1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145">
                  <a:moveTo>
                    <a:pt x="14" y="1"/>
                  </a:moveTo>
                  <a:cubicBezTo>
                    <a:pt x="5" y="1"/>
                    <a:pt x="0" y="34"/>
                    <a:pt x="2" y="74"/>
                  </a:cubicBezTo>
                  <a:cubicBezTo>
                    <a:pt x="4" y="113"/>
                    <a:pt x="12" y="145"/>
                    <a:pt x="21" y="144"/>
                  </a:cubicBezTo>
                  <a:cubicBezTo>
                    <a:pt x="30" y="144"/>
                    <a:pt x="37" y="111"/>
                    <a:pt x="35" y="72"/>
                  </a:cubicBezTo>
                  <a:cubicBezTo>
                    <a:pt x="33" y="31"/>
                    <a:pt x="23" y="0"/>
                    <a:pt x="14" y="1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268">
              <a:extLst>
                <a:ext uri="{FF2B5EF4-FFF2-40B4-BE49-F238E27FC236}">
                  <a16:creationId xmlns:a16="http://schemas.microsoft.com/office/drawing/2014/main" xmlns="" id="{88C9D909-B901-49BF-9695-92ADC38496D7}"/>
                </a:ext>
              </a:extLst>
            </p:cNvPr>
            <p:cNvSpPr>
              <a:spLocks/>
            </p:cNvSpPr>
            <p:nvPr/>
          </p:nvSpPr>
          <p:spPr bwMode="auto">
            <a:xfrm>
              <a:off x="5911" y="1194"/>
              <a:ext cx="71" cy="103"/>
            </a:xfrm>
            <a:custGeom>
              <a:avLst/>
              <a:gdLst>
                <a:gd name="T0" fmla="*/ 8 w 92"/>
                <a:gd name="T1" fmla="*/ 5 h 133"/>
                <a:gd name="T2" fmla="*/ 33 w 92"/>
                <a:gd name="T3" fmla="*/ 75 h 133"/>
                <a:gd name="T4" fmla="*/ 84 w 92"/>
                <a:gd name="T5" fmla="*/ 127 h 133"/>
                <a:gd name="T6" fmla="*/ 61 w 92"/>
                <a:gd name="T7" fmla="*/ 57 h 133"/>
                <a:gd name="T8" fmla="*/ 8 w 92"/>
                <a:gd name="T9" fmla="*/ 5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133">
                  <a:moveTo>
                    <a:pt x="8" y="5"/>
                  </a:moveTo>
                  <a:cubicBezTo>
                    <a:pt x="0" y="10"/>
                    <a:pt x="11" y="41"/>
                    <a:pt x="33" y="75"/>
                  </a:cubicBezTo>
                  <a:cubicBezTo>
                    <a:pt x="54" y="109"/>
                    <a:pt x="76" y="133"/>
                    <a:pt x="84" y="127"/>
                  </a:cubicBezTo>
                  <a:cubicBezTo>
                    <a:pt x="92" y="123"/>
                    <a:pt x="83" y="91"/>
                    <a:pt x="61" y="57"/>
                  </a:cubicBezTo>
                  <a:cubicBezTo>
                    <a:pt x="40" y="23"/>
                    <a:pt x="15" y="0"/>
                    <a:pt x="8" y="5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269">
              <a:extLst>
                <a:ext uri="{FF2B5EF4-FFF2-40B4-BE49-F238E27FC236}">
                  <a16:creationId xmlns:a16="http://schemas.microsoft.com/office/drawing/2014/main" xmlns="" id="{11DE829C-947C-40C8-98CF-AD0E56E6E12C}"/>
                </a:ext>
              </a:extLst>
            </p:cNvPr>
            <p:cNvSpPr>
              <a:spLocks/>
            </p:cNvSpPr>
            <p:nvPr/>
          </p:nvSpPr>
          <p:spPr bwMode="auto">
            <a:xfrm>
              <a:off x="6038" y="1138"/>
              <a:ext cx="46" cy="67"/>
            </a:xfrm>
            <a:custGeom>
              <a:avLst/>
              <a:gdLst>
                <a:gd name="T0" fmla="*/ 5 w 60"/>
                <a:gd name="T1" fmla="*/ 3 h 87"/>
                <a:gd name="T2" fmla="*/ 22 w 60"/>
                <a:gd name="T3" fmla="*/ 49 h 87"/>
                <a:gd name="T4" fmla="*/ 55 w 60"/>
                <a:gd name="T5" fmla="*/ 84 h 87"/>
                <a:gd name="T6" fmla="*/ 39 w 60"/>
                <a:gd name="T7" fmla="*/ 38 h 87"/>
                <a:gd name="T8" fmla="*/ 5 w 60"/>
                <a:gd name="T9" fmla="*/ 3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87">
                  <a:moveTo>
                    <a:pt x="5" y="3"/>
                  </a:moveTo>
                  <a:cubicBezTo>
                    <a:pt x="0" y="7"/>
                    <a:pt x="8" y="27"/>
                    <a:pt x="22" y="49"/>
                  </a:cubicBezTo>
                  <a:cubicBezTo>
                    <a:pt x="35" y="71"/>
                    <a:pt x="51" y="87"/>
                    <a:pt x="55" y="84"/>
                  </a:cubicBezTo>
                  <a:cubicBezTo>
                    <a:pt x="60" y="80"/>
                    <a:pt x="53" y="60"/>
                    <a:pt x="39" y="38"/>
                  </a:cubicBezTo>
                  <a:cubicBezTo>
                    <a:pt x="25" y="15"/>
                    <a:pt x="10" y="0"/>
                    <a:pt x="5" y="3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270">
              <a:extLst>
                <a:ext uri="{FF2B5EF4-FFF2-40B4-BE49-F238E27FC236}">
                  <a16:creationId xmlns:a16="http://schemas.microsoft.com/office/drawing/2014/main" xmlns="" id="{19706D2F-5F66-4637-A172-C90FC8CEA051}"/>
                </a:ext>
              </a:extLst>
            </p:cNvPr>
            <p:cNvSpPr>
              <a:spLocks/>
            </p:cNvSpPr>
            <p:nvPr/>
          </p:nvSpPr>
          <p:spPr bwMode="auto">
            <a:xfrm>
              <a:off x="5334" y="3654"/>
              <a:ext cx="932" cy="696"/>
            </a:xfrm>
            <a:custGeom>
              <a:avLst/>
              <a:gdLst>
                <a:gd name="T0" fmla="*/ 197 w 1207"/>
                <a:gd name="T1" fmla="*/ 33 h 902"/>
                <a:gd name="T2" fmla="*/ 189 w 1207"/>
                <a:gd name="T3" fmla="*/ 51 h 902"/>
                <a:gd name="T4" fmla="*/ 319 w 1207"/>
                <a:gd name="T5" fmla="*/ 119 h 902"/>
                <a:gd name="T6" fmla="*/ 0 w 1207"/>
                <a:gd name="T7" fmla="*/ 635 h 902"/>
                <a:gd name="T8" fmla="*/ 320 w 1207"/>
                <a:gd name="T9" fmla="*/ 902 h 902"/>
                <a:gd name="T10" fmla="*/ 810 w 1207"/>
                <a:gd name="T11" fmla="*/ 26 h 902"/>
                <a:gd name="T12" fmla="*/ 1197 w 1207"/>
                <a:gd name="T13" fmla="*/ 183 h 902"/>
                <a:gd name="T14" fmla="*/ 1207 w 1207"/>
                <a:gd name="T15" fmla="*/ 156 h 902"/>
                <a:gd name="T16" fmla="*/ 814 w 1207"/>
                <a:gd name="T17" fmla="*/ 0 h 902"/>
                <a:gd name="T18" fmla="*/ 331 w 1207"/>
                <a:gd name="T19" fmla="*/ 877 h 902"/>
                <a:gd name="T20" fmla="*/ 18 w 1207"/>
                <a:gd name="T21" fmla="*/ 621 h 902"/>
                <a:gd name="T22" fmla="*/ 335 w 1207"/>
                <a:gd name="T23" fmla="*/ 103 h 902"/>
                <a:gd name="T24" fmla="*/ 197 w 1207"/>
                <a:gd name="T25" fmla="*/ 33 h 9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07" h="902">
                  <a:moveTo>
                    <a:pt x="197" y="33"/>
                  </a:moveTo>
                  <a:cubicBezTo>
                    <a:pt x="195" y="39"/>
                    <a:pt x="192" y="45"/>
                    <a:pt x="189" y="51"/>
                  </a:cubicBezTo>
                  <a:cubicBezTo>
                    <a:pt x="232" y="74"/>
                    <a:pt x="276" y="97"/>
                    <a:pt x="319" y="119"/>
                  </a:cubicBezTo>
                  <a:cubicBezTo>
                    <a:pt x="231" y="302"/>
                    <a:pt x="124" y="475"/>
                    <a:pt x="0" y="635"/>
                  </a:cubicBezTo>
                  <a:cubicBezTo>
                    <a:pt x="106" y="724"/>
                    <a:pt x="213" y="813"/>
                    <a:pt x="320" y="902"/>
                  </a:cubicBezTo>
                  <a:cubicBezTo>
                    <a:pt x="527" y="638"/>
                    <a:pt x="691" y="341"/>
                    <a:pt x="810" y="26"/>
                  </a:cubicBezTo>
                  <a:cubicBezTo>
                    <a:pt x="938" y="79"/>
                    <a:pt x="1068" y="130"/>
                    <a:pt x="1197" y="183"/>
                  </a:cubicBezTo>
                  <a:cubicBezTo>
                    <a:pt x="1200" y="173"/>
                    <a:pt x="1203" y="164"/>
                    <a:pt x="1207" y="156"/>
                  </a:cubicBezTo>
                  <a:cubicBezTo>
                    <a:pt x="1076" y="104"/>
                    <a:pt x="944" y="52"/>
                    <a:pt x="814" y="0"/>
                  </a:cubicBezTo>
                  <a:cubicBezTo>
                    <a:pt x="696" y="315"/>
                    <a:pt x="535" y="613"/>
                    <a:pt x="331" y="877"/>
                  </a:cubicBezTo>
                  <a:cubicBezTo>
                    <a:pt x="227" y="791"/>
                    <a:pt x="123" y="706"/>
                    <a:pt x="18" y="621"/>
                  </a:cubicBezTo>
                  <a:cubicBezTo>
                    <a:pt x="142" y="460"/>
                    <a:pt x="247" y="286"/>
                    <a:pt x="335" y="103"/>
                  </a:cubicBezTo>
                  <a:cubicBezTo>
                    <a:pt x="289" y="80"/>
                    <a:pt x="243" y="56"/>
                    <a:pt x="197" y="33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271">
              <a:extLst>
                <a:ext uri="{FF2B5EF4-FFF2-40B4-BE49-F238E27FC236}">
                  <a16:creationId xmlns:a16="http://schemas.microsoft.com/office/drawing/2014/main" xmlns="" id="{5F8DE050-77D4-4FBE-9C35-22342C7A7A44}"/>
                </a:ext>
              </a:extLst>
            </p:cNvPr>
            <p:cNvSpPr>
              <a:spLocks/>
            </p:cNvSpPr>
            <p:nvPr/>
          </p:nvSpPr>
          <p:spPr bwMode="auto">
            <a:xfrm>
              <a:off x="6240" y="3721"/>
              <a:ext cx="53" cy="114"/>
            </a:xfrm>
            <a:custGeom>
              <a:avLst/>
              <a:gdLst>
                <a:gd name="T0" fmla="*/ 20 w 69"/>
                <a:gd name="T1" fmla="*/ 67 h 147"/>
                <a:gd name="T2" fmla="*/ 9 w 69"/>
                <a:gd name="T3" fmla="*/ 143 h 147"/>
                <a:gd name="T4" fmla="*/ 51 w 69"/>
                <a:gd name="T5" fmla="*/ 79 h 147"/>
                <a:gd name="T6" fmla="*/ 61 w 69"/>
                <a:gd name="T7" fmla="*/ 3 h 147"/>
                <a:gd name="T8" fmla="*/ 20 w 69"/>
                <a:gd name="T9" fmla="*/ 6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147">
                  <a:moveTo>
                    <a:pt x="20" y="67"/>
                  </a:moveTo>
                  <a:cubicBezTo>
                    <a:pt x="5" y="106"/>
                    <a:pt x="0" y="140"/>
                    <a:pt x="9" y="143"/>
                  </a:cubicBezTo>
                  <a:cubicBezTo>
                    <a:pt x="17" y="147"/>
                    <a:pt x="37" y="119"/>
                    <a:pt x="51" y="79"/>
                  </a:cubicBezTo>
                  <a:cubicBezTo>
                    <a:pt x="65" y="40"/>
                    <a:pt x="69" y="5"/>
                    <a:pt x="61" y="3"/>
                  </a:cubicBezTo>
                  <a:cubicBezTo>
                    <a:pt x="52" y="0"/>
                    <a:pt x="34" y="28"/>
                    <a:pt x="20" y="67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272">
              <a:extLst>
                <a:ext uri="{FF2B5EF4-FFF2-40B4-BE49-F238E27FC236}">
                  <a16:creationId xmlns:a16="http://schemas.microsoft.com/office/drawing/2014/main" xmlns="" id="{E457EA62-84C4-46AB-ADAF-4032B7AA8D86}"/>
                </a:ext>
              </a:extLst>
            </p:cNvPr>
            <p:cNvSpPr>
              <a:spLocks/>
            </p:cNvSpPr>
            <p:nvPr/>
          </p:nvSpPr>
          <p:spPr bwMode="auto">
            <a:xfrm>
              <a:off x="5937" y="3613"/>
              <a:ext cx="50" cy="102"/>
            </a:xfrm>
            <a:custGeom>
              <a:avLst/>
              <a:gdLst>
                <a:gd name="T0" fmla="*/ 17 w 64"/>
                <a:gd name="T1" fmla="*/ 60 h 132"/>
                <a:gd name="T2" fmla="*/ 9 w 64"/>
                <a:gd name="T3" fmla="*/ 127 h 132"/>
                <a:gd name="T4" fmla="*/ 49 w 64"/>
                <a:gd name="T5" fmla="*/ 72 h 132"/>
                <a:gd name="T6" fmla="*/ 56 w 64"/>
                <a:gd name="T7" fmla="*/ 3 h 132"/>
                <a:gd name="T8" fmla="*/ 17 w 64"/>
                <a:gd name="T9" fmla="*/ 6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132">
                  <a:moveTo>
                    <a:pt x="17" y="60"/>
                  </a:moveTo>
                  <a:cubicBezTo>
                    <a:pt x="5" y="93"/>
                    <a:pt x="0" y="124"/>
                    <a:pt x="9" y="127"/>
                  </a:cubicBezTo>
                  <a:cubicBezTo>
                    <a:pt x="18" y="132"/>
                    <a:pt x="35" y="106"/>
                    <a:pt x="49" y="72"/>
                  </a:cubicBezTo>
                  <a:cubicBezTo>
                    <a:pt x="62" y="37"/>
                    <a:pt x="64" y="6"/>
                    <a:pt x="56" y="3"/>
                  </a:cubicBezTo>
                  <a:cubicBezTo>
                    <a:pt x="47" y="0"/>
                    <a:pt x="31" y="25"/>
                    <a:pt x="17" y="60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273">
              <a:extLst>
                <a:ext uri="{FF2B5EF4-FFF2-40B4-BE49-F238E27FC236}">
                  <a16:creationId xmlns:a16="http://schemas.microsoft.com/office/drawing/2014/main" xmlns="" id="{AD75642E-545D-4C76-B9CA-0CB6FC418C0D}"/>
                </a:ext>
              </a:extLst>
            </p:cNvPr>
            <p:cNvSpPr>
              <a:spLocks/>
            </p:cNvSpPr>
            <p:nvPr/>
          </p:nvSpPr>
          <p:spPr bwMode="auto">
            <a:xfrm>
              <a:off x="5465" y="3653"/>
              <a:ext cx="39" cy="68"/>
            </a:xfrm>
            <a:custGeom>
              <a:avLst/>
              <a:gdLst>
                <a:gd name="T0" fmla="*/ 14 w 51"/>
                <a:gd name="T1" fmla="*/ 37 h 88"/>
                <a:gd name="T2" fmla="*/ 7 w 51"/>
                <a:gd name="T3" fmla="*/ 84 h 88"/>
                <a:gd name="T4" fmla="*/ 38 w 51"/>
                <a:gd name="T5" fmla="*/ 50 h 88"/>
                <a:gd name="T6" fmla="*/ 45 w 51"/>
                <a:gd name="T7" fmla="*/ 4 h 88"/>
                <a:gd name="T8" fmla="*/ 14 w 51"/>
                <a:gd name="T9" fmla="*/ 37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88">
                  <a:moveTo>
                    <a:pt x="14" y="37"/>
                  </a:moveTo>
                  <a:cubicBezTo>
                    <a:pt x="3" y="60"/>
                    <a:pt x="0" y="80"/>
                    <a:pt x="7" y="84"/>
                  </a:cubicBezTo>
                  <a:cubicBezTo>
                    <a:pt x="13" y="88"/>
                    <a:pt x="27" y="72"/>
                    <a:pt x="38" y="50"/>
                  </a:cubicBezTo>
                  <a:cubicBezTo>
                    <a:pt x="49" y="29"/>
                    <a:pt x="51" y="7"/>
                    <a:pt x="45" y="4"/>
                  </a:cubicBezTo>
                  <a:cubicBezTo>
                    <a:pt x="39" y="0"/>
                    <a:pt x="24" y="15"/>
                    <a:pt x="14" y="37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274">
              <a:extLst>
                <a:ext uri="{FF2B5EF4-FFF2-40B4-BE49-F238E27FC236}">
                  <a16:creationId xmlns:a16="http://schemas.microsoft.com/office/drawing/2014/main" xmlns="" id="{992B2CE1-28BD-4100-9C6D-B00AC303BF69}"/>
                </a:ext>
              </a:extLst>
            </p:cNvPr>
            <p:cNvSpPr>
              <a:spLocks/>
            </p:cNvSpPr>
            <p:nvPr/>
          </p:nvSpPr>
          <p:spPr bwMode="auto">
            <a:xfrm>
              <a:off x="5551" y="4297"/>
              <a:ext cx="72" cy="89"/>
            </a:xfrm>
            <a:custGeom>
              <a:avLst/>
              <a:gdLst>
                <a:gd name="T0" fmla="*/ 35 w 94"/>
                <a:gd name="T1" fmla="*/ 47 h 116"/>
                <a:gd name="T2" fmla="*/ 7 w 94"/>
                <a:gd name="T3" fmla="*/ 109 h 116"/>
                <a:gd name="T4" fmla="*/ 60 w 94"/>
                <a:gd name="T5" fmla="*/ 69 h 116"/>
                <a:gd name="T6" fmla="*/ 87 w 94"/>
                <a:gd name="T7" fmla="*/ 6 h 116"/>
                <a:gd name="T8" fmla="*/ 35 w 94"/>
                <a:gd name="T9" fmla="*/ 47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116">
                  <a:moveTo>
                    <a:pt x="35" y="47"/>
                  </a:moveTo>
                  <a:cubicBezTo>
                    <a:pt x="12" y="76"/>
                    <a:pt x="0" y="103"/>
                    <a:pt x="7" y="109"/>
                  </a:cubicBezTo>
                  <a:cubicBezTo>
                    <a:pt x="13" y="116"/>
                    <a:pt x="38" y="97"/>
                    <a:pt x="60" y="69"/>
                  </a:cubicBezTo>
                  <a:cubicBezTo>
                    <a:pt x="83" y="40"/>
                    <a:pt x="94" y="11"/>
                    <a:pt x="87" y="6"/>
                  </a:cubicBezTo>
                  <a:cubicBezTo>
                    <a:pt x="80" y="0"/>
                    <a:pt x="56" y="19"/>
                    <a:pt x="35" y="47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275">
              <a:extLst>
                <a:ext uri="{FF2B5EF4-FFF2-40B4-BE49-F238E27FC236}">
                  <a16:creationId xmlns:a16="http://schemas.microsoft.com/office/drawing/2014/main" xmlns="" id="{9F24991A-4C5E-4CDB-B59A-65901434A17A}"/>
                </a:ext>
              </a:extLst>
            </p:cNvPr>
            <p:cNvSpPr>
              <a:spLocks/>
            </p:cNvSpPr>
            <p:nvPr/>
          </p:nvSpPr>
          <p:spPr bwMode="auto">
            <a:xfrm>
              <a:off x="5307" y="4097"/>
              <a:ext cx="65" cy="80"/>
            </a:xfrm>
            <a:custGeom>
              <a:avLst/>
              <a:gdLst>
                <a:gd name="T0" fmla="*/ 30 w 84"/>
                <a:gd name="T1" fmla="*/ 42 h 104"/>
                <a:gd name="T2" fmla="*/ 7 w 84"/>
                <a:gd name="T3" fmla="*/ 97 h 104"/>
                <a:gd name="T4" fmla="*/ 56 w 84"/>
                <a:gd name="T5" fmla="*/ 63 h 104"/>
                <a:gd name="T6" fmla="*/ 77 w 84"/>
                <a:gd name="T7" fmla="*/ 6 h 104"/>
                <a:gd name="T8" fmla="*/ 30 w 84"/>
                <a:gd name="T9" fmla="*/ 42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" h="104">
                  <a:moveTo>
                    <a:pt x="30" y="42"/>
                  </a:moveTo>
                  <a:cubicBezTo>
                    <a:pt x="10" y="66"/>
                    <a:pt x="0" y="91"/>
                    <a:pt x="7" y="97"/>
                  </a:cubicBezTo>
                  <a:cubicBezTo>
                    <a:pt x="14" y="104"/>
                    <a:pt x="36" y="89"/>
                    <a:pt x="56" y="63"/>
                  </a:cubicBezTo>
                  <a:cubicBezTo>
                    <a:pt x="75" y="38"/>
                    <a:pt x="84" y="12"/>
                    <a:pt x="77" y="6"/>
                  </a:cubicBezTo>
                  <a:cubicBezTo>
                    <a:pt x="70" y="0"/>
                    <a:pt x="48" y="16"/>
                    <a:pt x="30" y="42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276">
              <a:extLst>
                <a:ext uri="{FF2B5EF4-FFF2-40B4-BE49-F238E27FC236}">
                  <a16:creationId xmlns:a16="http://schemas.microsoft.com/office/drawing/2014/main" xmlns="" id="{A0B823A1-1124-47ED-9964-717E00A69588}"/>
                </a:ext>
              </a:extLst>
            </p:cNvPr>
            <p:cNvSpPr>
              <a:spLocks/>
            </p:cNvSpPr>
            <p:nvPr/>
          </p:nvSpPr>
          <p:spPr bwMode="auto">
            <a:xfrm>
              <a:off x="5567" y="3716"/>
              <a:ext cx="32" cy="55"/>
            </a:xfrm>
            <a:custGeom>
              <a:avLst/>
              <a:gdLst>
                <a:gd name="T0" fmla="*/ 12 w 42"/>
                <a:gd name="T1" fmla="*/ 31 h 71"/>
                <a:gd name="T2" fmla="*/ 6 w 42"/>
                <a:gd name="T3" fmla="*/ 69 h 71"/>
                <a:gd name="T4" fmla="*/ 30 w 42"/>
                <a:gd name="T5" fmla="*/ 41 h 71"/>
                <a:gd name="T6" fmla="*/ 37 w 42"/>
                <a:gd name="T7" fmla="*/ 3 h 71"/>
                <a:gd name="T8" fmla="*/ 12 w 42"/>
                <a:gd name="T9" fmla="*/ 3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71">
                  <a:moveTo>
                    <a:pt x="12" y="31"/>
                  </a:moveTo>
                  <a:cubicBezTo>
                    <a:pt x="3" y="49"/>
                    <a:pt x="0" y="65"/>
                    <a:pt x="6" y="69"/>
                  </a:cubicBezTo>
                  <a:cubicBezTo>
                    <a:pt x="10" y="71"/>
                    <a:pt x="22" y="59"/>
                    <a:pt x="30" y="41"/>
                  </a:cubicBezTo>
                  <a:cubicBezTo>
                    <a:pt x="39" y="23"/>
                    <a:pt x="42" y="6"/>
                    <a:pt x="37" y="3"/>
                  </a:cubicBezTo>
                  <a:cubicBezTo>
                    <a:pt x="32" y="0"/>
                    <a:pt x="20" y="13"/>
                    <a:pt x="12" y="31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277">
              <a:extLst>
                <a:ext uri="{FF2B5EF4-FFF2-40B4-BE49-F238E27FC236}">
                  <a16:creationId xmlns:a16="http://schemas.microsoft.com/office/drawing/2014/main" xmlns="" id="{C8ACF68D-A7F7-40AB-8553-95AC45619A4C}"/>
                </a:ext>
              </a:extLst>
            </p:cNvPr>
            <p:cNvSpPr>
              <a:spLocks/>
            </p:cNvSpPr>
            <p:nvPr/>
          </p:nvSpPr>
          <p:spPr bwMode="auto">
            <a:xfrm>
              <a:off x="4200" y="3921"/>
              <a:ext cx="844" cy="556"/>
            </a:xfrm>
            <a:custGeom>
              <a:avLst/>
              <a:gdLst>
                <a:gd name="T0" fmla="*/ 322 w 1093"/>
                <a:gd name="T1" fmla="*/ 0 h 721"/>
                <a:gd name="T2" fmla="*/ 310 w 1093"/>
                <a:gd name="T3" fmla="*/ 7 h 721"/>
                <a:gd name="T4" fmla="*/ 392 w 1093"/>
                <a:gd name="T5" fmla="*/ 132 h 721"/>
                <a:gd name="T6" fmla="*/ 0 w 1093"/>
                <a:gd name="T7" fmla="*/ 330 h 721"/>
                <a:gd name="T8" fmla="*/ 150 w 1093"/>
                <a:gd name="T9" fmla="*/ 721 h 721"/>
                <a:gd name="T10" fmla="*/ 810 w 1093"/>
                <a:gd name="T11" fmla="*/ 343 h 721"/>
                <a:gd name="T12" fmla="*/ 1076 w 1093"/>
                <a:gd name="T13" fmla="*/ 671 h 721"/>
                <a:gd name="T14" fmla="*/ 1093 w 1093"/>
                <a:gd name="T15" fmla="*/ 657 h 721"/>
                <a:gd name="T16" fmla="*/ 820 w 1093"/>
                <a:gd name="T17" fmla="*/ 326 h 721"/>
                <a:gd name="T18" fmla="*/ 165 w 1093"/>
                <a:gd name="T19" fmla="*/ 708 h 721"/>
                <a:gd name="T20" fmla="*/ 17 w 1093"/>
                <a:gd name="T21" fmla="*/ 330 h 721"/>
                <a:gd name="T22" fmla="*/ 409 w 1093"/>
                <a:gd name="T23" fmla="*/ 129 h 721"/>
                <a:gd name="T24" fmla="*/ 322 w 1093"/>
                <a:gd name="T25" fmla="*/ 0 h 7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93" h="721">
                  <a:moveTo>
                    <a:pt x="322" y="0"/>
                  </a:moveTo>
                  <a:cubicBezTo>
                    <a:pt x="317" y="2"/>
                    <a:pt x="314" y="6"/>
                    <a:pt x="310" y="7"/>
                  </a:cubicBezTo>
                  <a:cubicBezTo>
                    <a:pt x="337" y="49"/>
                    <a:pt x="365" y="91"/>
                    <a:pt x="392" y="132"/>
                  </a:cubicBezTo>
                  <a:cubicBezTo>
                    <a:pt x="273" y="212"/>
                    <a:pt x="143" y="279"/>
                    <a:pt x="0" y="330"/>
                  </a:cubicBezTo>
                  <a:cubicBezTo>
                    <a:pt x="50" y="460"/>
                    <a:pt x="100" y="591"/>
                    <a:pt x="150" y="721"/>
                  </a:cubicBezTo>
                  <a:cubicBezTo>
                    <a:pt x="399" y="633"/>
                    <a:pt x="619" y="503"/>
                    <a:pt x="810" y="343"/>
                  </a:cubicBezTo>
                  <a:cubicBezTo>
                    <a:pt x="899" y="452"/>
                    <a:pt x="988" y="561"/>
                    <a:pt x="1076" y="671"/>
                  </a:cubicBezTo>
                  <a:cubicBezTo>
                    <a:pt x="1082" y="667"/>
                    <a:pt x="1087" y="661"/>
                    <a:pt x="1093" y="657"/>
                  </a:cubicBezTo>
                  <a:cubicBezTo>
                    <a:pt x="1002" y="546"/>
                    <a:pt x="911" y="437"/>
                    <a:pt x="820" y="326"/>
                  </a:cubicBezTo>
                  <a:cubicBezTo>
                    <a:pt x="631" y="487"/>
                    <a:pt x="413" y="619"/>
                    <a:pt x="165" y="708"/>
                  </a:cubicBezTo>
                  <a:cubicBezTo>
                    <a:pt x="116" y="583"/>
                    <a:pt x="66" y="457"/>
                    <a:pt x="17" y="330"/>
                  </a:cubicBezTo>
                  <a:cubicBezTo>
                    <a:pt x="159" y="279"/>
                    <a:pt x="290" y="210"/>
                    <a:pt x="409" y="129"/>
                  </a:cubicBezTo>
                  <a:cubicBezTo>
                    <a:pt x="380" y="86"/>
                    <a:pt x="350" y="42"/>
                    <a:pt x="322" y="0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278">
              <a:extLst>
                <a:ext uri="{FF2B5EF4-FFF2-40B4-BE49-F238E27FC236}">
                  <a16:creationId xmlns:a16="http://schemas.microsoft.com/office/drawing/2014/main" xmlns="" id="{4F1B7EC0-15FF-4203-881D-F58A909A7BB5}"/>
                </a:ext>
              </a:extLst>
            </p:cNvPr>
            <p:cNvSpPr>
              <a:spLocks/>
            </p:cNvSpPr>
            <p:nvPr/>
          </p:nvSpPr>
          <p:spPr bwMode="auto">
            <a:xfrm>
              <a:off x="4999" y="4399"/>
              <a:ext cx="77" cy="68"/>
            </a:xfrm>
            <a:custGeom>
              <a:avLst/>
              <a:gdLst>
                <a:gd name="T0" fmla="*/ 39 w 100"/>
                <a:gd name="T1" fmla="*/ 32 h 89"/>
                <a:gd name="T2" fmla="*/ 5 w 100"/>
                <a:gd name="T3" fmla="*/ 82 h 89"/>
                <a:gd name="T4" fmla="*/ 61 w 100"/>
                <a:gd name="T5" fmla="*/ 58 h 89"/>
                <a:gd name="T6" fmla="*/ 93 w 100"/>
                <a:gd name="T7" fmla="*/ 6 h 89"/>
                <a:gd name="T8" fmla="*/ 39 w 100"/>
                <a:gd name="T9" fmla="*/ 32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89">
                  <a:moveTo>
                    <a:pt x="39" y="32"/>
                  </a:moveTo>
                  <a:cubicBezTo>
                    <a:pt x="15" y="53"/>
                    <a:pt x="0" y="74"/>
                    <a:pt x="5" y="82"/>
                  </a:cubicBezTo>
                  <a:cubicBezTo>
                    <a:pt x="11" y="89"/>
                    <a:pt x="36" y="78"/>
                    <a:pt x="61" y="58"/>
                  </a:cubicBezTo>
                  <a:cubicBezTo>
                    <a:pt x="86" y="36"/>
                    <a:pt x="100" y="14"/>
                    <a:pt x="93" y="6"/>
                  </a:cubicBezTo>
                  <a:cubicBezTo>
                    <a:pt x="87" y="0"/>
                    <a:pt x="64" y="11"/>
                    <a:pt x="39" y="32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279">
              <a:extLst>
                <a:ext uri="{FF2B5EF4-FFF2-40B4-BE49-F238E27FC236}">
                  <a16:creationId xmlns:a16="http://schemas.microsoft.com/office/drawing/2014/main" xmlns="" id="{E14228C1-2D66-441F-87D9-54A42BB2C1F2}"/>
                </a:ext>
              </a:extLst>
            </p:cNvPr>
            <p:cNvSpPr>
              <a:spLocks/>
            </p:cNvSpPr>
            <p:nvPr/>
          </p:nvSpPr>
          <p:spPr bwMode="auto">
            <a:xfrm>
              <a:off x="4797" y="4149"/>
              <a:ext cx="67" cy="60"/>
            </a:xfrm>
            <a:custGeom>
              <a:avLst/>
              <a:gdLst>
                <a:gd name="T0" fmla="*/ 33 w 87"/>
                <a:gd name="T1" fmla="*/ 27 h 78"/>
                <a:gd name="T2" fmla="*/ 6 w 87"/>
                <a:gd name="T3" fmla="*/ 72 h 78"/>
                <a:gd name="T4" fmla="*/ 55 w 87"/>
                <a:gd name="T5" fmla="*/ 54 h 78"/>
                <a:gd name="T6" fmla="*/ 81 w 87"/>
                <a:gd name="T7" fmla="*/ 7 h 78"/>
                <a:gd name="T8" fmla="*/ 33 w 87"/>
                <a:gd name="T9" fmla="*/ 27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" h="78">
                  <a:moveTo>
                    <a:pt x="33" y="27"/>
                  </a:moveTo>
                  <a:cubicBezTo>
                    <a:pt x="12" y="44"/>
                    <a:pt x="0" y="64"/>
                    <a:pt x="6" y="72"/>
                  </a:cubicBezTo>
                  <a:cubicBezTo>
                    <a:pt x="11" y="78"/>
                    <a:pt x="34" y="71"/>
                    <a:pt x="55" y="54"/>
                  </a:cubicBezTo>
                  <a:cubicBezTo>
                    <a:pt x="75" y="35"/>
                    <a:pt x="87" y="15"/>
                    <a:pt x="81" y="7"/>
                  </a:cubicBezTo>
                  <a:cubicBezTo>
                    <a:pt x="75" y="0"/>
                    <a:pt x="54" y="9"/>
                    <a:pt x="33" y="27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280">
              <a:extLst>
                <a:ext uri="{FF2B5EF4-FFF2-40B4-BE49-F238E27FC236}">
                  <a16:creationId xmlns:a16="http://schemas.microsoft.com/office/drawing/2014/main" xmlns="" id="{11EC3E19-6A98-4A0F-8A0E-46342E5FAFA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2" y="3907"/>
              <a:ext cx="45" cy="36"/>
            </a:xfrm>
            <a:custGeom>
              <a:avLst/>
              <a:gdLst>
                <a:gd name="T0" fmla="*/ 23 w 59"/>
                <a:gd name="T1" fmla="*/ 12 h 47"/>
                <a:gd name="T2" fmla="*/ 4 w 59"/>
                <a:gd name="T3" fmla="*/ 41 h 47"/>
                <a:gd name="T4" fmla="*/ 37 w 59"/>
                <a:gd name="T5" fmla="*/ 35 h 47"/>
                <a:gd name="T6" fmla="*/ 56 w 59"/>
                <a:gd name="T7" fmla="*/ 5 h 47"/>
                <a:gd name="T8" fmla="*/ 23 w 59"/>
                <a:gd name="T9" fmla="*/ 1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47">
                  <a:moveTo>
                    <a:pt x="23" y="12"/>
                  </a:moveTo>
                  <a:cubicBezTo>
                    <a:pt x="8" y="21"/>
                    <a:pt x="0" y="34"/>
                    <a:pt x="4" y="41"/>
                  </a:cubicBezTo>
                  <a:cubicBezTo>
                    <a:pt x="8" y="47"/>
                    <a:pt x="23" y="45"/>
                    <a:pt x="37" y="35"/>
                  </a:cubicBezTo>
                  <a:cubicBezTo>
                    <a:pt x="52" y="26"/>
                    <a:pt x="59" y="12"/>
                    <a:pt x="56" y="5"/>
                  </a:cubicBezTo>
                  <a:cubicBezTo>
                    <a:pt x="51" y="0"/>
                    <a:pt x="36" y="2"/>
                    <a:pt x="23" y="12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281">
              <a:extLst>
                <a:ext uri="{FF2B5EF4-FFF2-40B4-BE49-F238E27FC236}">
                  <a16:creationId xmlns:a16="http://schemas.microsoft.com/office/drawing/2014/main" xmlns="" id="{19A1EEC0-4137-48C1-991F-5ADDFC55B130}"/>
                </a:ext>
              </a:extLst>
            </p:cNvPr>
            <p:cNvSpPr>
              <a:spLocks/>
            </p:cNvSpPr>
            <p:nvPr/>
          </p:nvSpPr>
          <p:spPr bwMode="auto">
            <a:xfrm>
              <a:off x="4282" y="4453"/>
              <a:ext cx="81" cy="41"/>
            </a:xfrm>
            <a:custGeom>
              <a:avLst/>
              <a:gdLst>
                <a:gd name="T0" fmla="*/ 47 w 105"/>
                <a:gd name="T1" fmla="*/ 11 h 53"/>
                <a:gd name="T2" fmla="*/ 3 w 105"/>
                <a:gd name="T3" fmla="*/ 44 h 53"/>
                <a:gd name="T4" fmla="*/ 58 w 105"/>
                <a:gd name="T5" fmla="*/ 43 h 53"/>
                <a:gd name="T6" fmla="*/ 101 w 105"/>
                <a:gd name="T7" fmla="*/ 9 h 53"/>
                <a:gd name="T8" fmla="*/ 47 w 105"/>
                <a:gd name="T9" fmla="*/ 1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5" h="53">
                  <a:moveTo>
                    <a:pt x="47" y="11"/>
                  </a:moveTo>
                  <a:cubicBezTo>
                    <a:pt x="19" y="21"/>
                    <a:pt x="0" y="35"/>
                    <a:pt x="3" y="44"/>
                  </a:cubicBezTo>
                  <a:cubicBezTo>
                    <a:pt x="6" y="53"/>
                    <a:pt x="31" y="53"/>
                    <a:pt x="58" y="43"/>
                  </a:cubicBezTo>
                  <a:cubicBezTo>
                    <a:pt x="87" y="33"/>
                    <a:pt x="105" y="17"/>
                    <a:pt x="101" y="9"/>
                  </a:cubicBezTo>
                  <a:cubicBezTo>
                    <a:pt x="98" y="0"/>
                    <a:pt x="74" y="1"/>
                    <a:pt x="47" y="11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282">
              <a:extLst>
                <a:ext uri="{FF2B5EF4-FFF2-40B4-BE49-F238E27FC236}">
                  <a16:creationId xmlns:a16="http://schemas.microsoft.com/office/drawing/2014/main" xmlns="" id="{83E14183-2D82-4095-B901-9FB913F508AB}"/>
                </a:ext>
              </a:extLst>
            </p:cNvPr>
            <p:cNvSpPr>
              <a:spLocks/>
            </p:cNvSpPr>
            <p:nvPr/>
          </p:nvSpPr>
          <p:spPr bwMode="auto">
            <a:xfrm>
              <a:off x="4171" y="4156"/>
              <a:ext cx="69" cy="36"/>
            </a:xfrm>
            <a:custGeom>
              <a:avLst/>
              <a:gdLst>
                <a:gd name="T0" fmla="*/ 38 w 89"/>
                <a:gd name="T1" fmla="*/ 8 h 47"/>
                <a:gd name="T2" fmla="*/ 4 w 89"/>
                <a:gd name="T3" fmla="*/ 37 h 47"/>
                <a:gd name="T4" fmla="*/ 51 w 89"/>
                <a:gd name="T5" fmla="*/ 39 h 47"/>
                <a:gd name="T6" fmla="*/ 85 w 89"/>
                <a:gd name="T7" fmla="*/ 8 h 47"/>
                <a:gd name="T8" fmla="*/ 38 w 89"/>
                <a:gd name="T9" fmla="*/ 8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47">
                  <a:moveTo>
                    <a:pt x="38" y="8"/>
                  </a:moveTo>
                  <a:cubicBezTo>
                    <a:pt x="16" y="15"/>
                    <a:pt x="0" y="28"/>
                    <a:pt x="4" y="37"/>
                  </a:cubicBezTo>
                  <a:cubicBezTo>
                    <a:pt x="7" y="46"/>
                    <a:pt x="28" y="47"/>
                    <a:pt x="51" y="39"/>
                  </a:cubicBezTo>
                  <a:cubicBezTo>
                    <a:pt x="74" y="30"/>
                    <a:pt x="89" y="17"/>
                    <a:pt x="85" y="8"/>
                  </a:cubicBezTo>
                  <a:cubicBezTo>
                    <a:pt x="82" y="0"/>
                    <a:pt x="61" y="0"/>
                    <a:pt x="38" y="8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283">
              <a:extLst>
                <a:ext uri="{FF2B5EF4-FFF2-40B4-BE49-F238E27FC236}">
                  <a16:creationId xmlns:a16="http://schemas.microsoft.com/office/drawing/2014/main" xmlns="" id="{D40FD089-2B79-44D0-BFE4-04BEBEC7893E}"/>
                </a:ext>
              </a:extLst>
            </p:cNvPr>
            <p:cNvSpPr>
              <a:spLocks/>
            </p:cNvSpPr>
            <p:nvPr/>
          </p:nvSpPr>
          <p:spPr bwMode="auto">
            <a:xfrm>
              <a:off x="4486" y="4008"/>
              <a:ext cx="38" cy="29"/>
            </a:xfrm>
            <a:custGeom>
              <a:avLst/>
              <a:gdLst>
                <a:gd name="T0" fmla="*/ 20 w 50"/>
                <a:gd name="T1" fmla="*/ 10 h 38"/>
                <a:gd name="T2" fmla="*/ 3 w 50"/>
                <a:gd name="T3" fmla="*/ 33 h 38"/>
                <a:gd name="T4" fmla="*/ 31 w 50"/>
                <a:gd name="T5" fmla="*/ 28 h 38"/>
                <a:gd name="T6" fmla="*/ 46 w 50"/>
                <a:gd name="T7" fmla="*/ 4 h 38"/>
                <a:gd name="T8" fmla="*/ 20 w 50"/>
                <a:gd name="T9" fmla="*/ 1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38">
                  <a:moveTo>
                    <a:pt x="20" y="10"/>
                  </a:moveTo>
                  <a:cubicBezTo>
                    <a:pt x="8" y="18"/>
                    <a:pt x="0" y="28"/>
                    <a:pt x="3" y="33"/>
                  </a:cubicBezTo>
                  <a:cubicBezTo>
                    <a:pt x="7" y="38"/>
                    <a:pt x="19" y="36"/>
                    <a:pt x="31" y="28"/>
                  </a:cubicBezTo>
                  <a:cubicBezTo>
                    <a:pt x="42" y="19"/>
                    <a:pt x="50" y="9"/>
                    <a:pt x="46" y="4"/>
                  </a:cubicBezTo>
                  <a:cubicBezTo>
                    <a:pt x="43" y="0"/>
                    <a:pt x="30" y="2"/>
                    <a:pt x="20" y="10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284">
              <a:extLst>
                <a:ext uri="{FF2B5EF4-FFF2-40B4-BE49-F238E27FC236}">
                  <a16:creationId xmlns:a16="http://schemas.microsoft.com/office/drawing/2014/main" xmlns="" id="{EC7ADB4D-6CCD-4786-BD14-240DB853B2E7}"/>
                </a:ext>
              </a:extLst>
            </p:cNvPr>
            <p:cNvSpPr>
              <a:spLocks/>
            </p:cNvSpPr>
            <p:nvPr/>
          </p:nvSpPr>
          <p:spPr bwMode="auto">
            <a:xfrm>
              <a:off x="4209" y="916"/>
              <a:ext cx="538" cy="830"/>
            </a:xfrm>
            <a:custGeom>
              <a:avLst/>
              <a:gdLst>
                <a:gd name="T0" fmla="*/ 0 w 697"/>
                <a:gd name="T1" fmla="*/ 980 h 1074"/>
                <a:gd name="T2" fmla="*/ 13 w 697"/>
                <a:gd name="T3" fmla="*/ 986 h 1074"/>
                <a:gd name="T4" fmla="*/ 83 w 697"/>
                <a:gd name="T5" fmla="*/ 856 h 1074"/>
                <a:gd name="T6" fmla="*/ 418 w 697"/>
                <a:gd name="T7" fmla="*/ 1074 h 1074"/>
                <a:gd name="T8" fmla="*/ 697 w 697"/>
                <a:gd name="T9" fmla="*/ 761 h 1074"/>
                <a:gd name="T10" fmla="*/ 60 w 697"/>
                <a:gd name="T11" fmla="*/ 396 h 1074"/>
                <a:gd name="T12" fmla="*/ 215 w 697"/>
                <a:gd name="T13" fmla="*/ 8 h 1074"/>
                <a:gd name="T14" fmla="*/ 193 w 697"/>
                <a:gd name="T15" fmla="*/ 0 h 1074"/>
                <a:gd name="T16" fmla="*/ 39 w 697"/>
                <a:gd name="T17" fmla="*/ 395 h 1074"/>
                <a:gd name="T18" fmla="*/ 680 w 697"/>
                <a:gd name="T19" fmla="*/ 754 h 1074"/>
                <a:gd name="T20" fmla="*/ 412 w 697"/>
                <a:gd name="T21" fmla="*/ 1061 h 1074"/>
                <a:gd name="T22" fmla="*/ 72 w 697"/>
                <a:gd name="T23" fmla="*/ 844 h 1074"/>
                <a:gd name="T24" fmla="*/ 0 w 697"/>
                <a:gd name="T25" fmla="*/ 980 h 10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97" h="1074">
                  <a:moveTo>
                    <a:pt x="0" y="980"/>
                  </a:moveTo>
                  <a:cubicBezTo>
                    <a:pt x="4" y="982"/>
                    <a:pt x="8" y="984"/>
                    <a:pt x="13" y="986"/>
                  </a:cubicBezTo>
                  <a:cubicBezTo>
                    <a:pt x="36" y="942"/>
                    <a:pt x="59" y="899"/>
                    <a:pt x="83" y="856"/>
                  </a:cubicBezTo>
                  <a:cubicBezTo>
                    <a:pt x="208" y="916"/>
                    <a:pt x="320" y="991"/>
                    <a:pt x="418" y="1074"/>
                  </a:cubicBezTo>
                  <a:cubicBezTo>
                    <a:pt x="511" y="970"/>
                    <a:pt x="604" y="865"/>
                    <a:pt x="697" y="761"/>
                  </a:cubicBezTo>
                  <a:cubicBezTo>
                    <a:pt x="521" y="610"/>
                    <a:pt x="309" y="485"/>
                    <a:pt x="60" y="396"/>
                  </a:cubicBezTo>
                  <a:cubicBezTo>
                    <a:pt x="111" y="267"/>
                    <a:pt x="164" y="138"/>
                    <a:pt x="215" y="8"/>
                  </a:cubicBezTo>
                  <a:cubicBezTo>
                    <a:pt x="208" y="6"/>
                    <a:pt x="201" y="3"/>
                    <a:pt x="193" y="0"/>
                  </a:cubicBezTo>
                  <a:cubicBezTo>
                    <a:pt x="142" y="132"/>
                    <a:pt x="90" y="264"/>
                    <a:pt x="39" y="395"/>
                  </a:cubicBezTo>
                  <a:cubicBezTo>
                    <a:pt x="290" y="483"/>
                    <a:pt x="502" y="606"/>
                    <a:pt x="680" y="754"/>
                  </a:cubicBezTo>
                  <a:cubicBezTo>
                    <a:pt x="591" y="857"/>
                    <a:pt x="501" y="958"/>
                    <a:pt x="412" y="1061"/>
                  </a:cubicBezTo>
                  <a:cubicBezTo>
                    <a:pt x="312" y="977"/>
                    <a:pt x="199" y="904"/>
                    <a:pt x="72" y="844"/>
                  </a:cubicBezTo>
                  <a:cubicBezTo>
                    <a:pt x="48" y="888"/>
                    <a:pt x="24" y="934"/>
                    <a:pt x="0" y="980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285">
              <a:extLst>
                <a:ext uri="{FF2B5EF4-FFF2-40B4-BE49-F238E27FC236}">
                  <a16:creationId xmlns:a16="http://schemas.microsoft.com/office/drawing/2014/main" xmlns="" id="{D14D5C96-94AC-41C4-96AA-83949B0965DD}"/>
                </a:ext>
              </a:extLst>
            </p:cNvPr>
            <p:cNvSpPr>
              <a:spLocks/>
            </p:cNvSpPr>
            <p:nvPr/>
          </p:nvSpPr>
          <p:spPr bwMode="auto">
            <a:xfrm>
              <a:off x="4318" y="897"/>
              <a:ext cx="97" cy="46"/>
            </a:xfrm>
            <a:custGeom>
              <a:avLst/>
              <a:gdLst>
                <a:gd name="T0" fmla="*/ 57 w 126"/>
                <a:gd name="T1" fmla="*/ 45 h 59"/>
                <a:gd name="T2" fmla="*/ 122 w 126"/>
                <a:gd name="T3" fmla="*/ 51 h 59"/>
                <a:gd name="T4" fmla="*/ 69 w 126"/>
                <a:gd name="T5" fmla="*/ 14 h 59"/>
                <a:gd name="T6" fmla="*/ 4 w 126"/>
                <a:gd name="T7" fmla="*/ 9 h 59"/>
                <a:gd name="T8" fmla="*/ 57 w 126"/>
                <a:gd name="T9" fmla="*/ 45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59">
                  <a:moveTo>
                    <a:pt x="57" y="45"/>
                  </a:moveTo>
                  <a:cubicBezTo>
                    <a:pt x="89" y="57"/>
                    <a:pt x="118" y="59"/>
                    <a:pt x="122" y="51"/>
                  </a:cubicBezTo>
                  <a:cubicBezTo>
                    <a:pt x="126" y="42"/>
                    <a:pt x="102" y="25"/>
                    <a:pt x="69" y="14"/>
                  </a:cubicBezTo>
                  <a:cubicBezTo>
                    <a:pt x="36" y="2"/>
                    <a:pt x="7" y="0"/>
                    <a:pt x="4" y="9"/>
                  </a:cubicBezTo>
                  <a:cubicBezTo>
                    <a:pt x="0" y="17"/>
                    <a:pt x="24" y="33"/>
                    <a:pt x="57" y="45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286">
              <a:extLst>
                <a:ext uri="{FF2B5EF4-FFF2-40B4-BE49-F238E27FC236}">
                  <a16:creationId xmlns:a16="http://schemas.microsoft.com/office/drawing/2014/main" xmlns="" id="{74D73F4D-08A1-48C8-85F4-CFB364FA84DD}"/>
                </a:ext>
              </a:extLst>
            </p:cNvPr>
            <p:cNvSpPr>
              <a:spLocks/>
            </p:cNvSpPr>
            <p:nvPr/>
          </p:nvSpPr>
          <p:spPr bwMode="auto">
            <a:xfrm>
              <a:off x="4207" y="1201"/>
              <a:ext cx="82" cy="40"/>
            </a:xfrm>
            <a:custGeom>
              <a:avLst/>
              <a:gdLst>
                <a:gd name="T0" fmla="*/ 48 w 106"/>
                <a:gd name="T1" fmla="*/ 41 h 52"/>
                <a:gd name="T2" fmla="*/ 102 w 106"/>
                <a:gd name="T3" fmla="*/ 44 h 52"/>
                <a:gd name="T4" fmla="*/ 59 w 106"/>
                <a:gd name="T5" fmla="*/ 10 h 52"/>
                <a:gd name="T6" fmla="*/ 4 w 106"/>
                <a:gd name="T7" fmla="*/ 8 h 52"/>
                <a:gd name="T8" fmla="*/ 48 w 106"/>
                <a:gd name="T9" fmla="*/ 41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52">
                  <a:moveTo>
                    <a:pt x="48" y="41"/>
                  </a:moveTo>
                  <a:cubicBezTo>
                    <a:pt x="74" y="51"/>
                    <a:pt x="99" y="52"/>
                    <a:pt x="102" y="44"/>
                  </a:cubicBezTo>
                  <a:cubicBezTo>
                    <a:pt x="106" y="35"/>
                    <a:pt x="87" y="20"/>
                    <a:pt x="59" y="10"/>
                  </a:cubicBezTo>
                  <a:cubicBezTo>
                    <a:pt x="32" y="0"/>
                    <a:pt x="7" y="0"/>
                    <a:pt x="4" y="8"/>
                  </a:cubicBezTo>
                  <a:cubicBezTo>
                    <a:pt x="0" y="17"/>
                    <a:pt x="20" y="31"/>
                    <a:pt x="48" y="41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287">
              <a:extLst>
                <a:ext uri="{FF2B5EF4-FFF2-40B4-BE49-F238E27FC236}">
                  <a16:creationId xmlns:a16="http://schemas.microsoft.com/office/drawing/2014/main" xmlns="" id="{588A35CC-4841-48B4-9033-A8F43254CB28}"/>
                </a:ext>
              </a:extLst>
            </p:cNvPr>
            <p:cNvSpPr>
              <a:spLocks/>
            </p:cNvSpPr>
            <p:nvPr/>
          </p:nvSpPr>
          <p:spPr bwMode="auto">
            <a:xfrm>
              <a:off x="4191" y="1658"/>
              <a:ext cx="47" cy="31"/>
            </a:xfrm>
            <a:custGeom>
              <a:avLst/>
              <a:gdLst>
                <a:gd name="T0" fmla="*/ 24 w 60"/>
                <a:gd name="T1" fmla="*/ 32 h 39"/>
                <a:gd name="T2" fmla="*/ 57 w 60"/>
                <a:gd name="T3" fmla="*/ 33 h 39"/>
                <a:gd name="T4" fmla="*/ 36 w 60"/>
                <a:gd name="T5" fmla="*/ 8 h 39"/>
                <a:gd name="T6" fmla="*/ 4 w 60"/>
                <a:gd name="T7" fmla="*/ 7 h 39"/>
                <a:gd name="T8" fmla="*/ 24 w 60"/>
                <a:gd name="T9" fmla="*/ 32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39">
                  <a:moveTo>
                    <a:pt x="24" y="32"/>
                  </a:moveTo>
                  <a:cubicBezTo>
                    <a:pt x="39" y="39"/>
                    <a:pt x="53" y="39"/>
                    <a:pt x="57" y="33"/>
                  </a:cubicBezTo>
                  <a:cubicBezTo>
                    <a:pt x="60" y="26"/>
                    <a:pt x="51" y="15"/>
                    <a:pt x="36" y="8"/>
                  </a:cubicBezTo>
                  <a:cubicBezTo>
                    <a:pt x="21" y="0"/>
                    <a:pt x="7" y="0"/>
                    <a:pt x="4" y="7"/>
                  </a:cubicBezTo>
                  <a:cubicBezTo>
                    <a:pt x="0" y="14"/>
                    <a:pt x="10" y="25"/>
                    <a:pt x="24" y="32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288">
              <a:extLst>
                <a:ext uri="{FF2B5EF4-FFF2-40B4-BE49-F238E27FC236}">
                  <a16:creationId xmlns:a16="http://schemas.microsoft.com/office/drawing/2014/main" xmlns="" id="{F2B4BF6F-BEC7-4E0D-A456-17FF3221F159}"/>
                </a:ext>
              </a:extLst>
            </p:cNvPr>
            <p:cNvSpPr>
              <a:spLocks/>
            </p:cNvSpPr>
            <p:nvPr/>
          </p:nvSpPr>
          <p:spPr bwMode="auto">
            <a:xfrm>
              <a:off x="4719" y="1479"/>
              <a:ext cx="62" cy="56"/>
            </a:xfrm>
            <a:custGeom>
              <a:avLst/>
              <a:gdLst>
                <a:gd name="T0" fmla="*/ 30 w 81"/>
                <a:gd name="T1" fmla="*/ 49 h 73"/>
                <a:gd name="T2" fmla="*/ 75 w 81"/>
                <a:gd name="T3" fmla="*/ 66 h 73"/>
                <a:gd name="T4" fmla="*/ 52 w 81"/>
                <a:gd name="T5" fmla="*/ 23 h 73"/>
                <a:gd name="T6" fmla="*/ 5 w 81"/>
                <a:gd name="T7" fmla="*/ 6 h 73"/>
                <a:gd name="T8" fmla="*/ 30 w 81"/>
                <a:gd name="T9" fmla="*/ 49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73">
                  <a:moveTo>
                    <a:pt x="30" y="49"/>
                  </a:moveTo>
                  <a:cubicBezTo>
                    <a:pt x="49" y="65"/>
                    <a:pt x="68" y="73"/>
                    <a:pt x="75" y="66"/>
                  </a:cubicBezTo>
                  <a:cubicBezTo>
                    <a:pt x="81" y="59"/>
                    <a:pt x="72" y="40"/>
                    <a:pt x="52" y="23"/>
                  </a:cubicBezTo>
                  <a:cubicBezTo>
                    <a:pt x="33" y="7"/>
                    <a:pt x="12" y="0"/>
                    <a:pt x="5" y="6"/>
                  </a:cubicBezTo>
                  <a:cubicBezTo>
                    <a:pt x="0" y="14"/>
                    <a:pt x="10" y="33"/>
                    <a:pt x="30" y="49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289">
              <a:extLst>
                <a:ext uri="{FF2B5EF4-FFF2-40B4-BE49-F238E27FC236}">
                  <a16:creationId xmlns:a16="http://schemas.microsoft.com/office/drawing/2014/main" xmlns="" id="{0191EBC2-5770-4EFB-B31A-FA6406A858CE}"/>
                </a:ext>
              </a:extLst>
            </p:cNvPr>
            <p:cNvSpPr>
              <a:spLocks/>
            </p:cNvSpPr>
            <p:nvPr/>
          </p:nvSpPr>
          <p:spPr bwMode="auto">
            <a:xfrm>
              <a:off x="4502" y="1718"/>
              <a:ext cx="52" cy="47"/>
            </a:xfrm>
            <a:custGeom>
              <a:avLst/>
              <a:gdLst>
                <a:gd name="T0" fmla="*/ 23 w 68"/>
                <a:gd name="T1" fmla="*/ 43 h 61"/>
                <a:gd name="T2" fmla="*/ 62 w 68"/>
                <a:gd name="T3" fmla="*/ 55 h 61"/>
                <a:gd name="T4" fmla="*/ 45 w 68"/>
                <a:gd name="T5" fmla="*/ 18 h 61"/>
                <a:gd name="T6" fmla="*/ 6 w 68"/>
                <a:gd name="T7" fmla="*/ 7 h 61"/>
                <a:gd name="T8" fmla="*/ 23 w 68"/>
                <a:gd name="T9" fmla="*/ 43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61">
                  <a:moveTo>
                    <a:pt x="23" y="43"/>
                  </a:moveTo>
                  <a:cubicBezTo>
                    <a:pt x="39" y="56"/>
                    <a:pt x="56" y="61"/>
                    <a:pt x="62" y="55"/>
                  </a:cubicBezTo>
                  <a:cubicBezTo>
                    <a:pt x="68" y="48"/>
                    <a:pt x="61" y="31"/>
                    <a:pt x="45" y="18"/>
                  </a:cubicBezTo>
                  <a:cubicBezTo>
                    <a:pt x="30" y="5"/>
                    <a:pt x="12" y="0"/>
                    <a:pt x="6" y="7"/>
                  </a:cubicBezTo>
                  <a:cubicBezTo>
                    <a:pt x="0" y="14"/>
                    <a:pt x="8" y="30"/>
                    <a:pt x="23" y="43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290">
              <a:extLst>
                <a:ext uri="{FF2B5EF4-FFF2-40B4-BE49-F238E27FC236}">
                  <a16:creationId xmlns:a16="http://schemas.microsoft.com/office/drawing/2014/main" xmlns="" id="{771FC90C-E469-44F3-AD13-2FA4A05D02CB}"/>
                </a:ext>
              </a:extLst>
            </p:cNvPr>
            <p:cNvSpPr>
              <a:spLocks/>
            </p:cNvSpPr>
            <p:nvPr/>
          </p:nvSpPr>
          <p:spPr bwMode="auto">
            <a:xfrm>
              <a:off x="4252" y="1563"/>
              <a:ext cx="39" cy="25"/>
            </a:xfrm>
            <a:custGeom>
              <a:avLst/>
              <a:gdLst>
                <a:gd name="T0" fmla="*/ 20 w 50"/>
                <a:gd name="T1" fmla="*/ 25 h 33"/>
                <a:gd name="T2" fmla="*/ 47 w 50"/>
                <a:gd name="T3" fmla="*/ 27 h 33"/>
                <a:gd name="T4" fmla="*/ 30 w 50"/>
                <a:gd name="T5" fmla="*/ 6 h 33"/>
                <a:gd name="T6" fmla="*/ 2 w 50"/>
                <a:gd name="T7" fmla="*/ 5 h 33"/>
                <a:gd name="T8" fmla="*/ 20 w 50"/>
                <a:gd name="T9" fmla="*/ 25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33">
                  <a:moveTo>
                    <a:pt x="20" y="25"/>
                  </a:moveTo>
                  <a:cubicBezTo>
                    <a:pt x="32" y="32"/>
                    <a:pt x="45" y="33"/>
                    <a:pt x="47" y="27"/>
                  </a:cubicBezTo>
                  <a:cubicBezTo>
                    <a:pt x="50" y="23"/>
                    <a:pt x="42" y="13"/>
                    <a:pt x="30" y="6"/>
                  </a:cubicBezTo>
                  <a:cubicBezTo>
                    <a:pt x="17" y="1"/>
                    <a:pt x="5" y="0"/>
                    <a:pt x="2" y="5"/>
                  </a:cubicBezTo>
                  <a:cubicBezTo>
                    <a:pt x="0" y="10"/>
                    <a:pt x="8" y="19"/>
                    <a:pt x="20" y="25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291">
              <a:extLst>
                <a:ext uri="{FF2B5EF4-FFF2-40B4-BE49-F238E27FC236}">
                  <a16:creationId xmlns:a16="http://schemas.microsoft.com/office/drawing/2014/main" xmlns="" id="{1D8815A4-416D-40C9-B43C-777706B38CE2}"/>
                </a:ext>
              </a:extLst>
            </p:cNvPr>
            <p:cNvSpPr>
              <a:spLocks/>
            </p:cNvSpPr>
            <p:nvPr/>
          </p:nvSpPr>
          <p:spPr bwMode="auto">
            <a:xfrm>
              <a:off x="6338" y="1719"/>
              <a:ext cx="278" cy="464"/>
            </a:xfrm>
            <a:custGeom>
              <a:avLst/>
              <a:gdLst>
                <a:gd name="T0" fmla="*/ 0 w 360"/>
                <a:gd name="T1" fmla="*/ 279 h 602"/>
                <a:gd name="T2" fmla="*/ 2 w 360"/>
                <a:gd name="T3" fmla="*/ 290 h 602"/>
                <a:gd name="T4" fmla="*/ 63 w 360"/>
                <a:gd name="T5" fmla="*/ 272 h 602"/>
                <a:gd name="T6" fmla="*/ 133 w 360"/>
                <a:gd name="T7" fmla="*/ 602 h 602"/>
                <a:gd name="T8" fmla="*/ 307 w 360"/>
                <a:gd name="T9" fmla="*/ 568 h 602"/>
                <a:gd name="T10" fmla="*/ 190 w 360"/>
                <a:gd name="T11" fmla="*/ 70 h 602"/>
                <a:gd name="T12" fmla="*/ 360 w 360"/>
                <a:gd name="T13" fmla="*/ 12 h 602"/>
                <a:gd name="T14" fmla="*/ 356 w 360"/>
                <a:gd name="T15" fmla="*/ 0 h 602"/>
                <a:gd name="T16" fmla="*/ 184 w 360"/>
                <a:gd name="T17" fmla="*/ 59 h 602"/>
                <a:gd name="T18" fmla="*/ 302 w 360"/>
                <a:gd name="T19" fmla="*/ 555 h 602"/>
                <a:gd name="T20" fmla="*/ 134 w 360"/>
                <a:gd name="T21" fmla="*/ 589 h 602"/>
                <a:gd name="T22" fmla="*/ 63 w 360"/>
                <a:gd name="T23" fmla="*/ 259 h 602"/>
                <a:gd name="T24" fmla="*/ 0 w 360"/>
                <a:gd name="T25" fmla="*/ 279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0" h="602">
                  <a:moveTo>
                    <a:pt x="0" y="279"/>
                  </a:moveTo>
                  <a:cubicBezTo>
                    <a:pt x="0" y="283"/>
                    <a:pt x="1" y="286"/>
                    <a:pt x="2" y="290"/>
                  </a:cubicBezTo>
                  <a:cubicBezTo>
                    <a:pt x="22" y="283"/>
                    <a:pt x="43" y="278"/>
                    <a:pt x="63" y="272"/>
                  </a:cubicBezTo>
                  <a:cubicBezTo>
                    <a:pt x="91" y="381"/>
                    <a:pt x="114" y="491"/>
                    <a:pt x="133" y="602"/>
                  </a:cubicBezTo>
                  <a:cubicBezTo>
                    <a:pt x="191" y="591"/>
                    <a:pt x="249" y="579"/>
                    <a:pt x="307" y="568"/>
                  </a:cubicBezTo>
                  <a:cubicBezTo>
                    <a:pt x="279" y="399"/>
                    <a:pt x="240" y="233"/>
                    <a:pt x="190" y="70"/>
                  </a:cubicBezTo>
                  <a:cubicBezTo>
                    <a:pt x="247" y="50"/>
                    <a:pt x="303" y="31"/>
                    <a:pt x="360" y="12"/>
                  </a:cubicBezTo>
                  <a:cubicBezTo>
                    <a:pt x="359" y="8"/>
                    <a:pt x="357" y="4"/>
                    <a:pt x="356" y="0"/>
                  </a:cubicBezTo>
                  <a:cubicBezTo>
                    <a:pt x="299" y="19"/>
                    <a:pt x="241" y="39"/>
                    <a:pt x="184" y="59"/>
                  </a:cubicBezTo>
                  <a:cubicBezTo>
                    <a:pt x="234" y="222"/>
                    <a:pt x="273" y="387"/>
                    <a:pt x="302" y="555"/>
                  </a:cubicBezTo>
                  <a:cubicBezTo>
                    <a:pt x="245" y="567"/>
                    <a:pt x="190" y="578"/>
                    <a:pt x="134" y="589"/>
                  </a:cubicBezTo>
                  <a:cubicBezTo>
                    <a:pt x="115" y="478"/>
                    <a:pt x="92" y="368"/>
                    <a:pt x="63" y="259"/>
                  </a:cubicBezTo>
                  <a:cubicBezTo>
                    <a:pt x="41" y="266"/>
                    <a:pt x="20" y="272"/>
                    <a:pt x="0" y="279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292">
              <a:extLst>
                <a:ext uri="{FF2B5EF4-FFF2-40B4-BE49-F238E27FC236}">
                  <a16:creationId xmlns:a16="http://schemas.microsoft.com/office/drawing/2014/main" xmlns="" id="{585A9196-75FA-4BA9-9FA7-BC96D92E63CE}"/>
                </a:ext>
              </a:extLst>
            </p:cNvPr>
            <p:cNvSpPr>
              <a:spLocks/>
            </p:cNvSpPr>
            <p:nvPr/>
          </p:nvSpPr>
          <p:spPr bwMode="auto">
            <a:xfrm>
              <a:off x="6604" y="1696"/>
              <a:ext cx="22" cy="54"/>
            </a:xfrm>
            <a:custGeom>
              <a:avLst/>
              <a:gdLst>
                <a:gd name="T0" fmla="*/ 7 w 28"/>
                <a:gd name="T1" fmla="*/ 37 h 70"/>
                <a:gd name="T2" fmla="*/ 24 w 28"/>
                <a:gd name="T3" fmla="*/ 69 h 70"/>
                <a:gd name="T4" fmla="*/ 21 w 28"/>
                <a:gd name="T5" fmla="*/ 33 h 70"/>
                <a:gd name="T6" fmla="*/ 4 w 28"/>
                <a:gd name="T7" fmla="*/ 2 h 70"/>
                <a:gd name="T8" fmla="*/ 7 w 28"/>
                <a:gd name="T9" fmla="*/ 37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70">
                  <a:moveTo>
                    <a:pt x="7" y="37"/>
                  </a:moveTo>
                  <a:cubicBezTo>
                    <a:pt x="13" y="56"/>
                    <a:pt x="21" y="70"/>
                    <a:pt x="24" y="69"/>
                  </a:cubicBezTo>
                  <a:cubicBezTo>
                    <a:pt x="28" y="68"/>
                    <a:pt x="26" y="51"/>
                    <a:pt x="21" y="33"/>
                  </a:cubicBezTo>
                  <a:cubicBezTo>
                    <a:pt x="15" y="14"/>
                    <a:pt x="8" y="0"/>
                    <a:pt x="4" y="2"/>
                  </a:cubicBezTo>
                  <a:cubicBezTo>
                    <a:pt x="0" y="3"/>
                    <a:pt x="2" y="19"/>
                    <a:pt x="7" y="37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293">
              <a:extLst>
                <a:ext uri="{FF2B5EF4-FFF2-40B4-BE49-F238E27FC236}">
                  <a16:creationId xmlns:a16="http://schemas.microsoft.com/office/drawing/2014/main" xmlns="" id="{3069142D-F175-4C16-85F3-9D0435299D37}"/>
                </a:ext>
              </a:extLst>
            </p:cNvPr>
            <p:cNvSpPr>
              <a:spLocks/>
            </p:cNvSpPr>
            <p:nvPr/>
          </p:nvSpPr>
          <p:spPr bwMode="auto">
            <a:xfrm>
              <a:off x="6473" y="1743"/>
              <a:ext cx="21" cy="51"/>
            </a:xfrm>
            <a:custGeom>
              <a:avLst/>
              <a:gdLst>
                <a:gd name="T0" fmla="*/ 7 w 28"/>
                <a:gd name="T1" fmla="*/ 35 h 67"/>
                <a:gd name="T2" fmla="*/ 24 w 28"/>
                <a:gd name="T3" fmla="*/ 66 h 67"/>
                <a:gd name="T4" fmla="*/ 21 w 28"/>
                <a:gd name="T5" fmla="*/ 31 h 67"/>
                <a:gd name="T6" fmla="*/ 4 w 28"/>
                <a:gd name="T7" fmla="*/ 1 h 67"/>
                <a:gd name="T8" fmla="*/ 7 w 28"/>
                <a:gd name="T9" fmla="*/ 35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67">
                  <a:moveTo>
                    <a:pt x="7" y="35"/>
                  </a:moveTo>
                  <a:cubicBezTo>
                    <a:pt x="13" y="53"/>
                    <a:pt x="20" y="67"/>
                    <a:pt x="24" y="66"/>
                  </a:cubicBezTo>
                  <a:cubicBezTo>
                    <a:pt x="28" y="64"/>
                    <a:pt x="26" y="48"/>
                    <a:pt x="21" y="31"/>
                  </a:cubicBezTo>
                  <a:cubicBezTo>
                    <a:pt x="15" y="13"/>
                    <a:pt x="8" y="0"/>
                    <a:pt x="4" y="1"/>
                  </a:cubicBezTo>
                  <a:cubicBezTo>
                    <a:pt x="0" y="2"/>
                    <a:pt x="2" y="18"/>
                    <a:pt x="7" y="35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294">
              <a:extLst>
                <a:ext uri="{FF2B5EF4-FFF2-40B4-BE49-F238E27FC236}">
                  <a16:creationId xmlns:a16="http://schemas.microsoft.com/office/drawing/2014/main" xmlns="" id="{CBDF6221-D3F2-458B-86A0-ED3A704D2E35}"/>
                </a:ext>
              </a:extLst>
            </p:cNvPr>
            <p:cNvSpPr>
              <a:spLocks/>
            </p:cNvSpPr>
            <p:nvPr/>
          </p:nvSpPr>
          <p:spPr bwMode="auto">
            <a:xfrm>
              <a:off x="6332" y="1918"/>
              <a:ext cx="15" cy="40"/>
            </a:xfrm>
            <a:custGeom>
              <a:avLst/>
              <a:gdLst>
                <a:gd name="T0" fmla="*/ 4 w 19"/>
                <a:gd name="T1" fmla="*/ 28 h 52"/>
                <a:gd name="T2" fmla="*/ 16 w 19"/>
                <a:gd name="T3" fmla="*/ 51 h 52"/>
                <a:gd name="T4" fmla="*/ 15 w 19"/>
                <a:gd name="T5" fmla="*/ 24 h 52"/>
                <a:gd name="T6" fmla="*/ 3 w 19"/>
                <a:gd name="T7" fmla="*/ 1 h 52"/>
                <a:gd name="T8" fmla="*/ 4 w 19"/>
                <a:gd name="T9" fmla="*/ 28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52">
                  <a:moveTo>
                    <a:pt x="4" y="28"/>
                  </a:moveTo>
                  <a:cubicBezTo>
                    <a:pt x="8" y="41"/>
                    <a:pt x="14" y="52"/>
                    <a:pt x="16" y="51"/>
                  </a:cubicBezTo>
                  <a:cubicBezTo>
                    <a:pt x="19" y="50"/>
                    <a:pt x="18" y="38"/>
                    <a:pt x="15" y="24"/>
                  </a:cubicBezTo>
                  <a:cubicBezTo>
                    <a:pt x="11" y="10"/>
                    <a:pt x="6" y="0"/>
                    <a:pt x="3" y="1"/>
                  </a:cubicBezTo>
                  <a:cubicBezTo>
                    <a:pt x="0" y="2"/>
                    <a:pt x="1" y="14"/>
                    <a:pt x="4" y="28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295">
              <a:extLst>
                <a:ext uri="{FF2B5EF4-FFF2-40B4-BE49-F238E27FC236}">
                  <a16:creationId xmlns:a16="http://schemas.microsoft.com/office/drawing/2014/main" xmlns="" id="{678BABE7-B59D-4AA5-AF47-CB12563B66E2}"/>
                </a:ext>
              </a:extLst>
            </p:cNvPr>
            <p:cNvSpPr>
              <a:spLocks/>
            </p:cNvSpPr>
            <p:nvPr/>
          </p:nvSpPr>
          <p:spPr bwMode="auto">
            <a:xfrm>
              <a:off x="6566" y="2126"/>
              <a:ext cx="16" cy="51"/>
            </a:xfrm>
            <a:custGeom>
              <a:avLst/>
              <a:gdLst>
                <a:gd name="T0" fmla="*/ 3 w 20"/>
                <a:gd name="T1" fmla="*/ 35 h 67"/>
                <a:gd name="T2" fmla="*/ 15 w 20"/>
                <a:gd name="T3" fmla="*/ 67 h 67"/>
                <a:gd name="T4" fmla="*/ 17 w 20"/>
                <a:gd name="T5" fmla="*/ 33 h 67"/>
                <a:gd name="T6" fmla="*/ 5 w 20"/>
                <a:gd name="T7" fmla="*/ 1 h 67"/>
                <a:gd name="T8" fmla="*/ 3 w 20"/>
                <a:gd name="T9" fmla="*/ 35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67">
                  <a:moveTo>
                    <a:pt x="3" y="35"/>
                  </a:moveTo>
                  <a:cubicBezTo>
                    <a:pt x="6" y="54"/>
                    <a:pt x="11" y="67"/>
                    <a:pt x="15" y="67"/>
                  </a:cubicBezTo>
                  <a:cubicBezTo>
                    <a:pt x="19" y="67"/>
                    <a:pt x="20" y="51"/>
                    <a:pt x="17" y="33"/>
                  </a:cubicBezTo>
                  <a:cubicBezTo>
                    <a:pt x="14" y="14"/>
                    <a:pt x="8" y="0"/>
                    <a:pt x="5" y="1"/>
                  </a:cubicBezTo>
                  <a:cubicBezTo>
                    <a:pt x="0" y="1"/>
                    <a:pt x="0" y="18"/>
                    <a:pt x="3" y="35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296">
              <a:extLst>
                <a:ext uri="{FF2B5EF4-FFF2-40B4-BE49-F238E27FC236}">
                  <a16:creationId xmlns:a16="http://schemas.microsoft.com/office/drawing/2014/main" xmlns="" id="{54A3BE7E-68CC-43CF-8DC7-C71FC0775757}"/>
                </a:ext>
              </a:extLst>
            </p:cNvPr>
            <p:cNvSpPr>
              <a:spLocks/>
            </p:cNvSpPr>
            <p:nvPr/>
          </p:nvSpPr>
          <p:spPr bwMode="auto">
            <a:xfrm>
              <a:off x="6433" y="2153"/>
              <a:ext cx="15" cy="51"/>
            </a:xfrm>
            <a:custGeom>
              <a:avLst/>
              <a:gdLst>
                <a:gd name="T0" fmla="*/ 2 w 19"/>
                <a:gd name="T1" fmla="*/ 34 h 65"/>
                <a:gd name="T2" fmla="*/ 15 w 19"/>
                <a:gd name="T3" fmla="*/ 64 h 65"/>
                <a:gd name="T4" fmla="*/ 16 w 19"/>
                <a:gd name="T5" fmla="*/ 31 h 65"/>
                <a:gd name="T6" fmla="*/ 4 w 19"/>
                <a:gd name="T7" fmla="*/ 1 h 65"/>
                <a:gd name="T8" fmla="*/ 2 w 19"/>
                <a:gd name="T9" fmla="*/ 34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65">
                  <a:moveTo>
                    <a:pt x="2" y="34"/>
                  </a:moveTo>
                  <a:cubicBezTo>
                    <a:pt x="5" y="52"/>
                    <a:pt x="10" y="65"/>
                    <a:pt x="15" y="64"/>
                  </a:cubicBezTo>
                  <a:cubicBezTo>
                    <a:pt x="19" y="63"/>
                    <a:pt x="19" y="49"/>
                    <a:pt x="16" y="31"/>
                  </a:cubicBezTo>
                  <a:cubicBezTo>
                    <a:pt x="13" y="14"/>
                    <a:pt x="8" y="0"/>
                    <a:pt x="4" y="1"/>
                  </a:cubicBezTo>
                  <a:cubicBezTo>
                    <a:pt x="0" y="1"/>
                    <a:pt x="0" y="17"/>
                    <a:pt x="2" y="34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297">
              <a:extLst>
                <a:ext uri="{FF2B5EF4-FFF2-40B4-BE49-F238E27FC236}">
                  <a16:creationId xmlns:a16="http://schemas.microsoft.com/office/drawing/2014/main" xmlns="" id="{13DB6C87-13A3-4F31-B994-067724A42EAB}"/>
                </a:ext>
              </a:extLst>
            </p:cNvPr>
            <p:cNvSpPr>
              <a:spLocks/>
            </p:cNvSpPr>
            <p:nvPr/>
          </p:nvSpPr>
          <p:spPr bwMode="auto">
            <a:xfrm>
              <a:off x="6381" y="1911"/>
              <a:ext cx="11" cy="32"/>
            </a:xfrm>
            <a:custGeom>
              <a:avLst/>
              <a:gdLst>
                <a:gd name="T0" fmla="*/ 4 w 15"/>
                <a:gd name="T1" fmla="*/ 23 h 41"/>
                <a:gd name="T2" fmla="*/ 13 w 15"/>
                <a:gd name="T3" fmla="*/ 40 h 41"/>
                <a:gd name="T4" fmla="*/ 12 w 15"/>
                <a:gd name="T5" fmla="*/ 20 h 41"/>
                <a:gd name="T6" fmla="*/ 3 w 15"/>
                <a:gd name="T7" fmla="*/ 2 h 41"/>
                <a:gd name="T8" fmla="*/ 4 w 15"/>
                <a:gd name="T9" fmla="*/ 23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41">
                  <a:moveTo>
                    <a:pt x="4" y="23"/>
                  </a:moveTo>
                  <a:cubicBezTo>
                    <a:pt x="6" y="33"/>
                    <a:pt x="10" y="41"/>
                    <a:pt x="13" y="40"/>
                  </a:cubicBezTo>
                  <a:cubicBezTo>
                    <a:pt x="15" y="40"/>
                    <a:pt x="15" y="30"/>
                    <a:pt x="12" y="20"/>
                  </a:cubicBezTo>
                  <a:cubicBezTo>
                    <a:pt x="9" y="9"/>
                    <a:pt x="5" y="0"/>
                    <a:pt x="3" y="2"/>
                  </a:cubicBezTo>
                  <a:cubicBezTo>
                    <a:pt x="0" y="2"/>
                    <a:pt x="1" y="11"/>
                    <a:pt x="4" y="23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298">
              <a:extLst>
                <a:ext uri="{FF2B5EF4-FFF2-40B4-BE49-F238E27FC236}">
                  <a16:creationId xmlns:a16="http://schemas.microsoft.com/office/drawing/2014/main" xmlns="" id="{9D9260E2-918B-41E3-9884-ADAC1F1204AE}"/>
                </a:ext>
              </a:extLst>
            </p:cNvPr>
            <p:cNvSpPr>
              <a:spLocks/>
            </p:cNvSpPr>
            <p:nvPr/>
          </p:nvSpPr>
          <p:spPr bwMode="auto">
            <a:xfrm>
              <a:off x="5859" y="2322"/>
              <a:ext cx="309" cy="353"/>
            </a:xfrm>
            <a:custGeom>
              <a:avLst/>
              <a:gdLst>
                <a:gd name="T0" fmla="*/ 0 w 400"/>
                <a:gd name="T1" fmla="*/ 185 h 458"/>
                <a:gd name="T2" fmla="*/ 1 w 400"/>
                <a:gd name="T3" fmla="*/ 195 h 458"/>
                <a:gd name="T4" fmla="*/ 63 w 400"/>
                <a:gd name="T5" fmla="*/ 188 h 458"/>
                <a:gd name="T6" fmla="*/ 77 w 400"/>
                <a:gd name="T7" fmla="*/ 458 h 458"/>
                <a:gd name="T8" fmla="*/ 253 w 400"/>
                <a:gd name="T9" fmla="*/ 453 h 458"/>
                <a:gd name="T10" fmla="*/ 225 w 400"/>
                <a:gd name="T11" fmla="*/ 39 h 458"/>
                <a:gd name="T12" fmla="*/ 400 w 400"/>
                <a:gd name="T13" fmla="*/ 11 h 458"/>
                <a:gd name="T14" fmla="*/ 399 w 400"/>
                <a:gd name="T15" fmla="*/ 0 h 458"/>
                <a:gd name="T16" fmla="*/ 221 w 400"/>
                <a:gd name="T17" fmla="*/ 30 h 458"/>
                <a:gd name="T18" fmla="*/ 250 w 400"/>
                <a:gd name="T19" fmla="*/ 443 h 458"/>
                <a:gd name="T20" fmla="*/ 80 w 400"/>
                <a:gd name="T21" fmla="*/ 448 h 458"/>
                <a:gd name="T22" fmla="*/ 65 w 400"/>
                <a:gd name="T23" fmla="*/ 177 h 458"/>
                <a:gd name="T24" fmla="*/ 0 w 400"/>
                <a:gd name="T25" fmla="*/ 185 h 4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00" h="458">
                  <a:moveTo>
                    <a:pt x="0" y="185"/>
                  </a:moveTo>
                  <a:cubicBezTo>
                    <a:pt x="1" y="189"/>
                    <a:pt x="0" y="192"/>
                    <a:pt x="1" y="195"/>
                  </a:cubicBezTo>
                  <a:cubicBezTo>
                    <a:pt x="22" y="193"/>
                    <a:pt x="43" y="190"/>
                    <a:pt x="63" y="188"/>
                  </a:cubicBezTo>
                  <a:cubicBezTo>
                    <a:pt x="72" y="277"/>
                    <a:pt x="76" y="368"/>
                    <a:pt x="77" y="458"/>
                  </a:cubicBezTo>
                  <a:cubicBezTo>
                    <a:pt x="136" y="457"/>
                    <a:pt x="194" y="455"/>
                    <a:pt x="253" y="453"/>
                  </a:cubicBezTo>
                  <a:cubicBezTo>
                    <a:pt x="252" y="315"/>
                    <a:pt x="243" y="177"/>
                    <a:pt x="225" y="39"/>
                  </a:cubicBezTo>
                  <a:cubicBezTo>
                    <a:pt x="283" y="30"/>
                    <a:pt x="342" y="20"/>
                    <a:pt x="400" y="11"/>
                  </a:cubicBezTo>
                  <a:cubicBezTo>
                    <a:pt x="400" y="7"/>
                    <a:pt x="399" y="3"/>
                    <a:pt x="399" y="0"/>
                  </a:cubicBezTo>
                  <a:cubicBezTo>
                    <a:pt x="340" y="10"/>
                    <a:pt x="280" y="20"/>
                    <a:pt x="221" y="30"/>
                  </a:cubicBezTo>
                  <a:cubicBezTo>
                    <a:pt x="239" y="166"/>
                    <a:pt x="249" y="304"/>
                    <a:pt x="250" y="443"/>
                  </a:cubicBezTo>
                  <a:cubicBezTo>
                    <a:pt x="193" y="444"/>
                    <a:pt x="136" y="446"/>
                    <a:pt x="80" y="448"/>
                  </a:cubicBezTo>
                  <a:cubicBezTo>
                    <a:pt x="79" y="358"/>
                    <a:pt x="74" y="267"/>
                    <a:pt x="65" y="177"/>
                  </a:cubicBezTo>
                  <a:cubicBezTo>
                    <a:pt x="43" y="181"/>
                    <a:pt x="22" y="182"/>
                    <a:pt x="0" y="185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299">
              <a:extLst>
                <a:ext uri="{FF2B5EF4-FFF2-40B4-BE49-F238E27FC236}">
                  <a16:creationId xmlns:a16="http://schemas.microsoft.com/office/drawing/2014/main" xmlns="" id="{492ABFD0-7ADB-4618-9A25-B7531363A611}"/>
                </a:ext>
              </a:extLst>
            </p:cNvPr>
            <p:cNvSpPr>
              <a:spLocks/>
            </p:cNvSpPr>
            <p:nvPr/>
          </p:nvSpPr>
          <p:spPr bwMode="auto">
            <a:xfrm>
              <a:off x="6161" y="2304"/>
              <a:ext cx="14" cy="44"/>
            </a:xfrm>
            <a:custGeom>
              <a:avLst/>
              <a:gdLst>
                <a:gd name="T0" fmla="*/ 2 w 18"/>
                <a:gd name="T1" fmla="*/ 29 h 57"/>
                <a:gd name="T2" fmla="*/ 12 w 18"/>
                <a:gd name="T3" fmla="*/ 56 h 57"/>
                <a:gd name="T4" fmla="*/ 16 w 18"/>
                <a:gd name="T5" fmla="*/ 28 h 57"/>
                <a:gd name="T6" fmla="*/ 5 w 18"/>
                <a:gd name="T7" fmla="*/ 0 h 57"/>
                <a:gd name="T8" fmla="*/ 2 w 18"/>
                <a:gd name="T9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57">
                  <a:moveTo>
                    <a:pt x="2" y="29"/>
                  </a:moveTo>
                  <a:cubicBezTo>
                    <a:pt x="4" y="46"/>
                    <a:pt x="9" y="57"/>
                    <a:pt x="12" y="56"/>
                  </a:cubicBezTo>
                  <a:cubicBezTo>
                    <a:pt x="16" y="56"/>
                    <a:pt x="18" y="44"/>
                    <a:pt x="16" y="28"/>
                  </a:cubicBezTo>
                  <a:cubicBezTo>
                    <a:pt x="14" y="11"/>
                    <a:pt x="8" y="0"/>
                    <a:pt x="5" y="0"/>
                  </a:cubicBezTo>
                  <a:cubicBezTo>
                    <a:pt x="1" y="0"/>
                    <a:pt x="0" y="13"/>
                    <a:pt x="2" y="29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300">
              <a:extLst>
                <a:ext uri="{FF2B5EF4-FFF2-40B4-BE49-F238E27FC236}">
                  <a16:creationId xmlns:a16="http://schemas.microsoft.com/office/drawing/2014/main" xmlns="" id="{A8B77BA8-6482-4871-A73B-7700F032573B}"/>
                </a:ext>
              </a:extLst>
            </p:cNvPr>
            <p:cNvSpPr>
              <a:spLocks/>
            </p:cNvSpPr>
            <p:nvPr/>
          </p:nvSpPr>
          <p:spPr bwMode="auto">
            <a:xfrm>
              <a:off x="6025" y="2327"/>
              <a:ext cx="14" cy="43"/>
            </a:xfrm>
            <a:custGeom>
              <a:avLst/>
              <a:gdLst>
                <a:gd name="T0" fmla="*/ 2 w 19"/>
                <a:gd name="T1" fmla="*/ 28 h 55"/>
                <a:gd name="T2" fmla="*/ 13 w 19"/>
                <a:gd name="T3" fmla="*/ 54 h 55"/>
                <a:gd name="T4" fmla="*/ 16 w 19"/>
                <a:gd name="T5" fmla="*/ 26 h 55"/>
                <a:gd name="T6" fmla="*/ 6 w 19"/>
                <a:gd name="T7" fmla="*/ 0 h 55"/>
                <a:gd name="T8" fmla="*/ 2 w 19"/>
                <a:gd name="T9" fmla="*/ 28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55">
                  <a:moveTo>
                    <a:pt x="2" y="28"/>
                  </a:moveTo>
                  <a:cubicBezTo>
                    <a:pt x="4" y="44"/>
                    <a:pt x="9" y="55"/>
                    <a:pt x="13" y="54"/>
                  </a:cubicBezTo>
                  <a:cubicBezTo>
                    <a:pt x="17" y="53"/>
                    <a:pt x="19" y="41"/>
                    <a:pt x="16" y="26"/>
                  </a:cubicBezTo>
                  <a:cubicBezTo>
                    <a:pt x="15" y="10"/>
                    <a:pt x="10" y="0"/>
                    <a:pt x="6" y="0"/>
                  </a:cubicBezTo>
                  <a:cubicBezTo>
                    <a:pt x="2" y="1"/>
                    <a:pt x="0" y="13"/>
                    <a:pt x="2" y="28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301">
              <a:extLst>
                <a:ext uri="{FF2B5EF4-FFF2-40B4-BE49-F238E27FC236}">
                  <a16:creationId xmlns:a16="http://schemas.microsoft.com/office/drawing/2014/main" xmlns="" id="{77AB5E52-D47F-4750-BD38-75D095CF5470}"/>
                </a:ext>
              </a:extLst>
            </p:cNvPr>
            <p:cNvSpPr>
              <a:spLocks/>
            </p:cNvSpPr>
            <p:nvPr/>
          </p:nvSpPr>
          <p:spPr bwMode="auto">
            <a:xfrm>
              <a:off x="5856" y="2453"/>
              <a:ext cx="10" cy="32"/>
            </a:xfrm>
            <a:custGeom>
              <a:avLst/>
              <a:gdLst>
                <a:gd name="T0" fmla="*/ 1 w 13"/>
                <a:gd name="T1" fmla="*/ 21 h 41"/>
                <a:gd name="T2" fmla="*/ 8 w 13"/>
                <a:gd name="T3" fmla="*/ 41 h 41"/>
                <a:gd name="T4" fmla="*/ 13 w 13"/>
                <a:gd name="T5" fmla="*/ 19 h 41"/>
                <a:gd name="T6" fmla="*/ 5 w 13"/>
                <a:gd name="T7" fmla="*/ 0 h 41"/>
                <a:gd name="T8" fmla="*/ 1 w 13"/>
                <a:gd name="T9" fmla="*/ 2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41">
                  <a:moveTo>
                    <a:pt x="1" y="21"/>
                  </a:moveTo>
                  <a:cubicBezTo>
                    <a:pt x="2" y="32"/>
                    <a:pt x="5" y="41"/>
                    <a:pt x="8" y="41"/>
                  </a:cubicBezTo>
                  <a:cubicBezTo>
                    <a:pt x="12" y="41"/>
                    <a:pt x="13" y="30"/>
                    <a:pt x="13" y="19"/>
                  </a:cubicBezTo>
                  <a:cubicBezTo>
                    <a:pt x="11" y="8"/>
                    <a:pt x="8" y="0"/>
                    <a:pt x="5" y="0"/>
                  </a:cubicBezTo>
                  <a:cubicBezTo>
                    <a:pt x="1" y="1"/>
                    <a:pt x="0" y="10"/>
                    <a:pt x="1" y="21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302">
              <a:extLst>
                <a:ext uri="{FF2B5EF4-FFF2-40B4-BE49-F238E27FC236}">
                  <a16:creationId xmlns:a16="http://schemas.microsoft.com/office/drawing/2014/main" xmlns="" id="{533DA1D5-0C0A-48E7-A294-B1EC520C4997}"/>
                </a:ext>
              </a:extLst>
            </p:cNvPr>
            <p:cNvSpPr>
              <a:spLocks/>
            </p:cNvSpPr>
            <p:nvPr/>
          </p:nvSpPr>
          <p:spPr bwMode="auto">
            <a:xfrm>
              <a:off x="6049" y="2646"/>
              <a:ext cx="11" cy="42"/>
            </a:xfrm>
            <a:custGeom>
              <a:avLst/>
              <a:gdLst>
                <a:gd name="T0" fmla="*/ 1 w 15"/>
                <a:gd name="T1" fmla="*/ 28 h 55"/>
                <a:gd name="T2" fmla="*/ 8 w 15"/>
                <a:gd name="T3" fmla="*/ 55 h 55"/>
                <a:gd name="T4" fmla="*/ 15 w 15"/>
                <a:gd name="T5" fmla="*/ 28 h 55"/>
                <a:gd name="T6" fmla="*/ 7 w 15"/>
                <a:gd name="T7" fmla="*/ 1 h 55"/>
                <a:gd name="T8" fmla="*/ 1 w 15"/>
                <a:gd name="T9" fmla="*/ 28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55">
                  <a:moveTo>
                    <a:pt x="1" y="28"/>
                  </a:moveTo>
                  <a:cubicBezTo>
                    <a:pt x="0" y="44"/>
                    <a:pt x="3" y="55"/>
                    <a:pt x="8" y="55"/>
                  </a:cubicBezTo>
                  <a:cubicBezTo>
                    <a:pt x="11" y="55"/>
                    <a:pt x="15" y="43"/>
                    <a:pt x="15" y="28"/>
                  </a:cubicBezTo>
                  <a:cubicBezTo>
                    <a:pt x="15" y="12"/>
                    <a:pt x="11" y="0"/>
                    <a:pt x="7" y="1"/>
                  </a:cubicBezTo>
                  <a:cubicBezTo>
                    <a:pt x="3" y="1"/>
                    <a:pt x="0" y="13"/>
                    <a:pt x="1" y="28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303">
              <a:extLst>
                <a:ext uri="{FF2B5EF4-FFF2-40B4-BE49-F238E27FC236}">
                  <a16:creationId xmlns:a16="http://schemas.microsoft.com/office/drawing/2014/main" xmlns="" id="{F9BB81EA-C989-4CC8-B58B-6D9931DE2B10}"/>
                </a:ext>
              </a:extLst>
            </p:cNvPr>
            <p:cNvSpPr>
              <a:spLocks/>
            </p:cNvSpPr>
            <p:nvPr/>
          </p:nvSpPr>
          <p:spPr bwMode="auto">
            <a:xfrm>
              <a:off x="5914" y="2651"/>
              <a:ext cx="11" cy="41"/>
            </a:xfrm>
            <a:custGeom>
              <a:avLst/>
              <a:gdLst>
                <a:gd name="T0" fmla="*/ 0 w 15"/>
                <a:gd name="T1" fmla="*/ 27 h 52"/>
                <a:gd name="T2" fmla="*/ 7 w 15"/>
                <a:gd name="T3" fmla="*/ 52 h 52"/>
                <a:gd name="T4" fmla="*/ 14 w 15"/>
                <a:gd name="T5" fmla="*/ 26 h 52"/>
                <a:gd name="T6" fmla="*/ 7 w 15"/>
                <a:gd name="T7" fmla="*/ 0 h 52"/>
                <a:gd name="T8" fmla="*/ 0 w 15"/>
                <a:gd name="T9" fmla="*/ 27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52">
                  <a:moveTo>
                    <a:pt x="0" y="27"/>
                  </a:moveTo>
                  <a:cubicBezTo>
                    <a:pt x="0" y="41"/>
                    <a:pt x="4" y="52"/>
                    <a:pt x="7" y="52"/>
                  </a:cubicBezTo>
                  <a:cubicBezTo>
                    <a:pt x="12" y="52"/>
                    <a:pt x="15" y="41"/>
                    <a:pt x="14" y="26"/>
                  </a:cubicBezTo>
                  <a:cubicBezTo>
                    <a:pt x="15" y="11"/>
                    <a:pt x="12" y="0"/>
                    <a:pt x="7" y="0"/>
                  </a:cubicBezTo>
                  <a:cubicBezTo>
                    <a:pt x="3" y="1"/>
                    <a:pt x="0" y="12"/>
                    <a:pt x="0" y="27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304">
              <a:extLst>
                <a:ext uri="{FF2B5EF4-FFF2-40B4-BE49-F238E27FC236}">
                  <a16:creationId xmlns:a16="http://schemas.microsoft.com/office/drawing/2014/main" xmlns="" id="{19D4AC1F-C9E4-445F-A252-1DE2AC0B3A2E}"/>
                </a:ext>
              </a:extLst>
            </p:cNvPr>
            <p:cNvSpPr>
              <a:spLocks/>
            </p:cNvSpPr>
            <p:nvPr/>
          </p:nvSpPr>
          <p:spPr bwMode="auto">
            <a:xfrm>
              <a:off x="5904" y="2452"/>
              <a:ext cx="9" cy="26"/>
            </a:xfrm>
            <a:custGeom>
              <a:avLst/>
              <a:gdLst>
                <a:gd name="T0" fmla="*/ 1 w 11"/>
                <a:gd name="T1" fmla="*/ 17 h 33"/>
                <a:gd name="T2" fmla="*/ 7 w 11"/>
                <a:gd name="T3" fmla="*/ 33 h 33"/>
                <a:gd name="T4" fmla="*/ 10 w 11"/>
                <a:gd name="T5" fmla="*/ 16 h 33"/>
                <a:gd name="T6" fmla="*/ 4 w 11"/>
                <a:gd name="T7" fmla="*/ 1 h 33"/>
                <a:gd name="T8" fmla="*/ 1 w 11"/>
                <a:gd name="T9" fmla="*/ 1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33">
                  <a:moveTo>
                    <a:pt x="1" y="17"/>
                  </a:moveTo>
                  <a:cubicBezTo>
                    <a:pt x="2" y="26"/>
                    <a:pt x="5" y="33"/>
                    <a:pt x="7" y="33"/>
                  </a:cubicBezTo>
                  <a:cubicBezTo>
                    <a:pt x="9" y="33"/>
                    <a:pt x="11" y="25"/>
                    <a:pt x="10" y="16"/>
                  </a:cubicBezTo>
                  <a:cubicBezTo>
                    <a:pt x="9" y="7"/>
                    <a:pt x="7" y="0"/>
                    <a:pt x="4" y="1"/>
                  </a:cubicBezTo>
                  <a:cubicBezTo>
                    <a:pt x="2" y="1"/>
                    <a:pt x="0" y="8"/>
                    <a:pt x="1" y="17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305">
              <a:extLst>
                <a:ext uri="{FF2B5EF4-FFF2-40B4-BE49-F238E27FC236}">
                  <a16:creationId xmlns:a16="http://schemas.microsoft.com/office/drawing/2014/main" xmlns="" id="{DCA18D3D-6F15-4C6C-9428-223AC8421853}"/>
                </a:ext>
              </a:extLst>
            </p:cNvPr>
            <p:cNvSpPr>
              <a:spLocks/>
            </p:cNvSpPr>
            <p:nvPr/>
          </p:nvSpPr>
          <p:spPr bwMode="auto">
            <a:xfrm>
              <a:off x="4984" y="1589"/>
              <a:ext cx="274" cy="405"/>
            </a:xfrm>
            <a:custGeom>
              <a:avLst/>
              <a:gdLst>
                <a:gd name="T0" fmla="*/ 0 w 355"/>
                <a:gd name="T1" fmla="*/ 362 h 524"/>
                <a:gd name="T2" fmla="*/ 5 w 355"/>
                <a:gd name="T3" fmla="*/ 369 h 524"/>
                <a:gd name="T4" fmla="*/ 66 w 355"/>
                <a:gd name="T5" fmla="*/ 330 h 524"/>
                <a:gd name="T6" fmla="*/ 173 w 355"/>
                <a:gd name="T7" fmla="*/ 524 h 524"/>
                <a:gd name="T8" fmla="*/ 355 w 355"/>
                <a:gd name="T9" fmla="*/ 432 h 524"/>
                <a:gd name="T10" fmla="*/ 178 w 355"/>
                <a:gd name="T11" fmla="*/ 127 h 524"/>
                <a:gd name="T12" fmla="*/ 346 w 355"/>
                <a:gd name="T13" fmla="*/ 8 h 524"/>
                <a:gd name="T14" fmla="*/ 340 w 355"/>
                <a:gd name="T15" fmla="*/ 0 h 524"/>
                <a:gd name="T16" fmla="*/ 170 w 355"/>
                <a:gd name="T17" fmla="*/ 122 h 524"/>
                <a:gd name="T18" fmla="*/ 348 w 355"/>
                <a:gd name="T19" fmla="*/ 426 h 524"/>
                <a:gd name="T20" fmla="*/ 172 w 355"/>
                <a:gd name="T21" fmla="*/ 516 h 524"/>
                <a:gd name="T22" fmla="*/ 64 w 355"/>
                <a:gd name="T23" fmla="*/ 321 h 524"/>
                <a:gd name="T24" fmla="*/ 0 w 355"/>
                <a:gd name="T25" fmla="*/ 362 h 5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5" h="524">
                  <a:moveTo>
                    <a:pt x="0" y="362"/>
                  </a:moveTo>
                  <a:cubicBezTo>
                    <a:pt x="3" y="365"/>
                    <a:pt x="4" y="366"/>
                    <a:pt x="5" y="369"/>
                  </a:cubicBezTo>
                  <a:cubicBezTo>
                    <a:pt x="26" y="356"/>
                    <a:pt x="46" y="343"/>
                    <a:pt x="66" y="330"/>
                  </a:cubicBezTo>
                  <a:cubicBezTo>
                    <a:pt x="105" y="392"/>
                    <a:pt x="141" y="458"/>
                    <a:pt x="173" y="524"/>
                  </a:cubicBezTo>
                  <a:cubicBezTo>
                    <a:pt x="233" y="493"/>
                    <a:pt x="294" y="463"/>
                    <a:pt x="355" y="432"/>
                  </a:cubicBezTo>
                  <a:cubicBezTo>
                    <a:pt x="304" y="327"/>
                    <a:pt x="246" y="225"/>
                    <a:pt x="178" y="127"/>
                  </a:cubicBezTo>
                  <a:cubicBezTo>
                    <a:pt x="234" y="88"/>
                    <a:pt x="290" y="48"/>
                    <a:pt x="346" y="8"/>
                  </a:cubicBezTo>
                  <a:cubicBezTo>
                    <a:pt x="344" y="5"/>
                    <a:pt x="342" y="3"/>
                    <a:pt x="340" y="0"/>
                  </a:cubicBezTo>
                  <a:cubicBezTo>
                    <a:pt x="284" y="41"/>
                    <a:pt x="227" y="81"/>
                    <a:pt x="170" y="122"/>
                  </a:cubicBezTo>
                  <a:cubicBezTo>
                    <a:pt x="239" y="218"/>
                    <a:pt x="298" y="320"/>
                    <a:pt x="348" y="426"/>
                  </a:cubicBezTo>
                  <a:cubicBezTo>
                    <a:pt x="290" y="456"/>
                    <a:pt x="230" y="486"/>
                    <a:pt x="172" y="516"/>
                  </a:cubicBezTo>
                  <a:cubicBezTo>
                    <a:pt x="141" y="449"/>
                    <a:pt x="104" y="384"/>
                    <a:pt x="64" y="321"/>
                  </a:cubicBezTo>
                  <a:cubicBezTo>
                    <a:pt x="43" y="335"/>
                    <a:pt x="22" y="349"/>
                    <a:pt x="0" y="362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306">
              <a:extLst>
                <a:ext uri="{FF2B5EF4-FFF2-40B4-BE49-F238E27FC236}">
                  <a16:creationId xmlns:a16="http://schemas.microsoft.com/office/drawing/2014/main" xmlns="" id="{3F2A7040-051F-45B4-9D6C-A2FEC972D5B4}"/>
                </a:ext>
              </a:extLst>
            </p:cNvPr>
            <p:cNvSpPr>
              <a:spLocks/>
            </p:cNvSpPr>
            <p:nvPr/>
          </p:nvSpPr>
          <p:spPr bwMode="auto">
            <a:xfrm>
              <a:off x="5234" y="1574"/>
              <a:ext cx="29" cy="36"/>
            </a:xfrm>
            <a:custGeom>
              <a:avLst/>
              <a:gdLst>
                <a:gd name="T0" fmla="*/ 13 w 38"/>
                <a:gd name="T1" fmla="*/ 29 h 47"/>
                <a:gd name="T2" fmla="*/ 33 w 38"/>
                <a:gd name="T3" fmla="*/ 45 h 47"/>
                <a:gd name="T4" fmla="*/ 26 w 38"/>
                <a:gd name="T5" fmla="*/ 19 h 47"/>
                <a:gd name="T6" fmla="*/ 4 w 38"/>
                <a:gd name="T7" fmla="*/ 3 h 47"/>
                <a:gd name="T8" fmla="*/ 13 w 38"/>
                <a:gd name="T9" fmla="*/ 2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47">
                  <a:moveTo>
                    <a:pt x="13" y="29"/>
                  </a:moveTo>
                  <a:cubicBezTo>
                    <a:pt x="21" y="40"/>
                    <a:pt x="29" y="47"/>
                    <a:pt x="33" y="45"/>
                  </a:cubicBezTo>
                  <a:cubicBezTo>
                    <a:pt x="38" y="42"/>
                    <a:pt x="34" y="30"/>
                    <a:pt x="26" y="19"/>
                  </a:cubicBezTo>
                  <a:cubicBezTo>
                    <a:pt x="18" y="7"/>
                    <a:pt x="8" y="0"/>
                    <a:pt x="4" y="3"/>
                  </a:cubicBezTo>
                  <a:cubicBezTo>
                    <a:pt x="0" y="5"/>
                    <a:pt x="4" y="17"/>
                    <a:pt x="13" y="29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307">
              <a:extLst>
                <a:ext uri="{FF2B5EF4-FFF2-40B4-BE49-F238E27FC236}">
                  <a16:creationId xmlns:a16="http://schemas.microsoft.com/office/drawing/2014/main" xmlns="" id="{BE016D6B-C007-46FF-BBA6-C01AD839A0B2}"/>
                </a:ext>
              </a:extLst>
            </p:cNvPr>
            <p:cNvSpPr>
              <a:spLocks/>
            </p:cNvSpPr>
            <p:nvPr/>
          </p:nvSpPr>
          <p:spPr bwMode="auto">
            <a:xfrm>
              <a:off x="5106" y="1668"/>
              <a:ext cx="26" cy="34"/>
            </a:xfrm>
            <a:custGeom>
              <a:avLst/>
              <a:gdLst>
                <a:gd name="T0" fmla="*/ 10 w 34"/>
                <a:gd name="T1" fmla="*/ 27 h 44"/>
                <a:gd name="T2" fmla="*/ 31 w 34"/>
                <a:gd name="T3" fmla="*/ 41 h 44"/>
                <a:gd name="T4" fmla="*/ 24 w 34"/>
                <a:gd name="T5" fmla="*/ 18 h 44"/>
                <a:gd name="T6" fmla="*/ 3 w 34"/>
                <a:gd name="T7" fmla="*/ 3 h 44"/>
                <a:gd name="T8" fmla="*/ 10 w 34"/>
                <a:gd name="T9" fmla="*/ 27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44">
                  <a:moveTo>
                    <a:pt x="10" y="27"/>
                  </a:moveTo>
                  <a:cubicBezTo>
                    <a:pt x="18" y="37"/>
                    <a:pt x="26" y="44"/>
                    <a:pt x="31" y="41"/>
                  </a:cubicBezTo>
                  <a:cubicBezTo>
                    <a:pt x="34" y="39"/>
                    <a:pt x="31" y="28"/>
                    <a:pt x="24" y="18"/>
                  </a:cubicBezTo>
                  <a:cubicBezTo>
                    <a:pt x="16" y="7"/>
                    <a:pt x="7" y="0"/>
                    <a:pt x="3" y="3"/>
                  </a:cubicBezTo>
                  <a:cubicBezTo>
                    <a:pt x="0" y="6"/>
                    <a:pt x="3" y="17"/>
                    <a:pt x="10" y="27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308">
              <a:extLst>
                <a:ext uri="{FF2B5EF4-FFF2-40B4-BE49-F238E27FC236}">
                  <a16:creationId xmlns:a16="http://schemas.microsoft.com/office/drawing/2014/main" xmlns="" id="{42C0D087-08FB-4AF4-B395-19E6180D1313}"/>
                </a:ext>
              </a:extLst>
            </p:cNvPr>
            <p:cNvSpPr>
              <a:spLocks/>
            </p:cNvSpPr>
            <p:nvPr/>
          </p:nvSpPr>
          <p:spPr bwMode="auto">
            <a:xfrm>
              <a:off x="4978" y="1858"/>
              <a:ext cx="17" cy="25"/>
            </a:xfrm>
            <a:custGeom>
              <a:avLst/>
              <a:gdLst>
                <a:gd name="T0" fmla="*/ 6 w 23"/>
                <a:gd name="T1" fmla="*/ 20 h 32"/>
                <a:gd name="T2" fmla="*/ 20 w 23"/>
                <a:gd name="T3" fmla="*/ 30 h 32"/>
                <a:gd name="T4" fmla="*/ 17 w 23"/>
                <a:gd name="T5" fmla="*/ 13 h 32"/>
                <a:gd name="T6" fmla="*/ 3 w 23"/>
                <a:gd name="T7" fmla="*/ 2 h 32"/>
                <a:gd name="T8" fmla="*/ 6 w 23"/>
                <a:gd name="T9" fmla="*/ 2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32">
                  <a:moveTo>
                    <a:pt x="6" y="20"/>
                  </a:moveTo>
                  <a:cubicBezTo>
                    <a:pt x="12" y="28"/>
                    <a:pt x="17" y="32"/>
                    <a:pt x="20" y="30"/>
                  </a:cubicBezTo>
                  <a:cubicBezTo>
                    <a:pt x="23" y="28"/>
                    <a:pt x="22" y="20"/>
                    <a:pt x="17" y="13"/>
                  </a:cubicBezTo>
                  <a:cubicBezTo>
                    <a:pt x="13" y="5"/>
                    <a:pt x="6" y="0"/>
                    <a:pt x="3" y="2"/>
                  </a:cubicBezTo>
                  <a:cubicBezTo>
                    <a:pt x="0" y="4"/>
                    <a:pt x="2" y="12"/>
                    <a:pt x="6" y="20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309">
              <a:extLst>
                <a:ext uri="{FF2B5EF4-FFF2-40B4-BE49-F238E27FC236}">
                  <a16:creationId xmlns:a16="http://schemas.microsoft.com/office/drawing/2014/main" xmlns="" id="{7FD78B81-34CD-436A-8BDA-98B8D1061776}"/>
                </a:ext>
              </a:extLst>
            </p:cNvPr>
            <p:cNvSpPr>
              <a:spLocks/>
            </p:cNvSpPr>
            <p:nvPr/>
          </p:nvSpPr>
          <p:spPr bwMode="auto">
            <a:xfrm>
              <a:off x="5245" y="1902"/>
              <a:ext cx="21" cy="35"/>
            </a:xfrm>
            <a:custGeom>
              <a:avLst/>
              <a:gdLst>
                <a:gd name="T0" fmla="*/ 7 w 28"/>
                <a:gd name="T1" fmla="*/ 27 h 46"/>
                <a:gd name="T2" fmla="*/ 24 w 28"/>
                <a:gd name="T3" fmla="*/ 44 h 46"/>
                <a:gd name="T4" fmla="*/ 21 w 28"/>
                <a:gd name="T5" fmla="*/ 20 h 46"/>
                <a:gd name="T6" fmla="*/ 4 w 28"/>
                <a:gd name="T7" fmla="*/ 3 h 46"/>
                <a:gd name="T8" fmla="*/ 7 w 28"/>
                <a:gd name="T9" fmla="*/ 27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46">
                  <a:moveTo>
                    <a:pt x="7" y="27"/>
                  </a:moveTo>
                  <a:cubicBezTo>
                    <a:pt x="12" y="39"/>
                    <a:pt x="20" y="46"/>
                    <a:pt x="24" y="44"/>
                  </a:cubicBezTo>
                  <a:cubicBezTo>
                    <a:pt x="28" y="42"/>
                    <a:pt x="27" y="31"/>
                    <a:pt x="21" y="20"/>
                  </a:cubicBezTo>
                  <a:cubicBezTo>
                    <a:pt x="16" y="8"/>
                    <a:pt x="8" y="0"/>
                    <a:pt x="4" y="3"/>
                  </a:cubicBezTo>
                  <a:cubicBezTo>
                    <a:pt x="0" y="4"/>
                    <a:pt x="1" y="16"/>
                    <a:pt x="7" y="27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310">
              <a:extLst>
                <a:ext uri="{FF2B5EF4-FFF2-40B4-BE49-F238E27FC236}">
                  <a16:creationId xmlns:a16="http://schemas.microsoft.com/office/drawing/2014/main" xmlns="" id="{6F20E05F-CA79-4D4F-B64A-2B3875807648}"/>
                </a:ext>
              </a:extLst>
            </p:cNvPr>
            <p:cNvSpPr>
              <a:spLocks/>
            </p:cNvSpPr>
            <p:nvPr/>
          </p:nvSpPr>
          <p:spPr bwMode="auto">
            <a:xfrm>
              <a:off x="5106" y="1975"/>
              <a:ext cx="21" cy="32"/>
            </a:xfrm>
            <a:custGeom>
              <a:avLst/>
              <a:gdLst>
                <a:gd name="T0" fmla="*/ 6 w 27"/>
                <a:gd name="T1" fmla="*/ 24 h 42"/>
                <a:gd name="T2" fmla="*/ 22 w 27"/>
                <a:gd name="T3" fmla="*/ 40 h 42"/>
                <a:gd name="T4" fmla="*/ 21 w 27"/>
                <a:gd name="T5" fmla="*/ 17 h 42"/>
                <a:gd name="T6" fmla="*/ 4 w 27"/>
                <a:gd name="T7" fmla="*/ 2 h 42"/>
                <a:gd name="T8" fmla="*/ 6 w 27"/>
                <a:gd name="T9" fmla="*/ 24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42">
                  <a:moveTo>
                    <a:pt x="6" y="24"/>
                  </a:moveTo>
                  <a:cubicBezTo>
                    <a:pt x="11" y="34"/>
                    <a:pt x="18" y="42"/>
                    <a:pt x="22" y="40"/>
                  </a:cubicBezTo>
                  <a:cubicBezTo>
                    <a:pt x="27" y="37"/>
                    <a:pt x="26" y="27"/>
                    <a:pt x="21" y="17"/>
                  </a:cubicBezTo>
                  <a:cubicBezTo>
                    <a:pt x="16" y="6"/>
                    <a:pt x="8" y="0"/>
                    <a:pt x="4" y="2"/>
                  </a:cubicBezTo>
                  <a:cubicBezTo>
                    <a:pt x="0" y="4"/>
                    <a:pt x="0" y="13"/>
                    <a:pt x="6" y="24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311">
              <a:extLst>
                <a:ext uri="{FF2B5EF4-FFF2-40B4-BE49-F238E27FC236}">
                  <a16:creationId xmlns:a16="http://schemas.microsoft.com/office/drawing/2014/main" xmlns="" id="{8180E12F-B453-4B10-83EC-ABAFA9401E27}"/>
                </a:ext>
              </a:extLst>
            </p:cNvPr>
            <p:cNvSpPr>
              <a:spLocks/>
            </p:cNvSpPr>
            <p:nvPr/>
          </p:nvSpPr>
          <p:spPr bwMode="auto">
            <a:xfrm>
              <a:off x="5027" y="1832"/>
              <a:ext cx="15" cy="21"/>
            </a:xfrm>
            <a:custGeom>
              <a:avLst/>
              <a:gdLst>
                <a:gd name="T0" fmla="*/ 6 w 20"/>
                <a:gd name="T1" fmla="*/ 16 h 27"/>
                <a:gd name="T2" fmla="*/ 17 w 20"/>
                <a:gd name="T3" fmla="*/ 25 h 27"/>
                <a:gd name="T4" fmla="*/ 14 w 20"/>
                <a:gd name="T5" fmla="*/ 10 h 27"/>
                <a:gd name="T6" fmla="*/ 2 w 20"/>
                <a:gd name="T7" fmla="*/ 1 h 27"/>
                <a:gd name="T8" fmla="*/ 6 w 20"/>
                <a:gd name="T9" fmla="*/ 1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7">
                  <a:moveTo>
                    <a:pt x="6" y="16"/>
                  </a:moveTo>
                  <a:cubicBezTo>
                    <a:pt x="9" y="22"/>
                    <a:pt x="14" y="27"/>
                    <a:pt x="17" y="25"/>
                  </a:cubicBezTo>
                  <a:cubicBezTo>
                    <a:pt x="20" y="23"/>
                    <a:pt x="18" y="17"/>
                    <a:pt x="14" y="10"/>
                  </a:cubicBezTo>
                  <a:cubicBezTo>
                    <a:pt x="10" y="4"/>
                    <a:pt x="5" y="0"/>
                    <a:pt x="2" y="1"/>
                  </a:cubicBezTo>
                  <a:cubicBezTo>
                    <a:pt x="0" y="4"/>
                    <a:pt x="2" y="10"/>
                    <a:pt x="6" y="16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312">
              <a:extLst>
                <a:ext uri="{FF2B5EF4-FFF2-40B4-BE49-F238E27FC236}">
                  <a16:creationId xmlns:a16="http://schemas.microsoft.com/office/drawing/2014/main" xmlns="" id="{2328C4EB-75A5-494E-B54A-C0063EC92C02}"/>
                </a:ext>
              </a:extLst>
            </p:cNvPr>
            <p:cNvSpPr>
              <a:spLocks/>
            </p:cNvSpPr>
            <p:nvPr/>
          </p:nvSpPr>
          <p:spPr bwMode="auto">
            <a:xfrm>
              <a:off x="6148" y="2098"/>
              <a:ext cx="212" cy="1501"/>
            </a:xfrm>
            <a:custGeom>
              <a:avLst/>
              <a:gdLst>
                <a:gd name="T0" fmla="*/ 0 w 274"/>
                <a:gd name="T1" fmla="*/ 1944 h 1944"/>
                <a:gd name="T2" fmla="*/ 3 w 274"/>
                <a:gd name="T3" fmla="*/ 1944 h 1944"/>
                <a:gd name="T4" fmla="*/ 84 w 274"/>
                <a:gd name="T5" fmla="*/ 1658 h 1944"/>
                <a:gd name="T6" fmla="*/ 166 w 274"/>
                <a:gd name="T7" fmla="*/ 1678 h 1944"/>
                <a:gd name="T8" fmla="*/ 274 w 274"/>
                <a:gd name="T9" fmla="*/ 827 h 1944"/>
                <a:gd name="T10" fmla="*/ 152 w 274"/>
                <a:gd name="T11" fmla="*/ 827 h 1944"/>
                <a:gd name="T12" fmla="*/ 73 w 274"/>
                <a:gd name="T13" fmla="*/ 0 h 1944"/>
                <a:gd name="T14" fmla="*/ 69 w 274"/>
                <a:gd name="T15" fmla="*/ 1 h 1944"/>
                <a:gd name="T16" fmla="*/ 149 w 274"/>
                <a:gd name="T17" fmla="*/ 840 h 1944"/>
                <a:gd name="T18" fmla="*/ 270 w 274"/>
                <a:gd name="T19" fmla="*/ 840 h 1944"/>
                <a:gd name="T20" fmla="*/ 166 w 274"/>
                <a:gd name="T21" fmla="*/ 1664 h 1944"/>
                <a:gd name="T22" fmla="*/ 84 w 274"/>
                <a:gd name="T23" fmla="*/ 1645 h 1944"/>
                <a:gd name="T24" fmla="*/ 0 w 274"/>
                <a:gd name="T25" fmla="*/ 1944 h 19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4" h="1944">
                  <a:moveTo>
                    <a:pt x="0" y="1944"/>
                  </a:moveTo>
                  <a:cubicBezTo>
                    <a:pt x="1" y="1944"/>
                    <a:pt x="2" y="1944"/>
                    <a:pt x="3" y="1944"/>
                  </a:cubicBezTo>
                  <a:cubicBezTo>
                    <a:pt x="34" y="1850"/>
                    <a:pt x="61" y="1755"/>
                    <a:pt x="84" y="1658"/>
                  </a:cubicBezTo>
                  <a:cubicBezTo>
                    <a:pt x="111" y="1666"/>
                    <a:pt x="138" y="1672"/>
                    <a:pt x="166" y="1678"/>
                  </a:cubicBezTo>
                  <a:cubicBezTo>
                    <a:pt x="232" y="1400"/>
                    <a:pt x="269" y="1113"/>
                    <a:pt x="274" y="827"/>
                  </a:cubicBezTo>
                  <a:cubicBezTo>
                    <a:pt x="233" y="827"/>
                    <a:pt x="193" y="827"/>
                    <a:pt x="152" y="827"/>
                  </a:cubicBezTo>
                  <a:cubicBezTo>
                    <a:pt x="157" y="549"/>
                    <a:pt x="131" y="271"/>
                    <a:pt x="73" y="0"/>
                  </a:cubicBezTo>
                  <a:cubicBezTo>
                    <a:pt x="72" y="1"/>
                    <a:pt x="71" y="1"/>
                    <a:pt x="69" y="1"/>
                  </a:cubicBezTo>
                  <a:cubicBezTo>
                    <a:pt x="129" y="276"/>
                    <a:pt x="155" y="558"/>
                    <a:pt x="149" y="840"/>
                  </a:cubicBezTo>
                  <a:cubicBezTo>
                    <a:pt x="190" y="840"/>
                    <a:pt x="230" y="841"/>
                    <a:pt x="270" y="840"/>
                  </a:cubicBezTo>
                  <a:cubicBezTo>
                    <a:pt x="265" y="1117"/>
                    <a:pt x="229" y="1395"/>
                    <a:pt x="166" y="1664"/>
                  </a:cubicBezTo>
                  <a:cubicBezTo>
                    <a:pt x="139" y="1657"/>
                    <a:pt x="111" y="1651"/>
                    <a:pt x="84" y="1645"/>
                  </a:cubicBezTo>
                  <a:cubicBezTo>
                    <a:pt x="60" y="1746"/>
                    <a:pt x="32" y="1845"/>
                    <a:pt x="0" y="1944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313">
              <a:extLst>
                <a:ext uri="{FF2B5EF4-FFF2-40B4-BE49-F238E27FC236}">
                  <a16:creationId xmlns:a16="http://schemas.microsoft.com/office/drawing/2014/main" xmlns="" id="{C423C966-19B7-4D62-8AF4-EBEA9AF9B497}"/>
                </a:ext>
              </a:extLst>
            </p:cNvPr>
            <p:cNvSpPr>
              <a:spLocks/>
            </p:cNvSpPr>
            <p:nvPr/>
          </p:nvSpPr>
          <p:spPr bwMode="auto">
            <a:xfrm>
              <a:off x="6194" y="2073"/>
              <a:ext cx="18" cy="52"/>
            </a:xfrm>
            <a:custGeom>
              <a:avLst/>
              <a:gdLst>
                <a:gd name="T0" fmla="*/ 19 w 24"/>
                <a:gd name="T1" fmla="*/ 66 h 67"/>
                <a:gd name="T2" fmla="*/ 20 w 24"/>
                <a:gd name="T3" fmla="*/ 31 h 67"/>
                <a:gd name="T4" fmla="*/ 5 w 24"/>
                <a:gd name="T5" fmla="*/ 1 h 67"/>
                <a:gd name="T6" fmla="*/ 4 w 24"/>
                <a:gd name="T7" fmla="*/ 35 h 67"/>
                <a:gd name="T8" fmla="*/ 19 w 24"/>
                <a:gd name="T9" fmla="*/ 66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67">
                  <a:moveTo>
                    <a:pt x="19" y="66"/>
                  </a:moveTo>
                  <a:cubicBezTo>
                    <a:pt x="23" y="65"/>
                    <a:pt x="24" y="49"/>
                    <a:pt x="20" y="31"/>
                  </a:cubicBezTo>
                  <a:cubicBezTo>
                    <a:pt x="16" y="13"/>
                    <a:pt x="10" y="0"/>
                    <a:pt x="5" y="1"/>
                  </a:cubicBezTo>
                  <a:cubicBezTo>
                    <a:pt x="1" y="2"/>
                    <a:pt x="0" y="17"/>
                    <a:pt x="4" y="35"/>
                  </a:cubicBezTo>
                  <a:cubicBezTo>
                    <a:pt x="8" y="53"/>
                    <a:pt x="15" y="67"/>
                    <a:pt x="19" y="66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314">
              <a:extLst>
                <a:ext uri="{FF2B5EF4-FFF2-40B4-BE49-F238E27FC236}">
                  <a16:creationId xmlns:a16="http://schemas.microsoft.com/office/drawing/2014/main" xmlns="" id="{A46AD4FE-12FD-4458-9204-59866DF0E184}"/>
                </a:ext>
              </a:extLst>
            </p:cNvPr>
            <p:cNvSpPr>
              <a:spLocks/>
            </p:cNvSpPr>
            <p:nvPr/>
          </p:nvSpPr>
          <p:spPr bwMode="auto">
            <a:xfrm>
              <a:off x="6258" y="2712"/>
              <a:ext cx="13" cy="52"/>
            </a:xfrm>
            <a:custGeom>
              <a:avLst/>
              <a:gdLst>
                <a:gd name="T0" fmla="*/ 8 w 17"/>
                <a:gd name="T1" fmla="*/ 67 h 67"/>
                <a:gd name="T2" fmla="*/ 17 w 17"/>
                <a:gd name="T3" fmla="*/ 34 h 67"/>
                <a:gd name="T4" fmla="*/ 9 w 17"/>
                <a:gd name="T5" fmla="*/ 1 h 67"/>
                <a:gd name="T6" fmla="*/ 1 w 17"/>
                <a:gd name="T7" fmla="*/ 34 h 67"/>
                <a:gd name="T8" fmla="*/ 8 w 17"/>
                <a:gd name="T9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67">
                  <a:moveTo>
                    <a:pt x="8" y="67"/>
                  </a:moveTo>
                  <a:cubicBezTo>
                    <a:pt x="13" y="67"/>
                    <a:pt x="17" y="52"/>
                    <a:pt x="17" y="34"/>
                  </a:cubicBezTo>
                  <a:cubicBezTo>
                    <a:pt x="17" y="15"/>
                    <a:pt x="14" y="0"/>
                    <a:pt x="9" y="1"/>
                  </a:cubicBezTo>
                  <a:cubicBezTo>
                    <a:pt x="5" y="1"/>
                    <a:pt x="1" y="15"/>
                    <a:pt x="1" y="34"/>
                  </a:cubicBezTo>
                  <a:cubicBezTo>
                    <a:pt x="0" y="52"/>
                    <a:pt x="3" y="67"/>
                    <a:pt x="8" y="67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315">
              <a:extLst>
                <a:ext uri="{FF2B5EF4-FFF2-40B4-BE49-F238E27FC236}">
                  <a16:creationId xmlns:a16="http://schemas.microsoft.com/office/drawing/2014/main" xmlns="" id="{A4C2CABF-FA51-4EFC-90CE-BF06B83CE390}"/>
                </a:ext>
              </a:extLst>
            </p:cNvPr>
            <p:cNvSpPr>
              <a:spLocks/>
            </p:cNvSpPr>
            <p:nvPr/>
          </p:nvSpPr>
          <p:spPr bwMode="auto">
            <a:xfrm>
              <a:off x="6141" y="3574"/>
              <a:ext cx="19" cy="43"/>
            </a:xfrm>
            <a:custGeom>
              <a:avLst/>
              <a:gdLst>
                <a:gd name="T0" fmla="*/ 3 w 24"/>
                <a:gd name="T1" fmla="*/ 54 h 56"/>
                <a:gd name="T2" fmla="*/ 18 w 24"/>
                <a:gd name="T3" fmla="*/ 29 h 56"/>
                <a:gd name="T4" fmla="*/ 21 w 24"/>
                <a:gd name="T5" fmla="*/ 1 h 56"/>
                <a:gd name="T6" fmla="*/ 5 w 24"/>
                <a:gd name="T7" fmla="*/ 26 h 56"/>
                <a:gd name="T8" fmla="*/ 3 w 24"/>
                <a:gd name="T9" fmla="*/ 54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56">
                  <a:moveTo>
                    <a:pt x="3" y="54"/>
                  </a:moveTo>
                  <a:cubicBezTo>
                    <a:pt x="6" y="56"/>
                    <a:pt x="14" y="44"/>
                    <a:pt x="18" y="29"/>
                  </a:cubicBezTo>
                  <a:cubicBezTo>
                    <a:pt x="22" y="16"/>
                    <a:pt x="24" y="2"/>
                    <a:pt x="21" y="1"/>
                  </a:cubicBezTo>
                  <a:cubicBezTo>
                    <a:pt x="17" y="0"/>
                    <a:pt x="11" y="11"/>
                    <a:pt x="5" y="26"/>
                  </a:cubicBezTo>
                  <a:cubicBezTo>
                    <a:pt x="1" y="40"/>
                    <a:pt x="0" y="54"/>
                    <a:pt x="3" y="54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316">
              <a:extLst>
                <a:ext uri="{FF2B5EF4-FFF2-40B4-BE49-F238E27FC236}">
                  <a16:creationId xmlns:a16="http://schemas.microsoft.com/office/drawing/2014/main" xmlns="" id="{029E6AF2-DF16-40F0-8993-9060FBDDD423}"/>
                </a:ext>
              </a:extLst>
            </p:cNvPr>
            <p:cNvSpPr>
              <a:spLocks/>
            </p:cNvSpPr>
            <p:nvPr/>
          </p:nvSpPr>
          <p:spPr bwMode="auto">
            <a:xfrm>
              <a:off x="6351" y="2712"/>
              <a:ext cx="14" cy="53"/>
            </a:xfrm>
            <a:custGeom>
              <a:avLst/>
              <a:gdLst>
                <a:gd name="T0" fmla="*/ 9 w 18"/>
                <a:gd name="T1" fmla="*/ 69 h 69"/>
                <a:gd name="T2" fmla="*/ 17 w 18"/>
                <a:gd name="T3" fmla="*/ 35 h 69"/>
                <a:gd name="T4" fmla="*/ 9 w 18"/>
                <a:gd name="T5" fmla="*/ 1 h 69"/>
                <a:gd name="T6" fmla="*/ 1 w 18"/>
                <a:gd name="T7" fmla="*/ 35 h 69"/>
                <a:gd name="T8" fmla="*/ 9 w 18"/>
                <a:gd name="T9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69">
                  <a:moveTo>
                    <a:pt x="9" y="69"/>
                  </a:moveTo>
                  <a:cubicBezTo>
                    <a:pt x="13" y="69"/>
                    <a:pt x="17" y="54"/>
                    <a:pt x="17" y="35"/>
                  </a:cubicBezTo>
                  <a:cubicBezTo>
                    <a:pt x="18" y="16"/>
                    <a:pt x="14" y="0"/>
                    <a:pt x="9" y="1"/>
                  </a:cubicBezTo>
                  <a:cubicBezTo>
                    <a:pt x="5" y="1"/>
                    <a:pt x="1" y="16"/>
                    <a:pt x="1" y="35"/>
                  </a:cubicBezTo>
                  <a:cubicBezTo>
                    <a:pt x="0" y="54"/>
                    <a:pt x="4" y="69"/>
                    <a:pt x="9" y="69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317">
              <a:extLst>
                <a:ext uri="{FF2B5EF4-FFF2-40B4-BE49-F238E27FC236}">
                  <a16:creationId xmlns:a16="http://schemas.microsoft.com/office/drawing/2014/main" xmlns="" id="{A7A20034-A012-4038-B59B-FBE65EDD1FE1}"/>
                </a:ext>
              </a:extLst>
            </p:cNvPr>
            <p:cNvSpPr>
              <a:spLocks/>
            </p:cNvSpPr>
            <p:nvPr/>
          </p:nvSpPr>
          <p:spPr bwMode="auto">
            <a:xfrm>
              <a:off x="6265" y="3365"/>
              <a:ext cx="20" cy="53"/>
            </a:xfrm>
            <a:custGeom>
              <a:avLst/>
              <a:gdLst>
                <a:gd name="T0" fmla="*/ 6 w 26"/>
                <a:gd name="T1" fmla="*/ 69 h 69"/>
                <a:gd name="T2" fmla="*/ 21 w 26"/>
                <a:gd name="T3" fmla="*/ 36 h 69"/>
                <a:gd name="T4" fmla="*/ 21 w 26"/>
                <a:gd name="T5" fmla="*/ 1 h 69"/>
                <a:gd name="T6" fmla="*/ 6 w 26"/>
                <a:gd name="T7" fmla="*/ 33 h 69"/>
                <a:gd name="T8" fmla="*/ 6 w 26"/>
                <a:gd name="T9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69">
                  <a:moveTo>
                    <a:pt x="6" y="69"/>
                  </a:moveTo>
                  <a:cubicBezTo>
                    <a:pt x="9" y="69"/>
                    <a:pt x="17" y="55"/>
                    <a:pt x="21" y="36"/>
                  </a:cubicBezTo>
                  <a:cubicBezTo>
                    <a:pt x="26" y="18"/>
                    <a:pt x="25" y="1"/>
                    <a:pt x="21" y="1"/>
                  </a:cubicBezTo>
                  <a:cubicBezTo>
                    <a:pt x="17" y="0"/>
                    <a:pt x="10" y="14"/>
                    <a:pt x="6" y="33"/>
                  </a:cubicBezTo>
                  <a:cubicBezTo>
                    <a:pt x="2" y="51"/>
                    <a:pt x="0" y="67"/>
                    <a:pt x="6" y="69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318">
              <a:extLst>
                <a:ext uri="{FF2B5EF4-FFF2-40B4-BE49-F238E27FC236}">
                  <a16:creationId xmlns:a16="http://schemas.microsoft.com/office/drawing/2014/main" xmlns="" id="{97ED8836-7121-4B17-AC42-8615EC8DD55A}"/>
                </a:ext>
              </a:extLst>
            </p:cNvPr>
            <p:cNvSpPr>
              <a:spLocks/>
            </p:cNvSpPr>
            <p:nvPr/>
          </p:nvSpPr>
          <p:spPr bwMode="auto">
            <a:xfrm>
              <a:off x="6207" y="3359"/>
              <a:ext cx="12" cy="33"/>
            </a:xfrm>
            <a:custGeom>
              <a:avLst/>
              <a:gdLst>
                <a:gd name="T0" fmla="*/ 3 w 16"/>
                <a:gd name="T1" fmla="*/ 41 h 42"/>
                <a:gd name="T2" fmla="*/ 13 w 16"/>
                <a:gd name="T3" fmla="*/ 23 h 42"/>
                <a:gd name="T4" fmla="*/ 13 w 16"/>
                <a:gd name="T5" fmla="*/ 0 h 42"/>
                <a:gd name="T6" fmla="*/ 3 w 16"/>
                <a:gd name="T7" fmla="*/ 20 h 42"/>
                <a:gd name="T8" fmla="*/ 3 w 16"/>
                <a:gd name="T9" fmla="*/ 4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2">
                  <a:moveTo>
                    <a:pt x="3" y="41"/>
                  </a:moveTo>
                  <a:cubicBezTo>
                    <a:pt x="6" y="42"/>
                    <a:pt x="10" y="34"/>
                    <a:pt x="13" y="23"/>
                  </a:cubicBezTo>
                  <a:cubicBezTo>
                    <a:pt x="16" y="11"/>
                    <a:pt x="16" y="1"/>
                    <a:pt x="13" y="0"/>
                  </a:cubicBezTo>
                  <a:cubicBezTo>
                    <a:pt x="10" y="0"/>
                    <a:pt x="6" y="8"/>
                    <a:pt x="3" y="20"/>
                  </a:cubicBezTo>
                  <a:cubicBezTo>
                    <a:pt x="1" y="31"/>
                    <a:pt x="0" y="41"/>
                    <a:pt x="3" y="41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319">
              <a:extLst>
                <a:ext uri="{FF2B5EF4-FFF2-40B4-BE49-F238E27FC236}">
                  <a16:creationId xmlns:a16="http://schemas.microsoft.com/office/drawing/2014/main" xmlns="" id="{9BD87417-E478-4882-86F7-B24E731F449E}"/>
                </a:ext>
              </a:extLst>
            </p:cNvPr>
            <p:cNvSpPr>
              <a:spLocks/>
            </p:cNvSpPr>
            <p:nvPr/>
          </p:nvSpPr>
          <p:spPr bwMode="auto">
            <a:xfrm>
              <a:off x="4927" y="3229"/>
              <a:ext cx="514" cy="935"/>
            </a:xfrm>
            <a:custGeom>
              <a:avLst/>
              <a:gdLst>
                <a:gd name="T0" fmla="*/ 666 w 666"/>
                <a:gd name="T1" fmla="*/ 0 h 1211"/>
                <a:gd name="T2" fmla="*/ 663 w 666"/>
                <a:gd name="T3" fmla="*/ 0 h 1211"/>
                <a:gd name="T4" fmla="*/ 602 w 666"/>
                <a:gd name="T5" fmla="*/ 199 h 1211"/>
                <a:gd name="T6" fmla="*/ 523 w 666"/>
                <a:gd name="T7" fmla="*/ 171 h 1211"/>
                <a:gd name="T8" fmla="*/ 278 w 666"/>
                <a:gd name="T9" fmla="*/ 680 h 1211"/>
                <a:gd name="T10" fmla="*/ 380 w 666"/>
                <a:gd name="T11" fmla="*/ 749 h 1211"/>
                <a:gd name="T12" fmla="*/ 0 w 666"/>
                <a:gd name="T13" fmla="*/ 1209 h 1211"/>
                <a:gd name="T14" fmla="*/ 2 w 666"/>
                <a:gd name="T15" fmla="*/ 1211 h 1211"/>
                <a:gd name="T16" fmla="*/ 386 w 666"/>
                <a:gd name="T17" fmla="*/ 742 h 1211"/>
                <a:gd name="T18" fmla="*/ 286 w 666"/>
                <a:gd name="T19" fmla="*/ 673 h 1211"/>
                <a:gd name="T20" fmla="*/ 523 w 666"/>
                <a:gd name="T21" fmla="*/ 180 h 1211"/>
                <a:gd name="T22" fmla="*/ 602 w 666"/>
                <a:gd name="T23" fmla="*/ 210 h 1211"/>
                <a:gd name="T24" fmla="*/ 666 w 666"/>
                <a:gd name="T25" fmla="*/ 0 h 1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66" h="1211">
                  <a:moveTo>
                    <a:pt x="666" y="0"/>
                  </a:moveTo>
                  <a:cubicBezTo>
                    <a:pt x="665" y="0"/>
                    <a:pt x="664" y="0"/>
                    <a:pt x="663" y="0"/>
                  </a:cubicBezTo>
                  <a:cubicBezTo>
                    <a:pt x="645" y="67"/>
                    <a:pt x="624" y="133"/>
                    <a:pt x="602" y="199"/>
                  </a:cubicBezTo>
                  <a:cubicBezTo>
                    <a:pt x="576" y="190"/>
                    <a:pt x="549" y="180"/>
                    <a:pt x="523" y="171"/>
                  </a:cubicBezTo>
                  <a:cubicBezTo>
                    <a:pt x="461" y="349"/>
                    <a:pt x="379" y="520"/>
                    <a:pt x="278" y="680"/>
                  </a:cubicBezTo>
                  <a:cubicBezTo>
                    <a:pt x="312" y="702"/>
                    <a:pt x="346" y="725"/>
                    <a:pt x="380" y="749"/>
                  </a:cubicBezTo>
                  <a:cubicBezTo>
                    <a:pt x="273" y="917"/>
                    <a:pt x="146" y="1072"/>
                    <a:pt x="0" y="1209"/>
                  </a:cubicBezTo>
                  <a:cubicBezTo>
                    <a:pt x="0" y="1210"/>
                    <a:pt x="1" y="1211"/>
                    <a:pt x="2" y="1211"/>
                  </a:cubicBezTo>
                  <a:cubicBezTo>
                    <a:pt x="150" y="1072"/>
                    <a:pt x="279" y="914"/>
                    <a:pt x="386" y="742"/>
                  </a:cubicBezTo>
                  <a:cubicBezTo>
                    <a:pt x="353" y="719"/>
                    <a:pt x="320" y="696"/>
                    <a:pt x="286" y="673"/>
                  </a:cubicBezTo>
                  <a:cubicBezTo>
                    <a:pt x="383" y="518"/>
                    <a:pt x="462" y="353"/>
                    <a:pt x="523" y="180"/>
                  </a:cubicBezTo>
                  <a:cubicBezTo>
                    <a:pt x="549" y="189"/>
                    <a:pt x="576" y="199"/>
                    <a:pt x="602" y="210"/>
                  </a:cubicBezTo>
                  <a:cubicBezTo>
                    <a:pt x="625" y="140"/>
                    <a:pt x="647" y="71"/>
                    <a:pt x="666" y="0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320">
              <a:extLst>
                <a:ext uri="{FF2B5EF4-FFF2-40B4-BE49-F238E27FC236}">
                  <a16:creationId xmlns:a16="http://schemas.microsoft.com/office/drawing/2014/main" xmlns="" id="{CB1BB2DF-6F49-49F1-AC5E-CACC593756CA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1" y="4148"/>
              <a:ext cx="32" cy="31"/>
            </a:xfrm>
            <a:custGeom>
              <a:avLst/>
              <a:gdLst>
                <a:gd name="T0" fmla="*/ 38 w 41"/>
                <a:gd name="T1" fmla="*/ 4 h 40"/>
                <a:gd name="T2" fmla="*/ 15 w 41"/>
                <a:gd name="T3" fmla="*/ 14 h 40"/>
                <a:gd name="T4" fmla="*/ 3 w 41"/>
                <a:gd name="T5" fmla="*/ 36 h 40"/>
                <a:gd name="T6" fmla="*/ 26 w 41"/>
                <a:gd name="T7" fmla="*/ 27 h 40"/>
                <a:gd name="T8" fmla="*/ 38 w 41"/>
                <a:gd name="T9" fmla="*/ 4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40">
                  <a:moveTo>
                    <a:pt x="38" y="4"/>
                  </a:moveTo>
                  <a:cubicBezTo>
                    <a:pt x="35" y="0"/>
                    <a:pt x="25" y="6"/>
                    <a:pt x="15" y="14"/>
                  </a:cubicBezTo>
                  <a:cubicBezTo>
                    <a:pt x="6" y="24"/>
                    <a:pt x="0" y="33"/>
                    <a:pt x="3" y="36"/>
                  </a:cubicBezTo>
                  <a:cubicBezTo>
                    <a:pt x="6" y="40"/>
                    <a:pt x="16" y="36"/>
                    <a:pt x="26" y="27"/>
                  </a:cubicBezTo>
                  <a:cubicBezTo>
                    <a:pt x="35" y="18"/>
                    <a:pt x="41" y="7"/>
                    <a:pt x="38" y="4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321">
              <a:extLst>
                <a:ext uri="{FF2B5EF4-FFF2-40B4-BE49-F238E27FC236}">
                  <a16:creationId xmlns:a16="http://schemas.microsoft.com/office/drawing/2014/main" xmlns="" id="{89E530BB-F507-469A-8A52-1C0E81D09172}"/>
                </a:ext>
              </a:extLst>
            </p:cNvPr>
            <p:cNvSpPr>
              <a:spLocks/>
            </p:cNvSpPr>
            <p:nvPr/>
          </p:nvSpPr>
          <p:spPr bwMode="auto">
            <a:xfrm>
              <a:off x="5208" y="3789"/>
              <a:ext cx="26" cy="34"/>
            </a:xfrm>
            <a:custGeom>
              <a:avLst/>
              <a:gdLst>
                <a:gd name="T0" fmla="*/ 29 w 33"/>
                <a:gd name="T1" fmla="*/ 2 h 45"/>
                <a:gd name="T2" fmla="*/ 9 w 33"/>
                <a:gd name="T3" fmla="*/ 19 h 45"/>
                <a:gd name="T4" fmla="*/ 3 w 33"/>
                <a:gd name="T5" fmla="*/ 43 h 45"/>
                <a:gd name="T6" fmla="*/ 23 w 33"/>
                <a:gd name="T7" fmla="*/ 27 h 45"/>
                <a:gd name="T8" fmla="*/ 29 w 33"/>
                <a:gd name="T9" fmla="*/ 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45">
                  <a:moveTo>
                    <a:pt x="29" y="2"/>
                  </a:moveTo>
                  <a:cubicBezTo>
                    <a:pt x="26" y="0"/>
                    <a:pt x="16" y="7"/>
                    <a:pt x="9" y="19"/>
                  </a:cubicBezTo>
                  <a:cubicBezTo>
                    <a:pt x="3" y="30"/>
                    <a:pt x="0" y="40"/>
                    <a:pt x="3" y="43"/>
                  </a:cubicBezTo>
                  <a:cubicBezTo>
                    <a:pt x="7" y="45"/>
                    <a:pt x="16" y="39"/>
                    <a:pt x="23" y="27"/>
                  </a:cubicBezTo>
                  <a:cubicBezTo>
                    <a:pt x="30" y="16"/>
                    <a:pt x="33" y="5"/>
                    <a:pt x="29" y="2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322">
              <a:extLst>
                <a:ext uri="{FF2B5EF4-FFF2-40B4-BE49-F238E27FC236}">
                  <a16:creationId xmlns:a16="http://schemas.microsoft.com/office/drawing/2014/main" xmlns="" id="{BAF1EAF8-5D15-410A-80D1-6F3F5D5ECFD9}"/>
                </a:ext>
              </a:extLst>
            </p:cNvPr>
            <p:cNvSpPr>
              <a:spLocks/>
            </p:cNvSpPr>
            <p:nvPr/>
          </p:nvSpPr>
          <p:spPr bwMode="auto">
            <a:xfrm>
              <a:off x="5432" y="3216"/>
              <a:ext cx="14" cy="30"/>
            </a:xfrm>
            <a:custGeom>
              <a:avLst/>
              <a:gdLst>
                <a:gd name="T0" fmla="*/ 14 w 19"/>
                <a:gd name="T1" fmla="*/ 0 h 39"/>
                <a:gd name="T2" fmla="*/ 3 w 19"/>
                <a:gd name="T3" fmla="*/ 18 h 39"/>
                <a:gd name="T4" fmla="*/ 5 w 19"/>
                <a:gd name="T5" fmla="*/ 39 h 39"/>
                <a:gd name="T6" fmla="*/ 16 w 19"/>
                <a:gd name="T7" fmla="*/ 22 h 39"/>
                <a:gd name="T8" fmla="*/ 14 w 19"/>
                <a:gd name="T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39">
                  <a:moveTo>
                    <a:pt x="14" y="0"/>
                  </a:moveTo>
                  <a:cubicBezTo>
                    <a:pt x="11" y="0"/>
                    <a:pt x="6" y="8"/>
                    <a:pt x="3" y="18"/>
                  </a:cubicBezTo>
                  <a:cubicBezTo>
                    <a:pt x="0" y="29"/>
                    <a:pt x="1" y="38"/>
                    <a:pt x="5" y="39"/>
                  </a:cubicBezTo>
                  <a:cubicBezTo>
                    <a:pt x="8" y="39"/>
                    <a:pt x="13" y="31"/>
                    <a:pt x="16" y="22"/>
                  </a:cubicBezTo>
                  <a:cubicBezTo>
                    <a:pt x="19" y="11"/>
                    <a:pt x="18" y="2"/>
                    <a:pt x="14" y="0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323">
              <a:extLst>
                <a:ext uri="{FF2B5EF4-FFF2-40B4-BE49-F238E27FC236}">
                  <a16:creationId xmlns:a16="http://schemas.microsoft.com/office/drawing/2014/main" xmlns="" id="{40ED92BE-E841-4CAD-8248-C00C44031573}"/>
                </a:ext>
              </a:extLst>
            </p:cNvPr>
            <p:cNvSpPr>
              <a:spLocks/>
            </p:cNvSpPr>
            <p:nvPr/>
          </p:nvSpPr>
          <p:spPr bwMode="auto">
            <a:xfrm>
              <a:off x="5130" y="3736"/>
              <a:ext cx="25" cy="34"/>
            </a:xfrm>
            <a:custGeom>
              <a:avLst/>
              <a:gdLst>
                <a:gd name="T0" fmla="*/ 29 w 32"/>
                <a:gd name="T1" fmla="*/ 3 h 44"/>
                <a:gd name="T2" fmla="*/ 9 w 32"/>
                <a:gd name="T3" fmla="*/ 18 h 44"/>
                <a:gd name="T4" fmla="*/ 4 w 32"/>
                <a:gd name="T5" fmla="*/ 41 h 44"/>
                <a:gd name="T6" fmla="*/ 23 w 32"/>
                <a:gd name="T7" fmla="*/ 27 h 44"/>
                <a:gd name="T8" fmla="*/ 29 w 32"/>
                <a:gd name="T9" fmla="*/ 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44">
                  <a:moveTo>
                    <a:pt x="29" y="3"/>
                  </a:moveTo>
                  <a:cubicBezTo>
                    <a:pt x="25" y="0"/>
                    <a:pt x="17" y="7"/>
                    <a:pt x="9" y="18"/>
                  </a:cubicBezTo>
                  <a:cubicBezTo>
                    <a:pt x="3" y="28"/>
                    <a:pt x="0" y="39"/>
                    <a:pt x="4" y="41"/>
                  </a:cubicBezTo>
                  <a:cubicBezTo>
                    <a:pt x="8" y="44"/>
                    <a:pt x="16" y="37"/>
                    <a:pt x="23" y="27"/>
                  </a:cubicBezTo>
                  <a:cubicBezTo>
                    <a:pt x="30" y="16"/>
                    <a:pt x="32" y="5"/>
                    <a:pt x="29" y="3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324">
              <a:extLst>
                <a:ext uri="{FF2B5EF4-FFF2-40B4-BE49-F238E27FC236}">
                  <a16:creationId xmlns:a16="http://schemas.microsoft.com/office/drawing/2014/main" xmlns="" id="{7B4CC36D-BF51-4F75-AF8E-2570C33941D7}"/>
                </a:ext>
              </a:extLst>
            </p:cNvPr>
            <p:cNvSpPr>
              <a:spLocks/>
            </p:cNvSpPr>
            <p:nvPr/>
          </p:nvSpPr>
          <p:spPr bwMode="auto">
            <a:xfrm>
              <a:off x="5322" y="3345"/>
              <a:ext cx="18" cy="35"/>
            </a:xfrm>
            <a:custGeom>
              <a:avLst/>
              <a:gdLst>
                <a:gd name="T0" fmla="*/ 20 w 24"/>
                <a:gd name="T1" fmla="*/ 1 h 46"/>
                <a:gd name="T2" fmla="*/ 5 w 24"/>
                <a:gd name="T3" fmla="*/ 19 h 46"/>
                <a:gd name="T4" fmla="*/ 5 w 24"/>
                <a:gd name="T5" fmla="*/ 44 h 46"/>
                <a:gd name="T6" fmla="*/ 19 w 24"/>
                <a:gd name="T7" fmla="*/ 25 h 46"/>
                <a:gd name="T8" fmla="*/ 20 w 24"/>
                <a:gd name="T9" fmla="*/ 1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46">
                  <a:moveTo>
                    <a:pt x="20" y="1"/>
                  </a:moveTo>
                  <a:cubicBezTo>
                    <a:pt x="16" y="0"/>
                    <a:pt x="8" y="8"/>
                    <a:pt x="5" y="19"/>
                  </a:cubicBezTo>
                  <a:cubicBezTo>
                    <a:pt x="1" y="31"/>
                    <a:pt x="0" y="42"/>
                    <a:pt x="5" y="44"/>
                  </a:cubicBezTo>
                  <a:cubicBezTo>
                    <a:pt x="9" y="46"/>
                    <a:pt x="15" y="37"/>
                    <a:pt x="19" y="25"/>
                  </a:cubicBezTo>
                  <a:cubicBezTo>
                    <a:pt x="24" y="13"/>
                    <a:pt x="24" y="2"/>
                    <a:pt x="20" y="1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325">
              <a:extLst>
                <a:ext uri="{FF2B5EF4-FFF2-40B4-BE49-F238E27FC236}">
                  <a16:creationId xmlns:a16="http://schemas.microsoft.com/office/drawing/2014/main" xmlns="" id="{B1EF391C-AC7B-4553-A97F-C8A7ABBDD112}"/>
                </a:ext>
              </a:extLst>
            </p:cNvPr>
            <p:cNvSpPr>
              <a:spLocks/>
            </p:cNvSpPr>
            <p:nvPr/>
          </p:nvSpPr>
          <p:spPr bwMode="auto">
            <a:xfrm>
              <a:off x="5385" y="3373"/>
              <a:ext cx="12" cy="23"/>
            </a:xfrm>
            <a:custGeom>
              <a:avLst/>
              <a:gdLst>
                <a:gd name="T0" fmla="*/ 13 w 15"/>
                <a:gd name="T1" fmla="*/ 0 h 30"/>
                <a:gd name="T2" fmla="*/ 3 w 15"/>
                <a:gd name="T3" fmla="*/ 12 h 30"/>
                <a:gd name="T4" fmla="*/ 3 w 15"/>
                <a:gd name="T5" fmla="*/ 29 h 30"/>
                <a:gd name="T6" fmla="*/ 12 w 15"/>
                <a:gd name="T7" fmla="*/ 16 h 30"/>
                <a:gd name="T8" fmla="*/ 13 w 15"/>
                <a:gd name="T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30">
                  <a:moveTo>
                    <a:pt x="13" y="0"/>
                  </a:moveTo>
                  <a:cubicBezTo>
                    <a:pt x="10" y="0"/>
                    <a:pt x="6" y="6"/>
                    <a:pt x="3" y="12"/>
                  </a:cubicBezTo>
                  <a:cubicBezTo>
                    <a:pt x="0" y="20"/>
                    <a:pt x="0" y="27"/>
                    <a:pt x="3" y="29"/>
                  </a:cubicBezTo>
                  <a:cubicBezTo>
                    <a:pt x="5" y="30"/>
                    <a:pt x="10" y="24"/>
                    <a:pt x="12" y="16"/>
                  </a:cubicBezTo>
                  <a:cubicBezTo>
                    <a:pt x="15" y="9"/>
                    <a:pt x="15" y="1"/>
                    <a:pt x="13" y="0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326">
              <a:extLst>
                <a:ext uri="{FF2B5EF4-FFF2-40B4-BE49-F238E27FC236}">
                  <a16:creationId xmlns:a16="http://schemas.microsoft.com/office/drawing/2014/main" xmlns="" id="{C9AF3A12-6DA8-4797-B257-3D82B4B253DD}"/>
                </a:ext>
              </a:extLst>
            </p:cNvPr>
            <p:cNvSpPr>
              <a:spLocks/>
            </p:cNvSpPr>
            <p:nvPr/>
          </p:nvSpPr>
          <p:spPr bwMode="auto">
            <a:xfrm>
              <a:off x="4538" y="1786"/>
              <a:ext cx="341" cy="475"/>
            </a:xfrm>
            <a:custGeom>
              <a:avLst/>
              <a:gdLst>
                <a:gd name="T0" fmla="*/ 2 w 442"/>
                <a:gd name="T1" fmla="*/ 0 h 616"/>
                <a:gd name="T2" fmla="*/ 0 w 442"/>
                <a:gd name="T3" fmla="*/ 1 h 616"/>
                <a:gd name="T4" fmla="*/ 84 w 442"/>
                <a:gd name="T5" fmla="*/ 83 h 616"/>
                <a:gd name="T6" fmla="*/ 35 w 442"/>
                <a:gd name="T7" fmla="*/ 129 h 616"/>
                <a:gd name="T8" fmla="*/ 221 w 442"/>
                <a:gd name="T9" fmla="*/ 375 h 616"/>
                <a:gd name="T10" fmla="*/ 303 w 442"/>
                <a:gd name="T11" fmla="*/ 323 h 616"/>
                <a:gd name="T12" fmla="*/ 440 w 442"/>
                <a:gd name="T13" fmla="*/ 616 h 616"/>
                <a:gd name="T14" fmla="*/ 442 w 442"/>
                <a:gd name="T15" fmla="*/ 615 h 616"/>
                <a:gd name="T16" fmla="*/ 302 w 442"/>
                <a:gd name="T17" fmla="*/ 318 h 616"/>
                <a:gd name="T18" fmla="*/ 220 w 442"/>
                <a:gd name="T19" fmla="*/ 369 h 616"/>
                <a:gd name="T20" fmla="*/ 40 w 442"/>
                <a:gd name="T21" fmla="*/ 131 h 616"/>
                <a:gd name="T22" fmla="*/ 88 w 442"/>
                <a:gd name="T23" fmla="*/ 85 h 616"/>
                <a:gd name="T24" fmla="*/ 2 w 442"/>
                <a:gd name="T25" fmla="*/ 0 h 6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2" h="616">
                  <a:moveTo>
                    <a:pt x="2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29" y="28"/>
                    <a:pt x="57" y="55"/>
                    <a:pt x="84" y="83"/>
                  </a:cubicBezTo>
                  <a:cubicBezTo>
                    <a:pt x="67" y="98"/>
                    <a:pt x="51" y="114"/>
                    <a:pt x="35" y="129"/>
                  </a:cubicBezTo>
                  <a:cubicBezTo>
                    <a:pt x="107" y="205"/>
                    <a:pt x="169" y="287"/>
                    <a:pt x="221" y="375"/>
                  </a:cubicBezTo>
                  <a:cubicBezTo>
                    <a:pt x="248" y="357"/>
                    <a:pt x="275" y="340"/>
                    <a:pt x="303" y="323"/>
                  </a:cubicBezTo>
                  <a:cubicBezTo>
                    <a:pt x="359" y="416"/>
                    <a:pt x="405" y="514"/>
                    <a:pt x="440" y="616"/>
                  </a:cubicBezTo>
                  <a:cubicBezTo>
                    <a:pt x="441" y="616"/>
                    <a:pt x="441" y="615"/>
                    <a:pt x="442" y="615"/>
                  </a:cubicBezTo>
                  <a:cubicBezTo>
                    <a:pt x="406" y="512"/>
                    <a:pt x="359" y="412"/>
                    <a:pt x="302" y="318"/>
                  </a:cubicBezTo>
                  <a:cubicBezTo>
                    <a:pt x="275" y="335"/>
                    <a:pt x="247" y="352"/>
                    <a:pt x="220" y="369"/>
                  </a:cubicBezTo>
                  <a:cubicBezTo>
                    <a:pt x="169" y="285"/>
                    <a:pt x="109" y="204"/>
                    <a:pt x="40" y="131"/>
                  </a:cubicBezTo>
                  <a:cubicBezTo>
                    <a:pt x="56" y="116"/>
                    <a:pt x="72" y="100"/>
                    <a:pt x="88" y="85"/>
                  </a:cubicBezTo>
                  <a:cubicBezTo>
                    <a:pt x="61" y="56"/>
                    <a:pt x="32" y="27"/>
                    <a:pt x="2" y="0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327">
              <a:extLst>
                <a:ext uri="{FF2B5EF4-FFF2-40B4-BE49-F238E27FC236}">
                  <a16:creationId xmlns:a16="http://schemas.microsoft.com/office/drawing/2014/main" xmlns="" id="{D8CE138C-57EF-4101-8D2B-5D11921A1B6E}"/>
                </a:ext>
              </a:extLst>
            </p:cNvPr>
            <p:cNvSpPr>
              <a:spLocks/>
            </p:cNvSpPr>
            <p:nvPr/>
          </p:nvSpPr>
          <p:spPr bwMode="auto">
            <a:xfrm>
              <a:off x="4872" y="2251"/>
              <a:ext cx="13" cy="20"/>
            </a:xfrm>
            <a:custGeom>
              <a:avLst/>
              <a:gdLst>
                <a:gd name="T0" fmla="*/ 3 w 16"/>
                <a:gd name="T1" fmla="*/ 2 h 27"/>
                <a:gd name="T2" fmla="*/ 2 w 16"/>
                <a:gd name="T3" fmla="*/ 16 h 27"/>
                <a:gd name="T4" fmla="*/ 12 w 16"/>
                <a:gd name="T5" fmla="*/ 26 h 27"/>
                <a:gd name="T6" fmla="*/ 14 w 16"/>
                <a:gd name="T7" fmla="*/ 12 h 27"/>
                <a:gd name="T8" fmla="*/ 3 w 16"/>
                <a:gd name="T9" fmla="*/ 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27">
                  <a:moveTo>
                    <a:pt x="3" y="2"/>
                  </a:moveTo>
                  <a:cubicBezTo>
                    <a:pt x="1" y="3"/>
                    <a:pt x="0" y="9"/>
                    <a:pt x="2" y="16"/>
                  </a:cubicBezTo>
                  <a:cubicBezTo>
                    <a:pt x="4" y="23"/>
                    <a:pt x="9" y="27"/>
                    <a:pt x="12" y="26"/>
                  </a:cubicBezTo>
                  <a:cubicBezTo>
                    <a:pt x="16" y="25"/>
                    <a:pt x="16" y="18"/>
                    <a:pt x="14" y="12"/>
                  </a:cubicBezTo>
                  <a:cubicBezTo>
                    <a:pt x="12" y="5"/>
                    <a:pt x="7" y="0"/>
                    <a:pt x="3" y="2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328">
              <a:extLst>
                <a:ext uri="{FF2B5EF4-FFF2-40B4-BE49-F238E27FC236}">
                  <a16:creationId xmlns:a16="http://schemas.microsoft.com/office/drawing/2014/main" xmlns="" id="{97A73166-2D7C-4FA5-86BD-89CB824B8D94}"/>
                </a:ext>
              </a:extLst>
            </p:cNvPr>
            <p:cNvSpPr>
              <a:spLocks/>
            </p:cNvSpPr>
            <p:nvPr/>
          </p:nvSpPr>
          <p:spPr bwMode="auto">
            <a:xfrm>
              <a:off x="4765" y="2024"/>
              <a:ext cx="15" cy="20"/>
            </a:xfrm>
            <a:custGeom>
              <a:avLst/>
              <a:gdLst>
                <a:gd name="T0" fmla="*/ 2 w 19"/>
                <a:gd name="T1" fmla="*/ 2 h 26"/>
                <a:gd name="T2" fmla="*/ 4 w 19"/>
                <a:gd name="T3" fmla="*/ 16 h 26"/>
                <a:gd name="T4" fmla="*/ 16 w 19"/>
                <a:gd name="T5" fmla="*/ 24 h 26"/>
                <a:gd name="T6" fmla="*/ 15 w 19"/>
                <a:gd name="T7" fmla="*/ 10 h 26"/>
                <a:gd name="T8" fmla="*/ 2 w 19"/>
                <a:gd name="T9" fmla="*/ 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6">
                  <a:moveTo>
                    <a:pt x="2" y="2"/>
                  </a:moveTo>
                  <a:cubicBezTo>
                    <a:pt x="0" y="4"/>
                    <a:pt x="0" y="10"/>
                    <a:pt x="4" y="16"/>
                  </a:cubicBezTo>
                  <a:cubicBezTo>
                    <a:pt x="8" y="22"/>
                    <a:pt x="13" y="26"/>
                    <a:pt x="16" y="24"/>
                  </a:cubicBezTo>
                  <a:cubicBezTo>
                    <a:pt x="19" y="22"/>
                    <a:pt x="18" y="15"/>
                    <a:pt x="15" y="10"/>
                  </a:cubicBezTo>
                  <a:cubicBezTo>
                    <a:pt x="11" y="3"/>
                    <a:pt x="6" y="0"/>
                    <a:pt x="2" y="2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329">
              <a:extLst>
                <a:ext uri="{FF2B5EF4-FFF2-40B4-BE49-F238E27FC236}">
                  <a16:creationId xmlns:a16="http://schemas.microsoft.com/office/drawing/2014/main" xmlns="" id="{4BA8E332-EBC8-4007-AE1B-A751F9EA63BD}"/>
                </a:ext>
              </a:extLst>
            </p:cNvPr>
            <p:cNvSpPr>
              <a:spLocks/>
            </p:cNvSpPr>
            <p:nvPr/>
          </p:nvSpPr>
          <p:spPr bwMode="auto">
            <a:xfrm>
              <a:off x="4532" y="1780"/>
              <a:ext cx="15" cy="14"/>
            </a:xfrm>
            <a:custGeom>
              <a:avLst/>
              <a:gdLst>
                <a:gd name="T0" fmla="*/ 2 w 20"/>
                <a:gd name="T1" fmla="*/ 2 h 19"/>
                <a:gd name="T2" fmla="*/ 6 w 20"/>
                <a:gd name="T3" fmla="*/ 13 h 19"/>
                <a:gd name="T4" fmla="*/ 18 w 20"/>
                <a:gd name="T5" fmla="*/ 17 h 19"/>
                <a:gd name="T6" fmla="*/ 14 w 20"/>
                <a:gd name="T7" fmla="*/ 6 h 19"/>
                <a:gd name="T8" fmla="*/ 2 w 20"/>
                <a:gd name="T9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9">
                  <a:moveTo>
                    <a:pt x="2" y="2"/>
                  </a:moveTo>
                  <a:cubicBezTo>
                    <a:pt x="0" y="4"/>
                    <a:pt x="2" y="9"/>
                    <a:pt x="6" y="13"/>
                  </a:cubicBezTo>
                  <a:cubicBezTo>
                    <a:pt x="11" y="18"/>
                    <a:pt x="16" y="19"/>
                    <a:pt x="18" y="17"/>
                  </a:cubicBezTo>
                  <a:cubicBezTo>
                    <a:pt x="20" y="15"/>
                    <a:pt x="18" y="10"/>
                    <a:pt x="14" y="6"/>
                  </a:cubicBezTo>
                  <a:cubicBezTo>
                    <a:pt x="9" y="2"/>
                    <a:pt x="3" y="0"/>
                    <a:pt x="2" y="2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330">
              <a:extLst>
                <a:ext uri="{FF2B5EF4-FFF2-40B4-BE49-F238E27FC236}">
                  <a16:creationId xmlns:a16="http://schemas.microsoft.com/office/drawing/2014/main" xmlns="" id="{55B7679C-7E2F-4975-A0B2-FE9930A3CDCA}"/>
                </a:ext>
              </a:extLst>
            </p:cNvPr>
            <p:cNvSpPr>
              <a:spLocks/>
            </p:cNvSpPr>
            <p:nvPr/>
          </p:nvSpPr>
          <p:spPr bwMode="auto">
            <a:xfrm>
              <a:off x="4703" y="2064"/>
              <a:ext cx="14" cy="19"/>
            </a:xfrm>
            <a:custGeom>
              <a:avLst/>
              <a:gdLst>
                <a:gd name="T0" fmla="*/ 2 w 18"/>
                <a:gd name="T1" fmla="*/ 2 h 25"/>
                <a:gd name="T2" fmla="*/ 3 w 18"/>
                <a:gd name="T3" fmla="*/ 16 h 25"/>
                <a:gd name="T4" fmla="*/ 15 w 18"/>
                <a:gd name="T5" fmla="*/ 23 h 25"/>
                <a:gd name="T6" fmla="*/ 14 w 18"/>
                <a:gd name="T7" fmla="*/ 9 h 25"/>
                <a:gd name="T8" fmla="*/ 2 w 18"/>
                <a:gd name="T9" fmla="*/ 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5">
                  <a:moveTo>
                    <a:pt x="2" y="2"/>
                  </a:moveTo>
                  <a:cubicBezTo>
                    <a:pt x="0" y="4"/>
                    <a:pt x="0" y="10"/>
                    <a:pt x="3" y="16"/>
                  </a:cubicBezTo>
                  <a:cubicBezTo>
                    <a:pt x="7" y="22"/>
                    <a:pt x="12" y="25"/>
                    <a:pt x="15" y="23"/>
                  </a:cubicBezTo>
                  <a:cubicBezTo>
                    <a:pt x="18" y="21"/>
                    <a:pt x="17" y="15"/>
                    <a:pt x="14" y="9"/>
                  </a:cubicBezTo>
                  <a:cubicBezTo>
                    <a:pt x="10" y="3"/>
                    <a:pt x="5" y="0"/>
                    <a:pt x="2" y="2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331">
              <a:extLst>
                <a:ext uri="{FF2B5EF4-FFF2-40B4-BE49-F238E27FC236}">
                  <a16:creationId xmlns:a16="http://schemas.microsoft.com/office/drawing/2014/main" xmlns="" id="{8F098F0E-4DA5-4955-85F9-687E49B0021D}"/>
                </a:ext>
              </a:extLst>
            </p:cNvPr>
            <p:cNvSpPr>
              <a:spLocks/>
            </p:cNvSpPr>
            <p:nvPr/>
          </p:nvSpPr>
          <p:spPr bwMode="auto">
            <a:xfrm>
              <a:off x="4557" y="1876"/>
              <a:ext cx="18" cy="18"/>
            </a:xfrm>
            <a:custGeom>
              <a:avLst/>
              <a:gdLst>
                <a:gd name="T0" fmla="*/ 3 w 23"/>
                <a:gd name="T1" fmla="*/ 2 h 23"/>
                <a:gd name="T2" fmla="*/ 6 w 23"/>
                <a:gd name="T3" fmla="*/ 16 h 23"/>
                <a:gd name="T4" fmla="*/ 20 w 23"/>
                <a:gd name="T5" fmla="*/ 21 h 23"/>
                <a:gd name="T6" fmla="*/ 16 w 23"/>
                <a:gd name="T7" fmla="*/ 7 h 23"/>
                <a:gd name="T8" fmla="*/ 3 w 23"/>
                <a:gd name="T9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3" y="2"/>
                  </a:moveTo>
                  <a:cubicBezTo>
                    <a:pt x="0" y="5"/>
                    <a:pt x="2" y="10"/>
                    <a:pt x="6" y="16"/>
                  </a:cubicBezTo>
                  <a:cubicBezTo>
                    <a:pt x="12" y="21"/>
                    <a:pt x="17" y="23"/>
                    <a:pt x="20" y="21"/>
                  </a:cubicBezTo>
                  <a:cubicBezTo>
                    <a:pt x="23" y="18"/>
                    <a:pt x="21" y="12"/>
                    <a:pt x="16" y="7"/>
                  </a:cubicBezTo>
                  <a:cubicBezTo>
                    <a:pt x="11" y="2"/>
                    <a:pt x="5" y="0"/>
                    <a:pt x="3" y="2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332">
              <a:extLst>
                <a:ext uri="{FF2B5EF4-FFF2-40B4-BE49-F238E27FC236}">
                  <a16:creationId xmlns:a16="http://schemas.microsoft.com/office/drawing/2014/main" xmlns="" id="{BEFCB623-D572-40C6-9450-EC25EB7B46A2}"/>
                </a:ext>
              </a:extLst>
            </p:cNvPr>
            <p:cNvSpPr>
              <a:spLocks/>
            </p:cNvSpPr>
            <p:nvPr/>
          </p:nvSpPr>
          <p:spPr bwMode="auto">
            <a:xfrm>
              <a:off x="4598" y="1845"/>
              <a:ext cx="11" cy="11"/>
            </a:xfrm>
            <a:custGeom>
              <a:avLst/>
              <a:gdLst>
                <a:gd name="T0" fmla="*/ 1 w 15"/>
                <a:gd name="T1" fmla="*/ 2 h 15"/>
                <a:gd name="T2" fmla="*/ 5 w 15"/>
                <a:gd name="T3" fmla="*/ 11 h 15"/>
                <a:gd name="T4" fmla="*/ 13 w 15"/>
                <a:gd name="T5" fmla="*/ 13 h 15"/>
                <a:gd name="T6" fmla="*/ 11 w 15"/>
                <a:gd name="T7" fmla="*/ 5 h 15"/>
                <a:gd name="T8" fmla="*/ 1 w 15"/>
                <a:gd name="T9" fmla="*/ 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5">
                  <a:moveTo>
                    <a:pt x="1" y="2"/>
                  </a:moveTo>
                  <a:cubicBezTo>
                    <a:pt x="0" y="3"/>
                    <a:pt x="1" y="7"/>
                    <a:pt x="5" y="11"/>
                  </a:cubicBezTo>
                  <a:cubicBezTo>
                    <a:pt x="7" y="14"/>
                    <a:pt x="11" y="15"/>
                    <a:pt x="13" y="13"/>
                  </a:cubicBezTo>
                  <a:cubicBezTo>
                    <a:pt x="15" y="12"/>
                    <a:pt x="13" y="8"/>
                    <a:pt x="11" y="5"/>
                  </a:cubicBezTo>
                  <a:cubicBezTo>
                    <a:pt x="7" y="2"/>
                    <a:pt x="3" y="0"/>
                    <a:pt x="1" y="2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333">
              <a:extLst>
                <a:ext uri="{FF2B5EF4-FFF2-40B4-BE49-F238E27FC236}">
                  <a16:creationId xmlns:a16="http://schemas.microsoft.com/office/drawing/2014/main" xmlns="" id="{298A7944-526A-4389-9109-70FF113FC5C4}"/>
                </a:ext>
              </a:extLst>
            </p:cNvPr>
            <p:cNvSpPr>
              <a:spLocks/>
            </p:cNvSpPr>
            <p:nvPr/>
          </p:nvSpPr>
          <p:spPr bwMode="auto">
            <a:xfrm>
              <a:off x="4972" y="923"/>
              <a:ext cx="689" cy="759"/>
            </a:xfrm>
            <a:custGeom>
              <a:avLst/>
              <a:gdLst>
                <a:gd name="T0" fmla="*/ 2 w 892"/>
                <a:gd name="T1" fmla="*/ 0 h 983"/>
                <a:gd name="T2" fmla="*/ 0 w 892"/>
                <a:gd name="T3" fmla="*/ 2 h 983"/>
                <a:gd name="T4" fmla="*/ 169 w 892"/>
                <a:gd name="T5" fmla="*/ 127 h 983"/>
                <a:gd name="T6" fmla="*/ 125 w 892"/>
                <a:gd name="T7" fmla="*/ 177 h 983"/>
                <a:gd name="T8" fmla="*/ 516 w 892"/>
                <a:gd name="T9" fmla="*/ 571 h 983"/>
                <a:gd name="T10" fmla="*/ 591 w 892"/>
                <a:gd name="T11" fmla="*/ 510 h 983"/>
                <a:gd name="T12" fmla="*/ 890 w 892"/>
                <a:gd name="T13" fmla="*/ 983 h 983"/>
                <a:gd name="T14" fmla="*/ 892 w 892"/>
                <a:gd name="T15" fmla="*/ 982 h 983"/>
                <a:gd name="T16" fmla="*/ 588 w 892"/>
                <a:gd name="T17" fmla="*/ 502 h 983"/>
                <a:gd name="T18" fmla="*/ 512 w 892"/>
                <a:gd name="T19" fmla="*/ 563 h 983"/>
                <a:gd name="T20" fmla="*/ 134 w 892"/>
                <a:gd name="T21" fmla="*/ 182 h 983"/>
                <a:gd name="T22" fmla="*/ 177 w 892"/>
                <a:gd name="T23" fmla="*/ 131 h 983"/>
                <a:gd name="T24" fmla="*/ 2 w 892"/>
                <a:gd name="T25" fmla="*/ 0 h 9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92" h="983">
                  <a:moveTo>
                    <a:pt x="2" y="0"/>
                  </a:moveTo>
                  <a:cubicBezTo>
                    <a:pt x="1" y="1"/>
                    <a:pt x="1" y="2"/>
                    <a:pt x="0" y="2"/>
                  </a:cubicBezTo>
                  <a:cubicBezTo>
                    <a:pt x="59" y="42"/>
                    <a:pt x="115" y="84"/>
                    <a:pt x="169" y="127"/>
                  </a:cubicBezTo>
                  <a:cubicBezTo>
                    <a:pt x="154" y="144"/>
                    <a:pt x="139" y="161"/>
                    <a:pt x="125" y="177"/>
                  </a:cubicBezTo>
                  <a:cubicBezTo>
                    <a:pt x="273" y="296"/>
                    <a:pt x="403" y="429"/>
                    <a:pt x="516" y="571"/>
                  </a:cubicBezTo>
                  <a:cubicBezTo>
                    <a:pt x="541" y="550"/>
                    <a:pt x="566" y="530"/>
                    <a:pt x="591" y="510"/>
                  </a:cubicBezTo>
                  <a:cubicBezTo>
                    <a:pt x="709" y="658"/>
                    <a:pt x="808" y="817"/>
                    <a:pt x="890" y="983"/>
                  </a:cubicBezTo>
                  <a:cubicBezTo>
                    <a:pt x="891" y="983"/>
                    <a:pt x="891" y="983"/>
                    <a:pt x="892" y="982"/>
                  </a:cubicBezTo>
                  <a:cubicBezTo>
                    <a:pt x="809" y="813"/>
                    <a:pt x="708" y="652"/>
                    <a:pt x="588" y="502"/>
                  </a:cubicBezTo>
                  <a:cubicBezTo>
                    <a:pt x="563" y="522"/>
                    <a:pt x="537" y="542"/>
                    <a:pt x="512" y="563"/>
                  </a:cubicBezTo>
                  <a:cubicBezTo>
                    <a:pt x="402" y="425"/>
                    <a:pt x="276" y="297"/>
                    <a:pt x="134" y="182"/>
                  </a:cubicBezTo>
                  <a:cubicBezTo>
                    <a:pt x="148" y="165"/>
                    <a:pt x="163" y="148"/>
                    <a:pt x="177" y="131"/>
                  </a:cubicBezTo>
                  <a:cubicBezTo>
                    <a:pt x="121" y="86"/>
                    <a:pt x="63" y="42"/>
                    <a:pt x="2" y="0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334">
              <a:extLst>
                <a:ext uri="{FF2B5EF4-FFF2-40B4-BE49-F238E27FC236}">
                  <a16:creationId xmlns:a16="http://schemas.microsoft.com/office/drawing/2014/main" xmlns="" id="{93BC6CF3-C7A1-41A8-B1FA-A02BE96C9C49}"/>
                </a:ext>
              </a:extLst>
            </p:cNvPr>
            <p:cNvSpPr>
              <a:spLocks/>
            </p:cNvSpPr>
            <p:nvPr/>
          </p:nvSpPr>
          <p:spPr bwMode="auto">
            <a:xfrm>
              <a:off x="5650" y="1665"/>
              <a:ext cx="20" cy="34"/>
            </a:xfrm>
            <a:custGeom>
              <a:avLst/>
              <a:gdLst>
                <a:gd name="T0" fmla="*/ 4 w 26"/>
                <a:gd name="T1" fmla="*/ 2 h 43"/>
                <a:gd name="T2" fmla="*/ 8 w 26"/>
                <a:gd name="T3" fmla="*/ 25 h 43"/>
                <a:gd name="T4" fmla="*/ 23 w 26"/>
                <a:gd name="T5" fmla="*/ 42 h 43"/>
                <a:gd name="T6" fmla="*/ 19 w 26"/>
                <a:gd name="T7" fmla="*/ 19 h 43"/>
                <a:gd name="T8" fmla="*/ 4 w 26"/>
                <a:gd name="T9" fmla="*/ 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43">
                  <a:moveTo>
                    <a:pt x="4" y="2"/>
                  </a:moveTo>
                  <a:cubicBezTo>
                    <a:pt x="0" y="4"/>
                    <a:pt x="2" y="14"/>
                    <a:pt x="8" y="25"/>
                  </a:cubicBezTo>
                  <a:cubicBezTo>
                    <a:pt x="13" y="36"/>
                    <a:pt x="20" y="43"/>
                    <a:pt x="23" y="42"/>
                  </a:cubicBezTo>
                  <a:cubicBezTo>
                    <a:pt x="26" y="40"/>
                    <a:pt x="25" y="30"/>
                    <a:pt x="19" y="19"/>
                  </a:cubicBezTo>
                  <a:cubicBezTo>
                    <a:pt x="13" y="8"/>
                    <a:pt x="6" y="0"/>
                    <a:pt x="4" y="2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335">
              <a:extLst>
                <a:ext uri="{FF2B5EF4-FFF2-40B4-BE49-F238E27FC236}">
                  <a16:creationId xmlns:a16="http://schemas.microsoft.com/office/drawing/2014/main" xmlns="" id="{92E7806C-828F-4B6B-85A5-549B0100FED8}"/>
                </a:ext>
              </a:extLst>
            </p:cNvPr>
            <p:cNvSpPr>
              <a:spLocks/>
            </p:cNvSpPr>
            <p:nvPr/>
          </p:nvSpPr>
          <p:spPr bwMode="auto">
            <a:xfrm>
              <a:off x="5415" y="1300"/>
              <a:ext cx="27" cy="32"/>
            </a:xfrm>
            <a:custGeom>
              <a:avLst/>
              <a:gdLst>
                <a:gd name="T0" fmla="*/ 3 w 34"/>
                <a:gd name="T1" fmla="*/ 3 h 41"/>
                <a:gd name="T2" fmla="*/ 12 w 34"/>
                <a:gd name="T3" fmla="*/ 24 h 41"/>
                <a:gd name="T4" fmla="*/ 31 w 34"/>
                <a:gd name="T5" fmla="*/ 39 h 41"/>
                <a:gd name="T6" fmla="*/ 22 w 34"/>
                <a:gd name="T7" fmla="*/ 16 h 41"/>
                <a:gd name="T8" fmla="*/ 3 w 34"/>
                <a:gd name="T9" fmla="*/ 3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41">
                  <a:moveTo>
                    <a:pt x="3" y="3"/>
                  </a:moveTo>
                  <a:cubicBezTo>
                    <a:pt x="0" y="5"/>
                    <a:pt x="4" y="15"/>
                    <a:pt x="12" y="24"/>
                  </a:cubicBezTo>
                  <a:cubicBezTo>
                    <a:pt x="20" y="34"/>
                    <a:pt x="28" y="41"/>
                    <a:pt x="31" y="39"/>
                  </a:cubicBezTo>
                  <a:cubicBezTo>
                    <a:pt x="34" y="36"/>
                    <a:pt x="30" y="26"/>
                    <a:pt x="22" y="16"/>
                  </a:cubicBezTo>
                  <a:cubicBezTo>
                    <a:pt x="14" y="7"/>
                    <a:pt x="6" y="0"/>
                    <a:pt x="3" y="3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336">
              <a:extLst>
                <a:ext uri="{FF2B5EF4-FFF2-40B4-BE49-F238E27FC236}">
                  <a16:creationId xmlns:a16="http://schemas.microsoft.com/office/drawing/2014/main" xmlns="" id="{00060B80-7873-4ED7-AEC8-B7A19EB61431}"/>
                </a:ext>
              </a:extLst>
            </p:cNvPr>
            <p:cNvSpPr>
              <a:spLocks/>
            </p:cNvSpPr>
            <p:nvPr/>
          </p:nvSpPr>
          <p:spPr bwMode="auto">
            <a:xfrm>
              <a:off x="4961" y="916"/>
              <a:ext cx="27" cy="20"/>
            </a:xfrm>
            <a:custGeom>
              <a:avLst/>
              <a:gdLst>
                <a:gd name="T0" fmla="*/ 2 w 35"/>
                <a:gd name="T1" fmla="*/ 2 h 26"/>
                <a:gd name="T2" fmla="*/ 15 w 35"/>
                <a:gd name="T3" fmla="*/ 17 h 26"/>
                <a:gd name="T4" fmla="*/ 34 w 35"/>
                <a:gd name="T5" fmla="*/ 24 h 26"/>
                <a:gd name="T6" fmla="*/ 21 w 35"/>
                <a:gd name="T7" fmla="*/ 9 h 26"/>
                <a:gd name="T8" fmla="*/ 2 w 35"/>
                <a:gd name="T9" fmla="*/ 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26">
                  <a:moveTo>
                    <a:pt x="2" y="2"/>
                  </a:moveTo>
                  <a:cubicBezTo>
                    <a:pt x="0" y="4"/>
                    <a:pt x="6" y="11"/>
                    <a:pt x="15" y="17"/>
                  </a:cubicBezTo>
                  <a:cubicBezTo>
                    <a:pt x="24" y="24"/>
                    <a:pt x="32" y="26"/>
                    <a:pt x="34" y="24"/>
                  </a:cubicBezTo>
                  <a:cubicBezTo>
                    <a:pt x="35" y="22"/>
                    <a:pt x="29" y="15"/>
                    <a:pt x="21" y="9"/>
                  </a:cubicBezTo>
                  <a:cubicBezTo>
                    <a:pt x="12" y="3"/>
                    <a:pt x="3" y="0"/>
                    <a:pt x="2" y="2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337">
              <a:extLst>
                <a:ext uri="{FF2B5EF4-FFF2-40B4-BE49-F238E27FC236}">
                  <a16:creationId xmlns:a16="http://schemas.microsoft.com/office/drawing/2014/main" xmlns="" id="{BD5F1824-6B2A-432A-BE92-D1C020441DA9}"/>
                </a:ext>
              </a:extLst>
            </p:cNvPr>
            <p:cNvSpPr>
              <a:spLocks/>
            </p:cNvSpPr>
            <p:nvPr/>
          </p:nvSpPr>
          <p:spPr bwMode="auto">
            <a:xfrm>
              <a:off x="5358" y="1348"/>
              <a:ext cx="25" cy="29"/>
            </a:xfrm>
            <a:custGeom>
              <a:avLst/>
              <a:gdLst>
                <a:gd name="T0" fmla="*/ 2 w 32"/>
                <a:gd name="T1" fmla="*/ 2 h 38"/>
                <a:gd name="T2" fmla="*/ 11 w 32"/>
                <a:gd name="T3" fmla="*/ 22 h 38"/>
                <a:gd name="T4" fmla="*/ 29 w 32"/>
                <a:gd name="T5" fmla="*/ 36 h 38"/>
                <a:gd name="T6" fmla="*/ 21 w 32"/>
                <a:gd name="T7" fmla="*/ 15 h 38"/>
                <a:gd name="T8" fmla="*/ 2 w 32"/>
                <a:gd name="T9" fmla="*/ 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8">
                  <a:moveTo>
                    <a:pt x="2" y="2"/>
                  </a:moveTo>
                  <a:cubicBezTo>
                    <a:pt x="0" y="4"/>
                    <a:pt x="3" y="13"/>
                    <a:pt x="11" y="22"/>
                  </a:cubicBezTo>
                  <a:cubicBezTo>
                    <a:pt x="18" y="32"/>
                    <a:pt x="26" y="38"/>
                    <a:pt x="29" y="36"/>
                  </a:cubicBezTo>
                  <a:cubicBezTo>
                    <a:pt x="32" y="34"/>
                    <a:pt x="28" y="24"/>
                    <a:pt x="21" y="15"/>
                  </a:cubicBezTo>
                  <a:cubicBezTo>
                    <a:pt x="13" y="5"/>
                    <a:pt x="5" y="0"/>
                    <a:pt x="2" y="2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338">
              <a:extLst>
                <a:ext uri="{FF2B5EF4-FFF2-40B4-BE49-F238E27FC236}">
                  <a16:creationId xmlns:a16="http://schemas.microsoft.com/office/drawing/2014/main" xmlns="" id="{D64747BD-0DF5-4D31-B92A-5B14380FD4EA}"/>
                </a:ext>
              </a:extLst>
            </p:cNvPr>
            <p:cNvSpPr>
              <a:spLocks/>
            </p:cNvSpPr>
            <p:nvPr/>
          </p:nvSpPr>
          <p:spPr bwMode="auto">
            <a:xfrm>
              <a:off x="5056" y="1047"/>
              <a:ext cx="30" cy="27"/>
            </a:xfrm>
            <a:custGeom>
              <a:avLst/>
              <a:gdLst>
                <a:gd name="T0" fmla="*/ 2 w 40"/>
                <a:gd name="T1" fmla="*/ 3 h 35"/>
                <a:gd name="T2" fmla="*/ 16 w 40"/>
                <a:gd name="T3" fmla="*/ 23 h 35"/>
                <a:gd name="T4" fmla="*/ 38 w 40"/>
                <a:gd name="T5" fmla="*/ 32 h 35"/>
                <a:gd name="T6" fmla="*/ 23 w 40"/>
                <a:gd name="T7" fmla="*/ 13 h 35"/>
                <a:gd name="T8" fmla="*/ 2 w 40"/>
                <a:gd name="T9" fmla="*/ 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35">
                  <a:moveTo>
                    <a:pt x="2" y="3"/>
                  </a:moveTo>
                  <a:cubicBezTo>
                    <a:pt x="0" y="6"/>
                    <a:pt x="5" y="14"/>
                    <a:pt x="16" y="23"/>
                  </a:cubicBezTo>
                  <a:cubicBezTo>
                    <a:pt x="25" y="30"/>
                    <a:pt x="35" y="35"/>
                    <a:pt x="38" y="32"/>
                  </a:cubicBezTo>
                  <a:cubicBezTo>
                    <a:pt x="40" y="30"/>
                    <a:pt x="34" y="20"/>
                    <a:pt x="23" y="13"/>
                  </a:cubicBezTo>
                  <a:cubicBezTo>
                    <a:pt x="14" y="4"/>
                    <a:pt x="4" y="0"/>
                    <a:pt x="2" y="3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Freeform 339">
              <a:extLst>
                <a:ext uri="{FF2B5EF4-FFF2-40B4-BE49-F238E27FC236}">
                  <a16:creationId xmlns:a16="http://schemas.microsoft.com/office/drawing/2014/main" xmlns="" id="{143511EA-FF06-4CA6-9AA1-B2F194CA7763}"/>
                </a:ext>
              </a:extLst>
            </p:cNvPr>
            <p:cNvSpPr>
              <a:spLocks/>
            </p:cNvSpPr>
            <p:nvPr/>
          </p:nvSpPr>
          <p:spPr bwMode="auto">
            <a:xfrm>
              <a:off x="5093" y="1014"/>
              <a:ext cx="20" cy="17"/>
            </a:xfrm>
            <a:custGeom>
              <a:avLst/>
              <a:gdLst>
                <a:gd name="T0" fmla="*/ 2 w 26"/>
                <a:gd name="T1" fmla="*/ 1 h 22"/>
                <a:gd name="T2" fmla="*/ 11 w 26"/>
                <a:gd name="T3" fmla="*/ 14 h 22"/>
                <a:gd name="T4" fmla="*/ 24 w 26"/>
                <a:gd name="T5" fmla="*/ 20 h 22"/>
                <a:gd name="T6" fmla="*/ 16 w 26"/>
                <a:gd name="T7" fmla="*/ 8 h 22"/>
                <a:gd name="T8" fmla="*/ 2 w 26"/>
                <a:gd name="T9" fmla="*/ 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2">
                  <a:moveTo>
                    <a:pt x="2" y="1"/>
                  </a:moveTo>
                  <a:cubicBezTo>
                    <a:pt x="0" y="3"/>
                    <a:pt x="5" y="9"/>
                    <a:pt x="11" y="14"/>
                  </a:cubicBezTo>
                  <a:cubicBezTo>
                    <a:pt x="16" y="19"/>
                    <a:pt x="23" y="22"/>
                    <a:pt x="24" y="20"/>
                  </a:cubicBezTo>
                  <a:cubicBezTo>
                    <a:pt x="26" y="18"/>
                    <a:pt x="22" y="13"/>
                    <a:pt x="16" y="8"/>
                  </a:cubicBezTo>
                  <a:cubicBezTo>
                    <a:pt x="9" y="2"/>
                    <a:pt x="4" y="0"/>
                    <a:pt x="2" y="1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340">
              <a:extLst>
                <a:ext uri="{FF2B5EF4-FFF2-40B4-BE49-F238E27FC236}">
                  <a16:creationId xmlns:a16="http://schemas.microsoft.com/office/drawing/2014/main" xmlns="" id="{59B12AA3-4563-40BE-9CB1-FB0250CD90CC}"/>
                </a:ext>
              </a:extLst>
            </p:cNvPr>
            <p:cNvSpPr>
              <a:spLocks/>
            </p:cNvSpPr>
            <p:nvPr/>
          </p:nvSpPr>
          <p:spPr bwMode="auto">
            <a:xfrm>
              <a:off x="5140" y="2297"/>
              <a:ext cx="115" cy="909"/>
            </a:xfrm>
            <a:custGeom>
              <a:avLst/>
              <a:gdLst>
                <a:gd name="T0" fmla="*/ 49 w 148"/>
                <a:gd name="T1" fmla="*/ 0 h 1178"/>
                <a:gd name="T2" fmla="*/ 47 w 148"/>
                <a:gd name="T3" fmla="*/ 1 h 1178"/>
                <a:gd name="T4" fmla="*/ 82 w 148"/>
                <a:gd name="T5" fmla="*/ 174 h 1178"/>
                <a:gd name="T6" fmla="*/ 0 w 148"/>
                <a:gd name="T7" fmla="*/ 190 h 1178"/>
                <a:gd name="T8" fmla="*/ 23 w 148"/>
                <a:gd name="T9" fmla="*/ 667 h 1178"/>
                <a:gd name="T10" fmla="*/ 144 w 148"/>
                <a:gd name="T11" fmla="*/ 673 h 1178"/>
                <a:gd name="T12" fmla="*/ 57 w 148"/>
                <a:gd name="T13" fmla="*/ 1177 h 1178"/>
                <a:gd name="T14" fmla="*/ 60 w 148"/>
                <a:gd name="T15" fmla="*/ 1178 h 1178"/>
                <a:gd name="T16" fmla="*/ 148 w 148"/>
                <a:gd name="T17" fmla="*/ 665 h 1178"/>
                <a:gd name="T18" fmla="*/ 27 w 148"/>
                <a:gd name="T19" fmla="*/ 660 h 1178"/>
                <a:gd name="T20" fmla="*/ 4 w 148"/>
                <a:gd name="T21" fmla="*/ 197 h 1178"/>
                <a:gd name="T22" fmla="*/ 86 w 148"/>
                <a:gd name="T23" fmla="*/ 181 h 1178"/>
                <a:gd name="T24" fmla="*/ 49 w 148"/>
                <a:gd name="T25" fmla="*/ 0 h 1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8" h="1178">
                  <a:moveTo>
                    <a:pt x="49" y="0"/>
                  </a:moveTo>
                  <a:cubicBezTo>
                    <a:pt x="48" y="1"/>
                    <a:pt x="48" y="1"/>
                    <a:pt x="47" y="1"/>
                  </a:cubicBezTo>
                  <a:cubicBezTo>
                    <a:pt x="61" y="59"/>
                    <a:pt x="73" y="116"/>
                    <a:pt x="82" y="174"/>
                  </a:cubicBezTo>
                  <a:cubicBezTo>
                    <a:pt x="54" y="180"/>
                    <a:pt x="27" y="185"/>
                    <a:pt x="0" y="190"/>
                  </a:cubicBezTo>
                  <a:cubicBezTo>
                    <a:pt x="25" y="347"/>
                    <a:pt x="33" y="507"/>
                    <a:pt x="23" y="667"/>
                  </a:cubicBezTo>
                  <a:cubicBezTo>
                    <a:pt x="64" y="669"/>
                    <a:pt x="104" y="671"/>
                    <a:pt x="144" y="673"/>
                  </a:cubicBezTo>
                  <a:cubicBezTo>
                    <a:pt x="134" y="843"/>
                    <a:pt x="104" y="1013"/>
                    <a:pt x="57" y="1177"/>
                  </a:cubicBezTo>
                  <a:cubicBezTo>
                    <a:pt x="58" y="1177"/>
                    <a:pt x="59" y="1178"/>
                    <a:pt x="60" y="1178"/>
                  </a:cubicBezTo>
                  <a:cubicBezTo>
                    <a:pt x="108" y="1011"/>
                    <a:pt x="138" y="838"/>
                    <a:pt x="148" y="665"/>
                  </a:cubicBezTo>
                  <a:cubicBezTo>
                    <a:pt x="107" y="664"/>
                    <a:pt x="67" y="661"/>
                    <a:pt x="27" y="660"/>
                  </a:cubicBezTo>
                  <a:cubicBezTo>
                    <a:pt x="36" y="505"/>
                    <a:pt x="28" y="349"/>
                    <a:pt x="4" y="197"/>
                  </a:cubicBezTo>
                  <a:cubicBezTo>
                    <a:pt x="32" y="192"/>
                    <a:pt x="59" y="187"/>
                    <a:pt x="86" y="181"/>
                  </a:cubicBezTo>
                  <a:cubicBezTo>
                    <a:pt x="77" y="121"/>
                    <a:pt x="64" y="60"/>
                    <a:pt x="49" y="0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341">
              <a:extLst>
                <a:ext uri="{FF2B5EF4-FFF2-40B4-BE49-F238E27FC236}">
                  <a16:creationId xmlns:a16="http://schemas.microsoft.com/office/drawing/2014/main" xmlns="" id="{23BDA2D4-DABB-48E6-8CFD-7B704EA7E26B}"/>
                </a:ext>
              </a:extLst>
            </p:cNvPr>
            <p:cNvSpPr>
              <a:spLocks/>
            </p:cNvSpPr>
            <p:nvPr/>
          </p:nvSpPr>
          <p:spPr bwMode="auto">
            <a:xfrm>
              <a:off x="5177" y="3190"/>
              <a:ext cx="17" cy="33"/>
            </a:xfrm>
            <a:custGeom>
              <a:avLst/>
              <a:gdLst>
                <a:gd name="T0" fmla="*/ 17 w 22"/>
                <a:gd name="T1" fmla="*/ 0 h 42"/>
                <a:gd name="T2" fmla="*/ 4 w 22"/>
                <a:gd name="T3" fmla="*/ 18 h 42"/>
                <a:gd name="T4" fmla="*/ 6 w 22"/>
                <a:gd name="T5" fmla="*/ 41 h 42"/>
                <a:gd name="T6" fmla="*/ 19 w 22"/>
                <a:gd name="T7" fmla="*/ 22 h 42"/>
                <a:gd name="T8" fmla="*/ 17 w 22"/>
                <a:gd name="T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42">
                  <a:moveTo>
                    <a:pt x="17" y="0"/>
                  </a:moveTo>
                  <a:cubicBezTo>
                    <a:pt x="12" y="0"/>
                    <a:pt x="7" y="8"/>
                    <a:pt x="4" y="18"/>
                  </a:cubicBezTo>
                  <a:cubicBezTo>
                    <a:pt x="0" y="29"/>
                    <a:pt x="2" y="39"/>
                    <a:pt x="6" y="41"/>
                  </a:cubicBezTo>
                  <a:cubicBezTo>
                    <a:pt x="9" y="42"/>
                    <a:pt x="16" y="34"/>
                    <a:pt x="19" y="22"/>
                  </a:cubicBezTo>
                  <a:cubicBezTo>
                    <a:pt x="22" y="12"/>
                    <a:pt x="21" y="1"/>
                    <a:pt x="17" y="0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342">
              <a:extLst>
                <a:ext uri="{FF2B5EF4-FFF2-40B4-BE49-F238E27FC236}">
                  <a16:creationId xmlns:a16="http://schemas.microsoft.com/office/drawing/2014/main" xmlns="" id="{34FEE13E-0B2C-422C-B8E9-F9BCD96D1350}"/>
                </a:ext>
              </a:extLst>
            </p:cNvPr>
            <p:cNvSpPr>
              <a:spLocks/>
            </p:cNvSpPr>
            <p:nvPr/>
          </p:nvSpPr>
          <p:spPr bwMode="auto">
            <a:xfrm>
              <a:off x="5246" y="2800"/>
              <a:ext cx="13" cy="31"/>
            </a:xfrm>
            <a:custGeom>
              <a:avLst/>
              <a:gdLst>
                <a:gd name="T0" fmla="*/ 10 w 17"/>
                <a:gd name="T1" fmla="*/ 0 h 41"/>
                <a:gd name="T2" fmla="*/ 1 w 17"/>
                <a:gd name="T3" fmla="*/ 20 h 41"/>
                <a:gd name="T4" fmla="*/ 8 w 17"/>
                <a:gd name="T5" fmla="*/ 41 h 41"/>
                <a:gd name="T6" fmla="*/ 17 w 17"/>
                <a:gd name="T7" fmla="*/ 21 h 41"/>
                <a:gd name="T8" fmla="*/ 10 w 17"/>
                <a:gd name="T9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41">
                  <a:moveTo>
                    <a:pt x="10" y="0"/>
                  </a:moveTo>
                  <a:cubicBezTo>
                    <a:pt x="6" y="0"/>
                    <a:pt x="1" y="9"/>
                    <a:pt x="1" y="20"/>
                  </a:cubicBezTo>
                  <a:cubicBezTo>
                    <a:pt x="0" y="31"/>
                    <a:pt x="3" y="41"/>
                    <a:pt x="8" y="41"/>
                  </a:cubicBezTo>
                  <a:cubicBezTo>
                    <a:pt x="12" y="41"/>
                    <a:pt x="16" y="32"/>
                    <a:pt x="17" y="21"/>
                  </a:cubicBezTo>
                  <a:cubicBezTo>
                    <a:pt x="17" y="10"/>
                    <a:pt x="15" y="0"/>
                    <a:pt x="10" y="0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343">
              <a:extLst>
                <a:ext uri="{FF2B5EF4-FFF2-40B4-BE49-F238E27FC236}">
                  <a16:creationId xmlns:a16="http://schemas.microsoft.com/office/drawing/2014/main" xmlns="" id="{5B0A5669-0144-4B46-810D-39A6AB8E3DB5}"/>
                </a:ext>
              </a:extLst>
            </p:cNvPr>
            <p:cNvSpPr>
              <a:spLocks/>
            </p:cNvSpPr>
            <p:nvPr/>
          </p:nvSpPr>
          <p:spPr bwMode="auto">
            <a:xfrm>
              <a:off x="5171" y="2286"/>
              <a:ext cx="13" cy="26"/>
            </a:xfrm>
            <a:custGeom>
              <a:avLst/>
              <a:gdLst>
                <a:gd name="T0" fmla="*/ 5 w 17"/>
                <a:gd name="T1" fmla="*/ 2 h 34"/>
                <a:gd name="T2" fmla="*/ 2 w 17"/>
                <a:gd name="T3" fmla="*/ 19 h 34"/>
                <a:gd name="T4" fmla="*/ 13 w 17"/>
                <a:gd name="T5" fmla="*/ 33 h 34"/>
                <a:gd name="T6" fmla="*/ 15 w 17"/>
                <a:gd name="T7" fmla="*/ 15 h 34"/>
                <a:gd name="T8" fmla="*/ 5 w 17"/>
                <a:gd name="T9" fmla="*/ 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34">
                  <a:moveTo>
                    <a:pt x="5" y="2"/>
                  </a:moveTo>
                  <a:cubicBezTo>
                    <a:pt x="1" y="3"/>
                    <a:pt x="0" y="10"/>
                    <a:pt x="2" y="19"/>
                  </a:cubicBezTo>
                  <a:cubicBezTo>
                    <a:pt x="5" y="27"/>
                    <a:pt x="9" y="34"/>
                    <a:pt x="13" y="33"/>
                  </a:cubicBezTo>
                  <a:cubicBezTo>
                    <a:pt x="16" y="32"/>
                    <a:pt x="17" y="24"/>
                    <a:pt x="15" y="15"/>
                  </a:cubicBezTo>
                  <a:cubicBezTo>
                    <a:pt x="13" y="7"/>
                    <a:pt x="8" y="0"/>
                    <a:pt x="5" y="2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Freeform 344">
              <a:extLst>
                <a:ext uri="{FF2B5EF4-FFF2-40B4-BE49-F238E27FC236}">
                  <a16:creationId xmlns:a16="http://schemas.microsoft.com/office/drawing/2014/main" xmlns="" id="{CDF01580-41C5-459E-BFE2-156443EF252C}"/>
                </a:ext>
              </a:extLst>
            </p:cNvPr>
            <p:cNvSpPr>
              <a:spLocks/>
            </p:cNvSpPr>
            <p:nvPr/>
          </p:nvSpPr>
          <p:spPr bwMode="auto">
            <a:xfrm>
              <a:off x="5153" y="2795"/>
              <a:ext cx="14" cy="31"/>
            </a:xfrm>
            <a:custGeom>
              <a:avLst/>
              <a:gdLst>
                <a:gd name="T0" fmla="*/ 10 w 18"/>
                <a:gd name="T1" fmla="*/ 1 h 40"/>
                <a:gd name="T2" fmla="*/ 0 w 18"/>
                <a:gd name="T3" fmla="*/ 20 h 40"/>
                <a:gd name="T4" fmla="*/ 8 w 18"/>
                <a:gd name="T5" fmla="*/ 40 h 40"/>
                <a:gd name="T6" fmla="*/ 17 w 18"/>
                <a:gd name="T7" fmla="*/ 21 h 40"/>
                <a:gd name="T8" fmla="*/ 10 w 18"/>
                <a:gd name="T9" fmla="*/ 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40">
                  <a:moveTo>
                    <a:pt x="10" y="1"/>
                  </a:moveTo>
                  <a:cubicBezTo>
                    <a:pt x="5" y="0"/>
                    <a:pt x="2" y="9"/>
                    <a:pt x="0" y="20"/>
                  </a:cubicBezTo>
                  <a:cubicBezTo>
                    <a:pt x="0" y="31"/>
                    <a:pt x="3" y="40"/>
                    <a:pt x="8" y="40"/>
                  </a:cubicBezTo>
                  <a:cubicBezTo>
                    <a:pt x="12" y="40"/>
                    <a:pt x="16" y="32"/>
                    <a:pt x="17" y="21"/>
                  </a:cubicBezTo>
                  <a:cubicBezTo>
                    <a:pt x="18" y="11"/>
                    <a:pt x="14" y="1"/>
                    <a:pt x="10" y="1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Freeform 345">
              <a:extLst>
                <a:ext uri="{FF2B5EF4-FFF2-40B4-BE49-F238E27FC236}">
                  <a16:creationId xmlns:a16="http://schemas.microsoft.com/office/drawing/2014/main" xmlns="" id="{0F1BFFFE-3EDD-4210-9096-3182890FB401}"/>
                </a:ext>
              </a:extLst>
            </p:cNvPr>
            <p:cNvSpPr>
              <a:spLocks/>
            </p:cNvSpPr>
            <p:nvPr/>
          </p:nvSpPr>
          <p:spPr bwMode="auto">
            <a:xfrm>
              <a:off x="5134" y="2429"/>
              <a:ext cx="15" cy="31"/>
            </a:xfrm>
            <a:custGeom>
              <a:avLst/>
              <a:gdLst>
                <a:gd name="T0" fmla="*/ 6 w 19"/>
                <a:gd name="T1" fmla="*/ 2 h 40"/>
                <a:gd name="T2" fmla="*/ 1 w 19"/>
                <a:gd name="T3" fmla="*/ 22 h 40"/>
                <a:gd name="T4" fmla="*/ 12 w 19"/>
                <a:gd name="T5" fmla="*/ 39 h 40"/>
                <a:gd name="T6" fmla="*/ 17 w 19"/>
                <a:gd name="T7" fmla="*/ 19 h 40"/>
                <a:gd name="T8" fmla="*/ 6 w 19"/>
                <a:gd name="T9" fmla="*/ 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40">
                  <a:moveTo>
                    <a:pt x="6" y="2"/>
                  </a:moveTo>
                  <a:cubicBezTo>
                    <a:pt x="2" y="3"/>
                    <a:pt x="0" y="11"/>
                    <a:pt x="1" y="22"/>
                  </a:cubicBezTo>
                  <a:cubicBezTo>
                    <a:pt x="3" y="33"/>
                    <a:pt x="8" y="40"/>
                    <a:pt x="12" y="39"/>
                  </a:cubicBezTo>
                  <a:cubicBezTo>
                    <a:pt x="17" y="39"/>
                    <a:pt x="19" y="30"/>
                    <a:pt x="17" y="19"/>
                  </a:cubicBezTo>
                  <a:cubicBezTo>
                    <a:pt x="15" y="8"/>
                    <a:pt x="11" y="0"/>
                    <a:pt x="6" y="2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Freeform 346">
              <a:extLst>
                <a:ext uri="{FF2B5EF4-FFF2-40B4-BE49-F238E27FC236}">
                  <a16:creationId xmlns:a16="http://schemas.microsoft.com/office/drawing/2014/main" xmlns="" id="{0C7237A3-9D3A-422A-87C8-467D08E4E85F}"/>
                </a:ext>
              </a:extLst>
            </p:cNvPr>
            <p:cNvSpPr>
              <a:spLocks/>
            </p:cNvSpPr>
            <p:nvPr/>
          </p:nvSpPr>
          <p:spPr bwMode="auto">
            <a:xfrm>
              <a:off x="5200" y="2423"/>
              <a:ext cx="9" cy="19"/>
            </a:xfrm>
            <a:custGeom>
              <a:avLst/>
              <a:gdLst>
                <a:gd name="T0" fmla="*/ 4 w 12"/>
                <a:gd name="T1" fmla="*/ 0 h 25"/>
                <a:gd name="T2" fmla="*/ 1 w 12"/>
                <a:gd name="T3" fmla="*/ 13 h 25"/>
                <a:gd name="T4" fmla="*/ 8 w 12"/>
                <a:gd name="T5" fmla="*/ 25 h 25"/>
                <a:gd name="T6" fmla="*/ 11 w 12"/>
                <a:gd name="T7" fmla="*/ 11 h 25"/>
                <a:gd name="T8" fmla="*/ 4 w 12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25">
                  <a:moveTo>
                    <a:pt x="4" y="0"/>
                  </a:moveTo>
                  <a:cubicBezTo>
                    <a:pt x="2" y="0"/>
                    <a:pt x="0" y="7"/>
                    <a:pt x="1" y="13"/>
                  </a:cubicBezTo>
                  <a:cubicBezTo>
                    <a:pt x="2" y="20"/>
                    <a:pt x="6" y="25"/>
                    <a:pt x="8" y="25"/>
                  </a:cubicBezTo>
                  <a:cubicBezTo>
                    <a:pt x="11" y="25"/>
                    <a:pt x="12" y="19"/>
                    <a:pt x="11" y="11"/>
                  </a:cubicBezTo>
                  <a:cubicBezTo>
                    <a:pt x="10" y="5"/>
                    <a:pt x="6" y="0"/>
                    <a:pt x="4" y="0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Freeform 347">
              <a:extLst>
                <a:ext uri="{FF2B5EF4-FFF2-40B4-BE49-F238E27FC236}">
                  <a16:creationId xmlns:a16="http://schemas.microsoft.com/office/drawing/2014/main" xmlns="" id="{7CB16949-9BCE-4C25-9AFA-3C7A5DC71F0C}"/>
                </a:ext>
              </a:extLst>
            </p:cNvPr>
            <p:cNvSpPr>
              <a:spLocks/>
            </p:cNvSpPr>
            <p:nvPr/>
          </p:nvSpPr>
          <p:spPr bwMode="auto">
            <a:xfrm>
              <a:off x="4296" y="1597"/>
              <a:ext cx="236" cy="363"/>
            </a:xfrm>
            <a:custGeom>
              <a:avLst/>
              <a:gdLst>
                <a:gd name="T0" fmla="*/ 0 w 306"/>
                <a:gd name="T1" fmla="*/ 424 h 470"/>
                <a:gd name="T2" fmla="*/ 4 w 306"/>
                <a:gd name="T3" fmla="*/ 427 h 470"/>
                <a:gd name="T4" fmla="*/ 49 w 306"/>
                <a:gd name="T5" fmla="*/ 371 h 470"/>
                <a:gd name="T6" fmla="*/ 165 w 306"/>
                <a:gd name="T7" fmla="*/ 470 h 470"/>
                <a:gd name="T8" fmla="*/ 306 w 306"/>
                <a:gd name="T9" fmla="*/ 328 h 470"/>
                <a:gd name="T10" fmla="*/ 110 w 306"/>
                <a:gd name="T11" fmla="*/ 168 h 470"/>
                <a:gd name="T12" fmla="*/ 228 w 306"/>
                <a:gd name="T13" fmla="*/ 5 h 470"/>
                <a:gd name="T14" fmla="*/ 222 w 306"/>
                <a:gd name="T15" fmla="*/ 0 h 470"/>
                <a:gd name="T16" fmla="*/ 103 w 306"/>
                <a:gd name="T17" fmla="*/ 167 h 470"/>
                <a:gd name="T18" fmla="*/ 300 w 306"/>
                <a:gd name="T19" fmla="*/ 326 h 470"/>
                <a:gd name="T20" fmla="*/ 163 w 306"/>
                <a:gd name="T21" fmla="*/ 464 h 470"/>
                <a:gd name="T22" fmla="*/ 47 w 306"/>
                <a:gd name="T23" fmla="*/ 365 h 470"/>
                <a:gd name="T24" fmla="*/ 0 w 306"/>
                <a:gd name="T25" fmla="*/ 424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06" h="470">
                  <a:moveTo>
                    <a:pt x="0" y="424"/>
                  </a:moveTo>
                  <a:cubicBezTo>
                    <a:pt x="1" y="424"/>
                    <a:pt x="3" y="426"/>
                    <a:pt x="4" y="427"/>
                  </a:cubicBezTo>
                  <a:cubicBezTo>
                    <a:pt x="19" y="408"/>
                    <a:pt x="34" y="389"/>
                    <a:pt x="49" y="371"/>
                  </a:cubicBezTo>
                  <a:cubicBezTo>
                    <a:pt x="91" y="402"/>
                    <a:pt x="129" y="436"/>
                    <a:pt x="165" y="470"/>
                  </a:cubicBezTo>
                  <a:cubicBezTo>
                    <a:pt x="212" y="423"/>
                    <a:pt x="259" y="375"/>
                    <a:pt x="306" y="328"/>
                  </a:cubicBezTo>
                  <a:cubicBezTo>
                    <a:pt x="247" y="270"/>
                    <a:pt x="182" y="217"/>
                    <a:pt x="110" y="168"/>
                  </a:cubicBezTo>
                  <a:cubicBezTo>
                    <a:pt x="149" y="114"/>
                    <a:pt x="189" y="59"/>
                    <a:pt x="228" y="5"/>
                  </a:cubicBezTo>
                  <a:cubicBezTo>
                    <a:pt x="226" y="4"/>
                    <a:pt x="224" y="2"/>
                    <a:pt x="222" y="0"/>
                  </a:cubicBezTo>
                  <a:cubicBezTo>
                    <a:pt x="182" y="56"/>
                    <a:pt x="142" y="112"/>
                    <a:pt x="103" y="167"/>
                  </a:cubicBezTo>
                  <a:cubicBezTo>
                    <a:pt x="175" y="215"/>
                    <a:pt x="240" y="269"/>
                    <a:pt x="300" y="326"/>
                  </a:cubicBezTo>
                  <a:cubicBezTo>
                    <a:pt x="255" y="372"/>
                    <a:pt x="209" y="418"/>
                    <a:pt x="163" y="464"/>
                  </a:cubicBezTo>
                  <a:cubicBezTo>
                    <a:pt x="127" y="429"/>
                    <a:pt x="88" y="396"/>
                    <a:pt x="47" y="365"/>
                  </a:cubicBezTo>
                  <a:cubicBezTo>
                    <a:pt x="31" y="384"/>
                    <a:pt x="16" y="404"/>
                    <a:pt x="0" y="424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Freeform 348">
              <a:extLst>
                <a:ext uri="{FF2B5EF4-FFF2-40B4-BE49-F238E27FC236}">
                  <a16:creationId xmlns:a16="http://schemas.microsoft.com/office/drawing/2014/main" xmlns="" id="{956E0563-FB4A-404B-AFC1-D343325AC67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55" y="1588"/>
              <a:ext cx="29" cy="22"/>
            </a:xfrm>
            <a:custGeom>
              <a:avLst/>
              <a:gdLst>
                <a:gd name="T0" fmla="*/ 13 w 37"/>
                <a:gd name="T1" fmla="*/ 20 h 28"/>
                <a:gd name="T2" fmla="*/ 34 w 37"/>
                <a:gd name="T3" fmla="*/ 25 h 28"/>
                <a:gd name="T4" fmla="*/ 23 w 37"/>
                <a:gd name="T5" fmla="*/ 7 h 28"/>
                <a:gd name="T6" fmla="*/ 2 w 37"/>
                <a:gd name="T7" fmla="*/ 3 h 28"/>
                <a:gd name="T8" fmla="*/ 13 w 37"/>
                <a:gd name="T9" fmla="*/ 2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28">
                  <a:moveTo>
                    <a:pt x="13" y="20"/>
                  </a:moveTo>
                  <a:cubicBezTo>
                    <a:pt x="22" y="26"/>
                    <a:pt x="31" y="28"/>
                    <a:pt x="34" y="25"/>
                  </a:cubicBezTo>
                  <a:cubicBezTo>
                    <a:pt x="37" y="21"/>
                    <a:pt x="31" y="13"/>
                    <a:pt x="23" y="7"/>
                  </a:cubicBezTo>
                  <a:cubicBezTo>
                    <a:pt x="14" y="1"/>
                    <a:pt x="4" y="0"/>
                    <a:pt x="2" y="3"/>
                  </a:cubicBezTo>
                  <a:cubicBezTo>
                    <a:pt x="0" y="7"/>
                    <a:pt x="5" y="14"/>
                    <a:pt x="13" y="20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Freeform 349">
              <a:extLst>
                <a:ext uri="{FF2B5EF4-FFF2-40B4-BE49-F238E27FC236}">
                  <a16:creationId xmlns:a16="http://schemas.microsoft.com/office/drawing/2014/main" xmlns="" id="{6F953363-ADA3-4D91-8168-3B23000B5E1E}"/>
                </a:ext>
              </a:extLst>
            </p:cNvPr>
            <p:cNvSpPr>
              <a:spLocks/>
            </p:cNvSpPr>
            <p:nvPr/>
          </p:nvSpPr>
          <p:spPr bwMode="auto">
            <a:xfrm>
              <a:off x="4365" y="1716"/>
              <a:ext cx="26" cy="20"/>
            </a:xfrm>
            <a:custGeom>
              <a:avLst/>
              <a:gdLst>
                <a:gd name="T0" fmla="*/ 12 w 34"/>
                <a:gd name="T1" fmla="*/ 19 h 26"/>
                <a:gd name="T2" fmla="*/ 31 w 34"/>
                <a:gd name="T3" fmla="*/ 23 h 26"/>
                <a:gd name="T4" fmla="*/ 22 w 34"/>
                <a:gd name="T5" fmla="*/ 7 h 26"/>
                <a:gd name="T6" fmla="*/ 3 w 34"/>
                <a:gd name="T7" fmla="*/ 3 h 26"/>
                <a:gd name="T8" fmla="*/ 12 w 34"/>
                <a:gd name="T9" fmla="*/ 19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26">
                  <a:moveTo>
                    <a:pt x="12" y="19"/>
                  </a:moveTo>
                  <a:cubicBezTo>
                    <a:pt x="20" y="25"/>
                    <a:pt x="28" y="26"/>
                    <a:pt x="31" y="23"/>
                  </a:cubicBezTo>
                  <a:cubicBezTo>
                    <a:pt x="34" y="19"/>
                    <a:pt x="30" y="12"/>
                    <a:pt x="22" y="7"/>
                  </a:cubicBezTo>
                  <a:cubicBezTo>
                    <a:pt x="13" y="1"/>
                    <a:pt x="5" y="0"/>
                    <a:pt x="3" y="3"/>
                  </a:cubicBezTo>
                  <a:cubicBezTo>
                    <a:pt x="0" y="7"/>
                    <a:pt x="4" y="14"/>
                    <a:pt x="12" y="19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Freeform 350">
              <a:extLst>
                <a:ext uri="{FF2B5EF4-FFF2-40B4-BE49-F238E27FC236}">
                  <a16:creationId xmlns:a16="http://schemas.microsoft.com/office/drawing/2014/main" xmlns="" id="{21AD59F7-65F9-41AC-BAB0-4941FC3565A0}"/>
                </a:ext>
              </a:extLst>
            </p:cNvPr>
            <p:cNvSpPr>
              <a:spLocks/>
            </p:cNvSpPr>
            <p:nvPr/>
          </p:nvSpPr>
          <p:spPr bwMode="auto">
            <a:xfrm>
              <a:off x="4289" y="1917"/>
              <a:ext cx="17" cy="15"/>
            </a:xfrm>
            <a:custGeom>
              <a:avLst/>
              <a:gdLst>
                <a:gd name="T0" fmla="*/ 7 w 22"/>
                <a:gd name="T1" fmla="*/ 14 h 19"/>
                <a:gd name="T2" fmla="*/ 20 w 22"/>
                <a:gd name="T3" fmla="*/ 16 h 19"/>
                <a:gd name="T4" fmla="*/ 15 w 22"/>
                <a:gd name="T5" fmla="*/ 4 h 19"/>
                <a:gd name="T6" fmla="*/ 2 w 22"/>
                <a:gd name="T7" fmla="*/ 2 h 19"/>
                <a:gd name="T8" fmla="*/ 7 w 22"/>
                <a:gd name="T9" fmla="*/ 1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9">
                  <a:moveTo>
                    <a:pt x="7" y="14"/>
                  </a:moveTo>
                  <a:cubicBezTo>
                    <a:pt x="12" y="18"/>
                    <a:pt x="18" y="19"/>
                    <a:pt x="20" y="16"/>
                  </a:cubicBezTo>
                  <a:cubicBezTo>
                    <a:pt x="22" y="14"/>
                    <a:pt x="20" y="8"/>
                    <a:pt x="15" y="4"/>
                  </a:cubicBezTo>
                  <a:cubicBezTo>
                    <a:pt x="10" y="1"/>
                    <a:pt x="3" y="0"/>
                    <a:pt x="2" y="2"/>
                  </a:cubicBezTo>
                  <a:cubicBezTo>
                    <a:pt x="0" y="5"/>
                    <a:pt x="2" y="11"/>
                    <a:pt x="7" y="14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Freeform 351">
              <a:extLst>
                <a:ext uri="{FF2B5EF4-FFF2-40B4-BE49-F238E27FC236}">
                  <a16:creationId xmlns:a16="http://schemas.microsoft.com/office/drawing/2014/main" xmlns="" id="{D134C790-44CD-43BC-BEFD-1F837990F320}"/>
                </a:ext>
              </a:extLst>
            </p:cNvPr>
            <p:cNvSpPr>
              <a:spLocks/>
            </p:cNvSpPr>
            <p:nvPr/>
          </p:nvSpPr>
          <p:spPr bwMode="auto">
            <a:xfrm>
              <a:off x="4519" y="1837"/>
              <a:ext cx="23" cy="23"/>
            </a:xfrm>
            <a:custGeom>
              <a:avLst/>
              <a:gdLst>
                <a:gd name="T0" fmla="*/ 9 w 30"/>
                <a:gd name="T1" fmla="*/ 21 h 30"/>
                <a:gd name="T2" fmla="*/ 27 w 30"/>
                <a:gd name="T3" fmla="*/ 26 h 30"/>
                <a:gd name="T4" fmla="*/ 21 w 30"/>
                <a:gd name="T5" fmla="*/ 10 h 30"/>
                <a:gd name="T6" fmla="*/ 4 w 30"/>
                <a:gd name="T7" fmla="*/ 4 h 30"/>
                <a:gd name="T8" fmla="*/ 9 w 30"/>
                <a:gd name="T9" fmla="*/ 2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30">
                  <a:moveTo>
                    <a:pt x="9" y="21"/>
                  </a:moveTo>
                  <a:cubicBezTo>
                    <a:pt x="16" y="28"/>
                    <a:pt x="23" y="30"/>
                    <a:pt x="27" y="26"/>
                  </a:cubicBezTo>
                  <a:cubicBezTo>
                    <a:pt x="30" y="23"/>
                    <a:pt x="27" y="16"/>
                    <a:pt x="21" y="10"/>
                  </a:cubicBezTo>
                  <a:cubicBezTo>
                    <a:pt x="14" y="3"/>
                    <a:pt x="7" y="0"/>
                    <a:pt x="4" y="4"/>
                  </a:cubicBezTo>
                  <a:cubicBezTo>
                    <a:pt x="0" y="7"/>
                    <a:pt x="3" y="15"/>
                    <a:pt x="9" y="21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Freeform 352">
              <a:extLst>
                <a:ext uri="{FF2B5EF4-FFF2-40B4-BE49-F238E27FC236}">
                  <a16:creationId xmlns:a16="http://schemas.microsoft.com/office/drawing/2014/main" xmlns="" id="{13E23658-38D8-4326-A95A-D3E6647C4646}"/>
                </a:ext>
              </a:extLst>
            </p:cNvPr>
            <p:cNvSpPr>
              <a:spLocks/>
            </p:cNvSpPr>
            <p:nvPr/>
          </p:nvSpPr>
          <p:spPr bwMode="auto">
            <a:xfrm>
              <a:off x="4411" y="1948"/>
              <a:ext cx="21" cy="20"/>
            </a:xfrm>
            <a:custGeom>
              <a:avLst/>
              <a:gdLst>
                <a:gd name="T0" fmla="*/ 7 w 27"/>
                <a:gd name="T1" fmla="*/ 20 h 26"/>
                <a:gd name="T2" fmla="*/ 23 w 27"/>
                <a:gd name="T3" fmla="*/ 23 h 26"/>
                <a:gd name="T4" fmla="*/ 19 w 27"/>
                <a:gd name="T5" fmla="*/ 7 h 26"/>
                <a:gd name="T6" fmla="*/ 3 w 27"/>
                <a:gd name="T7" fmla="*/ 3 h 26"/>
                <a:gd name="T8" fmla="*/ 7 w 27"/>
                <a:gd name="T9" fmla="*/ 2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6">
                  <a:moveTo>
                    <a:pt x="7" y="20"/>
                  </a:moveTo>
                  <a:cubicBezTo>
                    <a:pt x="13" y="25"/>
                    <a:pt x="20" y="26"/>
                    <a:pt x="23" y="23"/>
                  </a:cubicBezTo>
                  <a:cubicBezTo>
                    <a:pt x="27" y="20"/>
                    <a:pt x="25" y="13"/>
                    <a:pt x="19" y="7"/>
                  </a:cubicBezTo>
                  <a:cubicBezTo>
                    <a:pt x="13" y="2"/>
                    <a:pt x="6" y="0"/>
                    <a:pt x="3" y="3"/>
                  </a:cubicBezTo>
                  <a:cubicBezTo>
                    <a:pt x="0" y="7"/>
                    <a:pt x="2" y="13"/>
                    <a:pt x="7" y="20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Freeform 353">
              <a:extLst>
                <a:ext uri="{FF2B5EF4-FFF2-40B4-BE49-F238E27FC236}">
                  <a16:creationId xmlns:a16="http://schemas.microsoft.com/office/drawing/2014/main" xmlns="" id="{BDDEE57F-96DA-49D7-B94C-D561DDBE32F9}"/>
                </a:ext>
              </a:extLst>
            </p:cNvPr>
            <p:cNvSpPr>
              <a:spLocks/>
            </p:cNvSpPr>
            <p:nvPr/>
          </p:nvSpPr>
          <p:spPr bwMode="auto">
            <a:xfrm>
              <a:off x="4326" y="1876"/>
              <a:ext cx="14" cy="13"/>
            </a:xfrm>
            <a:custGeom>
              <a:avLst/>
              <a:gdLst>
                <a:gd name="T0" fmla="*/ 6 w 19"/>
                <a:gd name="T1" fmla="*/ 12 h 16"/>
                <a:gd name="T2" fmla="*/ 17 w 19"/>
                <a:gd name="T3" fmla="*/ 13 h 16"/>
                <a:gd name="T4" fmla="*/ 13 w 19"/>
                <a:gd name="T5" fmla="*/ 4 h 16"/>
                <a:gd name="T6" fmla="*/ 1 w 19"/>
                <a:gd name="T7" fmla="*/ 2 h 16"/>
                <a:gd name="T8" fmla="*/ 6 w 19"/>
                <a:gd name="T9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6">
                  <a:moveTo>
                    <a:pt x="6" y="12"/>
                  </a:moveTo>
                  <a:cubicBezTo>
                    <a:pt x="11" y="15"/>
                    <a:pt x="15" y="16"/>
                    <a:pt x="17" y="13"/>
                  </a:cubicBezTo>
                  <a:cubicBezTo>
                    <a:pt x="19" y="11"/>
                    <a:pt x="17" y="7"/>
                    <a:pt x="13" y="4"/>
                  </a:cubicBezTo>
                  <a:cubicBezTo>
                    <a:pt x="8" y="1"/>
                    <a:pt x="4" y="0"/>
                    <a:pt x="1" y="2"/>
                  </a:cubicBezTo>
                  <a:cubicBezTo>
                    <a:pt x="0" y="4"/>
                    <a:pt x="2" y="8"/>
                    <a:pt x="6" y="12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Freeform 354">
              <a:extLst>
                <a:ext uri="{FF2B5EF4-FFF2-40B4-BE49-F238E27FC236}">
                  <a16:creationId xmlns:a16="http://schemas.microsoft.com/office/drawing/2014/main" xmlns="" id="{19DF478A-1C5E-4CC8-AB23-B3D335BD1B74}"/>
                </a:ext>
              </a:extLst>
            </p:cNvPr>
            <p:cNvSpPr>
              <a:spLocks/>
            </p:cNvSpPr>
            <p:nvPr/>
          </p:nvSpPr>
          <p:spPr bwMode="auto">
            <a:xfrm>
              <a:off x="4116" y="307"/>
              <a:ext cx="2159" cy="3381"/>
            </a:xfrm>
            <a:custGeom>
              <a:avLst/>
              <a:gdLst>
                <a:gd name="T0" fmla="*/ 2472 w 2795"/>
                <a:gd name="T1" fmla="*/ 4376 h 4379"/>
                <a:gd name="T2" fmla="*/ 2480 w 2795"/>
                <a:gd name="T3" fmla="*/ 4379 h 4379"/>
                <a:gd name="T4" fmla="*/ 2545 w 2795"/>
                <a:gd name="T5" fmla="*/ 1999 h 4379"/>
                <a:gd name="T6" fmla="*/ 2207 w 2795"/>
                <a:gd name="T7" fmla="*/ 2122 h 4379"/>
                <a:gd name="T8" fmla="*/ 862 w 2795"/>
                <a:gd name="T9" fmla="*/ 544 h 4379"/>
                <a:gd name="T10" fmla="*/ 983 w 2795"/>
                <a:gd name="T11" fmla="*/ 328 h 4379"/>
                <a:gd name="T12" fmla="*/ 2 w 2795"/>
                <a:gd name="T13" fmla="*/ 0 h 4379"/>
                <a:gd name="T14" fmla="*/ 0 w 2795"/>
                <a:gd name="T15" fmla="*/ 9 h 4379"/>
                <a:gd name="T16" fmla="*/ 943 w 2795"/>
                <a:gd name="T17" fmla="*/ 318 h 4379"/>
                <a:gd name="T18" fmla="*/ 825 w 2795"/>
                <a:gd name="T19" fmla="*/ 535 h 4379"/>
                <a:gd name="T20" fmla="*/ 2208 w 2795"/>
                <a:gd name="T21" fmla="*/ 2155 h 4379"/>
                <a:gd name="T22" fmla="*/ 2546 w 2795"/>
                <a:gd name="T23" fmla="*/ 2036 h 4379"/>
                <a:gd name="T24" fmla="*/ 2472 w 2795"/>
                <a:gd name="T25" fmla="*/ 4376 h 43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95" h="4379">
                  <a:moveTo>
                    <a:pt x="2472" y="4376"/>
                  </a:moveTo>
                  <a:cubicBezTo>
                    <a:pt x="2474" y="4378"/>
                    <a:pt x="2477" y="4379"/>
                    <a:pt x="2480" y="4379"/>
                  </a:cubicBezTo>
                  <a:cubicBezTo>
                    <a:pt x="2763" y="3622"/>
                    <a:pt x="2795" y="2765"/>
                    <a:pt x="2545" y="1999"/>
                  </a:cubicBezTo>
                  <a:cubicBezTo>
                    <a:pt x="2432" y="2040"/>
                    <a:pt x="2319" y="2081"/>
                    <a:pt x="2207" y="2122"/>
                  </a:cubicBezTo>
                  <a:cubicBezTo>
                    <a:pt x="1994" y="1474"/>
                    <a:pt x="1554" y="899"/>
                    <a:pt x="862" y="544"/>
                  </a:cubicBezTo>
                  <a:cubicBezTo>
                    <a:pt x="902" y="472"/>
                    <a:pt x="943" y="401"/>
                    <a:pt x="983" y="328"/>
                  </a:cubicBezTo>
                  <a:cubicBezTo>
                    <a:pt x="697" y="181"/>
                    <a:pt x="370" y="68"/>
                    <a:pt x="2" y="0"/>
                  </a:cubicBezTo>
                  <a:cubicBezTo>
                    <a:pt x="1" y="3"/>
                    <a:pt x="0" y="6"/>
                    <a:pt x="0" y="9"/>
                  </a:cubicBezTo>
                  <a:cubicBezTo>
                    <a:pt x="353" y="74"/>
                    <a:pt x="667" y="180"/>
                    <a:pt x="943" y="318"/>
                  </a:cubicBezTo>
                  <a:cubicBezTo>
                    <a:pt x="904" y="390"/>
                    <a:pt x="865" y="463"/>
                    <a:pt x="825" y="535"/>
                  </a:cubicBezTo>
                  <a:cubicBezTo>
                    <a:pt x="1544" y="894"/>
                    <a:pt x="1997" y="1486"/>
                    <a:pt x="2208" y="2155"/>
                  </a:cubicBezTo>
                  <a:cubicBezTo>
                    <a:pt x="2321" y="2115"/>
                    <a:pt x="2434" y="2075"/>
                    <a:pt x="2546" y="2036"/>
                  </a:cubicBezTo>
                  <a:cubicBezTo>
                    <a:pt x="2785" y="2791"/>
                    <a:pt x="2750" y="3632"/>
                    <a:pt x="2472" y="4376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Freeform 355">
              <a:extLst>
                <a:ext uri="{FF2B5EF4-FFF2-40B4-BE49-F238E27FC236}">
                  <a16:creationId xmlns:a16="http://schemas.microsoft.com/office/drawing/2014/main" xmlns="" id="{CF43DDC8-4782-40CC-A662-80C1D3EF6F19}"/>
                </a:ext>
              </a:extLst>
            </p:cNvPr>
            <p:cNvSpPr>
              <a:spLocks/>
            </p:cNvSpPr>
            <p:nvPr/>
          </p:nvSpPr>
          <p:spPr bwMode="auto">
            <a:xfrm>
              <a:off x="5992" y="3615"/>
              <a:ext cx="71" cy="145"/>
            </a:xfrm>
            <a:custGeom>
              <a:avLst/>
              <a:gdLst>
                <a:gd name="T0" fmla="*/ 79 w 91"/>
                <a:gd name="T1" fmla="*/ 4 h 188"/>
                <a:gd name="T2" fmla="*/ 25 w 91"/>
                <a:gd name="T3" fmla="*/ 85 h 188"/>
                <a:gd name="T4" fmla="*/ 12 w 91"/>
                <a:gd name="T5" fmla="*/ 184 h 188"/>
                <a:gd name="T6" fmla="*/ 69 w 91"/>
                <a:gd name="T7" fmla="*/ 102 h 188"/>
                <a:gd name="T8" fmla="*/ 79 w 91"/>
                <a:gd name="T9" fmla="*/ 4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188">
                  <a:moveTo>
                    <a:pt x="79" y="4"/>
                  </a:moveTo>
                  <a:cubicBezTo>
                    <a:pt x="67" y="0"/>
                    <a:pt x="43" y="37"/>
                    <a:pt x="25" y="85"/>
                  </a:cubicBezTo>
                  <a:cubicBezTo>
                    <a:pt x="6" y="134"/>
                    <a:pt x="0" y="177"/>
                    <a:pt x="12" y="184"/>
                  </a:cubicBezTo>
                  <a:cubicBezTo>
                    <a:pt x="24" y="188"/>
                    <a:pt x="50" y="152"/>
                    <a:pt x="69" y="102"/>
                  </a:cubicBezTo>
                  <a:cubicBezTo>
                    <a:pt x="87" y="53"/>
                    <a:pt x="91" y="9"/>
                    <a:pt x="79" y="4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Freeform 356">
              <a:extLst>
                <a:ext uri="{FF2B5EF4-FFF2-40B4-BE49-F238E27FC236}">
                  <a16:creationId xmlns:a16="http://schemas.microsoft.com/office/drawing/2014/main" xmlns="" id="{0526BCB0-2B33-424E-A48B-9244DD7C0CE7}"/>
                </a:ext>
              </a:extLst>
            </p:cNvPr>
            <p:cNvSpPr>
              <a:spLocks/>
            </p:cNvSpPr>
            <p:nvPr/>
          </p:nvSpPr>
          <p:spPr bwMode="auto">
            <a:xfrm>
              <a:off x="6052" y="1800"/>
              <a:ext cx="64" cy="147"/>
            </a:xfrm>
            <a:custGeom>
              <a:avLst/>
              <a:gdLst>
                <a:gd name="T0" fmla="*/ 12 w 83"/>
                <a:gd name="T1" fmla="*/ 5 h 191"/>
                <a:gd name="T2" fmla="*/ 21 w 83"/>
                <a:gd name="T3" fmla="*/ 104 h 191"/>
                <a:gd name="T4" fmla="*/ 70 w 83"/>
                <a:gd name="T5" fmla="*/ 187 h 191"/>
                <a:gd name="T6" fmla="*/ 65 w 83"/>
                <a:gd name="T7" fmla="*/ 88 h 191"/>
                <a:gd name="T8" fmla="*/ 12 w 83"/>
                <a:gd name="T9" fmla="*/ 5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191">
                  <a:moveTo>
                    <a:pt x="12" y="5"/>
                  </a:moveTo>
                  <a:cubicBezTo>
                    <a:pt x="0" y="10"/>
                    <a:pt x="5" y="53"/>
                    <a:pt x="21" y="104"/>
                  </a:cubicBezTo>
                  <a:cubicBezTo>
                    <a:pt x="36" y="154"/>
                    <a:pt x="58" y="191"/>
                    <a:pt x="70" y="187"/>
                  </a:cubicBezTo>
                  <a:cubicBezTo>
                    <a:pt x="83" y="183"/>
                    <a:pt x="81" y="138"/>
                    <a:pt x="65" y="88"/>
                  </a:cubicBezTo>
                  <a:cubicBezTo>
                    <a:pt x="49" y="37"/>
                    <a:pt x="25" y="0"/>
                    <a:pt x="12" y="5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Freeform 357">
              <a:extLst>
                <a:ext uri="{FF2B5EF4-FFF2-40B4-BE49-F238E27FC236}">
                  <a16:creationId xmlns:a16="http://schemas.microsoft.com/office/drawing/2014/main" xmlns="" id="{A9DEECFC-EE9C-4163-A274-F762F9A1B509}"/>
                </a:ext>
              </a:extLst>
            </p:cNvPr>
            <p:cNvSpPr>
              <a:spLocks/>
            </p:cNvSpPr>
            <p:nvPr/>
          </p:nvSpPr>
          <p:spPr bwMode="auto">
            <a:xfrm>
              <a:off x="4052" y="291"/>
              <a:ext cx="153" cy="45"/>
            </a:xfrm>
            <a:custGeom>
              <a:avLst/>
              <a:gdLst>
                <a:gd name="T0" fmla="*/ 1 w 198"/>
                <a:gd name="T1" fmla="*/ 11 h 58"/>
                <a:gd name="T2" fmla="*/ 96 w 198"/>
                <a:gd name="T3" fmla="*/ 47 h 58"/>
                <a:gd name="T4" fmla="*/ 195 w 198"/>
                <a:gd name="T5" fmla="*/ 47 h 58"/>
                <a:gd name="T6" fmla="*/ 103 w 198"/>
                <a:gd name="T7" fmla="*/ 10 h 58"/>
                <a:gd name="T8" fmla="*/ 1 w 198"/>
                <a:gd name="T9" fmla="*/ 11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8" h="58">
                  <a:moveTo>
                    <a:pt x="1" y="11"/>
                  </a:moveTo>
                  <a:cubicBezTo>
                    <a:pt x="0" y="21"/>
                    <a:pt x="42" y="37"/>
                    <a:pt x="96" y="47"/>
                  </a:cubicBezTo>
                  <a:cubicBezTo>
                    <a:pt x="148" y="57"/>
                    <a:pt x="193" y="58"/>
                    <a:pt x="195" y="47"/>
                  </a:cubicBezTo>
                  <a:cubicBezTo>
                    <a:pt x="198" y="38"/>
                    <a:pt x="157" y="20"/>
                    <a:pt x="103" y="10"/>
                  </a:cubicBezTo>
                  <a:cubicBezTo>
                    <a:pt x="49" y="0"/>
                    <a:pt x="3" y="0"/>
                    <a:pt x="1" y="11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Freeform 358">
              <a:extLst>
                <a:ext uri="{FF2B5EF4-FFF2-40B4-BE49-F238E27FC236}">
                  <a16:creationId xmlns:a16="http://schemas.microsoft.com/office/drawing/2014/main" xmlns="" id="{499B342D-3540-4046-8F89-8BCD81AA03BA}"/>
                </a:ext>
              </a:extLst>
            </p:cNvPr>
            <p:cNvSpPr>
              <a:spLocks/>
            </p:cNvSpPr>
            <p:nvPr/>
          </p:nvSpPr>
          <p:spPr bwMode="auto">
            <a:xfrm>
              <a:off x="5794" y="1900"/>
              <a:ext cx="58" cy="132"/>
            </a:xfrm>
            <a:custGeom>
              <a:avLst/>
              <a:gdLst>
                <a:gd name="T0" fmla="*/ 12 w 76"/>
                <a:gd name="T1" fmla="*/ 5 h 171"/>
                <a:gd name="T2" fmla="*/ 17 w 76"/>
                <a:gd name="T3" fmla="*/ 94 h 171"/>
                <a:gd name="T4" fmla="*/ 64 w 76"/>
                <a:gd name="T5" fmla="*/ 167 h 171"/>
                <a:gd name="T6" fmla="*/ 61 w 76"/>
                <a:gd name="T7" fmla="*/ 78 h 171"/>
                <a:gd name="T8" fmla="*/ 12 w 76"/>
                <a:gd name="T9" fmla="*/ 5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171">
                  <a:moveTo>
                    <a:pt x="12" y="5"/>
                  </a:moveTo>
                  <a:cubicBezTo>
                    <a:pt x="0" y="10"/>
                    <a:pt x="2" y="49"/>
                    <a:pt x="17" y="94"/>
                  </a:cubicBezTo>
                  <a:cubicBezTo>
                    <a:pt x="31" y="138"/>
                    <a:pt x="51" y="171"/>
                    <a:pt x="64" y="167"/>
                  </a:cubicBezTo>
                  <a:cubicBezTo>
                    <a:pt x="76" y="163"/>
                    <a:pt x="75" y="123"/>
                    <a:pt x="61" y="78"/>
                  </a:cubicBezTo>
                  <a:cubicBezTo>
                    <a:pt x="47" y="33"/>
                    <a:pt x="24" y="0"/>
                    <a:pt x="12" y="5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Freeform 359">
              <a:extLst>
                <a:ext uri="{FF2B5EF4-FFF2-40B4-BE49-F238E27FC236}">
                  <a16:creationId xmlns:a16="http://schemas.microsoft.com/office/drawing/2014/main" xmlns="" id="{E1FE4BEF-D8F8-45F1-824A-7894F3A331D4}"/>
                </a:ext>
              </a:extLst>
            </p:cNvPr>
            <p:cNvSpPr>
              <a:spLocks/>
            </p:cNvSpPr>
            <p:nvPr/>
          </p:nvSpPr>
          <p:spPr bwMode="auto">
            <a:xfrm>
              <a:off x="4686" y="678"/>
              <a:ext cx="145" cy="85"/>
            </a:xfrm>
            <a:custGeom>
              <a:avLst/>
              <a:gdLst>
                <a:gd name="T0" fmla="*/ 6 w 187"/>
                <a:gd name="T1" fmla="*/ 11 h 110"/>
                <a:gd name="T2" fmla="*/ 83 w 187"/>
                <a:gd name="T3" fmla="*/ 75 h 110"/>
                <a:gd name="T4" fmla="*/ 180 w 187"/>
                <a:gd name="T5" fmla="*/ 99 h 110"/>
                <a:gd name="T6" fmla="*/ 106 w 187"/>
                <a:gd name="T7" fmla="*/ 34 h 110"/>
                <a:gd name="T8" fmla="*/ 6 w 187"/>
                <a:gd name="T9" fmla="*/ 11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7" h="110">
                  <a:moveTo>
                    <a:pt x="6" y="11"/>
                  </a:moveTo>
                  <a:cubicBezTo>
                    <a:pt x="0" y="24"/>
                    <a:pt x="36" y="51"/>
                    <a:pt x="83" y="75"/>
                  </a:cubicBezTo>
                  <a:cubicBezTo>
                    <a:pt x="132" y="99"/>
                    <a:pt x="174" y="110"/>
                    <a:pt x="180" y="99"/>
                  </a:cubicBezTo>
                  <a:cubicBezTo>
                    <a:pt x="187" y="88"/>
                    <a:pt x="155" y="58"/>
                    <a:pt x="106" y="34"/>
                  </a:cubicBezTo>
                  <a:cubicBezTo>
                    <a:pt x="58" y="9"/>
                    <a:pt x="12" y="0"/>
                    <a:pt x="6" y="11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Freeform 360">
              <a:extLst>
                <a:ext uri="{FF2B5EF4-FFF2-40B4-BE49-F238E27FC236}">
                  <a16:creationId xmlns:a16="http://schemas.microsoft.com/office/drawing/2014/main" xmlns="" id="{D978029F-360C-4F95-9A15-DC8330C2E1C6}"/>
                </a:ext>
              </a:extLst>
            </p:cNvPr>
            <p:cNvSpPr>
              <a:spLocks/>
            </p:cNvSpPr>
            <p:nvPr/>
          </p:nvSpPr>
          <p:spPr bwMode="auto">
            <a:xfrm>
              <a:off x="4802" y="526"/>
              <a:ext cx="97" cy="57"/>
            </a:xfrm>
            <a:custGeom>
              <a:avLst/>
              <a:gdLst>
                <a:gd name="T0" fmla="*/ 3 w 125"/>
                <a:gd name="T1" fmla="*/ 8 h 74"/>
                <a:gd name="T2" fmla="*/ 56 w 125"/>
                <a:gd name="T3" fmla="*/ 50 h 74"/>
                <a:gd name="T4" fmla="*/ 121 w 125"/>
                <a:gd name="T5" fmla="*/ 67 h 74"/>
                <a:gd name="T6" fmla="*/ 70 w 125"/>
                <a:gd name="T7" fmla="*/ 24 h 74"/>
                <a:gd name="T8" fmla="*/ 3 w 125"/>
                <a:gd name="T9" fmla="*/ 8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74">
                  <a:moveTo>
                    <a:pt x="3" y="8"/>
                  </a:moveTo>
                  <a:cubicBezTo>
                    <a:pt x="0" y="15"/>
                    <a:pt x="23" y="34"/>
                    <a:pt x="56" y="50"/>
                  </a:cubicBezTo>
                  <a:cubicBezTo>
                    <a:pt x="88" y="66"/>
                    <a:pt x="116" y="74"/>
                    <a:pt x="121" y="67"/>
                  </a:cubicBezTo>
                  <a:cubicBezTo>
                    <a:pt x="125" y="59"/>
                    <a:pt x="103" y="40"/>
                    <a:pt x="70" y="24"/>
                  </a:cubicBezTo>
                  <a:cubicBezTo>
                    <a:pt x="37" y="8"/>
                    <a:pt x="7" y="0"/>
                    <a:pt x="3" y="8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" name="Freeform 361">
              <a:extLst>
                <a:ext uri="{FF2B5EF4-FFF2-40B4-BE49-F238E27FC236}">
                  <a16:creationId xmlns:a16="http://schemas.microsoft.com/office/drawing/2014/main" xmlns="" id="{81AF35A8-235B-4780-8042-47E7463256D1}"/>
                </a:ext>
              </a:extLst>
            </p:cNvPr>
            <p:cNvSpPr>
              <a:spLocks/>
            </p:cNvSpPr>
            <p:nvPr/>
          </p:nvSpPr>
          <p:spPr bwMode="auto">
            <a:xfrm>
              <a:off x="4524" y="722"/>
              <a:ext cx="237" cy="414"/>
            </a:xfrm>
            <a:custGeom>
              <a:avLst/>
              <a:gdLst>
                <a:gd name="T0" fmla="*/ 13 w 306"/>
                <a:gd name="T1" fmla="*/ 536 h 536"/>
                <a:gd name="T2" fmla="*/ 306 w 306"/>
                <a:gd name="T3" fmla="*/ 8 h 536"/>
                <a:gd name="T4" fmla="*/ 289 w 306"/>
                <a:gd name="T5" fmla="*/ 0 h 536"/>
                <a:gd name="T6" fmla="*/ 0 w 306"/>
                <a:gd name="T7" fmla="*/ 529 h 536"/>
                <a:gd name="T8" fmla="*/ 13 w 306"/>
                <a:gd name="T9" fmla="*/ 536 h 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6" h="536">
                  <a:moveTo>
                    <a:pt x="13" y="536"/>
                  </a:moveTo>
                  <a:cubicBezTo>
                    <a:pt x="111" y="360"/>
                    <a:pt x="208" y="184"/>
                    <a:pt x="306" y="8"/>
                  </a:cubicBezTo>
                  <a:cubicBezTo>
                    <a:pt x="300" y="5"/>
                    <a:pt x="295" y="2"/>
                    <a:pt x="289" y="0"/>
                  </a:cubicBezTo>
                  <a:cubicBezTo>
                    <a:pt x="193" y="176"/>
                    <a:pt x="97" y="352"/>
                    <a:pt x="0" y="529"/>
                  </a:cubicBezTo>
                  <a:cubicBezTo>
                    <a:pt x="5" y="532"/>
                    <a:pt x="9" y="534"/>
                    <a:pt x="13" y="536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" name="Freeform 362">
              <a:extLst>
                <a:ext uri="{FF2B5EF4-FFF2-40B4-BE49-F238E27FC236}">
                  <a16:creationId xmlns:a16="http://schemas.microsoft.com/office/drawing/2014/main" xmlns="" id="{F7652C0D-1303-43B3-A9E0-B5028E2AAA76}"/>
                </a:ext>
              </a:extLst>
            </p:cNvPr>
            <p:cNvSpPr>
              <a:spLocks/>
            </p:cNvSpPr>
            <p:nvPr/>
          </p:nvSpPr>
          <p:spPr bwMode="auto">
            <a:xfrm>
              <a:off x="4466" y="1096"/>
              <a:ext cx="126" cy="76"/>
            </a:xfrm>
            <a:custGeom>
              <a:avLst/>
              <a:gdLst>
                <a:gd name="T0" fmla="*/ 70 w 163"/>
                <a:gd name="T1" fmla="*/ 71 h 99"/>
                <a:gd name="T2" fmla="*/ 156 w 163"/>
                <a:gd name="T3" fmla="*/ 87 h 99"/>
                <a:gd name="T4" fmla="*/ 95 w 163"/>
                <a:gd name="T5" fmla="*/ 26 h 99"/>
                <a:gd name="T6" fmla="*/ 6 w 163"/>
                <a:gd name="T7" fmla="*/ 12 h 99"/>
                <a:gd name="T8" fmla="*/ 70 w 163"/>
                <a:gd name="T9" fmla="*/ 71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3" h="99">
                  <a:moveTo>
                    <a:pt x="70" y="71"/>
                  </a:moveTo>
                  <a:cubicBezTo>
                    <a:pt x="111" y="91"/>
                    <a:pt x="148" y="99"/>
                    <a:pt x="156" y="87"/>
                  </a:cubicBezTo>
                  <a:cubicBezTo>
                    <a:pt x="163" y="75"/>
                    <a:pt x="136" y="47"/>
                    <a:pt x="95" y="26"/>
                  </a:cubicBezTo>
                  <a:cubicBezTo>
                    <a:pt x="53" y="6"/>
                    <a:pt x="12" y="0"/>
                    <a:pt x="6" y="12"/>
                  </a:cubicBezTo>
                  <a:cubicBezTo>
                    <a:pt x="0" y="24"/>
                    <a:pt x="29" y="51"/>
                    <a:pt x="70" y="71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" name="Freeform 363">
              <a:extLst>
                <a:ext uri="{FF2B5EF4-FFF2-40B4-BE49-F238E27FC236}">
                  <a16:creationId xmlns:a16="http://schemas.microsoft.com/office/drawing/2014/main" xmlns="" id="{01203C3E-21BD-4FAB-92ED-8E686F670C66}"/>
                </a:ext>
              </a:extLst>
            </p:cNvPr>
            <p:cNvSpPr>
              <a:spLocks/>
            </p:cNvSpPr>
            <p:nvPr/>
          </p:nvSpPr>
          <p:spPr bwMode="auto">
            <a:xfrm>
              <a:off x="6267" y="2517"/>
              <a:ext cx="273" cy="1270"/>
            </a:xfrm>
            <a:custGeom>
              <a:avLst/>
              <a:gdLst>
                <a:gd name="T0" fmla="*/ 0 w 353"/>
                <a:gd name="T1" fmla="*/ 1644 h 1645"/>
                <a:gd name="T2" fmla="*/ 4 w 353"/>
                <a:gd name="T3" fmla="*/ 1645 h 1645"/>
                <a:gd name="T4" fmla="*/ 258 w 353"/>
                <a:gd name="T5" fmla="*/ 428 h 1645"/>
                <a:gd name="T6" fmla="*/ 353 w 353"/>
                <a:gd name="T7" fmla="*/ 15 h 1645"/>
                <a:gd name="T8" fmla="*/ 350 w 353"/>
                <a:gd name="T9" fmla="*/ 0 h 1645"/>
                <a:gd name="T10" fmla="*/ 254 w 353"/>
                <a:gd name="T11" fmla="*/ 420 h 1645"/>
                <a:gd name="T12" fmla="*/ 0 w 353"/>
                <a:gd name="T13" fmla="*/ 1644 h 1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3" h="1645">
                  <a:moveTo>
                    <a:pt x="0" y="1644"/>
                  </a:moveTo>
                  <a:cubicBezTo>
                    <a:pt x="2" y="1644"/>
                    <a:pt x="3" y="1644"/>
                    <a:pt x="4" y="1645"/>
                  </a:cubicBezTo>
                  <a:cubicBezTo>
                    <a:pt x="150" y="1257"/>
                    <a:pt x="236" y="843"/>
                    <a:pt x="258" y="428"/>
                  </a:cubicBezTo>
                  <a:cubicBezTo>
                    <a:pt x="297" y="294"/>
                    <a:pt x="329" y="156"/>
                    <a:pt x="353" y="15"/>
                  </a:cubicBezTo>
                  <a:cubicBezTo>
                    <a:pt x="352" y="10"/>
                    <a:pt x="351" y="5"/>
                    <a:pt x="350" y="0"/>
                  </a:cubicBezTo>
                  <a:cubicBezTo>
                    <a:pt x="325" y="143"/>
                    <a:pt x="293" y="283"/>
                    <a:pt x="254" y="420"/>
                  </a:cubicBezTo>
                  <a:cubicBezTo>
                    <a:pt x="232" y="838"/>
                    <a:pt x="147" y="1253"/>
                    <a:pt x="0" y="1644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" name="Freeform 364">
              <a:extLst>
                <a:ext uri="{FF2B5EF4-FFF2-40B4-BE49-F238E27FC236}">
                  <a16:creationId xmlns:a16="http://schemas.microsoft.com/office/drawing/2014/main" xmlns="" id="{618F9ED2-DF68-486D-86CC-0325CE2200A6}"/>
                </a:ext>
              </a:extLst>
            </p:cNvPr>
            <p:cNvSpPr>
              <a:spLocks/>
            </p:cNvSpPr>
            <p:nvPr/>
          </p:nvSpPr>
          <p:spPr bwMode="auto">
            <a:xfrm>
              <a:off x="4957" y="3312"/>
              <a:ext cx="312" cy="514"/>
            </a:xfrm>
            <a:custGeom>
              <a:avLst/>
              <a:gdLst>
                <a:gd name="T0" fmla="*/ 0 w 404"/>
                <a:gd name="T1" fmla="*/ 620 h 666"/>
                <a:gd name="T2" fmla="*/ 57 w 404"/>
                <a:gd name="T3" fmla="*/ 666 h 666"/>
                <a:gd name="T4" fmla="*/ 404 w 404"/>
                <a:gd name="T5" fmla="*/ 2 h 666"/>
                <a:gd name="T6" fmla="*/ 400 w 404"/>
                <a:gd name="T7" fmla="*/ 0 h 666"/>
                <a:gd name="T8" fmla="*/ 61 w 404"/>
                <a:gd name="T9" fmla="*/ 652 h 666"/>
                <a:gd name="T10" fmla="*/ 8 w 404"/>
                <a:gd name="T11" fmla="*/ 610 h 666"/>
                <a:gd name="T12" fmla="*/ 0 w 404"/>
                <a:gd name="T13" fmla="*/ 620 h 6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4" h="666">
                  <a:moveTo>
                    <a:pt x="0" y="620"/>
                  </a:moveTo>
                  <a:cubicBezTo>
                    <a:pt x="19" y="635"/>
                    <a:pt x="38" y="650"/>
                    <a:pt x="57" y="666"/>
                  </a:cubicBezTo>
                  <a:cubicBezTo>
                    <a:pt x="208" y="466"/>
                    <a:pt x="324" y="241"/>
                    <a:pt x="404" y="2"/>
                  </a:cubicBezTo>
                  <a:cubicBezTo>
                    <a:pt x="402" y="2"/>
                    <a:pt x="401" y="1"/>
                    <a:pt x="400" y="0"/>
                  </a:cubicBezTo>
                  <a:cubicBezTo>
                    <a:pt x="321" y="235"/>
                    <a:pt x="208" y="456"/>
                    <a:pt x="61" y="652"/>
                  </a:cubicBezTo>
                  <a:cubicBezTo>
                    <a:pt x="43" y="639"/>
                    <a:pt x="25" y="624"/>
                    <a:pt x="8" y="610"/>
                  </a:cubicBezTo>
                  <a:cubicBezTo>
                    <a:pt x="5" y="614"/>
                    <a:pt x="2" y="617"/>
                    <a:pt x="0" y="620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" name="Freeform 365">
              <a:extLst>
                <a:ext uri="{FF2B5EF4-FFF2-40B4-BE49-F238E27FC236}">
                  <a16:creationId xmlns:a16="http://schemas.microsoft.com/office/drawing/2014/main" xmlns="" id="{0257404F-B0EB-44D0-BD27-531EA38A40C6}"/>
                </a:ext>
              </a:extLst>
            </p:cNvPr>
            <p:cNvSpPr>
              <a:spLocks/>
            </p:cNvSpPr>
            <p:nvPr/>
          </p:nvSpPr>
          <p:spPr bwMode="auto">
            <a:xfrm>
              <a:off x="5886" y="2952"/>
              <a:ext cx="241" cy="712"/>
            </a:xfrm>
            <a:custGeom>
              <a:avLst/>
              <a:gdLst>
                <a:gd name="T0" fmla="*/ 95 w 311"/>
                <a:gd name="T1" fmla="*/ 921 h 923"/>
                <a:gd name="T2" fmla="*/ 101 w 311"/>
                <a:gd name="T3" fmla="*/ 923 h 923"/>
                <a:gd name="T4" fmla="*/ 311 w 311"/>
                <a:gd name="T5" fmla="*/ 30 h 923"/>
                <a:gd name="T6" fmla="*/ 2 w 311"/>
                <a:gd name="T7" fmla="*/ 0 h 923"/>
                <a:gd name="T8" fmla="*/ 0 w 311"/>
                <a:gd name="T9" fmla="*/ 23 h 923"/>
                <a:gd name="T10" fmla="*/ 302 w 311"/>
                <a:gd name="T11" fmla="*/ 54 h 923"/>
                <a:gd name="T12" fmla="*/ 95 w 311"/>
                <a:gd name="T13" fmla="*/ 921 h 9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1" h="923">
                  <a:moveTo>
                    <a:pt x="95" y="921"/>
                  </a:moveTo>
                  <a:cubicBezTo>
                    <a:pt x="98" y="922"/>
                    <a:pt x="99" y="923"/>
                    <a:pt x="101" y="923"/>
                  </a:cubicBezTo>
                  <a:cubicBezTo>
                    <a:pt x="209" y="636"/>
                    <a:pt x="280" y="334"/>
                    <a:pt x="311" y="30"/>
                  </a:cubicBezTo>
                  <a:cubicBezTo>
                    <a:pt x="209" y="19"/>
                    <a:pt x="105" y="10"/>
                    <a:pt x="2" y="0"/>
                  </a:cubicBezTo>
                  <a:cubicBezTo>
                    <a:pt x="1" y="7"/>
                    <a:pt x="1" y="15"/>
                    <a:pt x="0" y="23"/>
                  </a:cubicBezTo>
                  <a:cubicBezTo>
                    <a:pt x="101" y="33"/>
                    <a:pt x="201" y="44"/>
                    <a:pt x="302" y="54"/>
                  </a:cubicBezTo>
                  <a:cubicBezTo>
                    <a:pt x="269" y="350"/>
                    <a:pt x="200" y="643"/>
                    <a:pt x="95" y="921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" name="Freeform 366">
              <a:extLst>
                <a:ext uri="{FF2B5EF4-FFF2-40B4-BE49-F238E27FC236}">
                  <a16:creationId xmlns:a16="http://schemas.microsoft.com/office/drawing/2014/main" xmlns="" id="{4668ACF2-3EB6-4AD4-AA78-D4B765DB4622}"/>
                </a:ext>
              </a:extLst>
            </p:cNvPr>
            <p:cNvSpPr>
              <a:spLocks/>
            </p:cNvSpPr>
            <p:nvPr/>
          </p:nvSpPr>
          <p:spPr bwMode="auto">
            <a:xfrm>
              <a:off x="4700" y="2394"/>
              <a:ext cx="221" cy="178"/>
            </a:xfrm>
            <a:custGeom>
              <a:avLst/>
              <a:gdLst>
                <a:gd name="T0" fmla="*/ 279 w 286"/>
                <a:gd name="T1" fmla="*/ 230 h 230"/>
                <a:gd name="T2" fmla="*/ 286 w 286"/>
                <a:gd name="T3" fmla="*/ 229 h 230"/>
                <a:gd name="T4" fmla="*/ 257 w 286"/>
                <a:gd name="T5" fmla="*/ 43 h 230"/>
                <a:gd name="T6" fmla="*/ 31 w 286"/>
                <a:gd name="T7" fmla="*/ 99 h 230"/>
                <a:gd name="T8" fmla="*/ 6 w 286"/>
                <a:gd name="T9" fmla="*/ 0 h 230"/>
                <a:gd name="T10" fmla="*/ 0 w 286"/>
                <a:gd name="T11" fmla="*/ 2 h 230"/>
                <a:gd name="T12" fmla="*/ 27 w 286"/>
                <a:gd name="T13" fmla="*/ 112 h 230"/>
                <a:gd name="T14" fmla="*/ 253 w 286"/>
                <a:gd name="T15" fmla="*/ 58 h 230"/>
                <a:gd name="T16" fmla="*/ 279 w 286"/>
                <a:gd name="T17" fmla="*/ 23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6" h="230">
                  <a:moveTo>
                    <a:pt x="279" y="230"/>
                  </a:moveTo>
                  <a:cubicBezTo>
                    <a:pt x="282" y="230"/>
                    <a:pt x="283" y="229"/>
                    <a:pt x="286" y="229"/>
                  </a:cubicBezTo>
                  <a:cubicBezTo>
                    <a:pt x="279" y="166"/>
                    <a:pt x="270" y="104"/>
                    <a:pt x="257" y="43"/>
                  </a:cubicBezTo>
                  <a:cubicBezTo>
                    <a:pt x="181" y="62"/>
                    <a:pt x="106" y="80"/>
                    <a:pt x="31" y="99"/>
                  </a:cubicBezTo>
                  <a:cubicBezTo>
                    <a:pt x="24" y="65"/>
                    <a:pt x="15" y="32"/>
                    <a:pt x="6" y="0"/>
                  </a:cubicBezTo>
                  <a:cubicBezTo>
                    <a:pt x="4" y="1"/>
                    <a:pt x="2" y="2"/>
                    <a:pt x="0" y="2"/>
                  </a:cubicBezTo>
                  <a:cubicBezTo>
                    <a:pt x="10" y="38"/>
                    <a:pt x="19" y="75"/>
                    <a:pt x="27" y="112"/>
                  </a:cubicBezTo>
                  <a:cubicBezTo>
                    <a:pt x="102" y="93"/>
                    <a:pt x="178" y="76"/>
                    <a:pt x="253" y="58"/>
                  </a:cubicBezTo>
                  <a:cubicBezTo>
                    <a:pt x="265" y="114"/>
                    <a:pt x="273" y="172"/>
                    <a:pt x="279" y="230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" name="Freeform 367">
              <a:extLst>
                <a:ext uri="{FF2B5EF4-FFF2-40B4-BE49-F238E27FC236}">
                  <a16:creationId xmlns:a16="http://schemas.microsoft.com/office/drawing/2014/main" xmlns="" id="{4031EA1B-F3A2-479B-97BF-5D17637145A3}"/>
                </a:ext>
              </a:extLst>
            </p:cNvPr>
            <p:cNvSpPr>
              <a:spLocks/>
            </p:cNvSpPr>
            <p:nvPr/>
          </p:nvSpPr>
          <p:spPr bwMode="auto">
            <a:xfrm>
              <a:off x="5037" y="2656"/>
              <a:ext cx="104" cy="583"/>
            </a:xfrm>
            <a:custGeom>
              <a:avLst/>
              <a:gdLst>
                <a:gd name="T0" fmla="*/ 15 w 135"/>
                <a:gd name="T1" fmla="*/ 736 h 755"/>
                <a:gd name="T2" fmla="*/ 69 w 135"/>
                <a:gd name="T3" fmla="*/ 755 h 755"/>
                <a:gd name="T4" fmla="*/ 74 w 135"/>
                <a:gd name="T5" fmla="*/ 741 h 755"/>
                <a:gd name="T6" fmla="*/ 26 w 135"/>
                <a:gd name="T7" fmla="*/ 725 h 755"/>
                <a:gd name="T8" fmla="*/ 127 w 135"/>
                <a:gd name="T9" fmla="*/ 0 h 755"/>
                <a:gd name="T10" fmla="*/ 0 w 135"/>
                <a:gd name="T11" fmla="*/ 7 h 755"/>
                <a:gd name="T12" fmla="*/ 0 w 135"/>
                <a:gd name="T13" fmla="*/ 21 h 755"/>
                <a:gd name="T14" fmla="*/ 121 w 135"/>
                <a:gd name="T15" fmla="*/ 16 h 755"/>
                <a:gd name="T16" fmla="*/ 15 w 135"/>
                <a:gd name="T17" fmla="*/ 736 h 7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5" h="755">
                  <a:moveTo>
                    <a:pt x="15" y="736"/>
                  </a:moveTo>
                  <a:cubicBezTo>
                    <a:pt x="33" y="743"/>
                    <a:pt x="51" y="749"/>
                    <a:pt x="69" y="755"/>
                  </a:cubicBezTo>
                  <a:cubicBezTo>
                    <a:pt x="71" y="751"/>
                    <a:pt x="72" y="746"/>
                    <a:pt x="74" y="741"/>
                  </a:cubicBezTo>
                  <a:cubicBezTo>
                    <a:pt x="58" y="735"/>
                    <a:pt x="42" y="730"/>
                    <a:pt x="26" y="725"/>
                  </a:cubicBezTo>
                  <a:cubicBezTo>
                    <a:pt x="101" y="491"/>
                    <a:pt x="135" y="245"/>
                    <a:pt x="127" y="0"/>
                  </a:cubicBezTo>
                  <a:cubicBezTo>
                    <a:pt x="85" y="2"/>
                    <a:pt x="43" y="5"/>
                    <a:pt x="0" y="7"/>
                  </a:cubicBezTo>
                  <a:cubicBezTo>
                    <a:pt x="0" y="12"/>
                    <a:pt x="0" y="16"/>
                    <a:pt x="0" y="21"/>
                  </a:cubicBezTo>
                  <a:cubicBezTo>
                    <a:pt x="41" y="20"/>
                    <a:pt x="81" y="17"/>
                    <a:pt x="121" y="16"/>
                  </a:cubicBezTo>
                  <a:cubicBezTo>
                    <a:pt x="127" y="259"/>
                    <a:pt x="91" y="505"/>
                    <a:pt x="15" y="736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Freeform 368">
              <a:extLst>
                <a:ext uri="{FF2B5EF4-FFF2-40B4-BE49-F238E27FC236}">
                  <a16:creationId xmlns:a16="http://schemas.microsoft.com/office/drawing/2014/main" xmlns="" id="{3154AA2D-5270-4084-BE94-3683352F0C90}"/>
                </a:ext>
              </a:extLst>
            </p:cNvPr>
            <p:cNvSpPr>
              <a:spLocks/>
            </p:cNvSpPr>
            <p:nvPr/>
          </p:nvSpPr>
          <p:spPr bwMode="auto">
            <a:xfrm>
              <a:off x="5561" y="2932"/>
              <a:ext cx="206" cy="813"/>
            </a:xfrm>
            <a:custGeom>
              <a:avLst/>
              <a:gdLst>
                <a:gd name="T0" fmla="*/ 26 w 267"/>
                <a:gd name="T1" fmla="*/ 1049 h 1053"/>
                <a:gd name="T2" fmla="*/ 32 w 267"/>
                <a:gd name="T3" fmla="*/ 1053 h 1053"/>
                <a:gd name="T4" fmla="*/ 267 w 267"/>
                <a:gd name="T5" fmla="*/ 377 h 1053"/>
                <a:gd name="T6" fmla="*/ 11 w 267"/>
                <a:gd name="T7" fmla="*/ 318 h 1053"/>
                <a:gd name="T8" fmla="*/ 63 w 267"/>
                <a:gd name="T9" fmla="*/ 0 h 1053"/>
                <a:gd name="T10" fmla="*/ 57 w 267"/>
                <a:gd name="T11" fmla="*/ 0 h 1053"/>
                <a:gd name="T12" fmla="*/ 0 w 267"/>
                <a:gd name="T13" fmla="*/ 337 h 1053"/>
                <a:gd name="T14" fmla="*/ 255 w 267"/>
                <a:gd name="T15" fmla="*/ 398 h 1053"/>
                <a:gd name="T16" fmla="*/ 26 w 267"/>
                <a:gd name="T17" fmla="*/ 1049 h 10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7" h="1053">
                  <a:moveTo>
                    <a:pt x="26" y="1049"/>
                  </a:moveTo>
                  <a:cubicBezTo>
                    <a:pt x="28" y="1050"/>
                    <a:pt x="30" y="1051"/>
                    <a:pt x="32" y="1053"/>
                  </a:cubicBezTo>
                  <a:cubicBezTo>
                    <a:pt x="136" y="838"/>
                    <a:pt x="215" y="610"/>
                    <a:pt x="267" y="377"/>
                  </a:cubicBezTo>
                  <a:cubicBezTo>
                    <a:pt x="181" y="357"/>
                    <a:pt x="96" y="338"/>
                    <a:pt x="11" y="318"/>
                  </a:cubicBezTo>
                  <a:cubicBezTo>
                    <a:pt x="34" y="213"/>
                    <a:pt x="52" y="107"/>
                    <a:pt x="63" y="0"/>
                  </a:cubicBezTo>
                  <a:cubicBezTo>
                    <a:pt x="61" y="0"/>
                    <a:pt x="58" y="0"/>
                    <a:pt x="57" y="0"/>
                  </a:cubicBezTo>
                  <a:cubicBezTo>
                    <a:pt x="44" y="114"/>
                    <a:pt x="26" y="226"/>
                    <a:pt x="0" y="337"/>
                  </a:cubicBezTo>
                  <a:cubicBezTo>
                    <a:pt x="85" y="358"/>
                    <a:pt x="170" y="379"/>
                    <a:pt x="255" y="398"/>
                  </a:cubicBezTo>
                  <a:cubicBezTo>
                    <a:pt x="203" y="623"/>
                    <a:pt x="127" y="842"/>
                    <a:pt x="26" y="1049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" name="Freeform 369">
              <a:extLst>
                <a:ext uri="{FF2B5EF4-FFF2-40B4-BE49-F238E27FC236}">
                  <a16:creationId xmlns:a16="http://schemas.microsoft.com/office/drawing/2014/main" xmlns="" id="{28BB2A0F-8B8F-475C-A950-F690D9C0EB52}"/>
                </a:ext>
              </a:extLst>
            </p:cNvPr>
            <p:cNvSpPr>
              <a:spLocks/>
            </p:cNvSpPr>
            <p:nvPr/>
          </p:nvSpPr>
          <p:spPr bwMode="auto">
            <a:xfrm>
              <a:off x="5397" y="2810"/>
              <a:ext cx="162" cy="431"/>
            </a:xfrm>
            <a:custGeom>
              <a:avLst/>
              <a:gdLst>
                <a:gd name="T0" fmla="*/ 0 w 210"/>
                <a:gd name="T1" fmla="*/ 544 h 558"/>
                <a:gd name="T2" fmla="*/ 51 w 210"/>
                <a:gd name="T3" fmla="*/ 558 h 558"/>
                <a:gd name="T4" fmla="*/ 55 w 210"/>
                <a:gd name="T5" fmla="*/ 546 h 558"/>
                <a:gd name="T6" fmla="*/ 8 w 210"/>
                <a:gd name="T7" fmla="*/ 532 h 558"/>
                <a:gd name="T8" fmla="*/ 91 w 210"/>
                <a:gd name="T9" fmla="*/ 13 h 558"/>
                <a:gd name="T10" fmla="*/ 209 w 210"/>
                <a:gd name="T11" fmla="*/ 18 h 558"/>
                <a:gd name="T12" fmla="*/ 210 w 210"/>
                <a:gd name="T13" fmla="*/ 5 h 558"/>
                <a:gd name="T14" fmla="*/ 87 w 210"/>
                <a:gd name="T15" fmla="*/ 0 h 558"/>
                <a:gd name="T16" fmla="*/ 0 w 210"/>
                <a:gd name="T17" fmla="*/ 544 h 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0" h="558">
                  <a:moveTo>
                    <a:pt x="0" y="544"/>
                  </a:moveTo>
                  <a:cubicBezTo>
                    <a:pt x="17" y="549"/>
                    <a:pt x="34" y="554"/>
                    <a:pt x="51" y="558"/>
                  </a:cubicBezTo>
                  <a:cubicBezTo>
                    <a:pt x="52" y="555"/>
                    <a:pt x="53" y="550"/>
                    <a:pt x="55" y="546"/>
                  </a:cubicBezTo>
                  <a:cubicBezTo>
                    <a:pt x="39" y="541"/>
                    <a:pt x="23" y="537"/>
                    <a:pt x="8" y="532"/>
                  </a:cubicBezTo>
                  <a:cubicBezTo>
                    <a:pt x="53" y="363"/>
                    <a:pt x="80" y="189"/>
                    <a:pt x="91" y="13"/>
                  </a:cubicBezTo>
                  <a:cubicBezTo>
                    <a:pt x="130" y="14"/>
                    <a:pt x="170" y="16"/>
                    <a:pt x="209" y="18"/>
                  </a:cubicBezTo>
                  <a:cubicBezTo>
                    <a:pt x="209" y="13"/>
                    <a:pt x="209" y="9"/>
                    <a:pt x="210" y="5"/>
                  </a:cubicBezTo>
                  <a:cubicBezTo>
                    <a:pt x="169" y="3"/>
                    <a:pt x="128" y="1"/>
                    <a:pt x="87" y="0"/>
                  </a:cubicBezTo>
                  <a:cubicBezTo>
                    <a:pt x="77" y="184"/>
                    <a:pt x="48" y="366"/>
                    <a:pt x="0" y="544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" name="Freeform 370">
              <a:extLst>
                <a:ext uri="{FF2B5EF4-FFF2-40B4-BE49-F238E27FC236}">
                  <a16:creationId xmlns:a16="http://schemas.microsoft.com/office/drawing/2014/main" xmlns="" id="{7BC0457A-29A1-4D84-89AF-1C2A8AF32F85}"/>
                </a:ext>
              </a:extLst>
            </p:cNvPr>
            <p:cNvSpPr>
              <a:spLocks/>
            </p:cNvSpPr>
            <p:nvPr/>
          </p:nvSpPr>
          <p:spPr bwMode="auto">
            <a:xfrm>
              <a:off x="5367" y="292"/>
              <a:ext cx="1243" cy="1265"/>
            </a:xfrm>
            <a:custGeom>
              <a:avLst/>
              <a:gdLst>
                <a:gd name="T0" fmla="*/ 1605 w 1610"/>
                <a:gd name="T1" fmla="*/ 1638 h 1638"/>
                <a:gd name="T2" fmla="*/ 1610 w 1610"/>
                <a:gd name="T3" fmla="*/ 1637 h 1638"/>
                <a:gd name="T4" fmla="*/ 1472 w 1610"/>
                <a:gd name="T5" fmla="*/ 1307 h 1638"/>
                <a:gd name="T6" fmla="*/ 1239 w 1610"/>
                <a:gd name="T7" fmla="*/ 1424 h 1638"/>
                <a:gd name="T8" fmla="*/ 2 w 1610"/>
                <a:gd name="T9" fmla="*/ 0 h 1638"/>
                <a:gd name="T10" fmla="*/ 0 w 1610"/>
                <a:gd name="T11" fmla="*/ 4 h 1638"/>
                <a:gd name="T12" fmla="*/ 1244 w 1610"/>
                <a:gd name="T13" fmla="*/ 1445 h 1638"/>
                <a:gd name="T14" fmla="*/ 1478 w 1610"/>
                <a:gd name="T15" fmla="*/ 1329 h 1638"/>
                <a:gd name="T16" fmla="*/ 1605 w 1610"/>
                <a:gd name="T17" fmla="*/ 1638 h 1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10" h="1638">
                  <a:moveTo>
                    <a:pt x="1605" y="1638"/>
                  </a:moveTo>
                  <a:cubicBezTo>
                    <a:pt x="1606" y="1638"/>
                    <a:pt x="1608" y="1637"/>
                    <a:pt x="1610" y="1637"/>
                  </a:cubicBezTo>
                  <a:cubicBezTo>
                    <a:pt x="1569" y="1525"/>
                    <a:pt x="1523" y="1415"/>
                    <a:pt x="1472" y="1307"/>
                  </a:cubicBezTo>
                  <a:cubicBezTo>
                    <a:pt x="1395" y="1347"/>
                    <a:pt x="1317" y="1386"/>
                    <a:pt x="1239" y="1424"/>
                  </a:cubicBezTo>
                  <a:cubicBezTo>
                    <a:pt x="977" y="866"/>
                    <a:pt x="568" y="370"/>
                    <a:pt x="2" y="0"/>
                  </a:cubicBezTo>
                  <a:cubicBezTo>
                    <a:pt x="1" y="1"/>
                    <a:pt x="0" y="2"/>
                    <a:pt x="0" y="4"/>
                  </a:cubicBezTo>
                  <a:cubicBezTo>
                    <a:pt x="571" y="377"/>
                    <a:pt x="982" y="880"/>
                    <a:pt x="1244" y="1445"/>
                  </a:cubicBezTo>
                  <a:cubicBezTo>
                    <a:pt x="1322" y="1407"/>
                    <a:pt x="1400" y="1368"/>
                    <a:pt x="1478" y="1329"/>
                  </a:cubicBezTo>
                  <a:cubicBezTo>
                    <a:pt x="1525" y="1430"/>
                    <a:pt x="1566" y="1534"/>
                    <a:pt x="1605" y="1638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" name="Freeform 371">
              <a:extLst>
                <a:ext uri="{FF2B5EF4-FFF2-40B4-BE49-F238E27FC236}">
                  <a16:creationId xmlns:a16="http://schemas.microsoft.com/office/drawing/2014/main" xmlns="" id="{665C9279-FC77-4161-B088-1ACAB996A202}"/>
                </a:ext>
              </a:extLst>
            </p:cNvPr>
            <p:cNvSpPr>
              <a:spLocks/>
            </p:cNvSpPr>
            <p:nvPr/>
          </p:nvSpPr>
          <p:spPr bwMode="auto">
            <a:xfrm>
              <a:off x="4126" y="140"/>
              <a:ext cx="817" cy="284"/>
            </a:xfrm>
            <a:custGeom>
              <a:avLst/>
              <a:gdLst>
                <a:gd name="T0" fmla="*/ 877 w 1057"/>
                <a:gd name="T1" fmla="*/ 368 h 368"/>
                <a:gd name="T2" fmla="*/ 1057 w 1057"/>
                <a:gd name="T3" fmla="*/ 8 h 368"/>
                <a:gd name="T4" fmla="*/ 1036 w 1057"/>
                <a:gd name="T5" fmla="*/ 0 h 368"/>
                <a:gd name="T6" fmla="*/ 860 w 1057"/>
                <a:gd name="T7" fmla="*/ 357 h 368"/>
                <a:gd name="T8" fmla="*/ 24 w 1057"/>
                <a:gd name="T9" fmla="*/ 99 h 368"/>
                <a:gd name="T10" fmla="*/ 0 w 1057"/>
                <a:gd name="T11" fmla="*/ 223 h 368"/>
                <a:gd name="T12" fmla="*/ 22 w 1057"/>
                <a:gd name="T13" fmla="*/ 227 h 368"/>
                <a:gd name="T14" fmla="*/ 46 w 1057"/>
                <a:gd name="T15" fmla="*/ 109 h 368"/>
                <a:gd name="T16" fmla="*/ 877 w 1057"/>
                <a:gd name="T17" fmla="*/ 368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57" h="368">
                  <a:moveTo>
                    <a:pt x="877" y="368"/>
                  </a:moveTo>
                  <a:cubicBezTo>
                    <a:pt x="936" y="249"/>
                    <a:pt x="997" y="129"/>
                    <a:pt x="1057" y="8"/>
                  </a:cubicBezTo>
                  <a:cubicBezTo>
                    <a:pt x="1050" y="5"/>
                    <a:pt x="1042" y="2"/>
                    <a:pt x="1036" y="0"/>
                  </a:cubicBezTo>
                  <a:cubicBezTo>
                    <a:pt x="977" y="118"/>
                    <a:pt x="918" y="237"/>
                    <a:pt x="860" y="357"/>
                  </a:cubicBezTo>
                  <a:cubicBezTo>
                    <a:pt x="608" y="244"/>
                    <a:pt x="330" y="157"/>
                    <a:pt x="24" y="99"/>
                  </a:cubicBezTo>
                  <a:cubicBezTo>
                    <a:pt x="16" y="140"/>
                    <a:pt x="8" y="182"/>
                    <a:pt x="0" y="223"/>
                  </a:cubicBezTo>
                  <a:cubicBezTo>
                    <a:pt x="7" y="225"/>
                    <a:pt x="15" y="226"/>
                    <a:pt x="22" y="227"/>
                  </a:cubicBezTo>
                  <a:cubicBezTo>
                    <a:pt x="30" y="188"/>
                    <a:pt x="39" y="148"/>
                    <a:pt x="46" y="109"/>
                  </a:cubicBezTo>
                  <a:cubicBezTo>
                    <a:pt x="350" y="168"/>
                    <a:pt x="627" y="256"/>
                    <a:pt x="877" y="368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" name="Freeform 372">
              <a:extLst>
                <a:ext uri="{FF2B5EF4-FFF2-40B4-BE49-F238E27FC236}">
                  <a16:creationId xmlns:a16="http://schemas.microsoft.com/office/drawing/2014/main" xmlns="" id="{CD385299-E7DD-427F-8B0B-C19BA4399BC6}"/>
                </a:ext>
              </a:extLst>
            </p:cNvPr>
            <p:cNvSpPr>
              <a:spLocks/>
            </p:cNvSpPr>
            <p:nvPr/>
          </p:nvSpPr>
          <p:spPr bwMode="auto">
            <a:xfrm>
              <a:off x="4654" y="1172"/>
              <a:ext cx="319" cy="349"/>
            </a:xfrm>
            <a:custGeom>
              <a:avLst/>
              <a:gdLst>
                <a:gd name="T0" fmla="*/ 408 w 413"/>
                <a:gd name="T1" fmla="*/ 213 h 452"/>
                <a:gd name="T2" fmla="*/ 413 w 413"/>
                <a:gd name="T3" fmla="*/ 208 h 452"/>
                <a:gd name="T4" fmla="*/ 146 w 413"/>
                <a:gd name="T5" fmla="*/ 0 h 452"/>
                <a:gd name="T6" fmla="*/ 0 w 413"/>
                <a:gd name="T7" fmla="*/ 205 h 452"/>
                <a:gd name="T8" fmla="*/ 203 w 413"/>
                <a:gd name="T9" fmla="*/ 360 h 452"/>
                <a:gd name="T10" fmla="*/ 131 w 413"/>
                <a:gd name="T11" fmla="*/ 440 h 452"/>
                <a:gd name="T12" fmla="*/ 145 w 413"/>
                <a:gd name="T13" fmla="*/ 452 h 452"/>
                <a:gd name="T14" fmla="*/ 221 w 413"/>
                <a:gd name="T15" fmla="*/ 368 h 452"/>
                <a:gd name="T16" fmla="*/ 19 w 413"/>
                <a:gd name="T17" fmla="*/ 211 h 452"/>
                <a:gd name="T18" fmla="*/ 160 w 413"/>
                <a:gd name="T19" fmla="*/ 17 h 452"/>
                <a:gd name="T20" fmla="*/ 408 w 413"/>
                <a:gd name="T21" fmla="*/ 213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13" h="452">
                  <a:moveTo>
                    <a:pt x="408" y="213"/>
                  </a:moveTo>
                  <a:cubicBezTo>
                    <a:pt x="409" y="210"/>
                    <a:pt x="411" y="209"/>
                    <a:pt x="413" y="208"/>
                  </a:cubicBezTo>
                  <a:cubicBezTo>
                    <a:pt x="330" y="133"/>
                    <a:pt x="242" y="63"/>
                    <a:pt x="146" y="0"/>
                  </a:cubicBezTo>
                  <a:cubicBezTo>
                    <a:pt x="97" y="68"/>
                    <a:pt x="48" y="137"/>
                    <a:pt x="0" y="205"/>
                  </a:cubicBezTo>
                  <a:cubicBezTo>
                    <a:pt x="72" y="253"/>
                    <a:pt x="140" y="305"/>
                    <a:pt x="203" y="360"/>
                  </a:cubicBezTo>
                  <a:cubicBezTo>
                    <a:pt x="179" y="386"/>
                    <a:pt x="156" y="413"/>
                    <a:pt x="131" y="440"/>
                  </a:cubicBezTo>
                  <a:cubicBezTo>
                    <a:pt x="136" y="444"/>
                    <a:pt x="141" y="448"/>
                    <a:pt x="145" y="452"/>
                  </a:cubicBezTo>
                  <a:cubicBezTo>
                    <a:pt x="171" y="424"/>
                    <a:pt x="196" y="396"/>
                    <a:pt x="221" y="368"/>
                  </a:cubicBezTo>
                  <a:cubicBezTo>
                    <a:pt x="159" y="312"/>
                    <a:pt x="92" y="259"/>
                    <a:pt x="19" y="211"/>
                  </a:cubicBezTo>
                  <a:cubicBezTo>
                    <a:pt x="67" y="146"/>
                    <a:pt x="113" y="81"/>
                    <a:pt x="160" y="17"/>
                  </a:cubicBezTo>
                  <a:cubicBezTo>
                    <a:pt x="249" y="78"/>
                    <a:pt x="332" y="143"/>
                    <a:pt x="408" y="213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" name="Freeform 373">
              <a:extLst>
                <a:ext uri="{FF2B5EF4-FFF2-40B4-BE49-F238E27FC236}">
                  <a16:creationId xmlns:a16="http://schemas.microsoft.com/office/drawing/2014/main" xmlns="" id="{B55C104F-BAD7-4A94-8FE8-A78547424F42}"/>
                </a:ext>
              </a:extLst>
            </p:cNvPr>
            <p:cNvSpPr>
              <a:spLocks/>
            </p:cNvSpPr>
            <p:nvPr/>
          </p:nvSpPr>
          <p:spPr bwMode="auto">
            <a:xfrm>
              <a:off x="4253" y="1139"/>
              <a:ext cx="284" cy="138"/>
            </a:xfrm>
            <a:custGeom>
              <a:avLst/>
              <a:gdLst>
                <a:gd name="T0" fmla="*/ 271 w 367"/>
                <a:gd name="T1" fmla="*/ 179 h 179"/>
                <a:gd name="T2" fmla="*/ 367 w 367"/>
                <a:gd name="T3" fmla="*/ 7 h 179"/>
                <a:gd name="T4" fmla="*/ 354 w 367"/>
                <a:gd name="T5" fmla="*/ 0 h 179"/>
                <a:gd name="T6" fmla="*/ 261 w 367"/>
                <a:gd name="T7" fmla="*/ 168 h 179"/>
                <a:gd name="T8" fmla="*/ 75 w 367"/>
                <a:gd name="T9" fmla="*/ 87 h 179"/>
                <a:gd name="T10" fmla="*/ 63 w 367"/>
                <a:gd name="T11" fmla="*/ 115 h 179"/>
                <a:gd name="T12" fmla="*/ 0 w 367"/>
                <a:gd name="T13" fmla="*/ 105 h 179"/>
                <a:gd name="T14" fmla="*/ 6 w 367"/>
                <a:gd name="T15" fmla="*/ 111 h 179"/>
                <a:gd name="T16" fmla="*/ 75 w 367"/>
                <a:gd name="T17" fmla="*/ 123 h 179"/>
                <a:gd name="T18" fmla="*/ 86 w 367"/>
                <a:gd name="T19" fmla="*/ 96 h 179"/>
                <a:gd name="T20" fmla="*/ 271 w 367"/>
                <a:gd name="T21" fmla="*/ 179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7" h="179">
                  <a:moveTo>
                    <a:pt x="271" y="179"/>
                  </a:moveTo>
                  <a:cubicBezTo>
                    <a:pt x="303" y="122"/>
                    <a:pt x="336" y="64"/>
                    <a:pt x="367" y="7"/>
                  </a:cubicBezTo>
                  <a:cubicBezTo>
                    <a:pt x="362" y="5"/>
                    <a:pt x="358" y="2"/>
                    <a:pt x="354" y="0"/>
                  </a:cubicBezTo>
                  <a:cubicBezTo>
                    <a:pt x="323" y="56"/>
                    <a:pt x="292" y="113"/>
                    <a:pt x="261" y="168"/>
                  </a:cubicBezTo>
                  <a:cubicBezTo>
                    <a:pt x="202" y="139"/>
                    <a:pt x="140" y="112"/>
                    <a:pt x="75" y="87"/>
                  </a:cubicBezTo>
                  <a:cubicBezTo>
                    <a:pt x="71" y="96"/>
                    <a:pt x="67" y="106"/>
                    <a:pt x="63" y="115"/>
                  </a:cubicBezTo>
                  <a:cubicBezTo>
                    <a:pt x="43" y="112"/>
                    <a:pt x="21" y="108"/>
                    <a:pt x="0" y="105"/>
                  </a:cubicBezTo>
                  <a:cubicBezTo>
                    <a:pt x="2" y="107"/>
                    <a:pt x="4" y="109"/>
                    <a:pt x="6" y="111"/>
                  </a:cubicBezTo>
                  <a:cubicBezTo>
                    <a:pt x="28" y="114"/>
                    <a:pt x="52" y="118"/>
                    <a:pt x="75" y="123"/>
                  </a:cubicBezTo>
                  <a:cubicBezTo>
                    <a:pt x="79" y="113"/>
                    <a:pt x="82" y="104"/>
                    <a:pt x="86" y="96"/>
                  </a:cubicBezTo>
                  <a:cubicBezTo>
                    <a:pt x="151" y="121"/>
                    <a:pt x="212" y="149"/>
                    <a:pt x="271" y="179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" name="Freeform 374">
              <a:extLst>
                <a:ext uri="{FF2B5EF4-FFF2-40B4-BE49-F238E27FC236}">
                  <a16:creationId xmlns:a16="http://schemas.microsoft.com/office/drawing/2014/main" xmlns="" id="{0436E549-3E4B-4E90-9B2A-186D7C5D5F2D}"/>
                </a:ext>
              </a:extLst>
            </p:cNvPr>
            <p:cNvSpPr>
              <a:spLocks/>
            </p:cNvSpPr>
            <p:nvPr/>
          </p:nvSpPr>
          <p:spPr bwMode="auto">
            <a:xfrm>
              <a:off x="5632" y="749"/>
              <a:ext cx="315" cy="498"/>
            </a:xfrm>
            <a:custGeom>
              <a:avLst/>
              <a:gdLst>
                <a:gd name="T0" fmla="*/ 406 w 409"/>
                <a:gd name="T1" fmla="*/ 645 h 645"/>
                <a:gd name="T2" fmla="*/ 409 w 409"/>
                <a:gd name="T3" fmla="*/ 643 h 645"/>
                <a:gd name="T4" fmla="*/ 16 w 409"/>
                <a:gd name="T5" fmla="*/ 139 h 645"/>
                <a:gd name="T6" fmla="*/ 148 w 409"/>
                <a:gd name="T7" fmla="*/ 14 h 645"/>
                <a:gd name="T8" fmla="*/ 134 w 409"/>
                <a:gd name="T9" fmla="*/ 0 h 645"/>
                <a:gd name="T10" fmla="*/ 0 w 409"/>
                <a:gd name="T11" fmla="*/ 127 h 645"/>
                <a:gd name="T12" fmla="*/ 406 w 409"/>
                <a:gd name="T13" fmla="*/ 645 h 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9" h="645">
                  <a:moveTo>
                    <a:pt x="406" y="645"/>
                  </a:moveTo>
                  <a:cubicBezTo>
                    <a:pt x="407" y="644"/>
                    <a:pt x="408" y="644"/>
                    <a:pt x="409" y="643"/>
                  </a:cubicBezTo>
                  <a:cubicBezTo>
                    <a:pt x="297" y="464"/>
                    <a:pt x="166" y="295"/>
                    <a:pt x="16" y="139"/>
                  </a:cubicBezTo>
                  <a:cubicBezTo>
                    <a:pt x="60" y="98"/>
                    <a:pt x="104" y="56"/>
                    <a:pt x="148" y="14"/>
                  </a:cubicBezTo>
                  <a:cubicBezTo>
                    <a:pt x="143" y="10"/>
                    <a:pt x="138" y="5"/>
                    <a:pt x="134" y="0"/>
                  </a:cubicBezTo>
                  <a:cubicBezTo>
                    <a:pt x="89" y="43"/>
                    <a:pt x="44" y="85"/>
                    <a:pt x="0" y="127"/>
                  </a:cubicBezTo>
                  <a:cubicBezTo>
                    <a:pt x="155" y="288"/>
                    <a:pt x="290" y="461"/>
                    <a:pt x="406" y="645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" name="Freeform 375">
              <a:extLst>
                <a:ext uri="{FF2B5EF4-FFF2-40B4-BE49-F238E27FC236}">
                  <a16:creationId xmlns:a16="http://schemas.microsoft.com/office/drawing/2014/main" xmlns="" id="{9BF7B199-49FC-49B0-A170-FB3AAFA6F816}"/>
                </a:ext>
              </a:extLst>
            </p:cNvPr>
            <p:cNvSpPr>
              <a:spLocks/>
            </p:cNvSpPr>
            <p:nvPr/>
          </p:nvSpPr>
          <p:spPr bwMode="auto">
            <a:xfrm>
              <a:off x="5465" y="1716"/>
              <a:ext cx="213" cy="151"/>
            </a:xfrm>
            <a:custGeom>
              <a:avLst/>
              <a:gdLst>
                <a:gd name="T0" fmla="*/ 92 w 276"/>
                <a:gd name="T1" fmla="*/ 195 h 195"/>
                <a:gd name="T2" fmla="*/ 276 w 276"/>
                <a:gd name="T3" fmla="*/ 110 h 195"/>
                <a:gd name="T4" fmla="*/ 270 w 276"/>
                <a:gd name="T5" fmla="*/ 95 h 195"/>
                <a:gd name="T6" fmla="*/ 89 w 276"/>
                <a:gd name="T7" fmla="*/ 179 h 195"/>
                <a:gd name="T8" fmla="*/ 3 w 276"/>
                <a:gd name="T9" fmla="*/ 0 h 195"/>
                <a:gd name="T10" fmla="*/ 0 w 276"/>
                <a:gd name="T11" fmla="*/ 2 h 195"/>
                <a:gd name="T12" fmla="*/ 92 w 276"/>
                <a:gd name="T13" fmla="*/ 195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6" h="195">
                  <a:moveTo>
                    <a:pt x="92" y="195"/>
                  </a:moveTo>
                  <a:cubicBezTo>
                    <a:pt x="153" y="167"/>
                    <a:pt x="215" y="138"/>
                    <a:pt x="276" y="110"/>
                  </a:cubicBezTo>
                  <a:cubicBezTo>
                    <a:pt x="274" y="105"/>
                    <a:pt x="273" y="100"/>
                    <a:pt x="270" y="95"/>
                  </a:cubicBezTo>
                  <a:cubicBezTo>
                    <a:pt x="210" y="123"/>
                    <a:pt x="150" y="151"/>
                    <a:pt x="89" y="179"/>
                  </a:cubicBezTo>
                  <a:cubicBezTo>
                    <a:pt x="63" y="119"/>
                    <a:pt x="34" y="59"/>
                    <a:pt x="3" y="0"/>
                  </a:cubicBezTo>
                  <a:cubicBezTo>
                    <a:pt x="2" y="1"/>
                    <a:pt x="1" y="2"/>
                    <a:pt x="0" y="2"/>
                  </a:cubicBezTo>
                  <a:cubicBezTo>
                    <a:pt x="33" y="66"/>
                    <a:pt x="64" y="130"/>
                    <a:pt x="92" y="195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" name="Freeform 376">
              <a:extLst>
                <a:ext uri="{FF2B5EF4-FFF2-40B4-BE49-F238E27FC236}">
                  <a16:creationId xmlns:a16="http://schemas.microsoft.com/office/drawing/2014/main" xmlns="" id="{4DB562A5-9F20-48A1-8550-A37C405B1FBE}"/>
                </a:ext>
              </a:extLst>
            </p:cNvPr>
            <p:cNvSpPr>
              <a:spLocks/>
            </p:cNvSpPr>
            <p:nvPr/>
          </p:nvSpPr>
          <p:spPr bwMode="auto">
            <a:xfrm>
              <a:off x="4018" y="1365"/>
              <a:ext cx="254" cy="310"/>
            </a:xfrm>
            <a:custGeom>
              <a:avLst/>
              <a:gdLst>
                <a:gd name="T0" fmla="*/ 253 w 329"/>
                <a:gd name="T1" fmla="*/ 402 h 402"/>
                <a:gd name="T2" fmla="*/ 255 w 329"/>
                <a:gd name="T3" fmla="*/ 398 h 402"/>
                <a:gd name="T4" fmla="*/ 11 w 329"/>
                <a:gd name="T5" fmla="*/ 304 h 402"/>
                <a:gd name="T6" fmla="*/ 109 w 329"/>
                <a:gd name="T7" fmla="*/ 8 h 402"/>
                <a:gd name="T8" fmla="*/ 328 w 329"/>
                <a:gd name="T9" fmla="*/ 88 h 402"/>
                <a:gd name="T10" fmla="*/ 329 w 329"/>
                <a:gd name="T11" fmla="*/ 83 h 402"/>
                <a:gd name="T12" fmla="*/ 99 w 329"/>
                <a:gd name="T13" fmla="*/ 0 h 402"/>
                <a:gd name="T14" fmla="*/ 0 w 329"/>
                <a:gd name="T15" fmla="*/ 306 h 402"/>
                <a:gd name="T16" fmla="*/ 253 w 329"/>
                <a:gd name="T1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9" h="402">
                  <a:moveTo>
                    <a:pt x="253" y="402"/>
                  </a:moveTo>
                  <a:cubicBezTo>
                    <a:pt x="254" y="401"/>
                    <a:pt x="254" y="400"/>
                    <a:pt x="255" y="398"/>
                  </a:cubicBezTo>
                  <a:cubicBezTo>
                    <a:pt x="179" y="362"/>
                    <a:pt x="98" y="330"/>
                    <a:pt x="11" y="304"/>
                  </a:cubicBezTo>
                  <a:cubicBezTo>
                    <a:pt x="44" y="206"/>
                    <a:pt x="76" y="107"/>
                    <a:pt x="109" y="8"/>
                  </a:cubicBezTo>
                  <a:cubicBezTo>
                    <a:pt x="185" y="31"/>
                    <a:pt x="259" y="58"/>
                    <a:pt x="328" y="88"/>
                  </a:cubicBezTo>
                  <a:cubicBezTo>
                    <a:pt x="328" y="86"/>
                    <a:pt x="328" y="85"/>
                    <a:pt x="329" y="83"/>
                  </a:cubicBezTo>
                  <a:cubicBezTo>
                    <a:pt x="256" y="52"/>
                    <a:pt x="180" y="24"/>
                    <a:pt x="99" y="0"/>
                  </a:cubicBezTo>
                  <a:cubicBezTo>
                    <a:pt x="66" y="102"/>
                    <a:pt x="33" y="204"/>
                    <a:pt x="0" y="306"/>
                  </a:cubicBezTo>
                  <a:cubicBezTo>
                    <a:pt x="91" y="332"/>
                    <a:pt x="174" y="364"/>
                    <a:pt x="253" y="402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" name="Freeform 377">
              <a:extLst>
                <a:ext uri="{FF2B5EF4-FFF2-40B4-BE49-F238E27FC236}">
                  <a16:creationId xmlns:a16="http://schemas.microsoft.com/office/drawing/2014/main" xmlns="" id="{7797E5A4-F03B-4AF2-85F8-B4F248E06B3E}"/>
                </a:ext>
              </a:extLst>
            </p:cNvPr>
            <p:cNvSpPr>
              <a:spLocks/>
            </p:cNvSpPr>
            <p:nvPr/>
          </p:nvSpPr>
          <p:spPr bwMode="auto">
            <a:xfrm>
              <a:off x="4435" y="2180"/>
              <a:ext cx="212" cy="445"/>
            </a:xfrm>
            <a:custGeom>
              <a:avLst/>
              <a:gdLst>
                <a:gd name="T0" fmla="*/ 204 w 274"/>
                <a:gd name="T1" fmla="*/ 577 h 577"/>
                <a:gd name="T2" fmla="*/ 274 w 274"/>
                <a:gd name="T3" fmla="*/ 569 h 577"/>
                <a:gd name="T4" fmla="*/ 273 w 274"/>
                <a:gd name="T5" fmla="*/ 562 h 577"/>
                <a:gd name="T6" fmla="*/ 207 w 274"/>
                <a:gd name="T7" fmla="*/ 570 h 577"/>
                <a:gd name="T8" fmla="*/ 4 w 274"/>
                <a:gd name="T9" fmla="*/ 0 h 577"/>
                <a:gd name="T10" fmla="*/ 0 w 274"/>
                <a:gd name="T11" fmla="*/ 2 h 577"/>
                <a:gd name="T12" fmla="*/ 204 w 274"/>
                <a:gd name="T13" fmla="*/ 577 h 5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4" h="577">
                  <a:moveTo>
                    <a:pt x="204" y="577"/>
                  </a:moveTo>
                  <a:cubicBezTo>
                    <a:pt x="227" y="574"/>
                    <a:pt x="250" y="571"/>
                    <a:pt x="274" y="569"/>
                  </a:cubicBezTo>
                  <a:cubicBezTo>
                    <a:pt x="274" y="566"/>
                    <a:pt x="273" y="565"/>
                    <a:pt x="273" y="562"/>
                  </a:cubicBezTo>
                  <a:cubicBezTo>
                    <a:pt x="251" y="565"/>
                    <a:pt x="229" y="567"/>
                    <a:pt x="207" y="570"/>
                  </a:cubicBezTo>
                  <a:cubicBezTo>
                    <a:pt x="187" y="367"/>
                    <a:pt x="122" y="169"/>
                    <a:pt x="4" y="0"/>
                  </a:cubicBezTo>
                  <a:cubicBezTo>
                    <a:pt x="3" y="1"/>
                    <a:pt x="1" y="1"/>
                    <a:pt x="0" y="2"/>
                  </a:cubicBezTo>
                  <a:cubicBezTo>
                    <a:pt x="118" y="173"/>
                    <a:pt x="185" y="373"/>
                    <a:pt x="204" y="577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" name="Freeform 378">
              <a:extLst>
                <a:ext uri="{FF2B5EF4-FFF2-40B4-BE49-F238E27FC236}">
                  <a16:creationId xmlns:a16="http://schemas.microsoft.com/office/drawing/2014/main" xmlns="" id="{0FC9311C-3488-4A78-BE95-D8D263BE2B3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40" y="3606"/>
              <a:ext cx="310" cy="324"/>
            </a:xfrm>
            <a:custGeom>
              <a:avLst/>
              <a:gdLst>
                <a:gd name="T0" fmla="*/ 0 w 401"/>
                <a:gd name="T1" fmla="*/ 413 h 419"/>
                <a:gd name="T2" fmla="*/ 4 w 401"/>
                <a:gd name="T3" fmla="*/ 419 h 419"/>
                <a:gd name="T4" fmla="*/ 124 w 401"/>
                <a:gd name="T5" fmla="*/ 330 h 419"/>
                <a:gd name="T6" fmla="*/ 109 w 401"/>
                <a:gd name="T7" fmla="*/ 312 h 419"/>
                <a:gd name="T8" fmla="*/ 401 w 401"/>
                <a:gd name="T9" fmla="*/ 4 h 419"/>
                <a:gd name="T10" fmla="*/ 396 w 401"/>
                <a:gd name="T11" fmla="*/ 0 h 419"/>
                <a:gd name="T12" fmla="*/ 94 w 401"/>
                <a:gd name="T13" fmla="*/ 315 h 419"/>
                <a:gd name="T14" fmla="*/ 109 w 401"/>
                <a:gd name="T15" fmla="*/ 334 h 419"/>
                <a:gd name="T16" fmla="*/ 0 w 401"/>
                <a:gd name="T17" fmla="*/ 413 h 4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1" h="419">
                  <a:moveTo>
                    <a:pt x="0" y="413"/>
                  </a:moveTo>
                  <a:cubicBezTo>
                    <a:pt x="1" y="416"/>
                    <a:pt x="3" y="418"/>
                    <a:pt x="4" y="419"/>
                  </a:cubicBezTo>
                  <a:cubicBezTo>
                    <a:pt x="46" y="392"/>
                    <a:pt x="85" y="362"/>
                    <a:pt x="124" y="330"/>
                  </a:cubicBezTo>
                  <a:cubicBezTo>
                    <a:pt x="119" y="324"/>
                    <a:pt x="114" y="318"/>
                    <a:pt x="109" y="312"/>
                  </a:cubicBezTo>
                  <a:cubicBezTo>
                    <a:pt x="220" y="221"/>
                    <a:pt x="317" y="118"/>
                    <a:pt x="401" y="4"/>
                  </a:cubicBezTo>
                  <a:cubicBezTo>
                    <a:pt x="399" y="3"/>
                    <a:pt x="397" y="2"/>
                    <a:pt x="396" y="0"/>
                  </a:cubicBezTo>
                  <a:cubicBezTo>
                    <a:pt x="309" y="117"/>
                    <a:pt x="208" y="223"/>
                    <a:pt x="94" y="315"/>
                  </a:cubicBezTo>
                  <a:cubicBezTo>
                    <a:pt x="98" y="322"/>
                    <a:pt x="103" y="328"/>
                    <a:pt x="109" y="334"/>
                  </a:cubicBezTo>
                  <a:cubicBezTo>
                    <a:pt x="74" y="362"/>
                    <a:pt x="38" y="389"/>
                    <a:pt x="0" y="413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" name="Freeform 379">
              <a:extLst>
                <a:ext uri="{FF2B5EF4-FFF2-40B4-BE49-F238E27FC236}">
                  <a16:creationId xmlns:a16="http://schemas.microsoft.com/office/drawing/2014/main" xmlns="" id="{E1E4F0BD-473E-440B-AD95-5B21D71ED119}"/>
                </a:ext>
              </a:extLst>
            </p:cNvPr>
            <p:cNvSpPr>
              <a:spLocks/>
            </p:cNvSpPr>
            <p:nvPr/>
          </p:nvSpPr>
          <p:spPr bwMode="auto">
            <a:xfrm>
              <a:off x="5220" y="4348"/>
              <a:ext cx="364" cy="305"/>
            </a:xfrm>
            <a:custGeom>
              <a:avLst/>
              <a:gdLst>
                <a:gd name="T0" fmla="*/ 13 w 471"/>
                <a:gd name="T1" fmla="*/ 287 h 395"/>
                <a:gd name="T2" fmla="*/ 106 w 471"/>
                <a:gd name="T3" fmla="*/ 395 h 395"/>
                <a:gd name="T4" fmla="*/ 471 w 471"/>
                <a:gd name="T5" fmla="*/ 4 h 395"/>
                <a:gd name="T6" fmla="*/ 466 w 471"/>
                <a:gd name="T7" fmla="*/ 0 h 395"/>
                <a:gd name="T8" fmla="*/ 121 w 471"/>
                <a:gd name="T9" fmla="*/ 373 h 395"/>
                <a:gd name="T10" fmla="*/ 36 w 471"/>
                <a:gd name="T11" fmla="*/ 275 h 395"/>
                <a:gd name="T12" fmla="*/ 136 w 471"/>
                <a:gd name="T13" fmla="*/ 179 h 395"/>
                <a:gd name="T14" fmla="*/ 15 w 471"/>
                <a:gd name="T15" fmla="*/ 53 h 395"/>
                <a:gd name="T16" fmla="*/ 0 w 471"/>
                <a:gd name="T17" fmla="*/ 69 h 395"/>
                <a:gd name="T18" fmla="*/ 114 w 471"/>
                <a:gd name="T19" fmla="*/ 191 h 395"/>
                <a:gd name="T20" fmla="*/ 13 w 471"/>
                <a:gd name="T21" fmla="*/ 287 h 3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71" h="395">
                  <a:moveTo>
                    <a:pt x="13" y="287"/>
                  </a:moveTo>
                  <a:cubicBezTo>
                    <a:pt x="43" y="322"/>
                    <a:pt x="76" y="359"/>
                    <a:pt x="106" y="395"/>
                  </a:cubicBezTo>
                  <a:cubicBezTo>
                    <a:pt x="239" y="276"/>
                    <a:pt x="361" y="145"/>
                    <a:pt x="471" y="4"/>
                  </a:cubicBezTo>
                  <a:cubicBezTo>
                    <a:pt x="469" y="3"/>
                    <a:pt x="468" y="1"/>
                    <a:pt x="466" y="0"/>
                  </a:cubicBezTo>
                  <a:cubicBezTo>
                    <a:pt x="362" y="134"/>
                    <a:pt x="247" y="258"/>
                    <a:pt x="121" y="373"/>
                  </a:cubicBezTo>
                  <a:cubicBezTo>
                    <a:pt x="93" y="340"/>
                    <a:pt x="64" y="307"/>
                    <a:pt x="36" y="275"/>
                  </a:cubicBezTo>
                  <a:cubicBezTo>
                    <a:pt x="70" y="243"/>
                    <a:pt x="104" y="211"/>
                    <a:pt x="136" y="179"/>
                  </a:cubicBezTo>
                  <a:cubicBezTo>
                    <a:pt x="96" y="137"/>
                    <a:pt x="56" y="95"/>
                    <a:pt x="15" y="53"/>
                  </a:cubicBezTo>
                  <a:cubicBezTo>
                    <a:pt x="10" y="58"/>
                    <a:pt x="5" y="63"/>
                    <a:pt x="0" y="69"/>
                  </a:cubicBezTo>
                  <a:cubicBezTo>
                    <a:pt x="37" y="109"/>
                    <a:pt x="76" y="150"/>
                    <a:pt x="114" y="191"/>
                  </a:cubicBezTo>
                  <a:cubicBezTo>
                    <a:pt x="81" y="223"/>
                    <a:pt x="47" y="256"/>
                    <a:pt x="13" y="287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" name="椭圆 1">
            <a:extLst>
              <a:ext uri="{FF2B5EF4-FFF2-40B4-BE49-F238E27FC236}">
                <a16:creationId xmlns:a16="http://schemas.microsoft.com/office/drawing/2014/main" xmlns="" id="{6C2EA7F0-8E96-4854-BCE5-6AD2D290BBF1}"/>
              </a:ext>
            </a:extLst>
          </p:cNvPr>
          <p:cNvSpPr/>
          <p:nvPr/>
        </p:nvSpPr>
        <p:spPr>
          <a:xfrm>
            <a:off x="1943982" y="1239906"/>
            <a:ext cx="2663688" cy="2663688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9EFB9787-3F24-4DCB-A4BB-4369ECFF9B64}"/>
              </a:ext>
            </a:extLst>
          </p:cNvPr>
          <p:cNvSpPr txBox="1"/>
          <p:nvPr/>
        </p:nvSpPr>
        <p:spPr>
          <a:xfrm>
            <a:off x="2367290" y="1925419"/>
            <a:ext cx="182633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b="1" dirty="0">
                <a:solidFill>
                  <a:schemeClr val="bg1"/>
                </a:solidFill>
              </a:rPr>
              <a:t>CONTENT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  <p:sp>
        <p:nvSpPr>
          <p:cNvPr id="18" name="矩形 17" descr="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">
            <a:extLst>
              <a:ext uri="{FF2B5EF4-FFF2-40B4-BE49-F238E27FC236}">
                <a16:creationId xmlns:a16="http://schemas.microsoft.com/office/drawing/2014/main" xmlns="" id="{DA3BB0C5-7D3B-45E8-A0AC-44DC5F5BDF4C}"/>
              </a:ext>
            </a:extLst>
          </p:cNvPr>
          <p:cNvSpPr/>
          <p:nvPr/>
        </p:nvSpPr>
        <p:spPr>
          <a:xfrm>
            <a:off x="1943982" y="2425343"/>
            <a:ext cx="2672944" cy="5254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Lorem ipsum dolor sit </a:t>
            </a:r>
            <a:r>
              <a:rPr lang="en-US" altLang="zh-CN" sz="1000" dirty="0" err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amet</a:t>
            </a:r>
            <a:r>
              <a:rPr lang="en-US" altLang="zh-CN" sz="1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, </a:t>
            </a:r>
            <a:r>
              <a:rPr lang="en-US" altLang="zh-CN" sz="1000" dirty="0" err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consectetur</a:t>
            </a:r>
            <a:r>
              <a:rPr lang="en-US" altLang="zh-CN" sz="1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</a:t>
            </a:r>
            <a:r>
              <a:rPr lang="en-US" altLang="zh-CN" sz="1000" dirty="0" err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adipiscing</a:t>
            </a:r>
            <a:r>
              <a:rPr lang="en-US" altLang="zh-CN" sz="1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</a:t>
            </a:r>
            <a:r>
              <a:rPr lang="en-US" altLang="zh-CN" sz="1000" dirty="0" err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elit</a:t>
            </a:r>
            <a:r>
              <a:rPr lang="en-US" altLang="zh-CN" sz="1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. Ut </a:t>
            </a:r>
            <a:r>
              <a:rPr lang="en-US" altLang="zh-CN" sz="1000" dirty="0" err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efficitur</a:t>
            </a:r>
            <a:endParaRPr lang="zh-CN" altLang="en-US" sz="10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6BA303A7-3374-4E8E-BDC0-A75634685CDE}"/>
              </a:ext>
            </a:extLst>
          </p:cNvPr>
          <p:cNvSpPr txBox="1"/>
          <p:nvPr/>
        </p:nvSpPr>
        <p:spPr>
          <a:xfrm>
            <a:off x="5823084" y="797739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chemeClr val="tx2"/>
                </a:solidFill>
              </a:rPr>
              <a:t>输入你的文本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0C192E9D-F6B9-462C-B93B-7C520B724DEA}"/>
              </a:ext>
            </a:extLst>
          </p:cNvPr>
          <p:cNvSpPr/>
          <p:nvPr/>
        </p:nvSpPr>
        <p:spPr>
          <a:xfrm>
            <a:off x="5823084" y="1130976"/>
            <a:ext cx="202632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dirty="0"/>
              <a:t>PLEASE PUT YOUR TEXT HERE</a:t>
            </a:r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xmlns="" id="{F585536F-6ACC-4496-9099-C61EBB55E5D4}"/>
              </a:ext>
            </a:extLst>
          </p:cNvPr>
          <p:cNvSpPr/>
          <p:nvPr/>
        </p:nvSpPr>
        <p:spPr>
          <a:xfrm>
            <a:off x="5131716" y="763523"/>
            <a:ext cx="628153" cy="62815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一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230CDC8C-E0B2-48F6-89D5-89DE31EB3B31}"/>
              </a:ext>
            </a:extLst>
          </p:cNvPr>
          <p:cNvSpPr txBox="1"/>
          <p:nvPr/>
        </p:nvSpPr>
        <p:spPr>
          <a:xfrm>
            <a:off x="5823084" y="1771990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chemeClr val="tx2"/>
                </a:solidFill>
              </a:rPr>
              <a:t>输入你的文本</a:t>
            </a: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2896BA86-E504-46B3-8E2D-24860609F0CA}"/>
              </a:ext>
            </a:extLst>
          </p:cNvPr>
          <p:cNvSpPr/>
          <p:nvPr/>
        </p:nvSpPr>
        <p:spPr>
          <a:xfrm>
            <a:off x="5823084" y="2105227"/>
            <a:ext cx="202632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dirty="0"/>
              <a:t>PLEASE PUT YOUR TEXT HERE</a:t>
            </a:r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xmlns="" id="{795F435D-143A-4CC5-BBF0-957A8B9BAFC3}"/>
              </a:ext>
            </a:extLst>
          </p:cNvPr>
          <p:cNvSpPr/>
          <p:nvPr/>
        </p:nvSpPr>
        <p:spPr>
          <a:xfrm>
            <a:off x="5131716" y="1737774"/>
            <a:ext cx="628153" cy="62815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二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D1384DE0-AFDE-467C-A9A6-DC889ADFE18B}"/>
              </a:ext>
            </a:extLst>
          </p:cNvPr>
          <p:cNvSpPr txBox="1"/>
          <p:nvPr/>
        </p:nvSpPr>
        <p:spPr>
          <a:xfrm>
            <a:off x="5823084" y="2793318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chemeClr val="tx2"/>
                </a:solidFill>
              </a:rPr>
              <a:t>输入你的文本</a:t>
            </a: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xmlns="" id="{9304D723-C354-4F71-B45E-C73B5D229374}"/>
              </a:ext>
            </a:extLst>
          </p:cNvPr>
          <p:cNvSpPr/>
          <p:nvPr/>
        </p:nvSpPr>
        <p:spPr>
          <a:xfrm>
            <a:off x="5823084" y="3126555"/>
            <a:ext cx="202632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dirty="0"/>
              <a:t>PLEASE PUT YOUR TEXT HERE</a:t>
            </a:r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xmlns="" id="{E67D8ECA-C37B-4DEA-B682-94CC39FE3D56}"/>
              </a:ext>
            </a:extLst>
          </p:cNvPr>
          <p:cNvSpPr/>
          <p:nvPr/>
        </p:nvSpPr>
        <p:spPr>
          <a:xfrm>
            <a:off x="5131716" y="2759102"/>
            <a:ext cx="628153" cy="62815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三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25169249-71D3-43A3-948F-00F3DD882C57}"/>
              </a:ext>
            </a:extLst>
          </p:cNvPr>
          <p:cNvSpPr txBox="1"/>
          <p:nvPr/>
        </p:nvSpPr>
        <p:spPr>
          <a:xfrm>
            <a:off x="5823084" y="3767569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chemeClr val="tx2"/>
                </a:solidFill>
              </a:rPr>
              <a:t>输入你的文本</a:t>
            </a: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xmlns="" id="{404F5CEE-7ACC-46B8-8295-32349C6DD86A}"/>
              </a:ext>
            </a:extLst>
          </p:cNvPr>
          <p:cNvSpPr/>
          <p:nvPr/>
        </p:nvSpPr>
        <p:spPr>
          <a:xfrm>
            <a:off x="5823084" y="4100806"/>
            <a:ext cx="202632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dirty="0"/>
              <a:t>PLEASE PUT YOUR TEXT HERE</a:t>
            </a:r>
          </a:p>
        </p:txBody>
      </p:sp>
      <p:sp>
        <p:nvSpPr>
          <p:cNvPr id="28" name="椭圆 27">
            <a:extLst>
              <a:ext uri="{FF2B5EF4-FFF2-40B4-BE49-F238E27FC236}">
                <a16:creationId xmlns:a16="http://schemas.microsoft.com/office/drawing/2014/main" xmlns="" id="{BFDD621A-B219-4B8E-8877-157AE7825706}"/>
              </a:ext>
            </a:extLst>
          </p:cNvPr>
          <p:cNvSpPr/>
          <p:nvPr/>
        </p:nvSpPr>
        <p:spPr>
          <a:xfrm>
            <a:off x="5131716" y="3733353"/>
            <a:ext cx="628153" cy="62815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四</a:t>
            </a:r>
          </a:p>
        </p:txBody>
      </p:sp>
    </p:spTree>
    <p:extLst>
      <p:ext uri="{BB962C8B-B14F-4D97-AF65-F5344CB8AC3E}">
        <p14:creationId xmlns:p14="http://schemas.microsoft.com/office/powerpoint/2010/main" val="25082384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>
            <a:extLst>
              <a:ext uri="{FF2B5EF4-FFF2-40B4-BE49-F238E27FC236}">
                <a16:creationId xmlns:a16="http://schemas.microsoft.com/office/drawing/2014/main" xmlns="" id="{205DD727-A919-42F7-98BC-6433E939A779}"/>
              </a:ext>
            </a:extLst>
          </p:cNvPr>
          <p:cNvSpPr/>
          <p:nvPr/>
        </p:nvSpPr>
        <p:spPr>
          <a:xfrm>
            <a:off x="1200891" y="1139793"/>
            <a:ext cx="1518456" cy="286391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zh-CN" altLang="en-US" sz="3200" b="1" dirty="0"/>
              <a:t>第一章</a:t>
            </a:r>
            <a:endParaRPr lang="en-US" altLang="zh-CN" sz="3200" b="1" dirty="0"/>
          </a:p>
        </p:txBody>
      </p:sp>
      <p:sp>
        <p:nvSpPr>
          <p:cNvPr id="31" name="矩形 30" descr="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">
            <a:extLst>
              <a:ext uri="{FF2B5EF4-FFF2-40B4-BE49-F238E27FC236}">
                <a16:creationId xmlns:a16="http://schemas.microsoft.com/office/drawing/2014/main" xmlns="" id="{8C223014-A8CC-4EE9-8619-0459551F65E9}"/>
              </a:ext>
            </a:extLst>
          </p:cNvPr>
          <p:cNvSpPr/>
          <p:nvPr/>
        </p:nvSpPr>
        <p:spPr>
          <a:xfrm>
            <a:off x="3023691" y="2480969"/>
            <a:ext cx="4066674" cy="6121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Lorem ipsum dolor sit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amet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,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consectetur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adipiscing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elit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. Ut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efficitur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ipsum vitae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tortor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accumsan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6683DF1E-728D-4219-9339-ACE42D745EB0}"/>
              </a:ext>
            </a:extLst>
          </p:cNvPr>
          <p:cNvSpPr txBox="1"/>
          <p:nvPr/>
        </p:nvSpPr>
        <p:spPr>
          <a:xfrm>
            <a:off x="3023691" y="1957749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tx2"/>
                </a:solidFill>
              </a:rPr>
              <a:t>输入你的文本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xmlns="" id="{9C0F2719-2351-4791-B0B8-627A03329BBF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5839722" y="-1223239"/>
            <a:ext cx="4808306" cy="6366739"/>
            <a:chOff x="3364" y="-146"/>
            <a:chExt cx="3832" cy="5074"/>
          </a:xfrm>
        </p:grpSpPr>
        <p:grpSp>
          <p:nvGrpSpPr>
            <p:cNvPr id="6" name="Group 205">
              <a:extLst>
                <a:ext uri="{FF2B5EF4-FFF2-40B4-BE49-F238E27FC236}">
                  <a16:creationId xmlns:a16="http://schemas.microsoft.com/office/drawing/2014/main" xmlns="" id="{816D3B91-4CD5-413B-B1DF-46BC22A958F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364" y="-146"/>
              <a:ext cx="3832" cy="5074"/>
              <a:chOff x="3364" y="-146"/>
              <a:chExt cx="3832" cy="5074"/>
            </a:xfrm>
          </p:grpSpPr>
          <p:sp>
            <p:nvSpPr>
              <p:cNvPr id="184" name="Freeform 5">
                <a:extLst>
                  <a:ext uri="{FF2B5EF4-FFF2-40B4-BE49-F238E27FC236}">
                    <a16:creationId xmlns:a16="http://schemas.microsoft.com/office/drawing/2014/main" xmlns="" id="{ABA93511-B55B-465E-950B-E2F70CC3293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104" y="89"/>
                <a:ext cx="978" cy="1577"/>
              </a:xfrm>
              <a:custGeom>
                <a:avLst/>
                <a:gdLst>
                  <a:gd name="T0" fmla="*/ 939 w 1266"/>
                  <a:gd name="T1" fmla="*/ 1895 h 2043"/>
                  <a:gd name="T2" fmla="*/ 728 w 1266"/>
                  <a:gd name="T3" fmla="*/ 2014 h 2043"/>
                  <a:gd name="T4" fmla="*/ 736 w 1266"/>
                  <a:gd name="T5" fmla="*/ 2028 h 2043"/>
                  <a:gd name="T6" fmla="*/ 743 w 1266"/>
                  <a:gd name="T7" fmla="*/ 2043 h 2043"/>
                  <a:gd name="T8" fmla="*/ 955 w 1266"/>
                  <a:gd name="T9" fmla="*/ 1925 h 2043"/>
                  <a:gd name="T10" fmla="*/ 939 w 1266"/>
                  <a:gd name="T11" fmla="*/ 1895 h 2043"/>
                  <a:gd name="T12" fmla="*/ 993 w 1266"/>
                  <a:gd name="T13" fmla="*/ 1864 h 2043"/>
                  <a:gd name="T14" fmla="*/ 940 w 1266"/>
                  <a:gd name="T15" fmla="*/ 1894 h 2043"/>
                  <a:gd name="T16" fmla="*/ 957 w 1266"/>
                  <a:gd name="T17" fmla="*/ 1925 h 2043"/>
                  <a:gd name="T18" fmla="*/ 1009 w 1266"/>
                  <a:gd name="T19" fmla="*/ 1895 h 2043"/>
                  <a:gd name="T20" fmla="*/ 993 w 1266"/>
                  <a:gd name="T21" fmla="*/ 1864 h 2043"/>
                  <a:gd name="T22" fmla="*/ 1248 w 1266"/>
                  <a:gd name="T23" fmla="*/ 1719 h 2043"/>
                  <a:gd name="T24" fmla="*/ 1001 w 1266"/>
                  <a:gd name="T25" fmla="*/ 1859 h 2043"/>
                  <a:gd name="T26" fmla="*/ 1018 w 1266"/>
                  <a:gd name="T27" fmla="*/ 1891 h 2043"/>
                  <a:gd name="T28" fmla="*/ 1266 w 1266"/>
                  <a:gd name="T29" fmla="*/ 1753 h 2043"/>
                  <a:gd name="T30" fmla="*/ 1257 w 1266"/>
                  <a:gd name="T31" fmla="*/ 1736 h 2043"/>
                  <a:gd name="T32" fmla="*/ 1248 w 1266"/>
                  <a:gd name="T33" fmla="*/ 1719 h 2043"/>
                  <a:gd name="T34" fmla="*/ 205 w 1266"/>
                  <a:gd name="T35" fmla="*/ 1357 h 2043"/>
                  <a:gd name="T36" fmla="*/ 205 w 1266"/>
                  <a:gd name="T37" fmla="*/ 1368 h 2043"/>
                  <a:gd name="T38" fmla="*/ 204 w 1266"/>
                  <a:gd name="T39" fmla="*/ 1369 h 2043"/>
                  <a:gd name="T40" fmla="*/ 671 w 1266"/>
                  <a:gd name="T41" fmla="*/ 1967 h 2043"/>
                  <a:gd name="T42" fmla="*/ 672 w 1266"/>
                  <a:gd name="T43" fmla="*/ 1966 h 2043"/>
                  <a:gd name="T44" fmla="*/ 677 w 1266"/>
                  <a:gd name="T45" fmla="*/ 1965 h 2043"/>
                  <a:gd name="T46" fmla="*/ 681 w 1266"/>
                  <a:gd name="T47" fmla="*/ 1966 h 2043"/>
                  <a:gd name="T48" fmla="*/ 205 w 1266"/>
                  <a:gd name="T49" fmla="*/ 1357 h 2043"/>
                  <a:gd name="T50" fmla="*/ 134 w 1266"/>
                  <a:gd name="T51" fmla="*/ 1322 h 2043"/>
                  <a:gd name="T52" fmla="*/ 0 w 1266"/>
                  <a:gd name="T53" fmla="*/ 1465 h 2043"/>
                  <a:gd name="T54" fmla="*/ 12 w 1266"/>
                  <a:gd name="T55" fmla="*/ 1475 h 2043"/>
                  <a:gd name="T56" fmla="*/ 23 w 1266"/>
                  <a:gd name="T57" fmla="*/ 1486 h 2043"/>
                  <a:gd name="T58" fmla="*/ 157 w 1266"/>
                  <a:gd name="T59" fmla="*/ 1346 h 2043"/>
                  <a:gd name="T60" fmla="*/ 152 w 1266"/>
                  <a:gd name="T61" fmla="*/ 1342 h 2043"/>
                  <a:gd name="T62" fmla="*/ 134 w 1266"/>
                  <a:gd name="T63" fmla="*/ 1322 h 2043"/>
                  <a:gd name="T64" fmla="*/ 285 w 1266"/>
                  <a:gd name="T65" fmla="*/ 593 h 2043"/>
                  <a:gd name="T66" fmla="*/ 284 w 1266"/>
                  <a:gd name="T67" fmla="*/ 594 h 2043"/>
                  <a:gd name="T68" fmla="*/ 274 w 1266"/>
                  <a:gd name="T69" fmla="*/ 598 h 2043"/>
                  <a:gd name="T70" fmla="*/ 274 w 1266"/>
                  <a:gd name="T71" fmla="*/ 598 h 2043"/>
                  <a:gd name="T72" fmla="*/ 1225 w 1266"/>
                  <a:gd name="T73" fmla="*/ 1641 h 2043"/>
                  <a:gd name="T74" fmla="*/ 1230 w 1266"/>
                  <a:gd name="T75" fmla="*/ 1632 h 2043"/>
                  <a:gd name="T76" fmla="*/ 1231 w 1266"/>
                  <a:gd name="T77" fmla="*/ 1631 h 2043"/>
                  <a:gd name="T78" fmla="*/ 285 w 1266"/>
                  <a:gd name="T79" fmla="*/ 593 h 2043"/>
                  <a:gd name="T80" fmla="*/ 481 w 1266"/>
                  <a:gd name="T81" fmla="*/ 75 h 2043"/>
                  <a:gd name="T82" fmla="*/ 187 w 1266"/>
                  <a:gd name="T83" fmla="*/ 498 h 2043"/>
                  <a:gd name="T84" fmla="*/ 205 w 1266"/>
                  <a:gd name="T85" fmla="*/ 510 h 2043"/>
                  <a:gd name="T86" fmla="*/ 223 w 1266"/>
                  <a:gd name="T87" fmla="*/ 522 h 2043"/>
                  <a:gd name="T88" fmla="*/ 522 w 1266"/>
                  <a:gd name="T89" fmla="*/ 101 h 2043"/>
                  <a:gd name="T90" fmla="*/ 481 w 1266"/>
                  <a:gd name="T91" fmla="*/ 75 h 2043"/>
                  <a:gd name="T92" fmla="*/ 533 w 1266"/>
                  <a:gd name="T93" fmla="*/ 0 h 2043"/>
                  <a:gd name="T94" fmla="*/ 487 w 1266"/>
                  <a:gd name="T95" fmla="*/ 67 h 2043"/>
                  <a:gd name="T96" fmla="*/ 527 w 1266"/>
                  <a:gd name="T97" fmla="*/ 94 h 2043"/>
                  <a:gd name="T98" fmla="*/ 574 w 1266"/>
                  <a:gd name="T99" fmla="*/ 27 h 2043"/>
                  <a:gd name="T100" fmla="*/ 554 w 1266"/>
                  <a:gd name="T101" fmla="*/ 14 h 2043"/>
                  <a:gd name="T102" fmla="*/ 533 w 1266"/>
                  <a:gd name="T103" fmla="*/ 0 h 20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266" h="2043">
                    <a:moveTo>
                      <a:pt x="939" y="1895"/>
                    </a:moveTo>
                    <a:cubicBezTo>
                      <a:pt x="868" y="1935"/>
                      <a:pt x="798" y="1974"/>
                      <a:pt x="728" y="2014"/>
                    </a:cubicBezTo>
                    <a:cubicBezTo>
                      <a:pt x="731" y="2019"/>
                      <a:pt x="734" y="2023"/>
                      <a:pt x="736" y="2028"/>
                    </a:cubicBezTo>
                    <a:cubicBezTo>
                      <a:pt x="739" y="2033"/>
                      <a:pt x="741" y="2038"/>
                      <a:pt x="743" y="2043"/>
                    </a:cubicBezTo>
                    <a:cubicBezTo>
                      <a:pt x="814" y="2004"/>
                      <a:pt x="884" y="1965"/>
                      <a:pt x="955" y="1925"/>
                    </a:cubicBezTo>
                    <a:cubicBezTo>
                      <a:pt x="950" y="1915"/>
                      <a:pt x="944" y="1905"/>
                      <a:pt x="939" y="1895"/>
                    </a:cubicBezTo>
                    <a:moveTo>
                      <a:pt x="993" y="1864"/>
                    </a:moveTo>
                    <a:cubicBezTo>
                      <a:pt x="975" y="1874"/>
                      <a:pt x="958" y="1884"/>
                      <a:pt x="940" y="1894"/>
                    </a:cubicBezTo>
                    <a:cubicBezTo>
                      <a:pt x="946" y="1904"/>
                      <a:pt x="951" y="1914"/>
                      <a:pt x="957" y="1925"/>
                    </a:cubicBezTo>
                    <a:cubicBezTo>
                      <a:pt x="974" y="1915"/>
                      <a:pt x="992" y="1905"/>
                      <a:pt x="1009" y="1895"/>
                    </a:cubicBezTo>
                    <a:cubicBezTo>
                      <a:pt x="1004" y="1885"/>
                      <a:pt x="998" y="1874"/>
                      <a:pt x="993" y="1864"/>
                    </a:cubicBezTo>
                    <a:moveTo>
                      <a:pt x="1248" y="1719"/>
                    </a:moveTo>
                    <a:cubicBezTo>
                      <a:pt x="1166" y="1766"/>
                      <a:pt x="1084" y="1812"/>
                      <a:pt x="1001" y="1859"/>
                    </a:cubicBezTo>
                    <a:cubicBezTo>
                      <a:pt x="1007" y="1870"/>
                      <a:pt x="1012" y="1880"/>
                      <a:pt x="1018" y="1891"/>
                    </a:cubicBezTo>
                    <a:cubicBezTo>
                      <a:pt x="1101" y="1845"/>
                      <a:pt x="1184" y="1799"/>
                      <a:pt x="1266" y="1753"/>
                    </a:cubicBezTo>
                    <a:cubicBezTo>
                      <a:pt x="1263" y="1747"/>
                      <a:pt x="1260" y="1742"/>
                      <a:pt x="1257" y="1736"/>
                    </a:cubicBezTo>
                    <a:cubicBezTo>
                      <a:pt x="1254" y="1730"/>
                      <a:pt x="1251" y="1725"/>
                      <a:pt x="1248" y="1719"/>
                    </a:cubicBezTo>
                    <a:moveTo>
                      <a:pt x="205" y="1357"/>
                    </a:moveTo>
                    <a:cubicBezTo>
                      <a:pt x="207" y="1362"/>
                      <a:pt x="207" y="1366"/>
                      <a:pt x="205" y="1368"/>
                    </a:cubicBezTo>
                    <a:cubicBezTo>
                      <a:pt x="204" y="1368"/>
                      <a:pt x="204" y="1369"/>
                      <a:pt x="204" y="1369"/>
                    </a:cubicBezTo>
                    <a:cubicBezTo>
                      <a:pt x="391" y="1549"/>
                      <a:pt x="546" y="1750"/>
                      <a:pt x="671" y="1967"/>
                    </a:cubicBezTo>
                    <a:cubicBezTo>
                      <a:pt x="671" y="1967"/>
                      <a:pt x="671" y="1966"/>
                      <a:pt x="672" y="1966"/>
                    </a:cubicBezTo>
                    <a:cubicBezTo>
                      <a:pt x="673" y="1965"/>
                      <a:pt x="675" y="1965"/>
                      <a:pt x="677" y="1965"/>
                    </a:cubicBezTo>
                    <a:cubicBezTo>
                      <a:pt x="678" y="1965"/>
                      <a:pt x="680" y="1965"/>
                      <a:pt x="681" y="1966"/>
                    </a:cubicBezTo>
                    <a:cubicBezTo>
                      <a:pt x="555" y="1745"/>
                      <a:pt x="396" y="1539"/>
                      <a:pt x="205" y="1357"/>
                    </a:cubicBezTo>
                    <a:moveTo>
                      <a:pt x="134" y="1322"/>
                    </a:moveTo>
                    <a:cubicBezTo>
                      <a:pt x="89" y="1370"/>
                      <a:pt x="45" y="1417"/>
                      <a:pt x="0" y="1465"/>
                    </a:cubicBezTo>
                    <a:cubicBezTo>
                      <a:pt x="4" y="1468"/>
                      <a:pt x="8" y="1471"/>
                      <a:pt x="12" y="1475"/>
                    </a:cubicBezTo>
                    <a:cubicBezTo>
                      <a:pt x="16" y="1478"/>
                      <a:pt x="20" y="1482"/>
                      <a:pt x="23" y="1486"/>
                    </a:cubicBezTo>
                    <a:cubicBezTo>
                      <a:pt x="68" y="1439"/>
                      <a:pt x="112" y="1393"/>
                      <a:pt x="157" y="1346"/>
                    </a:cubicBezTo>
                    <a:cubicBezTo>
                      <a:pt x="155" y="1345"/>
                      <a:pt x="154" y="1343"/>
                      <a:pt x="152" y="1342"/>
                    </a:cubicBezTo>
                    <a:cubicBezTo>
                      <a:pt x="145" y="1335"/>
                      <a:pt x="139" y="1329"/>
                      <a:pt x="134" y="1322"/>
                    </a:cubicBezTo>
                    <a:moveTo>
                      <a:pt x="285" y="593"/>
                    </a:moveTo>
                    <a:cubicBezTo>
                      <a:pt x="285" y="593"/>
                      <a:pt x="285" y="594"/>
                      <a:pt x="284" y="594"/>
                    </a:cubicBezTo>
                    <a:cubicBezTo>
                      <a:pt x="282" y="597"/>
                      <a:pt x="279" y="598"/>
                      <a:pt x="274" y="598"/>
                    </a:cubicBezTo>
                    <a:cubicBezTo>
                      <a:pt x="274" y="598"/>
                      <a:pt x="274" y="598"/>
                      <a:pt x="274" y="598"/>
                    </a:cubicBezTo>
                    <a:cubicBezTo>
                      <a:pt x="682" y="883"/>
                      <a:pt x="997" y="1241"/>
                      <a:pt x="1225" y="1641"/>
                    </a:cubicBezTo>
                    <a:cubicBezTo>
                      <a:pt x="1226" y="1636"/>
                      <a:pt x="1227" y="1633"/>
                      <a:pt x="1230" y="1632"/>
                    </a:cubicBezTo>
                    <a:cubicBezTo>
                      <a:pt x="1230" y="1632"/>
                      <a:pt x="1230" y="1631"/>
                      <a:pt x="1231" y="1631"/>
                    </a:cubicBezTo>
                    <a:cubicBezTo>
                      <a:pt x="1003" y="1234"/>
                      <a:pt x="689" y="877"/>
                      <a:pt x="285" y="593"/>
                    </a:cubicBezTo>
                    <a:moveTo>
                      <a:pt x="481" y="75"/>
                    </a:moveTo>
                    <a:cubicBezTo>
                      <a:pt x="383" y="216"/>
                      <a:pt x="285" y="357"/>
                      <a:pt x="187" y="498"/>
                    </a:cubicBezTo>
                    <a:cubicBezTo>
                      <a:pt x="193" y="502"/>
                      <a:pt x="199" y="506"/>
                      <a:pt x="205" y="510"/>
                    </a:cubicBezTo>
                    <a:cubicBezTo>
                      <a:pt x="211" y="514"/>
                      <a:pt x="217" y="518"/>
                      <a:pt x="223" y="522"/>
                    </a:cubicBezTo>
                    <a:cubicBezTo>
                      <a:pt x="323" y="382"/>
                      <a:pt x="422" y="242"/>
                      <a:pt x="522" y="101"/>
                    </a:cubicBezTo>
                    <a:cubicBezTo>
                      <a:pt x="508" y="93"/>
                      <a:pt x="495" y="84"/>
                      <a:pt x="481" y="75"/>
                    </a:cubicBezTo>
                    <a:moveTo>
                      <a:pt x="533" y="0"/>
                    </a:moveTo>
                    <a:cubicBezTo>
                      <a:pt x="517" y="23"/>
                      <a:pt x="502" y="45"/>
                      <a:pt x="487" y="67"/>
                    </a:cubicBezTo>
                    <a:cubicBezTo>
                      <a:pt x="500" y="76"/>
                      <a:pt x="514" y="85"/>
                      <a:pt x="527" y="94"/>
                    </a:cubicBezTo>
                    <a:cubicBezTo>
                      <a:pt x="543" y="72"/>
                      <a:pt x="559" y="49"/>
                      <a:pt x="574" y="27"/>
                    </a:cubicBezTo>
                    <a:cubicBezTo>
                      <a:pt x="567" y="23"/>
                      <a:pt x="561" y="19"/>
                      <a:pt x="554" y="14"/>
                    </a:cubicBezTo>
                    <a:cubicBezTo>
                      <a:pt x="546" y="10"/>
                      <a:pt x="539" y="5"/>
                      <a:pt x="533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5" name="Freeform 6">
                <a:extLst>
                  <a:ext uri="{FF2B5EF4-FFF2-40B4-BE49-F238E27FC236}">
                    <a16:creationId xmlns:a16="http://schemas.microsoft.com/office/drawing/2014/main" xmlns="" id="{C9131BA3-CB99-4DCA-A052-2799B20A83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49" y="25"/>
                <a:ext cx="182" cy="119"/>
              </a:xfrm>
              <a:custGeom>
                <a:avLst/>
                <a:gdLst>
                  <a:gd name="T0" fmla="*/ 17 w 235"/>
                  <a:gd name="T1" fmla="*/ 0 h 153"/>
                  <a:gd name="T2" fmla="*/ 7 w 235"/>
                  <a:gd name="T3" fmla="*/ 3 h 153"/>
                  <a:gd name="T4" fmla="*/ 86 w 235"/>
                  <a:gd name="T5" fmla="*/ 82 h 153"/>
                  <a:gd name="T6" fmla="*/ 107 w 235"/>
                  <a:gd name="T7" fmla="*/ 96 h 153"/>
                  <a:gd name="T8" fmla="*/ 127 w 235"/>
                  <a:gd name="T9" fmla="*/ 109 h 153"/>
                  <a:gd name="T10" fmla="*/ 224 w 235"/>
                  <a:gd name="T11" fmla="*/ 153 h 153"/>
                  <a:gd name="T12" fmla="*/ 231 w 235"/>
                  <a:gd name="T13" fmla="*/ 152 h 153"/>
                  <a:gd name="T14" fmla="*/ 120 w 235"/>
                  <a:gd name="T15" fmla="*/ 77 h 153"/>
                  <a:gd name="T16" fmla="*/ 123 w 235"/>
                  <a:gd name="T17" fmla="*/ 72 h 153"/>
                  <a:gd name="T18" fmla="*/ 233 w 235"/>
                  <a:gd name="T19" fmla="*/ 147 h 153"/>
                  <a:gd name="T20" fmla="*/ 137 w 235"/>
                  <a:gd name="T21" fmla="*/ 53 h 153"/>
                  <a:gd name="T22" fmla="*/ 17 w 235"/>
                  <a:gd name="T23" fmla="*/ 0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35" h="153">
                    <a:moveTo>
                      <a:pt x="17" y="0"/>
                    </a:moveTo>
                    <a:cubicBezTo>
                      <a:pt x="12" y="0"/>
                      <a:pt x="9" y="1"/>
                      <a:pt x="7" y="3"/>
                    </a:cubicBezTo>
                    <a:cubicBezTo>
                      <a:pt x="0" y="13"/>
                      <a:pt x="35" y="47"/>
                      <a:pt x="86" y="82"/>
                    </a:cubicBezTo>
                    <a:cubicBezTo>
                      <a:pt x="92" y="87"/>
                      <a:pt x="99" y="92"/>
                      <a:pt x="107" y="96"/>
                    </a:cubicBezTo>
                    <a:cubicBezTo>
                      <a:pt x="114" y="101"/>
                      <a:pt x="120" y="105"/>
                      <a:pt x="127" y="109"/>
                    </a:cubicBezTo>
                    <a:cubicBezTo>
                      <a:pt x="170" y="136"/>
                      <a:pt x="207" y="153"/>
                      <a:pt x="224" y="153"/>
                    </a:cubicBezTo>
                    <a:cubicBezTo>
                      <a:pt x="227" y="153"/>
                      <a:pt x="229" y="152"/>
                      <a:pt x="231" y="152"/>
                    </a:cubicBezTo>
                    <a:cubicBezTo>
                      <a:pt x="194" y="126"/>
                      <a:pt x="158" y="101"/>
                      <a:pt x="120" y="77"/>
                    </a:cubicBezTo>
                    <a:cubicBezTo>
                      <a:pt x="121" y="76"/>
                      <a:pt x="122" y="74"/>
                      <a:pt x="123" y="72"/>
                    </a:cubicBezTo>
                    <a:cubicBezTo>
                      <a:pt x="160" y="97"/>
                      <a:pt x="197" y="122"/>
                      <a:pt x="233" y="147"/>
                    </a:cubicBezTo>
                    <a:cubicBezTo>
                      <a:pt x="235" y="132"/>
                      <a:pt x="195" y="92"/>
                      <a:pt x="137" y="53"/>
                    </a:cubicBezTo>
                    <a:cubicBezTo>
                      <a:pt x="86" y="20"/>
                      <a:pt x="37" y="0"/>
                      <a:pt x="17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6" name="Freeform 7">
                <a:extLst>
                  <a:ext uri="{FF2B5EF4-FFF2-40B4-BE49-F238E27FC236}">
                    <a16:creationId xmlns:a16="http://schemas.microsoft.com/office/drawing/2014/main" xmlns="" id="{B5187D90-865C-47F0-9F66-310AA3493B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71" y="449"/>
                <a:ext cx="157" cy="101"/>
              </a:xfrm>
              <a:custGeom>
                <a:avLst/>
                <a:gdLst>
                  <a:gd name="T0" fmla="*/ 18 w 204"/>
                  <a:gd name="T1" fmla="*/ 0 h 132"/>
                  <a:gd name="T2" fmla="*/ 8 w 204"/>
                  <a:gd name="T3" fmla="*/ 4 h 132"/>
                  <a:gd name="T4" fmla="*/ 89 w 204"/>
                  <a:gd name="T5" fmla="*/ 86 h 132"/>
                  <a:gd name="T6" fmla="*/ 188 w 204"/>
                  <a:gd name="T7" fmla="*/ 132 h 132"/>
                  <a:gd name="T8" fmla="*/ 188 w 204"/>
                  <a:gd name="T9" fmla="*/ 132 h 132"/>
                  <a:gd name="T10" fmla="*/ 198 w 204"/>
                  <a:gd name="T11" fmla="*/ 128 h 132"/>
                  <a:gd name="T12" fmla="*/ 199 w 204"/>
                  <a:gd name="T13" fmla="*/ 127 h 132"/>
                  <a:gd name="T14" fmla="*/ 137 w 204"/>
                  <a:gd name="T15" fmla="*/ 56 h 132"/>
                  <a:gd name="T16" fmla="*/ 119 w 204"/>
                  <a:gd name="T17" fmla="*/ 44 h 132"/>
                  <a:gd name="T18" fmla="*/ 101 w 204"/>
                  <a:gd name="T19" fmla="*/ 32 h 132"/>
                  <a:gd name="T20" fmla="*/ 18 w 204"/>
                  <a:gd name="T21" fmla="*/ 0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4" h="132">
                    <a:moveTo>
                      <a:pt x="18" y="0"/>
                    </a:moveTo>
                    <a:cubicBezTo>
                      <a:pt x="13" y="0"/>
                      <a:pt x="9" y="1"/>
                      <a:pt x="8" y="4"/>
                    </a:cubicBezTo>
                    <a:cubicBezTo>
                      <a:pt x="0" y="16"/>
                      <a:pt x="38" y="53"/>
                      <a:pt x="89" y="86"/>
                    </a:cubicBezTo>
                    <a:cubicBezTo>
                      <a:pt x="131" y="114"/>
                      <a:pt x="170" y="132"/>
                      <a:pt x="188" y="132"/>
                    </a:cubicBezTo>
                    <a:cubicBezTo>
                      <a:pt x="188" y="132"/>
                      <a:pt x="188" y="132"/>
                      <a:pt x="188" y="132"/>
                    </a:cubicBezTo>
                    <a:cubicBezTo>
                      <a:pt x="193" y="132"/>
                      <a:pt x="196" y="131"/>
                      <a:pt x="198" y="128"/>
                    </a:cubicBezTo>
                    <a:cubicBezTo>
                      <a:pt x="199" y="128"/>
                      <a:pt x="199" y="127"/>
                      <a:pt x="199" y="127"/>
                    </a:cubicBezTo>
                    <a:cubicBezTo>
                      <a:pt x="204" y="117"/>
                      <a:pt x="178" y="86"/>
                      <a:pt x="137" y="56"/>
                    </a:cubicBezTo>
                    <a:cubicBezTo>
                      <a:pt x="131" y="52"/>
                      <a:pt x="125" y="48"/>
                      <a:pt x="119" y="44"/>
                    </a:cubicBezTo>
                    <a:cubicBezTo>
                      <a:pt x="113" y="40"/>
                      <a:pt x="107" y="36"/>
                      <a:pt x="101" y="32"/>
                    </a:cubicBezTo>
                    <a:cubicBezTo>
                      <a:pt x="67" y="12"/>
                      <a:pt x="35" y="0"/>
                      <a:pt x="18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7" name="Freeform 8">
                <a:extLst>
                  <a:ext uri="{FF2B5EF4-FFF2-40B4-BE49-F238E27FC236}">
                    <a16:creationId xmlns:a16="http://schemas.microsoft.com/office/drawing/2014/main" xmlns="" id="{16EE8B0A-7627-4F78-A775-886AFDB4CA1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60" y="1203"/>
                <a:ext cx="85" cy="74"/>
              </a:xfrm>
              <a:custGeom>
                <a:avLst/>
                <a:gdLst>
                  <a:gd name="T0" fmla="*/ 12 w 110"/>
                  <a:gd name="T1" fmla="*/ 0 h 96"/>
                  <a:gd name="T2" fmla="*/ 7 w 110"/>
                  <a:gd name="T3" fmla="*/ 1 h 96"/>
                  <a:gd name="T4" fmla="*/ 57 w 110"/>
                  <a:gd name="T5" fmla="*/ 45 h 96"/>
                  <a:gd name="T6" fmla="*/ 52 w 110"/>
                  <a:gd name="T7" fmla="*/ 51 h 96"/>
                  <a:gd name="T8" fmla="*/ 2 w 110"/>
                  <a:gd name="T9" fmla="*/ 7 h 96"/>
                  <a:gd name="T10" fmla="*/ 40 w 110"/>
                  <a:gd name="T11" fmla="*/ 63 h 96"/>
                  <a:gd name="T12" fmla="*/ 96 w 110"/>
                  <a:gd name="T13" fmla="*/ 96 h 96"/>
                  <a:gd name="T14" fmla="*/ 103 w 110"/>
                  <a:gd name="T15" fmla="*/ 93 h 96"/>
                  <a:gd name="T16" fmla="*/ 80 w 110"/>
                  <a:gd name="T17" fmla="*/ 43 h 96"/>
                  <a:gd name="T18" fmla="*/ 69 w 110"/>
                  <a:gd name="T19" fmla="*/ 32 h 96"/>
                  <a:gd name="T20" fmla="*/ 57 w 110"/>
                  <a:gd name="T21" fmla="*/ 22 h 96"/>
                  <a:gd name="T22" fmla="*/ 12 w 110"/>
                  <a:gd name="T23" fmla="*/ 0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10" h="96">
                    <a:moveTo>
                      <a:pt x="12" y="0"/>
                    </a:moveTo>
                    <a:cubicBezTo>
                      <a:pt x="10" y="0"/>
                      <a:pt x="8" y="0"/>
                      <a:pt x="7" y="1"/>
                    </a:cubicBezTo>
                    <a:cubicBezTo>
                      <a:pt x="24" y="15"/>
                      <a:pt x="41" y="30"/>
                      <a:pt x="57" y="45"/>
                    </a:cubicBezTo>
                    <a:cubicBezTo>
                      <a:pt x="56" y="47"/>
                      <a:pt x="54" y="48"/>
                      <a:pt x="52" y="51"/>
                    </a:cubicBezTo>
                    <a:cubicBezTo>
                      <a:pt x="36" y="36"/>
                      <a:pt x="19" y="21"/>
                      <a:pt x="2" y="7"/>
                    </a:cubicBezTo>
                    <a:cubicBezTo>
                      <a:pt x="0" y="18"/>
                      <a:pt x="16" y="41"/>
                      <a:pt x="40" y="63"/>
                    </a:cubicBezTo>
                    <a:cubicBezTo>
                      <a:pt x="61" y="83"/>
                      <a:pt x="84" y="96"/>
                      <a:pt x="96" y="96"/>
                    </a:cubicBezTo>
                    <a:cubicBezTo>
                      <a:pt x="99" y="96"/>
                      <a:pt x="102" y="95"/>
                      <a:pt x="103" y="93"/>
                    </a:cubicBezTo>
                    <a:cubicBezTo>
                      <a:pt x="110" y="86"/>
                      <a:pt x="101" y="65"/>
                      <a:pt x="80" y="43"/>
                    </a:cubicBezTo>
                    <a:cubicBezTo>
                      <a:pt x="77" y="39"/>
                      <a:pt x="73" y="35"/>
                      <a:pt x="69" y="32"/>
                    </a:cubicBezTo>
                    <a:cubicBezTo>
                      <a:pt x="65" y="28"/>
                      <a:pt x="61" y="25"/>
                      <a:pt x="57" y="22"/>
                    </a:cubicBezTo>
                    <a:cubicBezTo>
                      <a:pt x="39" y="8"/>
                      <a:pt x="22" y="0"/>
                      <a:pt x="12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8" name="Freeform 9">
                <a:extLst>
                  <a:ext uri="{FF2B5EF4-FFF2-40B4-BE49-F238E27FC236}">
                    <a16:creationId xmlns:a16="http://schemas.microsoft.com/office/drawing/2014/main" xmlns="" id="{44B2F72F-F79C-4AE7-9B8E-C52F94106B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49" y="1348"/>
                <a:ext cx="91" cy="143"/>
              </a:xfrm>
              <a:custGeom>
                <a:avLst/>
                <a:gdLst>
                  <a:gd name="T0" fmla="*/ 11 w 118"/>
                  <a:gd name="T1" fmla="*/ 0 h 185"/>
                  <a:gd name="T2" fmla="*/ 8 w 118"/>
                  <a:gd name="T3" fmla="*/ 0 h 185"/>
                  <a:gd name="T4" fmla="*/ 7 w 118"/>
                  <a:gd name="T5" fmla="*/ 1 h 185"/>
                  <a:gd name="T6" fmla="*/ 2 w 118"/>
                  <a:gd name="T7" fmla="*/ 10 h 185"/>
                  <a:gd name="T8" fmla="*/ 25 w 118"/>
                  <a:gd name="T9" fmla="*/ 88 h 185"/>
                  <a:gd name="T10" fmla="*/ 34 w 118"/>
                  <a:gd name="T11" fmla="*/ 105 h 185"/>
                  <a:gd name="T12" fmla="*/ 43 w 118"/>
                  <a:gd name="T13" fmla="*/ 122 h 185"/>
                  <a:gd name="T14" fmla="*/ 101 w 118"/>
                  <a:gd name="T15" fmla="*/ 185 h 185"/>
                  <a:gd name="T16" fmla="*/ 104 w 118"/>
                  <a:gd name="T17" fmla="*/ 184 h 185"/>
                  <a:gd name="T18" fmla="*/ 80 w 118"/>
                  <a:gd name="T19" fmla="*/ 79 h 185"/>
                  <a:gd name="T20" fmla="*/ 11 w 118"/>
                  <a:gd name="T21" fmla="*/ 0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8" h="185">
                    <a:moveTo>
                      <a:pt x="11" y="0"/>
                    </a:moveTo>
                    <a:cubicBezTo>
                      <a:pt x="10" y="0"/>
                      <a:pt x="9" y="0"/>
                      <a:pt x="8" y="0"/>
                    </a:cubicBezTo>
                    <a:cubicBezTo>
                      <a:pt x="7" y="0"/>
                      <a:pt x="7" y="1"/>
                      <a:pt x="7" y="1"/>
                    </a:cubicBezTo>
                    <a:cubicBezTo>
                      <a:pt x="4" y="2"/>
                      <a:pt x="3" y="5"/>
                      <a:pt x="2" y="10"/>
                    </a:cubicBezTo>
                    <a:cubicBezTo>
                      <a:pt x="0" y="25"/>
                      <a:pt x="10" y="55"/>
                      <a:pt x="25" y="88"/>
                    </a:cubicBezTo>
                    <a:cubicBezTo>
                      <a:pt x="28" y="94"/>
                      <a:pt x="31" y="99"/>
                      <a:pt x="34" y="105"/>
                    </a:cubicBezTo>
                    <a:cubicBezTo>
                      <a:pt x="37" y="111"/>
                      <a:pt x="40" y="116"/>
                      <a:pt x="43" y="122"/>
                    </a:cubicBezTo>
                    <a:cubicBezTo>
                      <a:pt x="65" y="159"/>
                      <a:pt x="88" y="185"/>
                      <a:pt x="101" y="185"/>
                    </a:cubicBezTo>
                    <a:cubicBezTo>
                      <a:pt x="102" y="185"/>
                      <a:pt x="103" y="185"/>
                      <a:pt x="104" y="184"/>
                    </a:cubicBezTo>
                    <a:cubicBezTo>
                      <a:pt x="118" y="177"/>
                      <a:pt x="107" y="130"/>
                      <a:pt x="80" y="79"/>
                    </a:cubicBezTo>
                    <a:cubicBezTo>
                      <a:pt x="55" y="33"/>
                      <a:pt x="25" y="0"/>
                      <a:pt x="11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9" name="Freeform 10">
                <a:extLst>
                  <a:ext uri="{FF2B5EF4-FFF2-40B4-BE49-F238E27FC236}">
                    <a16:creationId xmlns:a16="http://schemas.microsoft.com/office/drawing/2014/main" xmlns="" id="{AC7C998B-C68C-4477-80F5-4824B162EF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14" y="1606"/>
                <a:ext cx="80" cy="118"/>
              </a:xfrm>
              <a:custGeom>
                <a:avLst/>
                <a:gdLst>
                  <a:gd name="T0" fmla="*/ 17 w 104"/>
                  <a:gd name="T1" fmla="*/ 0 h 153"/>
                  <a:gd name="T2" fmla="*/ 12 w 104"/>
                  <a:gd name="T3" fmla="*/ 1 h 153"/>
                  <a:gd name="T4" fmla="*/ 11 w 104"/>
                  <a:gd name="T5" fmla="*/ 2 h 153"/>
                  <a:gd name="T6" fmla="*/ 30 w 104"/>
                  <a:gd name="T7" fmla="*/ 89 h 153"/>
                  <a:gd name="T8" fmla="*/ 86 w 104"/>
                  <a:gd name="T9" fmla="*/ 153 h 153"/>
                  <a:gd name="T10" fmla="*/ 48 w 104"/>
                  <a:gd name="T11" fmla="*/ 78 h 153"/>
                  <a:gd name="T12" fmla="*/ 52 w 104"/>
                  <a:gd name="T13" fmla="*/ 76 h 153"/>
                  <a:gd name="T14" fmla="*/ 91 w 104"/>
                  <a:gd name="T15" fmla="*/ 152 h 153"/>
                  <a:gd name="T16" fmla="*/ 93 w 104"/>
                  <a:gd name="T17" fmla="*/ 152 h 153"/>
                  <a:gd name="T18" fmla="*/ 83 w 104"/>
                  <a:gd name="T19" fmla="*/ 78 h 153"/>
                  <a:gd name="T20" fmla="*/ 76 w 104"/>
                  <a:gd name="T21" fmla="*/ 63 h 153"/>
                  <a:gd name="T22" fmla="*/ 68 w 104"/>
                  <a:gd name="T23" fmla="*/ 49 h 153"/>
                  <a:gd name="T24" fmla="*/ 21 w 104"/>
                  <a:gd name="T25" fmla="*/ 1 h 153"/>
                  <a:gd name="T26" fmla="*/ 17 w 104"/>
                  <a:gd name="T27" fmla="*/ 0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04" h="153">
                    <a:moveTo>
                      <a:pt x="17" y="0"/>
                    </a:moveTo>
                    <a:cubicBezTo>
                      <a:pt x="15" y="0"/>
                      <a:pt x="13" y="0"/>
                      <a:pt x="12" y="1"/>
                    </a:cubicBezTo>
                    <a:cubicBezTo>
                      <a:pt x="11" y="1"/>
                      <a:pt x="11" y="2"/>
                      <a:pt x="11" y="2"/>
                    </a:cubicBezTo>
                    <a:cubicBezTo>
                      <a:pt x="0" y="11"/>
                      <a:pt x="9" y="49"/>
                      <a:pt x="30" y="89"/>
                    </a:cubicBezTo>
                    <a:cubicBezTo>
                      <a:pt x="49" y="124"/>
                      <a:pt x="72" y="150"/>
                      <a:pt x="86" y="153"/>
                    </a:cubicBezTo>
                    <a:cubicBezTo>
                      <a:pt x="74" y="128"/>
                      <a:pt x="61" y="103"/>
                      <a:pt x="48" y="78"/>
                    </a:cubicBezTo>
                    <a:cubicBezTo>
                      <a:pt x="50" y="78"/>
                      <a:pt x="51" y="77"/>
                      <a:pt x="52" y="76"/>
                    </a:cubicBezTo>
                    <a:cubicBezTo>
                      <a:pt x="66" y="101"/>
                      <a:pt x="79" y="127"/>
                      <a:pt x="91" y="152"/>
                    </a:cubicBezTo>
                    <a:cubicBezTo>
                      <a:pt x="92" y="152"/>
                      <a:pt x="92" y="152"/>
                      <a:pt x="93" y="152"/>
                    </a:cubicBezTo>
                    <a:cubicBezTo>
                      <a:pt x="104" y="146"/>
                      <a:pt x="100" y="114"/>
                      <a:pt x="83" y="78"/>
                    </a:cubicBezTo>
                    <a:cubicBezTo>
                      <a:pt x="81" y="73"/>
                      <a:pt x="79" y="68"/>
                      <a:pt x="76" y="63"/>
                    </a:cubicBezTo>
                    <a:cubicBezTo>
                      <a:pt x="74" y="58"/>
                      <a:pt x="71" y="54"/>
                      <a:pt x="68" y="49"/>
                    </a:cubicBezTo>
                    <a:cubicBezTo>
                      <a:pt x="52" y="23"/>
                      <a:pt x="34" y="5"/>
                      <a:pt x="21" y="1"/>
                    </a:cubicBezTo>
                    <a:cubicBezTo>
                      <a:pt x="20" y="0"/>
                      <a:pt x="18" y="0"/>
                      <a:pt x="17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0" name="Freeform 11">
                <a:extLst>
                  <a:ext uri="{FF2B5EF4-FFF2-40B4-BE49-F238E27FC236}">
                    <a16:creationId xmlns:a16="http://schemas.microsoft.com/office/drawing/2014/main" xmlns="" id="{CDBDADD9-5F06-465A-AAAD-3462B52E26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95" y="1086"/>
                <a:ext cx="69" cy="61"/>
              </a:xfrm>
              <a:custGeom>
                <a:avLst/>
                <a:gdLst>
                  <a:gd name="T0" fmla="*/ 10 w 89"/>
                  <a:gd name="T1" fmla="*/ 0 h 79"/>
                  <a:gd name="T2" fmla="*/ 5 w 89"/>
                  <a:gd name="T3" fmla="*/ 2 h 79"/>
                  <a:gd name="T4" fmla="*/ 16 w 89"/>
                  <a:gd name="T5" fmla="*/ 31 h 79"/>
                  <a:gd name="T6" fmla="*/ 34 w 89"/>
                  <a:gd name="T7" fmla="*/ 51 h 79"/>
                  <a:gd name="T8" fmla="*/ 39 w 89"/>
                  <a:gd name="T9" fmla="*/ 55 h 79"/>
                  <a:gd name="T10" fmla="*/ 82 w 89"/>
                  <a:gd name="T11" fmla="*/ 79 h 79"/>
                  <a:gd name="T12" fmla="*/ 86 w 89"/>
                  <a:gd name="T13" fmla="*/ 78 h 79"/>
                  <a:gd name="T14" fmla="*/ 87 w 89"/>
                  <a:gd name="T15" fmla="*/ 77 h 79"/>
                  <a:gd name="T16" fmla="*/ 87 w 89"/>
                  <a:gd name="T17" fmla="*/ 66 h 79"/>
                  <a:gd name="T18" fmla="*/ 57 w 89"/>
                  <a:gd name="T19" fmla="*/ 27 h 79"/>
                  <a:gd name="T20" fmla="*/ 10 w 89"/>
                  <a:gd name="T21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9" h="79">
                    <a:moveTo>
                      <a:pt x="10" y="0"/>
                    </a:moveTo>
                    <a:cubicBezTo>
                      <a:pt x="8" y="0"/>
                      <a:pt x="6" y="0"/>
                      <a:pt x="5" y="2"/>
                    </a:cubicBezTo>
                    <a:cubicBezTo>
                      <a:pt x="0" y="6"/>
                      <a:pt x="6" y="18"/>
                      <a:pt x="16" y="31"/>
                    </a:cubicBezTo>
                    <a:cubicBezTo>
                      <a:pt x="21" y="38"/>
                      <a:pt x="27" y="44"/>
                      <a:pt x="34" y="51"/>
                    </a:cubicBezTo>
                    <a:cubicBezTo>
                      <a:pt x="36" y="52"/>
                      <a:pt x="37" y="54"/>
                      <a:pt x="39" y="55"/>
                    </a:cubicBezTo>
                    <a:cubicBezTo>
                      <a:pt x="56" y="69"/>
                      <a:pt x="73" y="79"/>
                      <a:pt x="82" y="79"/>
                    </a:cubicBezTo>
                    <a:cubicBezTo>
                      <a:pt x="83" y="79"/>
                      <a:pt x="84" y="78"/>
                      <a:pt x="86" y="78"/>
                    </a:cubicBezTo>
                    <a:cubicBezTo>
                      <a:pt x="86" y="78"/>
                      <a:pt x="86" y="77"/>
                      <a:pt x="87" y="77"/>
                    </a:cubicBezTo>
                    <a:cubicBezTo>
                      <a:pt x="89" y="75"/>
                      <a:pt x="89" y="71"/>
                      <a:pt x="87" y="66"/>
                    </a:cubicBezTo>
                    <a:cubicBezTo>
                      <a:pt x="84" y="56"/>
                      <a:pt x="73" y="41"/>
                      <a:pt x="57" y="27"/>
                    </a:cubicBezTo>
                    <a:cubicBezTo>
                      <a:pt x="39" y="10"/>
                      <a:pt x="19" y="0"/>
                      <a:pt x="10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1" name="Freeform 12">
                <a:extLst>
                  <a:ext uri="{FF2B5EF4-FFF2-40B4-BE49-F238E27FC236}">
                    <a16:creationId xmlns:a16="http://schemas.microsoft.com/office/drawing/2014/main" xmlns="" id="{3FB56AEB-CA48-42D4-B996-25ED30A329E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519" y="1259"/>
                <a:ext cx="764" cy="1155"/>
              </a:xfrm>
              <a:custGeom>
                <a:avLst/>
                <a:gdLst>
                  <a:gd name="T0" fmla="*/ 967 w 989"/>
                  <a:gd name="T1" fmla="*/ 1291 h 1495"/>
                  <a:gd name="T2" fmla="*/ 404 w 989"/>
                  <a:gd name="T3" fmla="*/ 1478 h 1495"/>
                  <a:gd name="T4" fmla="*/ 407 w 989"/>
                  <a:gd name="T5" fmla="*/ 1487 h 1495"/>
                  <a:gd name="T6" fmla="*/ 408 w 989"/>
                  <a:gd name="T7" fmla="*/ 1495 h 1495"/>
                  <a:gd name="T8" fmla="*/ 974 w 989"/>
                  <a:gd name="T9" fmla="*/ 1314 h 1495"/>
                  <a:gd name="T10" fmla="*/ 970 w 989"/>
                  <a:gd name="T11" fmla="*/ 1303 h 1495"/>
                  <a:gd name="T12" fmla="*/ 967 w 989"/>
                  <a:gd name="T13" fmla="*/ 1291 h 1495"/>
                  <a:gd name="T14" fmla="*/ 959 w 989"/>
                  <a:gd name="T15" fmla="*/ 1175 h 1495"/>
                  <a:gd name="T16" fmla="*/ 950 w 989"/>
                  <a:gd name="T17" fmla="*/ 1179 h 1495"/>
                  <a:gd name="T18" fmla="*/ 970 w 989"/>
                  <a:gd name="T19" fmla="*/ 1239 h 1495"/>
                  <a:gd name="T20" fmla="*/ 977 w 989"/>
                  <a:gd name="T21" fmla="*/ 1233 h 1495"/>
                  <a:gd name="T22" fmla="*/ 979 w 989"/>
                  <a:gd name="T23" fmla="*/ 1232 h 1495"/>
                  <a:gd name="T24" fmla="*/ 959 w 989"/>
                  <a:gd name="T25" fmla="*/ 1175 h 1495"/>
                  <a:gd name="T26" fmla="*/ 42 w 989"/>
                  <a:gd name="T27" fmla="*/ 1145 h 1495"/>
                  <a:gd name="T28" fmla="*/ 0 w 989"/>
                  <a:gd name="T29" fmla="*/ 1175 h 1495"/>
                  <a:gd name="T30" fmla="*/ 4 w 989"/>
                  <a:gd name="T31" fmla="*/ 1180 h 1495"/>
                  <a:gd name="T32" fmla="*/ 9 w 989"/>
                  <a:gd name="T33" fmla="*/ 1188 h 1495"/>
                  <a:gd name="T34" fmla="*/ 51 w 989"/>
                  <a:gd name="T35" fmla="*/ 1158 h 1495"/>
                  <a:gd name="T36" fmla="*/ 42 w 989"/>
                  <a:gd name="T37" fmla="*/ 1145 h 1495"/>
                  <a:gd name="T38" fmla="*/ 200 w 989"/>
                  <a:gd name="T39" fmla="*/ 1081 h 1495"/>
                  <a:gd name="T40" fmla="*/ 195 w 989"/>
                  <a:gd name="T41" fmla="*/ 1088 h 1495"/>
                  <a:gd name="T42" fmla="*/ 194 w 989"/>
                  <a:gd name="T43" fmla="*/ 1089 h 1495"/>
                  <a:gd name="T44" fmla="*/ 367 w 989"/>
                  <a:gd name="T45" fmla="*/ 1451 h 1495"/>
                  <a:gd name="T46" fmla="*/ 368 w 989"/>
                  <a:gd name="T47" fmla="*/ 1451 h 1495"/>
                  <a:gd name="T48" fmla="*/ 373 w 989"/>
                  <a:gd name="T49" fmla="*/ 1450 h 1495"/>
                  <a:gd name="T50" fmla="*/ 377 w 989"/>
                  <a:gd name="T51" fmla="*/ 1450 h 1495"/>
                  <a:gd name="T52" fmla="*/ 200 w 989"/>
                  <a:gd name="T53" fmla="*/ 1081 h 1495"/>
                  <a:gd name="T54" fmla="*/ 160 w 989"/>
                  <a:gd name="T55" fmla="*/ 1061 h 1495"/>
                  <a:gd name="T56" fmla="*/ 50 w 989"/>
                  <a:gd name="T57" fmla="*/ 1139 h 1495"/>
                  <a:gd name="T58" fmla="*/ 59 w 989"/>
                  <a:gd name="T59" fmla="*/ 1152 h 1495"/>
                  <a:gd name="T60" fmla="*/ 168 w 989"/>
                  <a:gd name="T61" fmla="*/ 1076 h 1495"/>
                  <a:gd name="T62" fmla="*/ 166 w 989"/>
                  <a:gd name="T63" fmla="*/ 1074 h 1495"/>
                  <a:gd name="T64" fmla="*/ 160 w 989"/>
                  <a:gd name="T65" fmla="*/ 1061 h 1495"/>
                  <a:gd name="T66" fmla="*/ 560 w 989"/>
                  <a:gd name="T67" fmla="*/ 493 h 1495"/>
                  <a:gd name="T68" fmla="*/ 559 w 989"/>
                  <a:gd name="T69" fmla="*/ 494 h 1495"/>
                  <a:gd name="T70" fmla="*/ 551 w 989"/>
                  <a:gd name="T71" fmla="*/ 497 h 1495"/>
                  <a:gd name="T72" fmla="*/ 942 w 989"/>
                  <a:gd name="T73" fmla="*/ 1156 h 1495"/>
                  <a:gd name="T74" fmla="*/ 951 w 989"/>
                  <a:gd name="T75" fmla="*/ 1152 h 1495"/>
                  <a:gd name="T76" fmla="*/ 560 w 989"/>
                  <a:gd name="T77" fmla="*/ 493 h 1495"/>
                  <a:gd name="T78" fmla="*/ 967 w 989"/>
                  <a:gd name="T79" fmla="*/ 0 h 1495"/>
                  <a:gd name="T80" fmla="*/ 524 w 989"/>
                  <a:gd name="T81" fmla="*/ 418 h 1495"/>
                  <a:gd name="T82" fmla="*/ 533 w 989"/>
                  <a:gd name="T83" fmla="*/ 427 h 1495"/>
                  <a:gd name="T84" fmla="*/ 542 w 989"/>
                  <a:gd name="T85" fmla="*/ 437 h 1495"/>
                  <a:gd name="T86" fmla="*/ 989 w 989"/>
                  <a:gd name="T87" fmla="*/ 23 h 1495"/>
                  <a:gd name="T88" fmla="*/ 978 w 989"/>
                  <a:gd name="T89" fmla="*/ 12 h 1495"/>
                  <a:gd name="T90" fmla="*/ 967 w 989"/>
                  <a:gd name="T91" fmla="*/ 0 h 14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989" h="1495">
                    <a:moveTo>
                      <a:pt x="967" y="1291"/>
                    </a:moveTo>
                    <a:cubicBezTo>
                      <a:pt x="780" y="1354"/>
                      <a:pt x="591" y="1416"/>
                      <a:pt x="404" y="1478"/>
                    </a:cubicBezTo>
                    <a:cubicBezTo>
                      <a:pt x="405" y="1481"/>
                      <a:pt x="406" y="1484"/>
                      <a:pt x="407" y="1487"/>
                    </a:cubicBezTo>
                    <a:cubicBezTo>
                      <a:pt x="407" y="1490"/>
                      <a:pt x="408" y="1493"/>
                      <a:pt x="408" y="1495"/>
                    </a:cubicBezTo>
                    <a:cubicBezTo>
                      <a:pt x="597" y="1435"/>
                      <a:pt x="786" y="1375"/>
                      <a:pt x="974" y="1314"/>
                    </a:cubicBezTo>
                    <a:cubicBezTo>
                      <a:pt x="973" y="1310"/>
                      <a:pt x="972" y="1306"/>
                      <a:pt x="970" y="1303"/>
                    </a:cubicBezTo>
                    <a:cubicBezTo>
                      <a:pt x="969" y="1299"/>
                      <a:pt x="968" y="1295"/>
                      <a:pt x="967" y="1291"/>
                    </a:cubicBezTo>
                    <a:moveTo>
                      <a:pt x="959" y="1175"/>
                    </a:moveTo>
                    <a:cubicBezTo>
                      <a:pt x="956" y="1176"/>
                      <a:pt x="953" y="1178"/>
                      <a:pt x="950" y="1179"/>
                    </a:cubicBezTo>
                    <a:cubicBezTo>
                      <a:pt x="957" y="1199"/>
                      <a:pt x="964" y="1219"/>
                      <a:pt x="970" y="1239"/>
                    </a:cubicBezTo>
                    <a:cubicBezTo>
                      <a:pt x="972" y="1236"/>
                      <a:pt x="974" y="1234"/>
                      <a:pt x="977" y="1233"/>
                    </a:cubicBezTo>
                    <a:cubicBezTo>
                      <a:pt x="978" y="1233"/>
                      <a:pt x="978" y="1232"/>
                      <a:pt x="979" y="1232"/>
                    </a:cubicBezTo>
                    <a:cubicBezTo>
                      <a:pt x="972" y="1213"/>
                      <a:pt x="966" y="1194"/>
                      <a:pt x="959" y="1175"/>
                    </a:cubicBezTo>
                    <a:moveTo>
                      <a:pt x="42" y="1145"/>
                    </a:moveTo>
                    <a:cubicBezTo>
                      <a:pt x="28" y="1155"/>
                      <a:pt x="14" y="1165"/>
                      <a:pt x="0" y="1175"/>
                    </a:cubicBezTo>
                    <a:cubicBezTo>
                      <a:pt x="2" y="1176"/>
                      <a:pt x="3" y="1178"/>
                      <a:pt x="4" y="1180"/>
                    </a:cubicBezTo>
                    <a:cubicBezTo>
                      <a:pt x="6" y="1183"/>
                      <a:pt x="7" y="1185"/>
                      <a:pt x="9" y="1188"/>
                    </a:cubicBezTo>
                    <a:cubicBezTo>
                      <a:pt x="23" y="1178"/>
                      <a:pt x="37" y="1168"/>
                      <a:pt x="51" y="1158"/>
                    </a:cubicBezTo>
                    <a:cubicBezTo>
                      <a:pt x="48" y="1153"/>
                      <a:pt x="45" y="1149"/>
                      <a:pt x="42" y="1145"/>
                    </a:cubicBezTo>
                    <a:moveTo>
                      <a:pt x="200" y="1081"/>
                    </a:moveTo>
                    <a:cubicBezTo>
                      <a:pt x="200" y="1084"/>
                      <a:pt x="198" y="1087"/>
                      <a:pt x="195" y="1088"/>
                    </a:cubicBezTo>
                    <a:cubicBezTo>
                      <a:pt x="195" y="1089"/>
                      <a:pt x="195" y="1089"/>
                      <a:pt x="194" y="1089"/>
                    </a:cubicBezTo>
                    <a:cubicBezTo>
                      <a:pt x="268" y="1202"/>
                      <a:pt x="326" y="1324"/>
                      <a:pt x="367" y="1451"/>
                    </a:cubicBezTo>
                    <a:cubicBezTo>
                      <a:pt x="367" y="1451"/>
                      <a:pt x="368" y="1451"/>
                      <a:pt x="368" y="1451"/>
                    </a:cubicBezTo>
                    <a:cubicBezTo>
                      <a:pt x="370" y="1450"/>
                      <a:pt x="371" y="1450"/>
                      <a:pt x="373" y="1450"/>
                    </a:cubicBezTo>
                    <a:cubicBezTo>
                      <a:pt x="374" y="1450"/>
                      <a:pt x="375" y="1450"/>
                      <a:pt x="377" y="1450"/>
                    </a:cubicBezTo>
                    <a:cubicBezTo>
                      <a:pt x="335" y="1320"/>
                      <a:pt x="276" y="1195"/>
                      <a:pt x="200" y="1081"/>
                    </a:cubicBezTo>
                    <a:moveTo>
                      <a:pt x="160" y="1061"/>
                    </a:moveTo>
                    <a:cubicBezTo>
                      <a:pt x="124" y="1087"/>
                      <a:pt x="87" y="1113"/>
                      <a:pt x="50" y="1139"/>
                    </a:cubicBezTo>
                    <a:cubicBezTo>
                      <a:pt x="54" y="1143"/>
                      <a:pt x="56" y="1148"/>
                      <a:pt x="59" y="1152"/>
                    </a:cubicBezTo>
                    <a:cubicBezTo>
                      <a:pt x="96" y="1127"/>
                      <a:pt x="132" y="1101"/>
                      <a:pt x="168" y="1076"/>
                    </a:cubicBezTo>
                    <a:cubicBezTo>
                      <a:pt x="167" y="1076"/>
                      <a:pt x="167" y="1075"/>
                      <a:pt x="166" y="1074"/>
                    </a:cubicBezTo>
                    <a:cubicBezTo>
                      <a:pt x="163" y="1070"/>
                      <a:pt x="161" y="1065"/>
                      <a:pt x="160" y="1061"/>
                    </a:cubicBezTo>
                    <a:moveTo>
                      <a:pt x="560" y="493"/>
                    </a:moveTo>
                    <a:cubicBezTo>
                      <a:pt x="560" y="493"/>
                      <a:pt x="559" y="493"/>
                      <a:pt x="559" y="494"/>
                    </a:cubicBezTo>
                    <a:cubicBezTo>
                      <a:pt x="557" y="496"/>
                      <a:pt x="554" y="497"/>
                      <a:pt x="551" y="497"/>
                    </a:cubicBezTo>
                    <a:cubicBezTo>
                      <a:pt x="725" y="693"/>
                      <a:pt x="854" y="917"/>
                      <a:pt x="942" y="1156"/>
                    </a:cubicBezTo>
                    <a:cubicBezTo>
                      <a:pt x="945" y="1155"/>
                      <a:pt x="948" y="1154"/>
                      <a:pt x="951" y="1152"/>
                    </a:cubicBezTo>
                    <a:cubicBezTo>
                      <a:pt x="864" y="913"/>
                      <a:pt x="734" y="689"/>
                      <a:pt x="560" y="493"/>
                    </a:cubicBezTo>
                    <a:moveTo>
                      <a:pt x="967" y="0"/>
                    </a:moveTo>
                    <a:cubicBezTo>
                      <a:pt x="819" y="139"/>
                      <a:pt x="672" y="279"/>
                      <a:pt x="524" y="418"/>
                    </a:cubicBezTo>
                    <a:cubicBezTo>
                      <a:pt x="527" y="421"/>
                      <a:pt x="530" y="424"/>
                      <a:pt x="533" y="427"/>
                    </a:cubicBezTo>
                    <a:cubicBezTo>
                      <a:pt x="536" y="430"/>
                      <a:pt x="539" y="433"/>
                      <a:pt x="542" y="437"/>
                    </a:cubicBezTo>
                    <a:cubicBezTo>
                      <a:pt x="691" y="299"/>
                      <a:pt x="840" y="161"/>
                      <a:pt x="989" y="23"/>
                    </a:cubicBezTo>
                    <a:cubicBezTo>
                      <a:pt x="985" y="20"/>
                      <a:pt x="981" y="16"/>
                      <a:pt x="978" y="12"/>
                    </a:cubicBezTo>
                    <a:cubicBezTo>
                      <a:pt x="974" y="8"/>
                      <a:pt x="970" y="4"/>
                      <a:pt x="967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2" name="Freeform 13">
                <a:extLst>
                  <a:ext uri="{FF2B5EF4-FFF2-40B4-BE49-F238E27FC236}">
                    <a16:creationId xmlns:a16="http://schemas.microsoft.com/office/drawing/2014/main" xmlns="" id="{E7BB3B35-A3B4-49B8-93DB-ECAB86477B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35" y="1205"/>
                <a:ext cx="107" cy="100"/>
              </a:xfrm>
              <a:custGeom>
                <a:avLst/>
                <a:gdLst>
                  <a:gd name="T0" fmla="*/ 17 w 138"/>
                  <a:gd name="T1" fmla="*/ 0 h 129"/>
                  <a:gd name="T2" fmla="*/ 9 w 138"/>
                  <a:gd name="T3" fmla="*/ 3 h 129"/>
                  <a:gd name="T4" fmla="*/ 39 w 138"/>
                  <a:gd name="T5" fmla="*/ 70 h 129"/>
                  <a:gd name="T6" fmla="*/ 50 w 138"/>
                  <a:gd name="T7" fmla="*/ 82 h 129"/>
                  <a:gd name="T8" fmla="*/ 61 w 138"/>
                  <a:gd name="T9" fmla="*/ 93 h 129"/>
                  <a:gd name="T10" fmla="*/ 119 w 138"/>
                  <a:gd name="T11" fmla="*/ 129 h 129"/>
                  <a:gd name="T12" fmla="*/ 127 w 138"/>
                  <a:gd name="T13" fmla="*/ 127 h 129"/>
                  <a:gd name="T14" fmla="*/ 88 w 138"/>
                  <a:gd name="T15" fmla="*/ 46 h 129"/>
                  <a:gd name="T16" fmla="*/ 17 w 138"/>
                  <a:gd name="T17" fmla="*/ 0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8" h="129">
                    <a:moveTo>
                      <a:pt x="17" y="0"/>
                    </a:moveTo>
                    <a:cubicBezTo>
                      <a:pt x="14" y="0"/>
                      <a:pt x="11" y="1"/>
                      <a:pt x="9" y="3"/>
                    </a:cubicBezTo>
                    <a:cubicBezTo>
                      <a:pt x="0" y="12"/>
                      <a:pt x="14" y="40"/>
                      <a:pt x="39" y="70"/>
                    </a:cubicBezTo>
                    <a:cubicBezTo>
                      <a:pt x="42" y="74"/>
                      <a:pt x="46" y="78"/>
                      <a:pt x="50" y="82"/>
                    </a:cubicBezTo>
                    <a:cubicBezTo>
                      <a:pt x="53" y="86"/>
                      <a:pt x="57" y="90"/>
                      <a:pt x="61" y="93"/>
                    </a:cubicBezTo>
                    <a:cubicBezTo>
                      <a:pt x="84" y="115"/>
                      <a:pt x="106" y="129"/>
                      <a:pt x="119" y="129"/>
                    </a:cubicBezTo>
                    <a:cubicBezTo>
                      <a:pt x="123" y="129"/>
                      <a:pt x="125" y="129"/>
                      <a:pt x="127" y="127"/>
                    </a:cubicBezTo>
                    <a:cubicBezTo>
                      <a:pt x="138" y="118"/>
                      <a:pt x="121" y="81"/>
                      <a:pt x="88" y="46"/>
                    </a:cubicBezTo>
                    <a:cubicBezTo>
                      <a:pt x="62" y="18"/>
                      <a:pt x="33" y="0"/>
                      <a:pt x="17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3" name="Freeform 14">
                <a:extLst>
                  <a:ext uri="{FF2B5EF4-FFF2-40B4-BE49-F238E27FC236}">
                    <a16:creationId xmlns:a16="http://schemas.microsoft.com/office/drawing/2014/main" xmlns="" id="{9E6AD765-7236-435B-9DF3-404F977EB07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72" y="1563"/>
                <a:ext cx="85" cy="80"/>
              </a:xfrm>
              <a:custGeom>
                <a:avLst/>
                <a:gdLst>
                  <a:gd name="T0" fmla="*/ 20 w 111"/>
                  <a:gd name="T1" fmla="*/ 0 h 103"/>
                  <a:gd name="T2" fmla="*/ 10 w 111"/>
                  <a:gd name="T3" fmla="*/ 3 h 103"/>
                  <a:gd name="T4" fmla="*/ 38 w 111"/>
                  <a:gd name="T5" fmla="*/ 69 h 103"/>
                  <a:gd name="T6" fmla="*/ 93 w 111"/>
                  <a:gd name="T7" fmla="*/ 103 h 103"/>
                  <a:gd name="T8" fmla="*/ 94 w 111"/>
                  <a:gd name="T9" fmla="*/ 103 h 103"/>
                  <a:gd name="T10" fmla="*/ 102 w 111"/>
                  <a:gd name="T11" fmla="*/ 100 h 103"/>
                  <a:gd name="T12" fmla="*/ 103 w 111"/>
                  <a:gd name="T13" fmla="*/ 99 h 103"/>
                  <a:gd name="T14" fmla="*/ 85 w 111"/>
                  <a:gd name="T15" fmla="*/ 43 h 103"/>
                  <a:gd name="T16" fmla="*/ 76 w 111"/>
                  <a:gd name="T17" fmla="*/ 33 h 103"/>
                  <a:gd name="T18" fmla="*/ 67 w 111"/>
                  <a:gd name="T19" fmla="*/ 24 h 103"/>
                  <a:gd name="T20" fmla="*/ 20 w 111"/>
                  <a:gd name="T21" fmla="*/ 0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1" h="103">
                    <a:moveTo>
                      <a:pt x="20" y="0"/>
                    </a:moveTo>
                    <a:cubicBezTo>
                      <a:pt x="16" y="0"/>
                      <a:pt x="13" y="1"/>
                      <a:pt x="10" y="3"/>
                    </a:cubicBezTo>
                    <a:cubicBezTo>
                      <a:pt x="0" y="14"/>
                      <a:pt x="13" y="42"/>
                      <a:pt x="38" y="69"/>
                    </a:cubicBezTo>
                    <a:cubicBezTo>
                      <a:pt x="57" y="89"/>
                      <a:pt x="79" y="103"/>
                      <a:pt x="93" y="103"/>
                    </a:cubicBezTo>
                    <a:cubicBezTo>
                      <a:pt x="93" y="103"/>
                      <a:pt x="93" y="103"/>
                      <a:pt x="94" y="103"/>
                    </a:cubicBezTo>
                    <a:cubicBezTo>
                      <a:pt x="97" y="103"/>
                      <a:pt x="100" y="102"/>
                      <a:pt x="102" y="100"/>
                    </a:cubicBezTo>
                    <a:cubicBezTo>
                      <a:pt x="102" y="99"/>
                      <a:pt x="103" y="99"/>
                      <a:pt x="103" y="99"/>
                    </a:cubicBezTo>
                    <a:cubicBezTo>
                      <a:pt x="111" y="90"/>
                      <a:pt x="103" y="66"/>
                      <a:pt x="85" y="43"/>
                    </a:cubicBezTo>
                    <a:cubicBezTo>
                      <a:pt x="82" y="39"/>
                      <a:pt x="79" y="36"/>
                      <a:pt x="76" y="33"/>
                    </a:cubicBezTo>
                    <a:cubicBezTo>
                      <a:pt x="73" y="30"/>
                      <a:pt x="70" y="27"/>
                      <a:pt x="67" y="24"/>
                    </a:cubicBezTo>
                    <a:cubicBezTo>
                      <a:pt x="50" y="9"/>
                      <a:pt x="32" y="0"/>
                      <a:pt x="20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4" name="Freeform 15">
                <a:extLst>
                  <a:ext uri="{FF2B5EF4-FFF2-40B4-BE49-F238E27FC236}">
                    <a16:creationId xmlns:a16="http://schemas.microsoft.com/office/drawing/2014/main" xmlns="" id="{A5E928C3-91DA-44F9-A120-38EB4DA63C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87" y="2158"/>
                <a:ext cx="43" cy="45"/>
              </a:xfrm>
              <a:custGeom>
                <a:avLst/>
                <a:gdLst>
                  <a:gd name="T0" fmla="*/ 19 w 55"/>
                  <a:gd name="T1" fmla="*/ 0 h 58"/>
                  <a:gd name="T2" fmla="*/ 10 w 55"/>
                  <a:gd name="T3" fmla="*/ 3 h 58"/>
                  <a:gd name="T4" fmla="*/ 11 w 55"/>
                  <a:gd name="T5" fmla="*/ 41 h 58"/>
                  <a:gd name="T6" fmla="*/ 38 w 55"/>
                  <a:gd name="T7" fmla="*/ 58 h 58"/>
                  <a:gd name="T8" fmla="*/ 44 w 55"/>
                  <a:gd name="T9" fmla="*/ 57 h 58"/>
                  <a:gd name="T10" fmla="*/ 26 w 55"/>
                  <a:gd name="T11" fmla="*/ 30 h 58"/>
                  <a:gd name="T12" fmla="*/ 31 w 55"/>
                  <a:gd name="T13" fmla="*/ 28 h 58"/>
                  <a:gd name="T14" fmla="*/ 48 w 55"/>
                  <a:gd name="T15" fmla="*/ 54 h 58"/>
                  <a:gd name="T16" fmla="*/ 50 w 55"/>
                  <a:gd name="T17" fmla="*/ 24 h 58"/>
                  <a:gd name="T18" fmla="*/ 45 w 55"/>
                  <a:gd name="T19" fmla="*/ 16 h 58"/>
                  <a:gd name="T20" fmla="*/ 41 w 55"/>
                  <a:gd name="T21" fmla="*/ 11 h 58"/>
                  <a:gd name="T22" fmla="*/ 19 w 55"/>
                  <a:gd name="T23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5" h="58">
                    <a:moveTo>
                      <a:pt x="19" y="0"/>
                    </a:moveTo>
                    <a:cubicBezTo>
                      <a:pt x="16" y="0"/>
                      <a:pt x="12" y="1"/>
                      <a:pt x="10" y="3"/>
                    </a:cubicBezTo>
                    <a:cubicBezTo>
                      <a:pt x="0" y="10"/>
                      <a:pt x="1" y="27"/>
                      <a:pt x="11" y="41"/>
                    </a:cubicBezTo>
                    <a:cubicBezTo>
                      <a:pt x="18" y="52"/>
                      <a:pt x="29" y="58"/>
                      <a:pt x="38" y="58"/>
                    </a:cubicBezTo>
                    <a:cubicBezTo>
                      <a:pt x="40" y="58"/>
                      <a:pt x="42" y="58"/>
                      <a:pt x="44" y="57"/>
                    </a:cubicBezTo>
                    <a:cubicBezTo>
                      <a:pt x="38" y="48"/>
                      <a:pt x="32" y="39"/>
                      <a:pt x="26" y="30"/>
                    </a:cubicBezTo>
                    <a:cubicBezTo>
                      <a:pt x="28" y="29"/>
                      <a:pt x="30" y="29"/>
                      <a:pt x="31" y="28"/>
                    </a:cubicBezTo>
                    <a:cubicBezTo>
                      <a:pt x="37" y="36"/>
                      <a:pt x="43" y="45"/>
                      <a:pt x="48" y="54"/>
                    </a:cubicBezTo>
                    <a:cubicBezTo>
                      <a:pt x="55" y="47"/>
                      <a:pt x="55" y="36"/>
                      <a:pt x="50" y="24"/>
                    </a:cubicBezTo>
                    <a:cubicBezTo>
                      <a:pt x="48" y="21"/>
                      <a:pt x="47" y="19"/>
                      <a:pt x="45" y="16"/>
                    </a:cubicBezTo>
                    <a:cubicBezTo>
                      <a:pt x="44" y="14"/>
                      <a:pt x="43" y="12"/>
                      <a:pt x="41" y="11"/>
                    </a:cubicBezTo>
                    <a:cubicBezTo>
                      <a:pt x="34" y="4"/>
                      <a:pt x="26" y="0"/>
                      <a:pt x="19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5" name="Freeform 16">
                <a:extLst>
                  <a:ext uri="{FF2B5EF4-FFF2-40B4-BE49-F238E27FC236}">
                    <a16:creationId xmlns:a16="http://schemas.microsoft.com/office/drawing/2014/main" xmlns="" id="{5B2AEA47-4313-42D7-8F40-5F252B4ABE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62" y="2210"/>
                <a:ext cx="53" cy="96"/>
              </a:xfrm>
              <a:custGeom>
                <a:avLst/>
                <a:gdLst>
                  <a:gd name="T0" fmla="*/ 18 w 68"/>
                  <a:gd name="T1" fmla="*/ 0 h 124"/>
                  <a:gd name="T2" fmla="*/ 16 w 68"/>
                  <a:gd name="T3" fmla="*/ 0 h 124"/>
                  <a:gd name="T4" fmla="*/ 14 w 68"/>
                  <a:gd name="T5" fmla="*/ 1 h 124"/>
                  <a:gd name="T6" fmla="*/ 7 w 68"/>
                  <a:gd name="T7" fmla="*/ 7 h 124"/>
                  <a:gd name="T8" fmla="*/ 4 w 68"/>
                  <a:gd name="T9" fmla="*/ 59 h 124"/>
                  <a:gd name="T10" fmla="*/ 7 w 68"/>
                  <a:gd name="T11" fmla="*/ 71 h 124"/>
                  <a:gd name="T12" fmla="*/ 11 w 68"/>
                  <a:gd name="T13" fmla="*/ 82 h 124"/>
                  <a:gd name="T14" fmla="*/ 47 w 68"/>
                  <a:gd name="T15" fmla="*/ 124 h 124"/>
                  <a:gd name="T16" fmla="*/ 50 w 68"/>
                  <a:gd name="T17" fmla="*/ 124 h 124"/>
                  <a:gd name="T18" fmla="*/ 57 w 68"/>
                  <a:gd name="T19" fmla="*/ 54 h 124"/>
                  <a:gd name="T20" fmla="*/ 18 w 68"/>
                  <a:gd name="T21" fmla="*/ 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8" h="124">
                    <a:moveTo>
                      <a:pt x="18" y="0"/>
                    </a:moveTo>
                    <a:cubicBezTo>
                      <a:pt x="17" y="0"/>
                      <a:pt x="16" y="0"/>
                      <a:pt x="16" y="0"/>
                    </a:cubicBezTo>
                    <a:cubicBezTo>
                      <a:pt x="15" y="0"/>
                      <a:pt x="15" y="1"/>
                      <a:pt x="14" y="1"/>
                    </a:cubicBezTo>
                    <a:cubicBezTo>
                      <a:pt x="11" y="2"/>
                      <a:pt x="9" y="4"/>
                      <a:pt x="7" y="7"/>
                    </a:cubicBezTo>
                    <a:cubicBezTo>
                      <a:pt x="1" y="17"/>
                      <a:pt x="0" y="37"/>
                      <a:pt x="4" y="59"/>
                    </a:cubicBezTo>
                    <a:cubicBezTo>
                      <a:pt x="5" y="63"/>
                      <a:pt x="6" y="67"/>
                      <a:pt x="7" y="71"/>
                    </a:cubicBezTo>
                    <a:cubicBezTo>
                      <a:pt x="9" y="74"/>
                      <a:pt x="10" y="78"/>
                      <a:pt x="11" y="82"/>
                    </a:cubicBezTo>
                    <a:cubicBezTo>
                      <a:pt x="21" y="107"/>
                      <a:pt x="35" y="124"/>
                      <a:pt x="47" y="124"/>
                    </a:cubicBezTo>
                    <a:cubicBezTo>
                      <a:pt x="48" y="124"/>
                      <a:pt x="49" y="124"/>
                      <a:pt x="50" y="124"/>
                    </a:cubicBezTo>
                    <a:cubicBezTo>
                      <a:pt x="63" y="120"/>
                      <a:pt x="68" y="89"/>
                      <a:pt x="57" y="54"/>
                    </a:cubicBezTo>
                    <a:cubicBezTo>
                      <a:pt x="49" y="23"/>
                      <a:pt x="31" y="0"/>
                      <a:pt x="18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6" name="Freeform 17">
                <a:extLst>
                  <a:ext uri="{FF2B5EF4-FFF2-40B4-BE49-F238E27FC236}">
                    <a16:creationId xmlns:a16="http://schemas.microsoft.com/office/drawing/2014/main" xmlns="" id="{5939C4BD-05E3-43DE-A3F1-56FAAD9255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89" y="2379"/>
                <a:ext cx="48" cy="69"/>
              </a:xfrm>
              <a:custGeom>
                <a:avLst/>
                <a:gdLst>
                  <a:gd name="T0" fmla="*/ 23 w 62"/>
                  <a:gd name="T1" fmla="*/ 0 h 90"/>
                  <a:gd name="T2" fmla="*/ 18 w 62"/>
                  <a:gd name="T3" fmla="*/ 1 h 90"/>
                  <a:gd name="T4" fmla="*/ 17 w 62"/>
                  <a:gd name="T5" fmla="*/ 1 h 90"/>
                  <a:gd name="T6" fmla="*/ 7 w 62"/>
                  <a:gd name="T7" fmla="*/ 53 h 90"/>
                  <a:gd name="T8" fmla="*/ 25 w 62"/>
                  <a:gd name="T9" fmla="*/ 83 h 90"/>
                  <a:gd name="T10" fmla="*/ 16 w 62"/>
                  <a:gd name="T11" fmla="*/ 53 h 90"/>
                  <a:gd name="T12" fmla="*/ 23 w 62"/>
                  <a:gd name="T13" fmla="*/ 51 h 90"/>
                  <a:gd name="T14" fmla="*/ 34 w 62"/>
                  <a:gd name="T15" fmla="*/ 89 h 90"/>
                  <a:gd name="T16" fmla="*/ 40 w 62"/>
                  <a:gd name="T17" fmla="*/ 90 h 90"/>
                  <a:gd name="T18" fmla="*/ 44 w 62"/>
                  <a:gd name="T19" fmla="*/ 89 h 90"/>
                  <a:gd name="T20" fmla="*/ 58 w 62"/>
                  <a:gd name="T21" fmla="*/ 45 h 90"/>
                  <a:gd name="T22" fmla="*/ 57 w 62"/>
                  <a:gd name="T23" fmla="*/ 37 h 90"/>
                  <a:gd name="T24" fmla="*/ 54 w 62"/>
                  <a:gd name="T25" fmla="*/ 28 h 90"/>
                  <a:gd name="T26" fmla="*/ 27 w 62"/>
                  <a:gd name="T27" fmla="*/ 0 h 90"/>
                  <a:gd name="T28" fmla="*/ 23 w 62"/>
                  <a:gd name="T29" fmla="*/ 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2" h="90">
                    <a:moveTo>
                      <a:pt x="23" y="0"/>
                    </a:moveTo>
                    <a:cubicBezTo>
                      <a:pt x="21" y="0"/>
                      <a:pt x="20" y="0"/>
                      <a:pt x="18" y="1"/>
                    </a:cubicBezTo>
                    <a:cubicBezTo>
                      <a:pt x="18" y="1"/>
                      <a:pt x="17" y="1"/>
                      <a:pt x="17" y="1"/>
                    </a:cubicBezTo>
                    <a:cubicBezTo>
                      <a:pt x="5" y="7"/>
                      <a:pt x="0" y="30"/>
                      <a:pt x="7" y="53"/>
                    </a:cubicBezTo>
                    <a:cubicBezTo>
                      <a:pt x="11" y="66"/>
                      <a:pt x="17" y="77"/>
                      <a:pt x="25" y="83"/>
                    </a:cubicBezTo>
                    <a:cubicBezTo>
                      <a:pt x="22" y="73"/>
                      <a:pt x="19" y="63"/>
                      <a:pt x="16" y="53"/>
                    </a:cubicBezTo>
                    <a:cubicBezTo>
                      <a:pt x="19" y="52"/>
                      <a:pt x="21" y="52"/>
                      <a:pt x="23" y="51"/>
                    </a:cubicBezTo>
                    <a:cubicBezTo>
                      <a:pt x="27" y="63"/>
                      <a:pt x="30" y="76"/>
                      <a:pt x="34" y="89"/>
                    </a:cubicBezTo>
                    <a:cubicBezTo>
                      <a:pt x="36" y="89"/>
                      <a:pt x="38" y="90"/>
                      <a:pt x="40" y="90"/>
                    </a:cubicBezTo>
                    <a:cubicBezTo>
                      <a:pt x="41" y="90"/>
                      <a:pt x="43" y="90"/>
                      <a:pt x="44" y="89"/>
                    </a:cubicBezTo>
                    <a:cubicBezTo>
                      <a:pt x="56" y="85"/>
                      <a:pt x="62" y="67"/>
                      <a:pt x="58" y="45"/>
                    </a:cubicBezTo>
                    <a:cubicBezTo>
                      <a:pt x="58" y="43"/>
                      <a:pt x="57" y="40"/>
                      <a:pt x="57" y="37"/>
                    </a:cubicBezTo>
                    <a:cubicBezTo>
                      <a:pt x="56" y="34"/>
                      <a:pt x="55" y="31"/>
                      <a:pt x="54" y="28"/>
                    </a:cubicBezTo>
                    <a:cubicBezTo>
                      <a:pt x="47" y="13"/>
                      <a:pt x="37" y="2"/>
                      <a:pt x="27" y="0"/>
                    </a:cubicBezTo>
                    <a:cubicBezTo>
                      <a:pt x="25" y="0"/>
                      <a:pt x="24" y="0"/>
                      <a:pt x="23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7" name="Freeform 18">
                <a:extLst>
                  <a:ext uri="{FF2B5EF4-FFF2-40B4-BE49-F238E27FC236}">
                    <a16:creationId xmlns:a16="http://schemas.microsoft.com/office/drawing/2014/main" xmlns="" id="{BB21B7C4-B7B3-427C-8688-720F364C96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40" y="2061"/>
                <a:ext cx="35" cy="40"/>
              </a:xfrm>
              <a:custGeom>
                <a:avLst/>
                <a:gdLst>
                  <a:gd name="T0" fmla="*/ 13 w 45"/>
                  <a:gd name="T1" fmla="*/ 0 h 51"/>
                  <a:gd name="T2" fmla="*/ 6 w 45"/>
                  <a:gd name="T3" fmla="*/ 2 h 51"/>
                  <a:gd name="T4" fmla="*/ 3 w 45"/>
                  <a:gd name="T5" fmla="*/ 22 h 51"/>
                  <a:gd name="T6" fmla="*/ 9 w 45"/>
                  <a:gd name="T7" fmla="*/ 35 h 51"/>
                  <a:gd name="T8" fmla="*/ 11 w 45"/>
                  <a:gd name="T9" fmla="*/ 37 h 51"/>
                  <a:gd name="T10" fmla="*/ 33 w 45"/>
                  <a:gd name="T11" fmla="*/ 51 h 51"/>
                  <a:gd name="T12" fmla="*/ 37 w 45"/>
                  <a:gd name="T13" fmla="*/ 50 h 51"/>
                  <a:gd name="T14" fmla="*/ 38 w 45"/>
                  <a:gd name="T15" fmla="*/ 49 h 51"/>
                  <a:gd name="T16" fmla="*/ 43 w 45"/>
                  <a:gd name="T17" fmla="*/ 42 h 51"/>
                  <a:gd name="T18" fmla="*/ 37 w 45"/>
                  <a:gd name="T19" fmla="*/ 15 h 51"/>
                  <a:gd name="T20" fmla="*/ 13 w 45"/>
                  <a:gd name="T21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5" h="51">
                    <a:moveTo>
                      <a:pt x="13" y="0"/>
                    </a:moveTo>
                    <a:cubicBezTo>
                      <a:pt x="10" y="0"/>
                      <a:pt x="8" y="0"/>
                      <a:pt x="6" y="2"/>
                    </a:cubicBezTo>
                    <a:cubicBezTo>
                      <a:pt x="1" y="5"/>
                      <a:pt x="0" y="13"/>
                      <a:pt x="3" y="22"/>
                    </a:cubicBezTo>
                    <a:cubicBezTo>
                      <a:pt x="4" y="26"/>
                      <a:pt x="6" y="31"/>
                      <a:pt x="9" y="35"/>
                    </a:cubicBezTo>
                    <a:cubicBezTo>
                      <a:pt x="10" y="36"/>
                      <a:pt x="10" y="37"/>
                      <a:pt x="11" y="37"/>
                    </a:cubicBezTo>
                    <a:cubicBezTo>
                      <a:pt x="18" y="46"/>
                      <a:pt x="26" y="51"/>
                      <a:pt x="33" y="51"/>
                    </a:cubicBezTo>
                    <a:cubicBezTo>
                      <a:pt x="34" y="51"/>
                      <a:pt x="36" y="51"/>
                      <a:pt x="37" y="50"/>
                    </a:cubicBezTo>
                    <a:cubicBezTo>
                      <a:pt x="38" y="50"/>
                      <a:pt x="38" y="50"/>
                      <a:pt x="38" y="49"/>
                    </a:cubicBezTo>
                    <a:cubicBezTo>
                      <a:pt x="41" y="48"/>
                      <a:pt x="43" y="45"/>
                      <a:pt x="43" y="42"/>
                    </a:cubicBezTo>
                    <a:cubicBezTo>
                      <a:pt x="45" y="35"/>
                      <a:pt x="42" y="25"/>
                      <a:pt x="37" y="15"/>
                    </a:cubicBezTo>
                    <a:cubicBezTo>
                      <a:pt x="30" y="6"/>
                      <a:pt x="20" y="0"/>
                      <a:pt x="13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8" name="Freeform 19">
                <a:extLst>
                  <a:ext uri="{FF2B5EF4-FFF2-40B4-BE49-F238E27FC236}">
                    <a16:creationId xmlns:a16="http://schemas.microsoft.com/office/drawing/2014/main" xmlns="" id="{1921EB56-03E2-4D8F-B5B4-1C5B90ADD4E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363" y="1533"/>
                <a:ext cx="972" cy="1279"/>
              </a:xfrm>
              <a:custGeom>
                <a:avLst/>
                <a:gdLst>
                  <a:gd name="T0" fmla="*/ 602 w 1259"/>
                  <a:gd name="T1" fmla="*/ 1624 h 1657"/>
                  <a:gd name="T2" fmla="*/ 322 w 1259"/>
                  <a:gd name="T3" fmla="*/ 1626 h 1657"/>
                  <a:gd name="T4" fmla="*/ 323 w 1259"/>
                  <a:gd name="T5" fmla="*/ 1641 h 1657"/>
                  <a:gd name="T6" fmla="*/ 322 w 1259"/>
                  <a:gd name="T7" fmla="*/ 1654 h 1657"/>
                  <a:gd name="T8" fmla="*/ 602 w 1259"/>
                  <a:gd name="T9" fmla="*/ 1655 h 1657"/>
                  <a:gd name="T10" fmla="*/ 602 w 1259"/>
                  <a:gd name="T11" fmla="*/ 1624 h 1657"/>
                  <a:gd name="T12" fmla="*/ 912 w 1259"/>
                  <a:gd name="T13" fmla="*/ 1622 h 1657"/>
                  <a:gd name="T14" fmla="*/ 612 w 1259"/>
                  <a:gd name="T15" fmla="*/ 1624 h 1657"/>
                  <a:gd name="T16" fmla="*/ 611 w 1259"/>
                  <a:gd name="T17" fmla="*/ 1655 h 1657"/>
                  <a:gd name="T18" fmla="*/ 911 w 1259"/>
                  <a:gd name="T19" fmla="*/ 1657 h 1657"/>
                  <a:gd name="T20" fmla="*/ 911 w 1259"/>
                  <a:gd name="T21" fmla="*/ 1641 h 1657"/>
                  <a:gd name="T22" fmla="*/ 912 w 1259"/>
                  <a:gd name="T23" fmla="*/ 1622 h 1657"/>
                  <a:gd name="T24" fmla="*/ 223 w 1259"/>
                  <a:gd name="T25" fmla="*/ 925 h 1657"/>
                  <a:gd name="T26" fmla="*/ 216 w 1259"/>
                  <a:gd name="T27" fmla="*/ 934 h 1657"/>
                  <a:gd name="T28" fmla="*/ 215 w 1259"/>
                  <a:gd name="T29" fmla="*/ 934 h 1657"/>
                  <a:gd name="T30" fmla="*/ 295 w 1259"/>
                  <a:gd name="T31" fmla="*/ 1567 h 1657"/>
                  <a:gd name="T32" fmla="*/ 297 w 1259"/>
                  <a:gd name="T33" fmla="*/ 1567 h 1657"/>
                  <a:gd name="T34" fmla="*/ 297 w 1259"/>
                  <a:gd name="T35" fmla="*/ 1567 h 1657"/>
                  <a:gd name="T36" fmla="*/ 305 w 1259"/>
                  <a:gd name="T37" fmla="*/ 1570 h 1657"/>
                  <a:gd name="T38" fmla="*/ 223 w 1259"/>
                  <a:gd name="T39" fmla="*/ 925 h 1657"/>
                  <a:gd name="T40" fmla="*/ 127 w 1259"/>
                  <a:gd name="T41" fmla="*/ 890 h 1657"/>
                  <a:gd name="T42" fmla="*/ 0 w 1259"/>
                  <a:gd name="T43" fmla="*/ 930 h 1657"/>
                  <a:gd name="T44" fmla="*/ 4 w 1259"/>
                  <a:gd name="T45" fmla="*/ 942 h 1657"/>
                  <a:gd name="T46" fmla="*/ 6 w 1259"/>
                  <a:gd name="T47" fmla="*/ 955 h 1657"/>
                  <a:gd name="T48" fmla="*/ 134 w 1259"/>
                  <a:gd name="T49" fmla="*/ 916 h 1657"/>
                  <a:gd name="T50" fmla="*/ 127 w 1259"/>
                  <a:gd name="T51" fmla="*/ 890 h 1657"/>
                  <a:gd name="T52" fmla="*/ 185 w 1259"/>
                  <a:gd name="T53" fmla="*/ 872 h 1657"/>
                  <a:gd name="T54" fmla="*/ 136 w 1259"/>
                  <a:gd name="T55" fmla="*/ 887 h 1657"/>
                  <a:gd name="T56" fmla="*/ 144 w 1259"/>
                  <a:gd name="T57" fmla="*/ 913 h 1657"/>
                  <a:gd name="T58" fmla="*/ 190 w 1259"/>
                  <a:gd name="T59" fmla="*/ 898 h 1657"/>
                  <a:gd name="T60" fmla="*/ 189 w 1259"/>
                  <a:gd name="T61" fmla="*/ 894 h 1657"/>
                  <a:gd name="T62" fmla="*/ 185 w 1259"/>
                  <a:gd name="T63" fmla="*/ 872 h 1657"/>
                  <a:gd name="T64" fmla="*/ 703 w 1259"/>
                  <a:gd name="T65" fmla="*/ 368 h 1657"/>
                  <a:gd name="T66" fmla="*/ 930 w 1259"/>
                  <a:gd name="T67" fmla="*/ 1553 h 1657"/>
                  <a:gd name="T68" fmla="*/ 937 w 1259"/>
                  <a:gd name="T69" fmla="*/ 1548 h 1657"/>
                  <a:gd name="T70" fmla="*/ 939 w 1259"/>
                  <a:gd name="T71" fmla="*/ 1548 h 1657"/>
                  <a:gd name="T72" fmla="*/ 714 w 1259"/>
                  <a:gd name="T73" fmla="*/ 369 h 1657"/>
                  <a:gd name="T74" fmla="*/ 713 w 1259"/>
                  <a:gd name="T75" fmla="*/ 369 h 1657"/>
                  <a:gd name="T76" fmla="*/ 709 w 1259"/>
                  <a:gd name="T77" fmla="*/ 370 h 1657"/>
                  <a:gd name="T78" fmla="*/ 703 w 1259"/>
                  <a:gd name="T79" fmla="*/ 368 h 1657"/>
                  <a:gd name="T80" fmla="*/ 769 w 1259"/>
                  <a:gd name="T81" fmla="*/ 223 h 1657"/>
                  <a:gd name="T82" fmla="*/ 694 w 1259"/>
                  <a:gd name="T83" fmla="*/ 258 h 1657"/>
                  <a:gd name="T84" fmla="*/ 702 w 1259"/>
                  <a:gd name="T85" fmla="*/ 273 h 1657"/>
                  <a:gd name="T86" fmla="*/ 708 w 1259"/>
                  <a:gd name="T87" fmla="*/ 290 h 1657"/>
                  <a:gd name="T88" fmla="*/ 783 w 1259"/>
                  <a:gd name="T89" fmla="*/ 255 h 1657"/>
                  <a:gd name="T90" fmla="*/ 769 w 1259"/>
                  <a:gd name="T91" fmla="*/ 223 h 1657"/>
                  <a:gd name="T92" fmla="*/ 1243 w 1259"/>
                  <a:gd name="T93" fmla="*/ 0 h 1657"/>
                  <a:gd name="T94" fmla="*/ 778 w 1259"/>
                  <a:gd name="T95" fmla="*/ 219 h 1657"/>
                  <a:gd name="T96" fmla="*/ 792 w 1259"/>
                  <a:gd name="T97" fmla="*/ 251 h 1657"/>
                  <a:gd name="T98" fmla="*/ 1259 w 1259"/>
                  <a:gd name="T99" fmla="*/ 38 h 1657"/>
                  <a:gd name="T100" fmla="*/ 1251 w 1259"/>
                  <a:gd name="T101" fmla="*/ 19 h 1657"/>
                  <a:gd name="T102" fmla="*/ 1243 w 1259"/>
                  <a:gd name="T103" fmla="*/ 0 h 16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259" h="1657">
                    <a:moveTo>
                      <a:pt x="602" y="1624"/>
                    </a:moveTo>
                    <a:cubicBezTo>
                      <a:pt x="509" y="1625"/>
                      <a:pt x="416" y="1625"/>
                      <a:pt x="322" y="1626"/>
                    </a:cubicBezTo>
                    <a:cubicBezTo>
                      <a:pt x="323" y="1631"/>
                      <a:pt x="323" y="1636"/>
                      <a:pt x="323" y="1641"/>
                    </a:cubicBezTo>
                    <a:cubicBezTo>
                      <a:pt x="323" y="1645"/>
                      <a:pt x="322" y="1650"/>
                      <a:pt x="322" y="1654"/>
                    </a:cubicBezTo>
                    <a:cubicBezTo>
                      <a:pt x="415" y="1654"/>
                      <a:pt x="509" y="1655"/>
                      <a:pt x="602" y="1655"/>
                    </a:cubicBezTo>
                    <a:cubicBezTo>
                      <a:pt x="602" y="1645"/>
                      <a:pt x="602" y="1634"/>
                      <a:pt x="602" y="1624"/>
                    </a:cubicBezTo>
                    <a:moveTo>
                      <a:pt x="912" y="1622"/>
                    </a:moveTo>
                    <a:cubicBezTo>
                      <a:pt x="812" y="1623"/>
                      <a:pt x="712" y="1624"/>
                      <a:pt x="612" y="1624"/>
                    </a:cubicBezTo>
                    <a:cubicBezTo>
                      <a:pt x="612" y="1634"/>
                      <a:pt x="612" y="1645"/>
                      <a:pt x="611" y="1655"/>
                    </a:cubicBezTo>
                    <a:cubicBezTo>
                      <a:pt x="711" y="1656"/>
                      <a:pt x="811" y="1657"/>
                      <a:pt x="911" y="1657"/>
                    </a:cubicBezTo>
                    <a:cubicBezTo>
                      <a:pt x="911" y="1652"/>
                      <a:pt x="911" y="1647"/>
                      <a:pt x="911" y="1641"/>
                    </a:cubicBezTo>
                    <a:cubicBezTo>
                      <a:pt x="911" y="1635"/>
                      <a:pt x="911" y="1628"/>
                      <a:pt x="912" y="1622"/>
                    </a:cubicBezTo>
                    <a:moveTo>
                      <a:pt x="223" y="925"/>
                    </a:moveTo>
                    <a:cubicBezTo>
                      <a:pt x="221" y="930"/>
                      <a:pt x="219" y="933"/>
                      <a:pt x="216" y="934"/>
                    </a:cubicBezTo>
                    <a:cubicBezTo>
                      <a:pt x="216" y="934"/>
                      <a:pt x="215" y="934"/>
                      <a:pt x="215" y="934"/>
                    </a:cubicBezTo>
                    <a:cubicBezTo>
                      <a:pt x="267" y="1140"/>
                      <a:pt x="293" y="1353"/>
                      <a:pt x="295" y="1567"/>
                    </a:cubicBezTo>
                    <a:cubicBezTo>
                      <a:pt x="296" y="1567"/>
                      <a:pt x="296" y="1567"/>
                      <a:pt x="297" y="1567"/>
                    </a:cubicBezTo>
                    <a:cubicBezTo>
                      <a:pt x="297" y="1567"/>
                      <a:pt x="297" y="1567"/>
                      <a:pt x="297" y="1567"/>
                    </a:cubicBezTo>
                    <a:cubicBezTo>
                      <a:pt x="300" y="1567"/>
                      <a:pt x="303" y="1568"/>
                      <a:pt x="305" y="1570"/>
                    </a:cubicBezTo>
                    <a:cubicBezTo>
                      <a:pt x="304" y="1352"/>
                      <a:pt x="276" y="1135"/>
                      <a:pt x="223" y="925"/>
                    </a:cubicBezTo>
                    <a:moveTo>
                      <a:pt x="127" y="890"/>
                    </a:moveTo>
                    <a:cubicBezTo>
                      <a:pt x="85" y="903"/>
                      <a:pt x="42" y="917"/>
                      <a:pt x="0" y="930"/>
                    </a:cubicBezTo>
                    <a:cubicBezTo>
                      <a:pt x="1" y="934"/>
                      <a:pt x="3" y="938"/>
                      <a:pt x="4" y="942"/>
                    </a:cubicBezTo>
                    <a:cubicBezTo>
                      <a:pt x="5" y="947"/>
                      <a:pt x="6" y="951"/>
                      <a:pt x="6" y="955"/>
                    </a:cubicBezTo>
                    <a:cubicBezTo>
                      <a:pt x="49" y="942"/>
                      <a:pt x="92" y="929"/>
                      <a:pt x="134" y="916"/>
                    </a:cubicBezTo>
                    <a:cubicBezTo>
                      <a:pt x="132" y="907"/>
                      <a:pt x="130" y="899"/>
                      <a:pt x="127" y="890"/>
                    </a:cubicBezTo>
                    <a:moveTo>
                      <a:pt x="185" y="872"/>
                    </a:moveTo>
                    <a:cubicBezTo>
                      <a:pt x="169" y="877"/>
                      <a:pt x="153" y="882"/>
                      <a:pt x="136" y="887"/>
                    </a:cubicBezTo>
                    <a:cubicBezTo>
                      <a:pt x="139" y="896"/>
                      <a:pt x="141" y="904"/>
                      <a:pt x="144" y="913"/>
                    </a:cubicBezTo>
                    <a:cubicBezTo>
                      <a:pt x="159" y="908"/>
                      <a:pt x="175" y="903"/>
                      <a:pt x="190" y="898"/>
                    </a:cubicBezTo>
                    <a:cubicBezTo>
                      <a:pt x="190" y="897"/>
                      <a:pt x="190" y="896"/>
                      <a:pt x="189" y="894"/>
                    </a:cubicBezTo>
                    <a:cubicBezTo>
                      <a:pt x="187" y="886"/>
                      <a:pt x="186" y="879"/>
                      <a:pt x="185" y="872"/>
                    </a:cubicBezTo>
                    <a:moveTo>
                      <a:pt x="703" y="368"/>
                    </a:moveTo>
                    <a:cubicBezTo>
                      <a:pt x="852" y="743"/>
                      <a:pt x="926" y="1147"/>
                      <a:pt x="930" y="1553"/>
                    </a:cubicBezTo>
                    <a:cubicBezTo>
                      <a:pt x="932" y="1550"/>
                      <a:pt x="934" y="1548"/>
                      <a:pt x="937" y="1548"/>
                    </a:cubicBezTo>
                    <a:cubicBezTo>
                      <a:pt x="938" y="1548"/>
                      <a:pt x="938" y="1548"/>
                      <a:pt x="939" y="1548"/>
                    </a:cubicBezTo>
                    <a:cubicBezTo>
                      <a:pt x="935" y="1144"/>
                      <a:pt x="861" y="743"/>
                      <a:pt x="714" y="369"/>
                    </a:cubicBezTo>
                    <a:cubicBezTo>
                      <a:pt x="714" y="369"/>
                      <a:pt x="713" y="369"/>
                      <a:pt x="713" y="369"/>
                    </a:cubicBezTo>
                    <a:cubicBezTo>
                      <a:pt x="712" y="370"/>
                      <a:pt x="711" y="370"/>
                      <a:pt x="709" y="370"/>
                    </a:cubicBezTo>
                    <a:cubicBezTo>
                      <a:pt x="708" y="370"/>
                      <a:pt x="706" y="369"/>
                      <a:pt x="703" y="368"/>
                    </a:cubicBezTo>
                    <a:moveTo>
                      <a:pt x="769" y="223"/>
                    </a:moveTo>
                    <a:cubicBezTo>
                      <a:pt x="744" y="235"/>
                      <a:pt x="719" y="247"/>
                      <a:pt x="694" y="258"/>
                    </a:cubicBezTo>
                    <a:cubicBezTo>
                      <a:pt x="697" y="263"/>
                      <a:pt x="699" y="268"/>
                      <a:pt x="702" y="273"/>
                    </a:cubicBezTo>
                    <a:cubicBezTo>
                      <a:pt x="704" y="279"/>
                      <a:pt x="706" y="284"/>
                      <a:pt x="708" y="290"/>
                    </a:cubicBezTo>
                    <a:cubicBezTo>
                      <a:pt x="733" y="278"/>
                      <a:pt x="758" y="267"/>
                      <a:pt x="783" y="255"/>
                    </a:cubicBezTo>
                    <a:cubicBezTo>
                      <a:pt x="779" y="244"/>
                      <a:pt x="774" y="234"/>
                      <a:pt x="769" y="223"/>
                    </a:cubicBezTo>
                    <a:moveTo>
                      <a:pt x="1243" y="0"/>
                    </a:moveTo>
                    <a:cubicBezTo>
                      <a:pt x="1088" y="73"/>
                      <a:pt x="933" y="146"/>
                      <a:pt x="778" y="219"/>
                    </a:cubicBezTo>
                    <a:cubicBezTo>
                      <a:pt x="783" y="230"/>
                      <a:pt x="787" y="240"/>
                      <a:pt x="792" y="251"/>
                    </a:cubicBezTo>
                    <a:cubicBezTo>
                      <a:pt x="947" y="180"/>
                      <a:pt x="1103" y="109"/>
                      <a:pt x="1259" y="38"/>
                    </a:cubicBezTo>
                    <a:cubicBezTo>
                      <a:pt x="1256" y="31"/>
                      <a:pt x="1254" y="25"/>
                      <a:pt x="1251" y="19"/>
                    </a:cubicBezTo>
                    <a:cubicBezTo>
                      <a:pt x="1248" y="12"/>
                      <a:pt x="1245" y="6"/>
                      <a:pt x="1243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9" name="Freeform 20">
                <a:extLst>
                  <a:ext uri="{FF2B5EF4-FFF2-40B4-BE49-F238E27FC236}">
                    <a16:creationId xmlns:a16="http://schemas.microsoft.com/office/drawing/2014/main" xmlns="" id="{1616B6CF-5246-4135-9372-B8C1239431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03" y="1461"/>
                <a:ext cx="87" cy="157"/>
              </a:xfrm>
              <a:custGeom>
                <a:avLst/>
                <a:gdLst>
                  <a:gd name="T0" fmla="*/ 15 w 112"/>
                  <a:gd name="T1" fmla="*/ 0 h 203"/>
                  <a:gd name="T2" fmla="*/ 11 w 112"/>
                  <a:gd name="T3" fmla="*/ 1 h 203"/>
                  <a:gd name="T4" fmla="*/ 25 w 112"/>
                  <a:gd name="T5" fmla="*/ 93 h 203"/>
                  <a:gd name="T6" fmla="*/ 33 w 112"/>
                  <a:gd name="T7" fmla="*/ 112 h 203"/>
                  <a:gd name="T8" fmla="*/ 41 w 112"/>
                  <a:gd name="T9" fmla="*/ 131 h 203"/>
                  <a:gd name="T10" fmla="*/ 96 w 112"/>
                  <a:gd name="T11" fmla="*/ 203 h 203"/>
                  <a:gd name="T12" fmla="*/ 99 w 112"/>
                  <a:gd name="T13" fmla="*/ 202 h 203"/>
                  <a:gd name="T14" fmla="*/ 81 w 112"/>
                  <a:gd name="T15" fmla="*/ 89 h 203"/>
                  <a:gd name="T16" fmla="*/ 15 w 112"/>
                  <a:gd name="T17" fmla="*/ 0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2" h="203">
                    <a:moveTo>
                      <a:pt x="15" y="0"/>
                    </a:moveTo>
                    <a:cubicBezTo>
                      <a:pt x="14" y="0"/>
                      <a:pt x="12" y="0"/>
                      <a:pt x="11" y="1"/>
                    </a:cubicBezTo>
                    <a:cubicBezTo>
                      <a:pt x="0" y="6"/>
                      <a:pt x="7" y="45"/>
                      <a:pt x="25" y="93"/>
                    </a:cubicBezTo>
                    <a:cubicBezTo>
                      <a:pt x="27" y="99"/>
                      <a:pt x="30" y="105"/>
                      <a:pt x="33" y="112"/>
                    </a:cubicBezTo>
                    <a:cubicBezTo>
                      <a:pt x="36" y="118"/>
                      <a:pt x="38" y="124"/>
                      <a:pt x="41" y="131"/>
                    </a:cubicBezTo>
                    <a:cubicBezTo>
                      <a:pt x="62" y="173"/>
                      <a:pt x="83" y="203"/>
                      <a:pt x="96" y="203"/>
                    </a:cubicBezTo>
                    <a:cubicBezTo>
                      <a:pt x="97" y="203"/>
                      <a:pt x="98" y="203"/>
                      <a:pt x="99" y="202"/>
                    </a:cubicBezTo>
                    <a:cubicBezTo>
                      <a:pt x="112" y="196"/>
                      <a:pt x="104" y="146"/>
                      <a:pt x="81" y="89"/>
                    </a:cubicBezTo>
                    <a:cubicBezTo>
                      <a:pt x="58" y="37"/>
                      <a:pt x="29" y="0"/>
                      <a:pt x="15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0" name="Freeform 21">
                <a:extLst>
                  <a:ext uri="{FF2B5EF4-FFF2-40B4-BE49-F238E27FC236}">
                    <a16:creationId xmlns:a16="http://schemas.microsoft.com/office/drawing/2014/main" xmlns="" id="{F4E0D5B2-5A1B-4379-95B1-D6C2BF9544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48" y="1687"/>
                <a:ext cx="74" cy="131"/>
              </a:xfrm>
              <a:custGeom>
                <a:avLst/>
                <a:gdLst>
                  <a:gd name="T0" fmla="*/ 16 w 96"/>
                  <a:gd name="T1" fmla="*/ 0 h 170"/>
                  <a:gd name="T2" fmla="*/ 12 w 96"/>
                  <a:gd name="T3" fmla="*/ 1 h 170"/>
                  <a:gd name="T4" fmla="*/ 22 w 96"/>
                  <a:gd name="T5" fmla="*/ 88 h 170"/>
                  <a:gd name="T6" fmla="*/ 46 w 96"/>
                  <a:gd name="T7" fmla="*/ 77 h 170"/>
                  <a:gd name="T8" fmla="*/ 53 w 96"/>
                  <a:gd name="T9" fmla="*/ 92 h 170"/>
                  <a:gd name="T10" fmla="*/ 29 w 96"/>
                  <a:gd name="T11" fmla="*/ 104 h 170"/>
                  <a:gd name="T12" fmla="*/ 75 w 96"/>
                  <a:gd name="T13" fmla="*/ 168 h 170"/>
                  <a:gd name="T14" fmla="*/ 81 w 96"/>
                  <a:gd name="T15" fmla="*/ 170 h 170"/>
                  <a:gd name="T16" fmla="*/ 85 w 96"/>
                  <a:gd name="T17" fmla="*/ 169 h 170"/>
                  <a:gd name="T18" fmla="*/ 86 w 96"/>
                  <a:gd name="T19" fmla="*/ 169 h 170"/>
                  <a:gd name="T20" fmla="*/ 80 w 96"/>
                  <a:gd name="T21" fmla="*/ 90 h 170"/>
                  <a:gd name="T22" fmla="*/ 74 w 96"/>
                  <a:gd name="T23" fmla="*/ 73 h 170"/>
                  <a:gd name="T24" fmla="*/ 66 w 96"/>
                  <a:gd name="T25" fmla="*/ 58 h 170"/>
                  <a:gd name="T26" fmla="*/ 16 w 96"/>
                  <a:gd name="T27" fmla="*/ 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6" h="170">
                    <a:moveTo>
                      <a:pt x="16" y="0"/>
                    </a:moveTo>
                    <a:cubicBezTo>
                      <a:pt x="14" y="0"/>
                      <a:pt x="13" y="1"/>
                      <a:pt x="12" y="1"/>
                    </a:cubicBezTo>
                    <a:cubicBezTo>
                      <a:pt x="0" y="8"/>
                      <a:pt x="6" y="45"/>
                      <a:pt x="22" y="88"/>
                    </a:cubicBezTo>
                    <a:cubicBezTo>
                      <a:pt x="30" y="84"/>
                      <a:pt x="38" y="80"/>
                      <a:pt x="46" y="77"/>
                    </a:cubicBezTo>
                    <a:cubicBezTo>
                      <a:pt x="49" y="82"/>
                      <a:pt x="51" y="87"/>
                      <a:pt x="53" y="92"/>
                    </a:cubicBezTo>
                    <a:cubicBezTo>
                      <a:pt x="45" y="96"/>
                      <a:pt x="37" y="100"/>
                      <a:pt x="29" y="104"/>
                    </a:cubicBezTo>
                    <a:cubicBezTo>
                      <a:pt x="44" y="137"/>
                      <a:pt x="62" y="162"/>
                      <a:pt x="75" y="168"/>
                    </a:cubicBezTo>
                    <a:cubicBezTo>
                      <a:pt x="78" y="169"/>
                      <a:pt x="80" y="170"/>
                      <a:pt x="81" y="170"/>
                    </a:cubicBezTo>
                    <a:cubicBezTo>
                      <a:pt x="83" y="170"/>
                      <a:pt x="84" y="170"/>
                      <a:pt x="85" y="169"/>
                    </a:cubicBezTo>
                    <a:cubicBezTo>
                      <a:pt x="85" y="169"/>
                      <a:pt x="86" y="169"/>
                      <a:pt x="86" y="169"/>
                    </a:cubicBezTo>
                    <a:cubicBezTo>
                      <a:pt x="96" y="162"/>
                      <a:pt x="94" y="128"/>
                      <a:pt x="80" y="90"/>
                    </a:cubicBezTo>
                    <a:cubicBezTo>
                      <a:pt x="78" y="84"/>
                      <a:pt x="76" y="79"/>
                      <a:pt x="74" y="73"/>
                    </a:cubicBezTo>
                    <a:cubicBezTo>
                      <a:pt x="71" y="68"/>
                      <a:pt x="69" y="63"/>
                      <a:pt x="66" y="58"/>
                    </a:cubicBezTo>
                    <a:cubicBezTo>
                      <a:pt x="49" y="24"/>
                      <a:pt x="28" y="0"/>
                      <a:pt x="16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1" name="Freeform 22">
                <a:extLst>
                  <a:ext uri="{FF2B5EF4-FFF2-40B4-BE49-F238E27FC236}">
                    <a16:creationId xmlns:a16="http://schemas.microsoft.com/office/drawing/2014/main" xmlns="" id="{E767770D-082D-4780-8C9C-B796A33F9CD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29" y="2224"/>
                <a:ext cx="42" cy="82"/>
              </a:xfrm>
              <a:custGeom>
                <a:avLst/>
                <a:gdLst>
                  <a:gd name="T0" fmla="*/ 15 w 55"/>
                  <a:gd name="T1" fmla="*/ 0 h 106"/>
                  <a:gd name="T2" fmla="*/ 13 w 55"/>
                  <a:gd name="T3" fmla="*/ 1 h 106"/>
                  <a:gd name="T4" fmla="*/ 7 w 55"/>
                  <a:gd name="T5" fmla="*/ 59 h 106"/>
                  <a:gd name="T6" fmla="*/ 39 w 55"/>
                  <a:gd name="T7" fmla="*/ 106 h 106"/>
                  <a:gd name="T8" fmla="*/ 42 w 55"/>
                  <a:gd name="T9" fmla="*/ 106 h 106"/>
                  <a:gd name="T10" fmla="*/ 50 w 55"/>
                  <a:gd name="T11" fmla="*/ 59 h 106"/>
                  <a:gd name="T12" fmla="*/ 48 w 55"/>
                  <a:gd name="T13" fmla="*/ 46 h 106"/>
                  <a:gd name="T14" fmla="*/ 44 w 55"/>
                  <a:gd name="T15" fmla="*/ 34 h 106"/>
                  <a:gd name="T16" fmla="*/ 15 w 55"/>
                  <a:gd name="T17" fmla="*/ 0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5" h="106">
                    <a:moveTo>
                      <a:pt x="15" y="0"/>
                    </a:moveTo>
                    <a:cubicBezTo>
                      <a:pt x="15" y="0"/>
                      <a:pt x="14" y="0"/>
                      <a:pt x="13" y="1"/>
                    </a:cubicBezTo>
                    <a:cubicBezTo>
                      <a:pt x="1" y="5"/>
                      <a:pt x="0" y="30"/>
                      <a:pt x="7" y="59"/>
                    </a:cubicBezTo>
                    <a:cubicBezTo>
                      <a:pt x="14" y="86"/>
                      <a:pt x="27" y="106"/>
                      <a:pt x="39" y="106"/>
                    </a:cubicBezTo>
                    <a:cubicBezTo>
                      <a:pt x="40" y="106"/>
                      <a:pt x="41" y="106"/>
                      <a:pt x="42" y="106"/>
                    </a:cubicBezTo>
                    <a:cubicBezTo>
                      <a:pt x="51" y="103"/>
                      <a:pt x="55" y="83"/>
                      <a:pt x="50" y="59"/>
                    </a:cubicBezTo>
                    <a:cubicBezTo>
                      <a:pt x="50" y="55"/>
                      <a:pt x="49" y="51"/>
                      <a:pt x="48" y="46"/>
                    </a:cubicBezTo>
                    <a:cubicBezTo>
                      <a:pt x="47" y="42"/>
                      <a:pt x="45" y="38"/>
                      <a:pt x="44" y="34"/>
                    </a:cubicBezTo>
                    <a:cubicBezTo>
                      <a:pt x="36" y="14"/>
                      <a:pt x="24" y="0"/>
                      <a:pt x="15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2" name="Freeform 23">
                <a:extLst>
                  <a:ext uri="{FF2B5EF4-FFF2-40B4-BE49-F238E27FC236}">
                    <a16:creationId xmlns:a16="http://schemas.microsoft.com/office/drawing/2014/main" xmlns="" id="{1DA4A33C-BC96-4C2F-AC65-17C6E9A0B5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66" y="2728"/>
                <a:ext cx="41" cy="141"/>
              </a:xfrm>
              <a:custGeom>
                <a:avLst/>
                <a:gdLst>
                  <a:gd name="T0" fmla="*/ 26 w 53"/>
                  <a:gd name="T1" fmla="*/ 0 h 183"/>
                  <a:gd name="T2" fmla="*/ 19 w 53"/>
                  <a:gd name="T3" fmla="*/ 5 h 183"/>
                  <a:gd name="T4" fmla="*/ 1 w 53"/>
                  <a:gd name="T5" fmla="*/ 74 h 183"/>
                  <a:gd name="T6" fmla="*/ 0 w 53"/>
                  <a:gd name="T7" fmla="*/ 93 h 183"/>
                  <a:gd name="T8" fmla="*/ 0 w 53"/>
                  <a:gd name="T9" fmla="*/ 109 h 183"/>
                  <a:gd name="T10" fmla="*/ 23 w 53"/>
                  <a:gd name="T11" fmla="*/ 183 h 183"/>
                  <a:gd name="T12" fmla="*/ 24 w 53"/>
                  <a:gd name="T13" fmla="*/ 183 h 183"/>
                  <a:gd name="T14" fmla="*/ 24 w 53"/>
                  <a:gd name="T15" fmla="*/ 183 h 183"/>
                  <a:gd name="T16" fmla="*/ 52 w 53"/>
                  <a:gd name="T17" fmla="*/ 93 h 183"/>
                  <a:gd name="T18" fmla="*/ 28 w 53"/>
                  <a:gd name="T19" fmla="*/ 0 h 183"/>
                  <a:gd name="T20" fmla="*/ 26 w 53"/>
                  <a:gd name="T21" fmla="*/ 0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3" h="183">
                    <a:moveTo>
                      <a:pt x="26" y="0"/>
                    </a:moveTo>
                    <a:cubicBezTo>
                      <a:pt x="23" y="0"/>
                      <a:pt x="21" y="2"/>
                      <a:pt x="19" y="5"/>
                    </a:cubicBezTo>
                    <a:cubicBezTo>
                      <a:pt x="10" y="15"/>
                      <a:pt x="3" y="41"/>
                      <a:pt x="1" y="74"/>
                    </a:cubicBezTo>
                    <a:cubicBezTo>
                      <a:pt x="0" y="80"/>
                      <a:pt x="0" y="87"/>
                      <a:pt x="0" y="93"/>
                    </a:cubicBezTo>
                    <a:cubicBezTo>
                      <a:pt x="0" y="99"/>
                      <a:pt x="0" y="104"/>
                      <a:pt x="0" y="109"/>
                    </a:cubicBezTo>
                    <a:cubicBezTo>
                      <a:pt x="1" y="151"/>
                      <a:pt x="10" y="183"/>
                      <a:pt x="23" y="183"/>
                    </a:cubicBezTo>
                    <a:cubicBezTo>
                      <a:pt x="23" y="183"/>
                      <a:pt x="23" y="183"/>
                      <a:pt x="24" y="183"/>
                    </a:cubicBezTo>
                    <a:cubicBezTo>
                      <a:pt x="24" y="183"/>
                      <a:pt x="24" y="183"/>
                      <a:pt x="24" y="183"/>
                    </a:cubicBezTo>
                    <a:cubicBezTo>
                      <a:pt x="38" y="183"/>
                      <a:pt x="52" y="143"/>
                      <a:pt x="52" y="93"/>
                    </a:cubicBezTo>
                    <a:cubicBezTo>
                      <a:pt x="53" y="43"/>
                      <a:pt x="41" y="4"/>
                      <a:pt x="28" y="0"/>
                    </a:cubicBezTo>
                    <a:cubicBezTo>
                      <a:pt x="27" y="0"/>
                      <a:pt x="27" y="0"/>
                      <a:pt x="26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3" name="Freeform 24">
                <a:extLst>
                  <a:ext uri="{FF2B5EF4-FFF2-40B4-BE49-F238E27FC236}">
                    <a16:creationId xmlns:a16="http://schemas.microsoft.com/office/drawing/2014/main" xmlns="" id="{948F638B-AE04-4413-8870-7E9AF017BFA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71" y="2742"/>
                <a:ext cx="41" cy="113"/>
              </a:xfrm>
              <a:custGeom>
                <a:avLst/>
                <a:gdLst>
                  <a:gd name="T0" fmla="*/ 27 w 53"/>
                  <a:gd name="T1" fmla="*/ 0 h 146"/>
                  <a:gd name="T2" fmla="*/ 27 w 53"/>
                  <a:gd name="T3" fmla="*/ 0 h 146"/>
                  <a:gd name="T4" fmla="*/ 25 w 53"/>
                  <a:gd name="T5" fmla="*/ 0 h 146"/>
                  <a:gd name="T6" fmla="*/ 1 w 53"/>
                  <a:gd name="T7" fmla="*/ 74 h 146"/>
                  <a:gd name="T8" fmla="*/ 25 w 53"/>
                  <a:gd name="T9" fmla="*/ 146 h 146"/>
                  <a:gd name="T10" fmla="*/ 25 w 53"/>
                  <a:gd name="T11" fmla="*/ 146 h 146"/>
                  <a:gd name="T12" fmla="*/ 52 w 53"/>
                  <a:gd name="T13" fmla="*/ 87 h 146"/>
                  <a:gd name="T14" fmla="*/ 53 w 53"/>
                  <a:gd name="T15" fmla="*/ 74 h 146"/>
                  <a:gd name="T16" fmla="*/ 52 w 53"/>
                  <a:gd name="T17" fmla="*/ 59 h 146"/>
                  <a:gd name="T18" fmla="*/ 35 w 53"/>
                  <a:gd name="T19" fmla="*/ 3 h 146"/>
                  <a:gd name="T20" fmla="*/ 27 w 53"/>
                  <a:gd name="T21" fmla="*/ 0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3" h="146">
                    <a:moveTo>
                      <a:pt x="27" y="0"/>
                    </a:moveTo>
                    <a:cubicBezTo>
                      <a:pt x="27" y="0"/>
                      <a:pt x="27" y="0"/>
                      <a:pt x="27" y="0"/>
                    </a:cubicBezTo>
                    <a:cubicBezTo>
                      <a:pt x="26" y="0"/>
                      <a:pt x="26" y="0"/>
                      <a:pt x="25" y="0"/>
                    </a:cubicBezTo>
                    <a:cubicBezTo>
                      <a:pt x="12" y="3"/>
                      <a:pt x="2" y="34"/>
                      <a:pt x="1" y="74"/>
                    </a:cubicBezTo>
                    <a:cubicBezTo>
                      <a:pt x="0" y="113"/>
                      <a:pt x="10" y="146"/>
                      <a:pt x="25" y="146"/>
                    </a:cubicBezTo>
                    <a:cubicBezTo>
                      <a:pt x="25" y="146"/>
                      <a:pt x="25" y="146"/>
                      <a:pt x="25" y="146"/>
                    </a:cubicBezTo>
                    <a:cubicBezTo>
                      <a:pt x="37" y="146"/>
                      <a:pt x="49" y="121"/>
                      <a:pt x="52" y="87"/>
                    </a:cubicBezTo>
                    <a:cubicBezTo>
                      <a:pt x="52" y="83"/>
                      <a:pt x="53" y="78"/>
                      <a:pt x="53" y="74"/>
                    </a:cubicBezTo>
                    <a:cubicBezTo>
                      <a:pt x="53" y="69"/>
                      <a:pt x="53" y="64"/>
                      <a:pt x="52" y="59"/>
                    </a:cubicBezTo>
                    <a:cubicBezTo>
                      <a:pt x="50" y="32"/>
                      <a:pt x="44" y="12"/>
                      <a:pt x="35" y="3"/>
                    </a:cubicBezTo>
                    <a:cubicBezTo>
                      <a:pt x="33" y="1"/>
                      <a:pt x="30" y="0"/>
                      <a:pt x="27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4" name="Freeform 25">
                <a:extLst>
                  <a:ext uri="{FF2B5EF4-FFF2-40B4-BE49-F238E27FC236}">
                    <a16:creationId xmlns:a16="http://schemas.microsoft.com/office/drawing/2014/main" xmlns="" id="{957F5D12-4524-47D0-BAF7-15452D2B6A3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05" y="2185"/>
                <a:ext cx="32" cy="69"/>
              </a:xfrm>
              <a:custGeom>
                <a:avLst/>
                <a:gdLst>
                  <a:gd name="T0" fmla="*/ 10 w 41"/>
                  <a:gd name="T1" fmla="*/ 0 h 89"/>
                  <a:gd name="T2" fmla="*/ 8 w 41"/>
                  <a:gd name="T3" fmla="*/ 0 h 89"/>
                  <a:gd name="T4" fmla="*/ 1 w 41"/>
                  <a:gd name="T5" fmla="*/ 27 h 89"/>
                  <a:gd name="T6" fmla="*/ 5 w 41"/>
                  <a:gd name="T7" fmla="*/ 49 h 89"/>
                  <a:gd name="T8" fmla="*/ 6 w 41"/>
                  <a:gd name="T9" fmla="*/ 53 h 89"/>
                  <a:gd name="T10" fmla="*/ 30 w 41"/>
                  <a:gd name="T11" fmla="*/ 89 h 89"/>
                  <a:gd name="T12" fmla="*/ 31 w 41"/>
                  <a:gd name="T13" fmla="*/ 89 h 89"/>
                  <a:gd name="T14" fmla="*/ 32 w 41"/>
                  <a:gd name="T15" fmla="*/ 89 h 89"/>
                  <a:gd name="T16" fmla="*/ 39 w 41"/>
                  <a:gd name="T17" fmla="*/ 80 h 89"/>
                  <a:gd name="T18" fmla="*/ 36 w 41"/>
                  <a:gd name="T19" fmla="*/ 40 h 89"/>
                  <a:gd name="T20" fmla="*/ 10 w 41"/>
                  <a:gd name="T21" fmla="*/ 0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1" h="89">
                    <a:moveTo>
                      <a:pt x="10" y="0"/>
                    </a:moveTo>
                    <a:cubicBezTo>
                      <a:pt x="10" y="0"/>
                      <a:pt x="9" y="0"/>
                      <a:pt x="8" y="0"/>
                    </a:cubicBezTo>
                    <a:cubicBezTo>
                      <a:pt x="3" y="2"/>
                      <a:pt x="0" y="13"/>
                      <a:pt x="1" y="27"/>
                    </a:cubicBezTo>
                    <a:cubicBezTo>
                      <a:pt x="2" y="34"/>
                      <a:pt x="3" y="41"/>
                      <a:pt x="5" y="49"/>
                    </a:cubicBezTo>
                    <a:cubicBezTo>
                      <a:pt x="6" y="51"/>
                      <a:pt x="6" y="52"/>
                      <a:pt x="6" y="53"/>
                    </a:cubicBezTo>
                    <a:cubicBezTo>
                      <a:pt x="12" y="74"/>
                      <a:pt x="22" y="89"/>
                      <a:pt x="30" y="89"/>
                    </a:cubicBezTo>
                    <a:cubicBezTo>
                      <a:pt x="31" y="89"/>
                      <a:pt x="31" y="89"/>
                      <a:pt x="31" y="89"/>
                    </a:cubicBezTo>
                    <a:cubicBezTo>
                      <a:pt x="31" y="89"/>
                      <a:pt x="32" y="89"/>
                      <a:pt x="32" y="89"/>
                    </a:cubicBezTo>
                    <a:cubicBezTo>
                      <a:pt x="35" y="88"/>
                      <a:pt x="37" y="85"/>
                      <a:pt x="39" y="80"/>
                    </a:cubicBezTo>
                    <a:cubicBezTo>
                      <a:pt x="41" y="71"/>
                      <a:pt x="41" y="56"/>
                      <a:pt x="36" y="40"/>
                    </a:cubicBezTo>
                    <a:cubicBezTo>
                      <a:pt x="30" y="17"/>
                      <a:pt x="19" y="0"/>
                      <a:pt x="10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5" name="Freeform 26">
                <a:extLst>
                  <a:ext uri="{FF2B5EF4-FFF2-40B4-BE49-F238E27FC236}">
                    <a16:creationId xmlns:a16="http://schemas.microsoft.com/office/drawing/2014/main" xmlns="" id="{C3FFA6A1-A56B-42C9-A0C8-680D77AA3FA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112" y="-61"/>
                <a:ext cx="2084" cy="4616"/>
              </a:xfrm>
              <a:custGeom>
                <a:avLst/>
                <a:gdLst>
                  <a:gd name="T0" fmla="*/ 2091 w 2699"/>
                  <a:gd name="T1" fmla="*/ 5143 h 5978"/>
                  <a:gd name="T2" fmla="*/ 1717 w 2699"/>
                  <a:gd name="T3" fmla="*/ 5972 h 5978"/>
                  <a:gd name="T4" fmla="*/ 1719 w 2699"/>
                  <a:gd name="T5" fmla="*/ 5971 h 5978"/>
                  <a:gd name="T6" fmla="*/ 1722 w 2699"/>
                  <a:gd name="T7" fmla="*/ 5972 h 5978"/>
                  <a:gd name="T8" fmla="*/ 1725 w 2699"/>
                  <a:gd name="T9" fmla="*/ 5978 h 5978"/>
                  <a:gd name="T10" fmla="*/ 2097 w 2699"/>
                  <a:gd name="T11" fmla="*/ 5157 h 5978"/>
                  <a:gd name="T12" fmla="*/ 2096 w 2699"/>
                  <a:gd name="T13" fmla="*/ 5156 h 5978"/>
                  <a:gd name="T14" fmla="*/ 2091 w 2699"/>
                  <a:gd name="T15" fmla="*/ 5143 h 5978"/>
                  <a:gd name="T16" fmla="*/ 2145 w 2699"/>
                  <a:gd name="T17" fmla="*/ 5051 h 5978"/>
                  <a:gd name="T18" fmla="*/ 2135 w 2699"/>
                  <a:gd name="T19" fmla="*/ 5089 h 5978"/>
                  <a:gd name="T20" fmla="*/ 2133 w 2699"/>
                  <a:gd name="T21" fmla="*/ 5096 h 5978"/>
                  <a:gd name="T22" fmla="*/ 2348 w 2699"/>
                  <a:gd name="T23" fmla="*/ 5170 h 5978"/>
                  <a:gd name="T24" fmla="*/ 2350 w 2699"/>
                  <a:gd name="T25" fmla="*/ 5163 h 5978"/>
                  <a:gd name="T26" fmla="*/ 2364 w 2699"/>
                  <a:gd name="T27" fmla="*/ 5124 h 5978"/>
                  <a:gd name="T28" fmla="*/ 2145 w 2699"/>
                  <a:gd name="T29" fmla="*/ 5051 h 5978"/>
                  <a:gd name="T30" fmla="*/ 2389 w 2699"/>
                  <a:gd name="T31" fmla="*/ 2124 h 5978"/>
                  <a:gd name="T32" fmla="*/ 2385 w 2699"/>
                  <a:gd name="T33" fmla="*/ 2128 h 5978"/>
                  <a:gd name="T34" fmla="*/ 2383 w 2699"/>
                  <a:gd name="T35" fmla="*/ 2128 h 5978"/>
                  <a:gd name="T36" fmla="*/ 2379 w 2699"/>
                  <a:gd name="T37" fmla="*/ 2127 h 5978"/>
                  <a:gd name="T38" fmla="*/ 2408 w 2699"/>
                  <a:gd name="T39" fmla="*/ 5046 h 5978"/>
                  <a:gd name="T40" fmla="*/ 2412 w 2699"/>
                  <a:gd name="T41" fmla="*/ 5045 h 5978"/>
                  <a:gd name="T42" fmla="*/ 2414 w 2699"/>
                  <a:gd name="T43" fmla="*/ 5046 h 5978"/>
                  <a:gd name="T44" fmla="*/ 2418 w 2699"/>
                  <a:gd name="T45" fmla="*/ 5049 h 5978"/>
                  <a:gd name="T46" fmla="*/ 2389 w 2699"/>
                  <a:gd name="T47" fmla="*/ 2124 h 5978"/>
                  <a:gd name="T48" fmla="*/ 2315 w 2699"/>
                  <a:gd name="T49" fmla="*/ 2007 h 5978"/>
                  <a:gd name="T50" fmla="*/ 1993 w 2699"/>
                  <a:gd name="T51" fmla="*/ 2136 h 5978"/>
                  <a:gd name="T52" fmla="*/ 1995 w 2699"/>
                  <a:gd name="T53" fmla="*/ 2143 h 5978"/>
                  <a:gd name="T54" fmla="*/ 2007 w 2699"/>
                  <a:gd name="T55" fmla="*/ 2179 h 5978"/>
                  <a:gd name="T56" fmla="*/ 2332 w 2699"/>
                  <a:gd name="T57" fmla="*/ 2052 h 5978"/>
                  <a:gd name="T58" fmla="*/ 2318 w 2699"/>
                  <a:gd name="T59" fmla="*/ 2015 h 5978"/>
                  <a:gd name="T60" fmla="*/ 2315 w 2699"/>
                  <a:gd name="T61" fmla="*/ 2007 h 5978"/>
                  <a:gd name="T62" fmla="*/ 5 w 2699"/>
                  <a:gd name="T63" fmla="*/ 0 h 5978"/>
                  <a:gd name="T64" fmla="*/ 4 w 2699"/>
                  <a:gd name="T65" fmla="*/ 5 h 5978"/>
                  <a:gd name="T66" fmla="*/ 0 w 2699"/>
                  <a:gd name="T67" fmla="*/ 9 h 5978"/>
                  <a:gd name="T68" fmla="*/ 471 w 2699"/>
                  <a:gd name="T69" fmla="*/ 269 h 5978"/>
                  <a:gd name="T70" fmla="*/ 512 w 2699"/>
                  <a:gd name="T71" fmla="*/ 295 h 5978"/>
                  <a:gd name="T72" fmla="*/ 1925 w 2699"/>
                  <a:gd name="T73" fmla="*/ 2045 h 5978"/>
                  <a:gd name="T74" fmla="*/ 1928 w 2699"/>
                  <a:gd name="T75" fmla="*/ 2041 h 5978"/>
                  <a:gd name="T76" fmla="*/ 1931 w 2699"/>
                  <a:gd name="T77" fmla="*/ 2041 h 5978"/>
                  <a:gd name="T78" fmla="*/ 1934 w 2699"/>
                  <a:gd name="T79" fmla="*/ 2041 h 5978"/>
                  <a:gd name="T80" fmla="*/ 517 w 2699"/>
                  <a:gd name="T81" fmla="*/ 288 h 5978"/>
                  <a:gd name="T82" fmla="*/ 477 w 2699"/>
                  <a:gd name="T83" fmla="*/ 261 h 5978"/>
                  <a:gd name="T84" fmla="*/ 5 w 2699"/>
                  <a:gd name="T85" fmla="*/ 0 h 59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699" h="5978">
                    <a:moveTo>
                      <a:pt x="2091" y="5143"/>
                    </a:moveTo>
                    <a:cubicBezTo>
                      <a:pt x="1994" y="5431"/>
                      <a:pt x="1869" y="5709"/>
                      <a:pt x="1717" y="5972"/>
                    </a:cubicBezTo>
                    <a:cubicBezTo>
                      <a:pt x="1718" y="5971"/>
                      <a:pt x="1719" y="5971"/>
                      <a:pt x="1719" y="5971"/>
                    </a:cubicBezTo>
                    <a:cubicBezTo>
                      <a:pt x="1720" y="5971"/>
                      <a:pt x="1721" y="5972"/>
                      <a:pt x="1722" y="5972"/>
                    </a:cubicBezTo>
                    <a:cubicBezTo>
                      <a:pt x="1723" y="5973"/>
                      <a:pt x="1724" y="5975"/>
                      <a:pt x="1725" y="5978"/>
                    </a:cubicBezTo>
                    <a:cubicBezTo>
                      <a:pt x="1876" y="5718"/>
                      <a:pt x="2000" y="5442"/>
                      <a:pt x="2097" y="5157"/>
                    </a:cubicBezTo>
                    <a:cubicBezTo>
                      <a:pt x="2097" y="5157"/>
                      <a:pt x="2096" y="5157"/>
                      <a:pt x="2096" y="5156"/>
                    </a:cubicBezTo>
                    <a:cubicBezTo>
                      <a:pt x="2093" y="5155"/>
                      <a:pt x="2091" y="5150"/>
                      <a:pt x="2091" y="5143"/>
                    </a:cubicBezTo>
                    <a:moveTo>
                      <a:pt x="2145" y="5051"/>
                    </a:moveTo>
                    <a:cubicBezTo>
                      <a:pt x="2143" y="5062"/>
                      <a:pt x="2139" y="5075"/>
                      <a:pt x="2135" y="5089"/>
                    </a:cubicBezTo>
                    <a:cubicBezTo>
                      <a:pt x="2134" y="5091"/>
                      <a:pt x="2133" y="5094"/>
                      <a:pt x="2133" y="5096"/>
                    </a:cubicBezTo>
                    <a:cubicBezTo>
                      <a:pt x="2204" y="5121"/>
                      <a:pt x="2276" y="5146"/>
                      <a:pt x="2348" y="5170"/>
                    </a:cubicBezTo>
                    <a:cubicBezTo>
                      <a:pt x="2348" y="5168"/>
                      <a:pt x="2349" y="5165"/>
                      <a:pt x="2350" y="5163"/>
                    </a:cubicBezTo>
                    <a:cubicBezTo>
                      <a:pt x="2354" y="5149"/>
                      <a:pt x="2359" y="5136"/>
                      <a:pt x="2364" y="5124"/>
                    </a:cubicBezTo>
                    <a:cubicBezTo>
                      <a:pt x="2291" y="5099"/>
                      <a:pt x="2218" y="5075"/>
                      <a:pt x="2145" y="5051"/>
                    </a:cubicBezTo>
                    <a:moveTo>
                      <a:pt x="2389" y="2124"/>
                    </a:moveTo>
                    <a:cubicBezTo>
                      <a:pt x="2387" y="2126"/>
                      <a:pt x="2386" y="2127"/>
                      <a:pt x="2385" y="2128"/>
                    </a:cubicBezTo>
                    <a:cubicBezTo>
                      <a:pt x="2384" y="2128"/>
                      <a:pt x="2383" y="2128"/>
                      <a:pt x="2383" y="2128"/>
                    </a:cubicBezTo>
                    <a:cubicBezTo>
                      <a:pt x="2382" y="2128"/>
                      <a:pt x="2380" y="2128"/>
                      <a:pt x="2379" y="2127"/>
                    </a:cubicBezTo>
                    <a:cubicBezTo>
                      <a:pt x="2688" y="3062"/>
                      <a:pt x="2688" y="4098"/>
                      <a:pt x="2408" y="5046"/>
                    </a:cubicBezTo>
                    <a:cubicBezTo>
                      <a:pt x="2409" y="5046"/>
                      <a:pt x="2411" y="5045"/>
                      <a:pt x="2412" y="5045"/>
                    </a:cubicBezTo>
                    <a:cubicBezTo>
                      <a:pt x="2412" y="5045"/>
                      <a:pt x="2413" y="5045"/>
                      <a:pt x="2414" y="5046"/>
                    </a:cubicBezTo>
                    <a:cubicBezTo>
                      <a:pt x="2415" y="5046"/>
                      <a:pt x="2417" y="5047"/>
                      <a:pt x="2418" y="5049"/>
                    </a:cubicBezTo>
                    <a:cubicBezTo>
                      <a:pt x="2697" y="4098"/>
                      <a:pt x="2699" y="3061"/>
                      <a:pt x="2389" y="2124"/>
                    </a:cubicBezTo>
                    <a:moveTo>
                      <a:pt x="2315" y="2007"/>
                    </a:moveTo>
                    <a:cubicBezTo>
                      <a:pt x="2208" y="2050"/>
                      <a:pt x="2100" y="2093"/>
                      <a:pt x="1993" y="2136"/>
                    </a:cubicBezTo>
                    <a:cubicBezTo>
                      <a:pt x="1994" y="2138"/>
                      <a:pt x="1995" y="2141"/>
                      <a:pt x="1995" y="2143"/>
                    </a:cubicBezTo>
                    <a:cubicBezTo>
                      <a:pt x="2000" y="2156"/>
                      <a:pt x="2004" y="2168"/>
                      <a:pt x="2007" y="2179"/>
                    </a:cubicBezTo>
                    <a:cubicBezTo>
                      <a:pt x="2115" y="2137"/>
                      <a:pt x="2224" y="2095"/>
                      <a:pt x="2332" y="2052"/>
                    </a:cubicBezTo>
                    <a:cubicBezTo>
                      <a:pt x="2327" y="2041"/>
                      <a:pt x="2322" y="2028"/>
                      <a:pt x="2318" y="2015"/>
                    </a:cubicBezTo>
                    <a:cubicBezTo>
                      <a:pt x="2317" y="2012"/>
                      <a:pt x="2316" y="2009"/>
                      <a:pt x="2315" y="2007"/>
                    </a:cubicBezTo>
                    <a:moveTo>
                      <a:pt x="5" y="0"/>
                    </a:moveTo>
                    <a:cubicBezTo>
                      <a:pt x="5" y="2"/>
                      <a:pt x="5" y="4"/>
                      <a:pt x="4" y="5"/>
                    </a:cubicBezTo>
                    <a:cubicBezTo>
                      <a:pt x="4" y="7"/>
                      <a:pt x="2" y="8"/>
                      <a:pt x="0" y="9"/>
                    </a:cubicBezTo>
                    <a:cubicBezTo>
                      <a:pt x="167" y="87"/>
                      <a:pt x="324" y="174"/>
                      <a:pt x="471" y="269"/>
                    </a:cubicBezTo>
                    <a:cubicBezTo>
                      <a:pt x="485" y="278"/>
                      <a:pt x="498" y="287"/>
                      <a:pt x="512" y="295"/>
                    </a:cubicBezTo>
                    <a:cubicBezTo>
                      <a:pt x="1186" y="743"/>
                      <a:pt x="1652" y="1358"/>
                      <a:pt x="1925" y="2045"/>
                    </a:cubicBezTo>
                    <a:cubicBezTo>
                      <a:pt x="1926" y="2043"/>
                      <a:pt x="1927" y="2042"/>
                      <a:pt x="1928" y="2041"/>
                    </a:cubicBezTo>
                    <a:cubicBezTo>
                      <a:pt x="1929" y="2041"/>
                      <a:pt x="1930" y="2041"/>
                      <a:pt x="1931" y="2041"/>
                    </a:cubicBezTo>
                    <a:cubicBezTo>
                      <a:pt x="1932" y="2041"/>
                      <a:pt x="1933" y="2041"/>
                      <a:pt x="1934" y="2041"/>
                    </a:cubicBezTo>
                    <a:cubicBezTo>
                      <a:pt x="1661" y="1352"/>
                      <a:pt x="1194" y="736"/>
                      <a:pt x="517" y="288"/>
                    </a:cubicBezTo>
                    <a:cubicBezTo>
                      <a:pt x="504" y="279"/>
                      <a:pt x="490" y="270"/>
                      <a:pt x="477" y="261"/>
                    </a:cubicBezTo>
                    <a:cubicBezTo>
                      <a:pt x="329" y="166"/>
                      <a:pt x="172" y="79"/>
                      <a:pt x="5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6" name="Freeform 27">
                <a:extLst>
                  <a:ext uri="{FF2B5EF4-FFF2-40B4-BE49-F238E27FC236}">
                    <a16:creationId xmlns:a16="http://schemas.microsoft.com/office/drawing/2014/main" xmlns="" id="{C439595C-8B89-4C00-81BD-35BD311AF0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13" y="-146"/>
                <a:ext cx="203" cy="93"/>
              </a:xfrm>
              <a:custGeom>
                <a:avLst/>
                <a:gdLst>
                  <a:gd name="T0" fmla="*/ 23 w 263"/>
                  <a:gd name="T1" fmla="*/ 0 h 120"/>
                  <a:gd name="T2" fmla="*/ 6 w 263"/>
                  <a:gd name="T3" fmla="*/ 5 h 120"/>
                  <a:gd name="T4" fmla="*/ 124 w 263"/>
                  <a:gd name="T5" fmla="*/ 82 h 120"/>
                  <a:gd name="T6" fmla="*/ 170 w 263"/>
                  <a:gd name="T7" fmla="*/ 100 h 120"/>
                  <a:gd name="T8" fmla="*/ 182 w 263"/>
                  <a:gd name="T9" fmla="*/ 75 h 120"/>
                  <a:gd name="T10" fmla="*/ 206 w 263"/>
                  <a:gd name="T11" fmla="*/ 85 h 120"/>
                  <a:gd name="T12" fmla="*/ 194 w 263"/>
                  <a:gd name="T13" fmla="*/ 108 h 120"/>
                  <a:gd name="T14" fmla="*/ 249 w 263"/>
                  <a:gd name="T15" fmla="*/ 120 h 120"/>
                  <a:gd name="T16" fmla="*/ 258 w 263"/>
                  <a:gd name="T17" fmla="*/ 119 h 120"/>
                  <a:gd name="T18" fmla="*/ 262 w 263"/>
                  <a:gd name="T19" fmla="*/ 115 h 120"/>
                  <a:gd name="T20" fmla="*/ 263 w 263"/>
                  <a:gd name="T21" fmla="*/ 110 h 120"/>
                  <a:gd name="T22" fmla="*/ 147 w 263"/>
                  <a:gd name="T23" fmla="*/ 35 h 120"/>
                  <a:gd name="T24" fmla="*/ 23 w 263"/>
                  <a:gd name="T25" fmla="*/ 0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63" h="120">
                    <a:moveTo>
                      <a:pt x="23" y="0"/>
                    </a:moveTo>
                    <a:cubicBezTo>
                      <a:pt x="14" y="0"/>
                      <a:pt x="8" y="1"/>
                      <a:pt x="6" y="5"/>
                    </a:cubicBezTo>
                    <a:cubicBezTo>
                      <a:pt x="0" y="19"/>
                      <a:pt x="55" y="52"/>
                      <a:pt x="124" y="82"/>
                    </a:cubicBezTo>
                    <a:cubicBezTo>
                      <a:pt x="140" y="89"/>
                      <a:pt x="155" y="95"/>
                      <a:pt x="170" y="100"/>
                    </a:cubicBezTo>
                    <a:cubicBezTo>
                      <a:pt x="174" y="92"/>
                      <a:pt x="178" y="83"/>
                      <a:pt x="182" y="75"/>
                    </a:cubicBezTo>
                    <a:cubicBezTo>
                      <a:pt x="189" y="78"/>
                      <a:pt x="197" y="82"/>
                      <a:pt x="206" y="85"/>
                    </a:cubicBezTo>
                    <a:cubicBezTo>
                      <a:pt x="202" y="93"/>
                      <a:pt x="198" y="100"/>
                      <a:pt x="194" y="108"/>
                    </a:cubicBezTo>
                    <a:cubicBezTo>
                      <a:pt x="218" y="115"/>
                      <a:pt x="237" y="120"/>
                      <a:pt x="249" y="120"/>
                    </a:cubicBezTo>
                    <a:cubicBezTo>
                      <a:pt x="252" y="120"/>
                      <a:pt x="255" y="119"/>
                      <a:pt x="258" y="119"/>
                    </a:cubicBezTo>
                    <a:cubicBezTo>
                      <a:pt x="260" y="118"/>
                      <a:pt x="262" y="117"/>
                      <a:pt x="262" y="115"/>
                    </a:cubicBezTo>
                    <a:cubicBezTo>
                      <a:pt x="263" y="114"/>
                      <a:pt x="263" y="112"/>
                      <a:pt x="263" y="110"/>
                    </a:cubicBezTo>
                    <a:cubicBezTo>
                      <a:pt x="258" y="95"/>
                      <a:pt x="211" y="62"/>
                      <a:pt x="147" y="35"/>
                    </a:cubicBezTo>
                    <a:cubicBezTo>
                      <a:pt x="95" y="12"/>
                      <a:pt x="47" y="0"/>
                      <a:pt x="23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7" name="Freeform 28">
                <a:extLst>
                  <a:ext uri="{FF2B5EF4-FFF2-40B4-BE49-F238E27FC236}">
                    <a16:creationId xmlns:a16="http://schemas.microsoft.com/office/drawing/2014/main" xmlns="" id="{0A3B9F7B-9A0D-4D4D-8AFC-C455399DCC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93" y="1515"/>
                <a:ext cx="80" cy="174"/>
              </a:xfrm>
              <a:custGeom>
                <a:avLst/>
                <a:gdLst>
                  <a:gd name="T0" fmla="*/ 13 w 103"/>
                  <a:gd name="T1" fmla="*/ 0 h 225"/>
                  <a:gd name="T2" fmla="*/ 10 w 103"/>
                  <a:gd name="T3" fmla="*/ 0 h 225"/>
                  <a:gd name="T4" fmla="*/ 7 w 103"/>
                  <a:gd name="T5" fmla="*/ 4 h 225"/>
                  <a:gd name="T6" fmla="*/ 29 w 103"/>
                  <a:gd name="T7" fmla="*/ 122 h 225"/>
                  <a:gd name="T8" fmla="*/ 90 w 103"/>
                  <a:gd name="T9" fmla="*/ 225 h 225"/>
                  <a:gd name="T10" fmla="*/ 92 w 103"/>
                  <a:gd name="T11" fmla="*/ 225 h 225"/>
                  <a:gd name="T12" fmla="*/ 89 w 103"/>
                  <a:gd name="T13" fmla="*/ 138 h 225"/>
                  <a:gd name="T14" fmla="*/ 77 w 103"/>
                  <a:gd name="T15" fmla="*/ 102 h 225"/>
                  <a:gd name="T16" fmla="*/ 75 w 103"/>
                  <a:gd name="T17" fmla="*/ 95 h 225"/>
                  <a:gd name="T18" fmla="*/ 16 w 103"/>
                  <a:gd name="T19" fmla="*/ 0 h 225"/>
                  <a:gd name="T20" fmla="*/ 13 w 103"/>
                  <a:gd name="T21" fmla="*/ 0 h 2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3" h="225">
                    <a:moveTo>
                      <a:pt x="13" y="0"/>
                    </a:moveTo>
                    <a:cubicBezTo>
                      <a:pt x="12" y="0"/>
                      <a:pt x="11" y="0"/>
                      <a:pt x="10" y="0"/>
                    </a:cubicBezTo>
                    <a:cubicBezTo>
                      <a:pt x="9" y="1"/>
                      <a:pt x="8" y="2"/>
                      <a:pt x="7" y="4"/>
                    </a:cubicBezTo>
                    <a:cubicBezTo>
                      <a:pt x="0" y="18"/>
                      <a:pt x="9" y="67"/>
                      <a:pt x="29" y="122"/>
                    </a:cubicBezTo>
                    <a:cubicBezTo>
                      <a:pt x="50" y="181"/>
                      <a:pt x="77" y="225"/>
                      <a:pt x="90" y="225"/>
                    </a:cubicBezTo>
                    <a:cubicBezTo>
                      <a:pt x="91" y="225"/>
                      <a:pt x="92" y="225"/>
                      <a:pt x="92" y="225"/>
                    </a:cubicBezTo>
                    <a:cubicBezTo>
                      <a:pt x="103" y="220"/>
                      <a:pt x="102" y="184"/>
                      <a:pt x="89" y="138"/>
                    </a:cubicBezTo>
                    <a:cubicBezTo>
                      <a:pt x="86" y="127"/>
                      <a:pt x="82" y="115"/>
                      <a:pt x="77" y="102"/>
                    </a:cubicBezTo>
                    <a:cubicBezTo>
                      <a:pt x="77" y="100"/>
                      <a:pt x="76" y="97"/>
                      <a:pt x="75" y="95"/>
                    </a:cubicBezTo>
                    <a:cubicBezTo>
                      <a:pt x="56" y="43"/>
                      <a:pt x="31" y="5"/>
                      <a:pt x="16" y="0"/>
                    </a:cubicBezTo>
                    <a:cubicBezTo>
                      <a:pt x="15" y="0"/>
                      <a:pt x="14" y="0"/>
                      <a:pt x="13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8" name="Freeform 29">
                <a:extLst>
                  <a:ext uri="{FF2B5EF4-FFF2-40B4-BE49-F238E27FC236}">
                    <a16:creationId xmlns:a16="http://schemas.microsoft.com/office/drawing/2014/main" xmlns="" id="{72778BF2-DC6A-439D-96CD-F129E3780D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54" y="4549"/>
                <a:ext cx="92" cy="134"/>
              </a:xfrm>
              <a:custGeom>
                <a:avLst/>
                <a:gdLst>
                  <a:gd name="T0" fmla="*/ 111 w 119"/>
                  <a:gd name="T1" fmla="*/ 0 h 173"/>
                  <a:gd name="T2" fmla="*/ 109 w 119"/>
                  <a:gd name="T3" fmla="*/ 1 h 173"/>
                  <a:gd name="T4" fmla="*/ 45 w 119"/>
                  <a:gd name="T5" fmla="*/ 76 h 173"/>
                  <a:gd name="T6" fmla="*/ 10 w 119"/>
                  <a:gd name="T7" fmla="*/ 172 h 173"/>
                  <a:gd name="T8" fmla="*/ 13 w 119"/>
                  <a:gd name="T9" fmla="*/ 173 h 173"/>
                  <a:gd name="T10" fmla="*/ 81 w 119"/>
                  <a:gd name="T11" fmla="*/ 100 h 173"/>
                  <a:gd name="T12" fmla="*/ 117 w 119"/>
                  <a:gd name="T13" fmla="*/ 7 h 173"/>
                  <a:gd name="T14" fmla="*/ 114 w 119"/>
                  <a:gd name="T15" fmla="*/ 1 h 173"/>
                  <a:gd name="T16" fmla="*/ 111 w 119"/>
                  <a:gd name="T17" fmla="*/ 0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9" h="173">
                    <a:moveTo>
                      <a:pt x="111" y="0"/>
                    </a:moveTo>
                    <a:cubicBezTo>
                      <a:pt x="111" y="0"/>
                      <a:pt x="110" y="0"/>
                      <a:pt x="109" y="1"/>
                    </a:cubicBezTo>
                    <a:cubicBezTo>
                      <a:pt x="96" y="4"/>
                      <a:pt x="70" y="35"/>
                      <a:pt x="45" y="76"/>
                    </a:cubicBezTo>
                    <a:cubicBezTo>
                      <a:pt x="17" y="122"/>
                      <a:pt x="0" y="164"/>
                      <a:pt x="10" y="172"/>
                    </a:cubicBezTo>
                    <a:cubicBezTo>
                      <a:pt x="11" y="172"/>
                      <a:pt x="12" y="173"/>
                      <a:pt x="13" y="173"/>
                    </a:cubicBezTo>
                    <a:cubicBezTo>
                      <a:pt x="26" y="173"/>
                      <a:pt x="55" y="142"/>
                      <a:pt x="81" y="100"/>
                    </a:cubicBezTo>
                    <a:cubicBezTo>
                      <a:pt x="105" y="59"/>
                      <a:pt x="119" y="22"/>
                      <a:pt x="117" y="7"/>
                    </a:cubicBezTo>
                    <a:cubicBezTo>
                      <a:pt x="116" y="4"/>
                      <a:pt x="115" y="2"/>
                      <a:pt x="114" y="1"/>
                    </a:cubicBezTo>
                    <a:cubicBezTo>
                      <a:pt x="113" y="1"/>
                      <a:pt x="112" y="0"/>
                      <a:pt x="111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9" name="Freeform 30">
                <a:extLst>
                  <a:ext uri="{FF2B5EF4-FFF2-40B4-BE49-F238E27FC236}">
                    <a16:creationId xmlns:a16="http://schemas.microsoft.com/office/drawing/2014/main" xmlns="" id="{419D9C0B-418C-4BD1-87C4-334517E1C8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75" y="1392"/>
                <a:ext cx="88" cy="190"/>
              </a:xfrm>
              <a:custGeom>
                <a:avLst/>
                <a:gdLst>
                  <a:gd name="T0" fmla="*/ 17 w 114"/>
                  <a:gd name="T1" fmla="*/ 0 h 246"/>
                  <a:gd name="T2" fmla="*/ 63 w 114"/>
                  <a:gd name="T3" fmla="*/ 122 h 246"/>
                  <a:gd name="T4" fmla="*/ 58 w 114"/>
                  <a:gd name="T5" fmla="*/ 123 h 246"/>
                  <a:gd name="T6" fmla="*/ 12 w 114"/>
                  <a:gd name="T7" fmla="*/ 1 h 246"/>
                  <a:gd name="T8" fmla="*/ 32 w 114"/>
                  <a:gd name="T9" fmla="*/ 125 h 246"/>
                  <a:gd name="T10" fmla="*/ 35 w 114"/>
                  <a:gd name="T11" fmla="*/ 133 h 246"/>
                  <a:gd name="T12" fmla="*/ 49 w 114"/>
                  <a:gd name="T13" fmla="*/ 170 h 246"/>
                  <a:gd name="T14" fmla="*/ 96 w 114"/>
                  <a:gd name="T15" fmla="*/ 245 h 246"/>
                  <a:gd name="T16" fmla="*/ 100 w 114"/>
                  <a:gd name="T17" fmla="*/ 246 h 246"/>
                  <a:gd name="T18" fmla="*/ 102 w 114"/>
                  <a:gd name="T19" fmla="*/ 246 h 246"/>
                  <a:gd name="T20" fmla="*/ 106 w 114"/>
                  <a:gd name="T21" fmla="*/ 242 h 246"/>
                  <a:gd name="T22" fmla="*/ 83 w 114"/>
                  <a:gd name="T23" fmla="*/ 113 h 246"/>
                  <a:gd name="T24" fmla="*/ 17 w 114"/>
                  <a:gd name="T25" fmla="*/ 0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4" h="246">
                    <a:moveTo>
                      <a:pt x="17" y="0"/>
                    </a:moveTo>
                    <a:cubicBezTo>
                      <a:pt x="33" y="41"/>
                      <a:pt x="48" y="81"/>
                      <a:pt x="63" y="122"/>
                    </a:cubicBezTo>
                    <a:cubicBezTo>
                      <a:pt x="61" y="122"/>
                      <a:pt x="60" y="123"/>
                      <a:pt x="58" y="123"/>
                    </a:cubicBezTo>
                    <a:cubicBezTo>
                      <a:pt x="43" y="82"/>
                      <a:pt x="28" y="42"/>
                      <a:pt x="12" y="1"/>
                    </a:cubicBezTo>
                    <a:cubicBezTo>
                      <a:pt x="0" y="9"/>
                      <a:pt x="10" y="63"/>
                      <a:pt x="32" y="125"/>
                    </a:cubicBezTo>
                    <a:cubicBezTo>
                      <a:pt x="33" y="127"/>
                      <a:pt x="34" y="130"/>
                      <a:pt x="35" y="133"/>
                    </a:cubicBezTo>
                    <a:cubicBezTo>
                      <a:pt x="39" y="146"/>
                      <a:pt x="44" y="159"/>
                      <a:pt x="49" y="170"/>
                    </a:cubicBezTo>
                    <a:cubicBezTo>
                      <a:pt x="67" y="211"/>
                      <a:pt x="85" y="240"/>
                      <a:pt x="96" y="245"/>
                    </a:cubicBezTo>
                    <a:cubicBezTo>
                      <a:pt x="97" y="246"/>
                      <a:pt x="99" y="246"/>
                      <a:pt x="100" y="246"/>
                    </a:cubicBezTo>
                    <a:cubicBezTo>
                      <a:pt x="100" y="246"/>
                      <a:pt x="101" y="246"/>
                      <a:pt x="102" y="246"/>
                    </a:cubicBezTo>
                    <a:cubicBezTo>
                      <a:pt x="103" y="245"/>
                      <a:pt x="104" y="244"/>
                      <a:pt x="106" y="242"/>
                    </a:cubicBezTo>
                    <a:cubicBezTo>
                      <a:pt x="114" y="227"/>
                      <a:pt x="105" y="173"/>
                      <a:pt x="83" y="113"/>
                    </a:cubicBezTo>
                    <a:cubicBezTo>
                      <a:pt x="61" y="51"/>
                      <a:pt x="32" y="4"/>
                      <a:pt x="17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0" name="Freeform 31">
                <a:extLst>
                  <a:ext uri="{FF2B5EF4-FFF2-40B4-BE49-F238E27FC236}">
                    <a16:creationId xmlns:a16="http://schemas.microsoft.com/office/drawing/2014/main" xmlns="" id="{FE885418-3996-4D13-9C0A-222215974AB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04" y="3834"/>
                <a:ext cx="81" cy="194"/>
              </a:xfrm>
              <a:custGeom>
                <a:avLst/>
                <a:gdLst>
                  <a:gd name="T0" fmla="*/ 92 w 106"/>
                  <a:gd name="T1" fmla="*/ 0 h 251"/>
                  <a:gd name="T2" fmla="*/ 88 w 106"/>
                  <a:gd name="T3" fmla="*/ 1 h 251"/>
                  <a:gd name="T4" fmla="*/ 44 w 106"/>
                  <a:gd name="T5" fmla="*/ 79 h 251"/>
                  <a:gd name="T6" fmla="*/ 30 w 106"/>
                  <a:gd name="T7" fmla="*/ 118 h 251"/>
                  <a:gd name="T8" fmla="*/ 28 w 106"/>
                  <a:gd name="T9" fmla="*/ 125 h 251"/>
                  <a:gd name="T10" fmla="*/ 13 w 106"/>
                  <a:gd name="T11" fmla="*/ 251 h 251"/>
                  <a:gd name="T12" fmla="*/ 15 w 106"/>
                  <a:gd name="T13" fmla="*/ 251 h 251"/>
                  <a:gd name="T14" fmla="*/ 80 w 106"/>
                  <a:gd name="T15" fmla="*/ 135 h 251"/>
                  <a:gd name="T16" fmla="*/ 98 w 106"/>
                  <a:gd name="T17" fmla="*/ 4 h 251"/>
                  <a:gd name="T18" fmla="*/ 94 w 106"/>
                  <a:gd name="T19" fmla="*/ 1 h 251"/>
                  <a:gd name="T20" fmla="*/ 92 w 106"/>
                  <a:gd name="T21" fmla="*/ 0 h 2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6" h="251">
                    <a:moveTo>
                      <a:pt x="92" y="0"/>
                    </a:moveTo>
                    <a:cubicBezTo>
                      <a:pt x="91" y="0"/>
                      <a:pt x="89" y="1"/>
                      <a:pt x="88" y="1"/>
                    </a:cubicBezTo>
                    <a:cubicBezTo>
                      <a:pt x="76" y="7"/>
                      <a:pt x="60" y="37"/>
                      <a:pt x="44" y="79"/>
                    </a:cubicBezTo>
                    <a:cubicBezTo>
                      <a:pt x="39" y="91"/>
                      <a:pt x="34" y="104"/>
                      <a:pt x="30" y="118"/>
                    </a:cubicBezTo>
                    <a:cubicBezTo>
                      <a:pt x="29" y="120"/>
                      <a:pt x="28" y="123"/>
                      <a:pt x="28" y="125"/>
                    </a:cubicBezTo>
                    <a:cubicBezTo>
                      <a:pt x="8" y="190"/>
                      <a:pt x="0" y="246"/>
                      <a:pt x="13" y="251"/>
                    </a:cubicBezTo>
                    <a:cubicBezTo>
                      <a:pt x="13" y="251"/>
                      <a:pt x="14" y="251"/>
                      <a:pt x="15" y="251"/>
                    </a:cubicBezTo>
                    <a:cubicBezTo>
                      <a:pt x="29" y="251"/>
                      <a:pt x="58" y="201"/>
                      <a:pt x="80" y="135"/>
                    </a:cubicBezTo>
                    <a:cubicBezTo>
                      <a:pt x="100" y="73"/>
                      <a:pt x="106" y="18"/>
                      <a:pt x="98" y="4"/>
                    </a:cubicBezTo>
                    <a:cubicBezTo>
                      <a:pt x="97" y="2"/>
                      <a:pt x="95" y="1"/>
                      <a:pt x="94" y="1"/>
                    </a:cubicBezTo>
                    <a:cubicBezTo>
                      <a:pt x="93" y="0"/>
                      <a:pt x="92" y="0"/>
                      <a:pt x="92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1" name="Freeform 32">
                <a:extLst>
                  <a:ext uri="{FF2B5EF4-FFF2-40B4-BE49-F238E27FC236}">
                    <a16:creationId xmlns:a16="http://schemas.microsoft.com/office/drawing/2014/main" xmlns="" id="{2FEF05D1-8EC0-4770-AEDF-3100CAB2DD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27" y="3807"/>
                <a:ext cx="44" cy="114"/>
              </a:xfrm>
              <a:custGeom>
                <a:avLst/>
                <a:gdLst>
                  <a:gd name="T0" fmla="*/ 51 w 58"/>
                  <a:gd name="T1" fmla="*/ 0 h 147"/>
                  <a:gd name="T2" fmla="*/ 13 w 58"/>
                  <a:gd name="T3" fmla="*/ 69 h 147"/>
                  <a:gd name="T4" fmla="*/ 0 w 58"/>
                  <a:gd name="T5" fmla="*/ 133 h 147"/>
                  <a:gd name="T6" fmla="*/ 5 w 58"/>
                  <a:gd name="T7" fmla="*/ 146 h 147"/>
                  <a:gd name="T8" fmla="*/ 6 w 58"/>
                  <a:gd name="T9" fmla="*/ 147 h 147"/>
                  <a:gd name="T10" fmla="*/ 6 w 58"/>
                  <a:gd name="T11" fmla="*/ 147 h 147"/>
                  <a:gd name="T12" fmla="*/ 42 w 58"/>
                  <a:gd name="T13" fmla="*/ 86 h 147"/>
                  <a:gd name="T14" fmla="*/ 44 w 58"/>
                  <a:gd name="T15" fmla="*/ 79 h 147"/>
                  <a:gd name="T16" fmla="*/ 54 w 58"/>
                  <a:gd name="T17" fmla="*/ 41 h 147"/>
                  <a:gd name="T18" fmla="*/ 52 w 58"/>
                  <a:gd name="T19" fmla="*/ 0 h 147"/>
                  <a:gd name="T20" fmla="*/ 51 w 58"/>
                  <a:gd name="T21" fmla="*/ 0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8" h="147">
                    <a:moveTo>
                      <a:pt x="51" y="0"/>
                    </a:moveTo>
                    <a:cubicBezTo>
                      <a:pt x="42" y="0"/>
                      <a:pt x="26" y="29"/>
                      <a:pt x="13" y="69"/>
                    </a:cubicBezTo>
                    <a:cubicBezTo>
                      <a:pt x="5" y="94"/>
                      <a:pt x="0" y="118"/>
                      <a:pt x="0" y="133"/>
                    </a:cubicBezTo>
                    <a:cubicBezTo>
                      <a:pt x="0" y="140"/>
                      <a:pt x="2" y="145"/>
                      <a:pt x="5" y="146"/>
                    </a:cubicBezTo>
                    <a:cubicBezTo>
                      <a:pt x="5" y="147"/>
                      <a:pt x="6" y="147"/>
                      <a:pt x="6" y="147"/>
                    </a:cubicBezTo>
                    <a:cubicBezTo>
                      <a:pt x="6" y="147"/>
                      <a:pt x="6" y="147"/>
                      <a:pt x="6" y="147"/>
                    </a:cubicBezTo>
                    <a:cubicBezTo>
                      <a:pt x="14" y="147"/>
                      <a:pt x="30" y="121"/>
                      <a:pt x="42" y="86"/>
                    </a:cubicBezTo>
                    <a:cubicBezTo>
                      <a:pt x="42" y="84"/>
                      <a:pt x="43" y="81"/>
                      <a:pt x="44" y="79"/>
                    </a:cubicBezTo>
                    <a:cubicBezTo>
                      <a:pt x="48" y="65"/>
                      <a:pt x="52" y="52"/>
                      <a:pt x="54" y="41"/>
                    </a:cubicBezTo>
                    <a:cubicBezTo>
                      <a:pt x="58" y="18"/>
                      <a:pt x="58" y="2"/>
                      <a:pt x="52" y="0"/>
                    </a:cubicBezTo>
                    <a:cubicBezTo>
                      <a:pt x="52" y="0"/>
                      <a:pt x="51" y="0"/>
                      <a:pt x="51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2" name="Freeform 33">
                <a:extLst>
                  <a:ext uri="{FF2B5EF4-FFF2-40B4-BE49-F238E27FC236}">
                    <a16:creationId xmlns:a16="http://schemas.microsoft.com/office/drawing/2014/main" xmlns="" id="{2B88477C-3C41-424A-80E8-8DA7136F17F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372" y="1365"/>
                <a:ext cx="1201" cy="2339"/>
              </a:xfrm>
              <a:custGeom>
                <a:avLst/>
                <a:gdLst>
                  <a:gd name="T0" fmla="*/ 1103 w 1555"/>
                  <a:gd name="T1" fmla="*/ 2598 h 3029"/>
                  <a:gd name="T2" fmla="*/ 911 w 1555"/>
                  <a:gd name="T3" fmla="*/ 3024 h 3029"/>
                  <a:gd name="T4" fmla="*/ 915 w 1555"/>
                  <a:gd name="T5" fmla="*/ 3026 h 3029"/>
                  <a:gd name="T6" fmla="*/ 919 w 1555"/>
                  <a:gd name="T7" fmla="*/ 3029 h 3029"/>
                  <a:gd name="T8" fmla="*/ 1111 w 1555"/>
                  <a:gd name="T9" fmla="*/ 2605 h 3029"/>
                  <a:gd name="T10" fmla="*/ 1110 w 1555"/>
                  <a:gd name="T11" fmla="*/ 2605 h 3029"/>
                  <a:gd name="T12" fmla="*/ 1103 w 1555"/>
                  <a:gd name="T13" fmla="*/ 2598 h 3029"/>
                  <a:gd name="T14" fmla="*/ 1141 w 1555"/>
                  <a:gd name="T15" fmla="*/ 2554 h 3029"/>
                  <a:gd name="T16" fmla="*/ 1137 w 1555"/>
                  <a:gd name="T17" fmla="*/ 2573 h 3029"/>
                  <a:gd name="T18" fmla="*/ 1136 w 1555"/>
                  <a:gd name="T19" fmla="*/ 2577 h 3029"/>
                  <a:gd name="T20" fmla="*/ 1351 w 1555"/>
                  <a:gd name="T21" fmla="*/ 2651 h 3029"/>
                  <a:gd name="T22" fmla="*/ 1353 w 1555"/>
                  <a:gd name="T23" fmla="*/ 2647 h 3029"/>
                  <a:gd name="T24" fmla="*/ 1361 w 1555"/>
                  <a:gd name="T25" fmla="*/ 2626 h 3029"/>
                  <a:gd name="T26" fmla="*/ 1141 w 1555"/>
                  <a:gd name="T27" fmla="*/ 2554 h 3029"/>
                  <a:gd name="T28" fmla="*/ 1386 w 1555"/>
                  <a:gd name="T29" fmla="*/ 997 h 3029"/>
                  <a:gd name="T30" fmla="*/ 1382 w 1555"/>
                  <a:gd name="T31" fmla="*/ 999 h 3029"/>
                  <a:gd name="T32" fmla="*/ 1379 w 1555"/>
                  <a:gd name="T33" fmla="*/ 1000 h 3029"/>
                  <a:gd name="T34" fmla="*/ 1378 w 1555"/>
                  <a:gd name="T35" fmla="*/ 1000 h 3029"/>
                  <a:gd name="T36" fmla="*/ 1410 w 1555"/>
                  <a:gd name="T37" fmla="*/ 1107 h 3029"/>
                  <a:gd name="T38" fmla="*/ 1417 w 1555"/>
                  <a:gd name="T39" fmla="*/ 1133 h 3029"/>
                  <a:gd name="T40" fmla="*/ 1393 w 1555"/>
                  <a:gd name="T41" fmla="*/ 2587 h 3029"/>
                  <a:gd name="T42" fmla="*/ 1394 w 1555"/>
                  <a:gd name="T43" fmla="*/ 2587 h 3029"/>
                  <a:gd name="T44" fmla="*/ 1398 w 1555"/>
                  <a:gd name="T45" fmla="*/ 2587 h 3029"/>
                  <a:gd name="T46" fmla="*/ 1402 w 1555"/>
                  <a:gd name="T47" fmla="*/ 2590 h 3029"/>
                  <a:gd name="T48" fmla="*/ 1427 w 1555"/>
                  <a:gd name="T49" fmla="*/ 1130 h 3029"/>
                  <a:gd name="T50" fmla="*/ 1419 w 1555"/>
                  <a:gd name="T51" fmla="*/ 1104 h 3029"/>
                  <a:gd name="T52" fmla="*/ 1386 w 1555"/>
                  <a:gd name="T53" fmla="*/ 997 h 3029"/>
                  <a:gd name="T54" fmla="*/ 1333 w 1555"/>
                  <a:gd name="T55" fmla="*/ 938 h 3029"/>
                  <a:gd name="T56" fmla="*/ 1141 w 1555"/>
                  <a:gd name="T57" fmla="*/ 1015 h 3029"/>
                  <a:gd name="T58" fmla="*/ 1132 w 1555"/>
                  <a:gd name="T59" fmla="*/ 1019 h 3029"/>
                  <a:gd name="T60" fmla="*/ 1011 w 1555"/>
                  <a:gd name="T61" fmla="*/ 1068 h 3029"/>
                  <a:gd name="T62" fmla="*/ 1013 w 1555"/>
                  <a:gd name="T63" fmla="*/ 1071 h 3029"/>
                  <a:gd name="T64" fmla="*/ 1018 w 1555"/>
                  <a:gd name="T65" fmla="*/ 1089 h 3029"/>
                  <a:gd name="T66" fmla="*/ 1140 w 1555"/>
                  <a:gd name="T67" fmla="*/ 1042 h 3029"/>
                  <a:gd name="T68" fmla="*/ 1149 w 1555"/>
                  <a:gd name="T69" fmla="*/ 1038 h 3029"/>
                  <a:gd name="T70" fmla="*/ 1344 w 1555"/>
                  <a:gd name="T71" fmla="*/ 963 h 3029"/>
                  <a:gd name="T72" fmla="*/ 1335 w 1555"/>
                  <a:gd name="T73" fmla="*/ 942 h 3029"/>
                  <a:gd name="T74" fmla="*/ 1333 w 1555"/>
                  <a:gd name="T75" fmla="*/ 938 h 3029"/>
                  <a:gd name="T76" fmla="*/ 445 w 1555"/>
                  <a:gd name="T77" fmla="*/ 283 h 3029"/>
                  <a:gd name="T78" fmla="*/ 439 w 1555"/>
                  <a:gd name="T79" fmla="*/ 290 h 3029"/>
                  <a:gd name="T80" fmla="*/ 963 w 1555"/>
                  <a:gd name="T81" fmla="*/ 1027 h 3029"/>
                  <a:gd name="T82" fmla="*/ 967 w 1555"/>
                  <a:gd name="T83" fmla="*/ 1025 h 3029"/>
                  <a:gd name="T84" fmla="*/ 972 w 1555"/>
                  <a:gd name="T85" fmla="*/ 1024 h 3029"/>
                  <a:gd name="T86" fmla="*/ 445 w 1555"/>
                  <a:gd name="T87" fmla="*/ 283 h 3029"/>
                  <a:gd name="T88" fmla="*/ 5 w 1555"/>
                  <a:gd name="T89" fmla="*/ 0 h 3029"/>
                  <a:gd name="T90" fmla="*/ 3 w 1555"/>
                  <a:gd name="T91" fmla="*/ 5 h 3029"/>
                  <a:gd name="T92" fmla="*/ 0 w 1555"/>
                  <a:gd name="T93" fmla="*/ 9 h 3029"/>
                  <a:gd name="T94" fmla="*/ 426 w 1555"/>
                  <a:gd name="T95" fmla="*/ 280 h 3029"/>
                  <a:gd name="T96" fmla="*/ 433 w 1555"/>
                  <a:gd name="T97" fmla="*/ 272 h 3029"/>
                  <a:gd name="T98" fmla="*/ 5 w 1555"/>
                  <a:gd name="T99" fmla="*/ 0 h 30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555" h="3029">
                    <a:moveTo>
                      <a:pt x="1103" y="2598"/>
                    </a:moveTo>
                    <a:cubicBezTo>
                      <a:pt x="1053" y="2746"/>
                      <a:pt x="989" y="2889"/>
                      <a:pt x="911" y="3024"/>
                    </a:cubicBezTo>
                    <a:cubicBezTo>
                      <a:pt x="912" y="3024"/>
                      <a:pt x="914" y="3025"/>
                      <a:pt x="915" y="3026"/>
                    </a:cubicBezTo>
                    <a:cubicBezTo>
                      <a:pt x="917" y="3026"/>
                      <a:pt x="918" y="3027"/>
                      <a:pt x="919" y="3029"/>
                    </a:cubicBezTo>
                    <a:cubicBezTo>
                      <a:pt x="996" y="2894"/>
                      <a:pt x="1061" y="2753"/>
                      <a:pt x="1111" y="2605"/>
                    </a:cubicBezTo>
                    <a:cubicBezTo>
                      <a:pt x="1111" y="2605"/>
                      <a:pt x="1110" y="2605"/>
                      <a:pt x="1110" y="2605"/>
                    </a:cubicBezTo>
                    <a:cubicBezTo>
                      <a:pt x="1107" y="2604"/>
                      <a:pt x="1105" y="2602"/>
                      <a:pt x="1103" y="2598"/>
                    </a:cubicBezTo>
                    <a:moveTo>
                      <a:pt x="1141" y="2554"/>
                    </a:moveTo>
                    <a:cubicBezTo>
                      <a:pt x="1141" y="2559"/>
                      <a:pt x="1139" y="2566"/>
                      <a:pt x="1137" y="2573"/>
                    </a:cubicBezTo>
                    <a:cubicBezTo>
                      <a:pt x="1136" y="2574"/>
                      <a:pt x="1136" y="2575"/>
                      <a:pt x="1136" y="2577"/>
                    </a:cubicBezTo>
                    <a:cubicBezTo>
                      <a:pt x="1208" y="2602"/>
                      <a:pt x="1280" y="2627"/>
                      <a:pt x="1351" y="2651"/>
                    </a:cubicBezTo>
                    <a:cubicBezTo>
                      <a:pt x="1352" y="2650"/>
                      <a:pt x="1352" y="2648"/>
                      <a:pt x="1353" y="2647"/>
                    </a:cubicBezTo>
                    <a:cubicBezTo>
                      <a:pt x="1355" y="2639"/>
                      <a:pt x="1358" y="2632"/>
                      <a:pt x="1361" y="2626"/>
                    </a:cubicBezTo>
                    <a:cubicBezTo>
                      <a:pt x="1288" y="2602"/>
                      <a:pt x="1215" y="2578"/>
                      <a:pt x="1141" y="2554"/>
                    </a:cubicBezTo>
                    <a:moveTo>
                      <a:pt x="1386" y="997"/>
                    </a:moveTo>
                    <a:cubicBezTo>
                      <a:pt x="1385" y="998"/>
                      <a:pt x="1384" y="999"/>
                      <a:pt x="1382" y="999"/>
                    </a:cubicBezTo>
                    <a:cubicBezTo>
                      <a:pt x="1381" y="1000"/>
                      <a:pt x="1380" y="1000"/>
                      <a:pt x="1379" y="1000"/>
                    </a:cubicBezTo>
                    <a:cubicBezTo>
                      <a:pt x="1378" y="1000"/>
                      <a:pt x="1378" y="1000"/>
                      <a:pt x="1378" y="1000"/>
                    </a:cubicBezTo>
                    <a:cubicBezTo>
                      <a:pt x="1389" y="1035"/>
                      <a:pt x="1400" y="1071"/>
                      <a:pt x="1410" y="1107"/>
                    </a:cubicBezTo>
                    <a:cubicBezTo>
                      <a:pt x="1413" y="1116"/>
                      <a:pt x="1415" y="1124"/>
                      <a:pt x="1417" y="1133"/>
                    </a:cubicBezTo>
                    <a:cubicBezTo>
                      <a:pt x="1544" y="1605"/>
                      <a:pt x="1532" y="2115"/>
                      <a:pt x="1393" y="2587"/>
                    </a:cubicBezTo>
                    <a:cubicBezTo>
                      <a:pt x="1393" y="2587"/>
                      <a:pt x="1394" y="2587"/>
                      <a:pt x="1394" y="2587"/>
                    </a:cubicBezTo>
                    <a:cubicBezTo>
                      <a:pt x="1396" y="2587"/>
                      <a:pt x="1397" y="2587"/>
                      <a:pt x="1398" y="2587"/>
                    </a:cubicBezTo>
                    <a:cubicBezTo>
                      <a:pt x="1400" y="2588"/>
                      <a:pt x="1401" y="2589"/>
                      <a:pt x="1402" y="2590"/>
                    </a:cubicBezTo>
                    <a:cubicBezTo>
                      <a:pt x="1542" y="2117"/>
                      <a:pt x="1555" y="1604"/>
                      <a:pt x="1427" y="1130"/>
                    </a:cubicBezTo>
                    <a:cubicBezTo>
                      <a:pt x="1424" y="1121"/>
                      <a:pt x="1422" y="1113"/>
                      <a:pt x="1419" y="1104"/>
                    </a:cubicBezTo>
                    <a:cubicBezTo>
                      <a:pt x="1409" y="1068"/>
                      <a:pt x="1398" y="1032"/>
                      <a:pt x="1386" y="997"/>
                    </a:cubicBezTo>
                    <a:moveTo>
                      <a:pt x="1333" y="938"/>
                    </a:moveTo>
                    <a:cubicBezTo>
                      <a:pt x="1269" y="964"/>
                      <a:pt x="1205" y="990"/>
                      <a:pt x="1141" y="1015"/>
                    </a:cubicBezTo>
                    <a:cubicBezTo>
                      <a:pt x="1138" y="1017"/>
                      <a:pt x="1135" y="1018"/>
                      <a:pt x="1132" y="1019"/>
                    </a:cubicBezTo>
                    <a:cubicBezTo>
                      <a:pt x="1092" y="1035"/>
                      <a:pt x="1052" y="1051"/>
                      <a:pt x="1011" y="1068"/>
                    </a:cubicBezTo>
                    <a:cubicBezTo>
                      <a:pt x="1012" y="1069"/>
                      <a:pt x="1012" y="1070"/>
                      <a:pt x="1013" y="1071"/>
                    </a:cubicBezTo>
                    <a:cubicBezTo>
                      <a:pt x="1015" y="1077"/>
                      <a:pt x="1017" y="1083"/>
                      <a:pt x="1018" y="1089"/>
                    </a:cubicBezTo>
                    <a:cubicBezTo>
                      <a:pt x="1058" y="1073"/>
                      <a:pt x="1099" y="1058"/>
                      <a:pt x="1140" y="1042"/>
                    </a:cubicBezTo>
                    <a:cubicBezTo>
                      <a:pt x="1143" y="1041"/>
                      <a:pt x="1146" y="1039"/>
                      <a:pt x="1149" y="1038"/>
                    </a:cubicBezTo>
                    <a:cubicBezTo>
                      <a:pt x="1214" y="1013"/>
                      <a:pt x="1279" y="988"/>
                      <a:pt x="1344" y="963"/>
                    </a:cubicBezTo>
                    <a:cubicBezTo>
                      <a:pt x="1340" y="957"/>
                      <a:pt x="1337" y="950"/>
                      <a:pt x="1335" y="942"/>
                    </a:cubicBezTo>
                    <a:cubicBezTo>
                      <a:pt x="1334" y="941"/>
                      <a:pt x="1334" y="940"/>
                      <a:pt x="1333" y="938"/>
                    </a:cubicBezTo>
                    <a:moveTo>
                      <a:pt x="445" y="283"/>
                    </a:moveTo>
                    <a:cubicBezTo>
                      <a:pt x="443" y="285"/>
                      <a:pt x="441" y="288"/>
                      <a:pt x="439" y="290"/>
                    </a:cubicBezTo>
                    <a:cubicBezTo>
                      <a:pt x="679" y="496"/>
                      <a:pt x="853" y="750"/>
                      <a:pt x="963" y="1027"/>
                    </a:cubicBezTo>
                    <a:cubicBezTo>
                      <a:pt x="964" y="1026"/>
                      <a:pt x="966" y="1025"/>
                      <a:pt x="967" y="1025"/>
                    </a:cubicBezTo>
                    <a:cubicBezTo>
                      <a:pt x="968" y="1024"/>
                      <a:pt x="970" y="1024"/>
                      <a:pt x="972" y="1024"/>
                    </a:cubicBezTo>
                    <a:cubicBezTo>
                      <a:pt x="861" y="745"/>
                      <a:pt x="687" y="489"/>
                      <a:pt x="445" y="283"/>
                    </a:cubicBezTo>
                    <a:moveTo>
                      <a:pt x="5" y="0"/>
                    </a:moveTo>
                    <a:cubicBezTo>
                      <a:pt x="5" y="2"/>
                      <a:pt x="4" y="4"/>
                      <a:pt x="3" y="5"/>
                    </a:cubicBezTo>
                    <a:cubicBezTo>
                      <a:pt x="3" y="7"/>
                      <a:pt x="2" y="8"/>
                      <a:pt x="0" y="9"/>
                    </a:cubicBezTo>
                    <a:cubicBezTo>
                      <a:pt x="160" y="84"/>
                      <a:pt x="302" y="176"/>
                      <a:pt x="426" y="280"/>
                    </a:cubicBezTo>
                    <a:cubicBezTo>
                      <a:pt x="428" y="277"/>
                      <a:pt x="431" y="275"/>
                      <a:pt x="433" y="272"/>
                    </a:cubicBezTo>
                    <a:cubicBezTo>
                      <a:pt x="308" y="168"/>
                      <a:pt x="166" y="76"/>
                      <a:pt x="5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3" name="Freeform 34">
                <a:extLst>
                  <a:ext uri="{FF2B5EF4-FFF2-40B4-BE49-F238E27FC236}">
                    <a16:creationId xmlns:a16="http://schemas.microsoft.com/office/drawing/2014/main" xmlns="" id="{074AC988-438F-4A17-BB6D-669ADE984D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74" y="1319"/>
                <a:ext cx="102" cy="57"/>
              </a:xfrm>
              <a:custGeom>
                <a:avLst/>
                <a:gdLst>
                  <a:gd name="T0" fmla="*/ 26 w 132"/>
                  <a:gd name="T1" fmla="*/ 0 h 73"/>
                  <a:gd name="T2" fmla="*/ 4 w 132"/>
                  <a:gd name="T3" fmla="*/ 7 h 73"/>
                  <a:gd name="T4" fmla="*/ 68 w 132"/>
                  <a:gd name="T5" fmla="*/ 34 h 73"/>
                  <a:gd name="T6" fmla="*/ 66 w 132"/>
                  <a:gd name="T7" fmla="*/ 39 h 73"/>
                  <a:gd name="T8" fmla="*/ 2 w 132"/>
                  <a:gd name="T9" fmla="*/ 12 h 73"/>
                  <a:gd name="T10" fmla="*/ 56 w 132"/>
                  <a:gd name="T11" fmla="*/ 60 h 73"/>
                  <a:gd name="T12" fmla="*/ 109 w 132"/>
                  <a:gd name="T13" fmla="*/ 73 h 73"/>
                  <a:gd name="T14" fmla="*/ 127 w 132"/>
                  <a:gd name="T15" fmla="*/ 68 h 73"/>
                  <a:gd name="T16" fmla="*/ 130 w 132"/>
                  <a:gd name="T17" fmla="*/ 64 h 73"/>
                  <a:gd name="T18" fmla="*/ 132 w 132"/>
                  <a:gd name="T19" fmla="*/ 59 h 73"/>
                  <a:gd name="T20" fmla="*/ 79 w 132"/>
                  <a:gd name="T21" fmla="*/ 13 h 73"/>
                  <a:gd name="T22" fmla="*/ 26 w 132"/>
                  <a:gd name="T23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32" h="73">
                    <a:moveTo>
                      <a:pt x="26" y="0"/>
                    </a:moveTo>
                    <a:cubicBezTo>
                      <a:pt x="15" y="0"/>
                      <a:pt x="7" y="3"/>
                      <a:pt x="4" y="7"/>
                    </a:cubicBezTo>
                    <a:cubicBezTo>
                      <a:pt x="26" y="16"/>
                      <a:pt x="47" y="25"/>
                      <a:pt x="68" y="34"/>
                    </a:cubicBezTo>
                    <a:cubicBezTo>
                      <a:pt x="68" y="36"/>
                      <a:pt x="67" y="37"/>
                      <a:pt x="66" y="39"/>
                    </a:cubicBezTo>
                    <a:cubicBezTo>
                      <a:pt x="45" y="30"/>
                      <a:pt x="24" y="21"/>
                      <a:pt x="2" y="12"/>
                    </a:cubicBezTo>
                    <a:cubicBezTo>
                      <a:pt x="0" y="26"/>
                      <a:pt x="24" y="45"/>
                      <a:pt x="56" y="60"/>
                    </a:cubicBezTo>
                    <a:cubicBezTo>
                      <a:pt x="75" y="68"/>
                      <a:pt x="94" y="73"/>
                      <a:pt x="109" y="73"/>
                    </a:cubicBezTo>
                    <a:cubicBezTo>
                      <a:pt x="117" y="73"/>
                      <a:pt x="123" y="71"/>
                      <a:pt x="127" y="68"/>
                    </a:cubicBezTo>
                    <a:cubicBezTo>
                      <a:pt x="129" y="67"/>
                      <a:pt x="130" y="66"/>
                      <a:pt x="130" y="64"/>
                    </a:cubicBezTo>
                    <a:cubicBezTo>
                      <a:pt x="131" y="63"/>
                      <a:pt x="132" y="61"/>
                      <a:pt x="132" y="59"/>
                    </a:cubicBezTo>
                    <a:cubicBezTo>
                      <a:pt x="132" y="46"/>
                      <a:pt x="111" y="26"/>
                      <a:pt x="79" y="13"/>
                    </a:cubicBezTo>
                    <a:cubicBezTo>
                      <a:pt x="59" y="5"/>
                      <a:pt x="40" y="0"/>
                      <a:pt x="26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4" name="Freeform 35">
                <a:extLst>
                  <a:ext uri="{FF2B5EF4-FFF2-40B4-BE49-F238E27FC236}">
                    <a16:creationId xmlns:a16="http://schemas.microsoft.com/office/drawing/2014/main" xmlns="" id="{E5FFFF41-7F68-4895-ACA6-4AA05BACEF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09" y="2156"/>
                <a:ext cx="52" cy="88"/>
              </a:xfrm>
              <a:custGeom>
                <a:avLst/>
                <a:gdLst>
                  <a:gd name="T0" fmla="*/ 18 w 68"/>
                  <a:gd name="T1" fmla="*/ 0 h 114"/>
                  <a:gd name="T2" fmla="*/ 18 w 68"/>
                  <a:gd name="T3" fmla="*/ 0 h 114"/>
                  <a:gd name="T4" fmla="*/ 13 w 68"/>
                  <a:gd name="T5" fmla="*/ 1 h 114"/>
                  <a:gd name="T6" fmla="*/ 9 w 68"/>
                  <a:gd name="T7" fmla="*/ 3 h 114"/>
                  <a:gd name="T8" fmla="*/ 10 w 68"/>
                  <a:gd name="T9" fmla="*/ 66 h 114"/>
                  <a:gd name="T10" fmla="*/ 50 w 68"/>
                  <a:gd name="T11" fmla="*/ 114 h 114"/>
                  <a:gd name="T12" fmla="*/ 54 w 68"/>
                  <a:gd name="T13" fmla="*/ 113 h 114"/>
                  <a:gd name="T14" fmla="*/ 64 w 68"/>
                  <a:gd name="T15" fmla="*/ 65 h 114"/>
                  <a:gd name="T16" fmla="*/ 59 w 68"/>
                  <a:gd name="T17" fmla="*/ 47 h 114"/>
                  <a:gd name="T18" fmla="*/ 57 w 68"/>
                  <a:gd name="T19" fmla="*/ 44 h 114"/>
                  <a:gd name="T20" fmla="*/ 18 w 68"/>
                  <a:gd name="T21" fmla="*/ 0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8" h="114">
                    <a:moveTo>
                      <a:pt x="18" y="0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16" y="0"/>
                      <a:pt x="14" y="0"/>
                      <a:pt x="13" y="1"/>
                    </a:cubicBezTo>
                    <a:cubicBezTo>
                      <a:pt x="12" y="1"/>
                      <a:pt x="10" y="2"/>
                      <a:pt x="9" y="3"/>
                    </a:cubicBezTo>
                    <a:cubicBezTo>
                      <a:pt x="0" y="13"/>
                      <a:pt x="0" y="39"/>
                      <a:pt x="10" y="66"/>
                    </a:cubicBezTo>
                    <a:cubicBezTo>
                      <a:pt x="20" y="94"/>
                      <a:pt x="37" y="114"/>
                      <a:pt x="50" y="114"/>
                    </a:cubicBezTo>
                    <a:cubicBezTo>
                      <a:pt x="51" y="114"/>
                      <a:pt x="52" y="114"/>
                      <a:pt x="54" y="113"/>
                    </a:cubicBezTo>
                    <a:cubicBezTo>
                      <a:pt x="64" y="109"/>
                      <a:pt x="68" y="89"/>
                      <a:pt x="64" y="65"/>
                    </a:cubicBezTo>
                    <a:cubicBezTo>
                      <a:pt x="63" y="59"/>
                      <a:pt x="61" y="53"/>
                      <a:pt x="59" y="47"/>
                    </a:cubicBezTo>
                    <a:cubicBezTo>
                      <a:pt x="58" y="46"/>
                      <a:pt x="58" y="45"/>
                      <a:pt x="57" y="44"/>
                    </a:cubicBezTo>
                    <a:cubicBezTo>
                      <a:pt x="47" y="17"/>
                      <a:pt x="30" y="0"/>
                      <a:pt x="18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5" name="Freeform 36">
                <a:extLst>
                  <a:ext uri="{FF2B5EF4-FFF2-40B4-BE49-F238E27FC236}">
                    <a16:creationId xmlns:a16="http://schemas.microsoft.com/office/drawing/2014/main" xmlns="" id="{B7EBB779-F41B-462D-8544-9296694690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30" y="3700"/>
                <a:ext cx="56" cy="69"/>
              </a:xfrm>
              <a:custGeom>
                <a:avLst/>
                <a:gdLst>
                  <a:gd name="T0" fmla="*/ 58 w 73"/>
                  <a:gd name="T1" fmla="*/ 0 h 90"/>
                  <a:gd name="T2" fmla="*/ 19 w 73"/>
                  <a:gd name="T3" fmla="*/ 33 h 90"/>
                  <a:gd name="T4" fmla="*/ 10 w 73"/>
                  <a:gd name="T5" fmla="*/ 88 h 90"/>
                  <a:gd name="T6" fmla="*/ 16 w 73"/>
                  <a:gd name="T7" fmla="*/ 90 h 90"/>
                  <a:gd name="T8" fmla="*/ 55 w 73"/>
                  <a:gd name="T9" fmla="*/ 57 h 90"/>
                  <a:gd name="T10" fmla="*/ 67 w 73"/>
                  <a:gd name="T11" fmla="*/ 5 h 90"/>
                  <a:gd name="T12" fmla="*/ 63 w 73"/>
                  <a:gd name="T13" fmla="*/ 2 h 90"/>
                  <a:gd name="T14" fmla="*/ 59 w 73"/>
                  <a:gd name="T15" fmla="*/ 0 h 90"/>
                  <a:gd name="T16" fmla="*/ 58 w 73"/>
                  <a:gd name="T17" fmla="*/ 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3" h="90">
                    <a:moveTo>
                      <a:pt x="58" y="0"/>
                    </a:moveTo>
                    <a:cubicBezTo>
                      <a:pt x="47" y="0"/>
                      <a:pt x="31" y="14"/>
                      <a:pt x="19" y="33"/>
                    </a:cubicBezTo>
                    <a:cubicBezTo>
                      <a:pt x="5" y="57"/>
                      <a:pt x="0" y="82"/>
                      <a:pt x="10" y="88"/>
                    </a:cubicBezTo>
                    <a:cubicBezTo>
                      <a:pt x="12" y="89"/>
                      <a:pt x="13" y="90"/>
                      <a:pt x="16" y="90"/>
                    </a:cubicBezTo>
                    <a:cubicBezTo>
                      <a:pt x="26" y="90"/>
                      <a:pt x="43" y="77"/>
                      <a:pt x="55" y="57"/>
                    </a:cubicBezTo>
                    <a:cubicBezTo>
                      <a:pt x="68" y="36"/>
                      <a:pt x="73" y="14"/>
                      <a:pt x="67" y="5"/>
                    </a:cubicBezTo>
                    <a:cubicBezTo>
                      <a:pt x="66" y="3"/>
                      <a:pt x="65" y="2"/>
                      <a:pt x="63" y="2"/>
                    </a:cubicBezTo>
                    <a:cubicBezTo>
                      <a:pt x="62" y="1"/>
                      <a:pt x="60" y="0"/>
                      <a:pt x="59" y="0"/>
                    </a:cubicBezTo>
                    <a:cubicBezTo>
                      <a:pt x="58" y="0"/>
                      <a:pt x="58" y="0"/>
                      <a:pt x="58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6" name="Freeform 37">
                <a:extLst>
                  <a:ext uri="{FF2B5EF4-FFF2-40B4-BE49-F238E27FC236}">
                    <a16:creationId xmlns:a16="http://schemas.microsoft.com/office/drawing/2014/main" xmlns="" id="{5D43B8D0-568D-4FFC-BCBB-170FC088A9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92" y="2033"/>
                <a:ext cx="58" cy="104"/>
              </a:xfrm>
              <a:custGeom>
                <a:avLst/>
                <a:gdLst>
                  <a:gd name="T0" fmla="*/ 16 w 75"/>
                  <a:gd name="T1" fmla="*/ 0 h 135"/>
                  <a:gd name="T2" fmla="*/ 12 w 75"/>
                  <a:gd name="T3" fmla="*/ 1 h 135"/>
                  <a:gd name="T4" fmla="*/ 12 w 75"/>
                  <a:gd name="T5" fmla="*/ 73 h 135"/>
                  <a:gd name="T6" fmla="*/ 14 w 75"/>
                  <a:gd name="T7" fmla="*/ 77 h 135"/>
                  <a:gd name="T8" fmla="*/ 23 w 75"/>
                  <a:gd name="T9" fmla="*/ 98 h 135"/>
                  <a:gd name="T10" fmla="*/ 57 w 75"/>
                  <a:gd name="T11" fmla="*/ 135 h 135"/>
                  <a:gd name="T12" fmla="*/ 58 w 75"/>
                  <a:gd name="T13" fmla="*/ 135 h 135"/>
                  <a:gd name="T14" fmla="*/ 61 w 75"/>
                  <a:gd name="T15" fmla="*/ 134 h 135"/>
                  <a:gd name="T16" fmla="*/ 65 w 75"/>
                  <a:gd name="T17" fmla="*/ 132 h 135"/>
                  <a:gd name="T18" fmla="*/ 62 w 75"/>
                  <a:gd name="T19" fmla="*/ 58 h 135"/>
                  <a:gd name="T20" fmla="*/ 16 w 75"/>
                  <a:gd name="T21" fmla="*/ 0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5" h="135">
                    <a:moveTo>
                      <a:pt x="16" y="0"/>
                    </a:moveTo>
                    <a:cubicBezTo>
                      <a:pt x="15" y="0"/>
                      <a:pt x="14" y="1"/>
                      <a:pt x="12" y="1"/>
                    </a:cubicBezTo>
                    <a:cubicBezTo>
                      <a:pt x="0" y="7"/>
                      <a:pt x="0" y="39"/>
                      <a:pt x="12" y="73"/>
                    </a:cubicBezTo>
                    <a:cubicBezTo>
                      <a:pt x="13" y="75"/>
                      <a:pt x="13" y="76"/>
                      <a:pt x="14" y="77"/>
                    </a:cubicBezTo>
                    <a:cubicBezTo>
                      <a:pt x="16" y="85"/>
                      <a:pt x="19" y="92"/>
                      <a:pt x="23" y="98"/>
                    </a:cubicBezTo>
                    <a:cubicBezTo>
                      <a:pt x="33" y="119"/>
                      <a:pt x="46" y="134"/>
                      <a:pt x="57" y="135"/>
                    </a:cubicBezTo>
                    <a:cubicBezTo>
                      <a:pt x="57" y="135"/>
                      <a:pt x="57" y="135"/>
                      <a:pt x="58" y="135"/>
                    </a:cubicBezTo>
                    <a:cubicBezTo>
                      <a:pt x="59" y="135"/>
                      <a:pt x="60" y="135"/>
                      <a:pt x="61" y="134"/>
                    </a:cubicBezTo>
                    <a:cubicBezTo>
                      <a:pt x="63" y="134"/>
                      <a:pt x="64" y="133"/>
                      <a:pt x="65" y="132"/>
                    </a:cubicBezTo>
                    <a:cubicBezTo>
                      <a:pt x="74" y="122"/>
                      <a:pt x="75" y="91"/>
                      <a:pt x="62" y="58"/>
                    </a:cubicBezTo>
                    <a:cubicBezTo>
                      <a:pt x="50" y="24"/>
                      <a:pt x="30" y="0"/>
                      <a:pt x="16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7" name="Freeform 38">
                <a:extLst>
                  <a:ext uri="{FF2B5EF4-FFF2-40B4-BE49-F238E27FC236}">
                    <a16:creationId xmlns:a16="http://schemas.microsoft.com/office/drawing/2014/main" xmlns="" id="{6C7024A2-0C15-4C99-8620-A352DBD330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08" y="3362"/>
                <a:ext cx="55" cy="106"/>
              </a:xfrm>
              <a:custGeom>
                <a:avLst/>
                <a:gdLst>
                  <a:gd name="T0" fmla="*/ 53 w 72"/>
                  <a:gd name="T1" fmla="*/ 0 h 137"/>
                  <a:gd name="T2" fmla="*/ 52 w 72"/>
                  <a:gd name="T3" fmla="*/ 0 h 137"/>
                  <a:gd name="T4" fmla="*/ 20 w 72"/>
                  <a:gd name="T5" fmla="*/ 39 h 137"/>
                  <a:gd name="T6" fmla="*/ 12 w 72"/>
                  <a:gd name="T7" fmla="*/ 60 h 137"/>
                  <a:gd name="T8" fmla="*/ 10 w 72"/>
                  <a:gd name="T9" fmla="*/ 64 h 137"/>
                  <a:gd name="T10" fmla="*/ 13 w 72"/>
                  <a:gd name="T11" fmla="*/ 136 h 137"/>
                  <a:gd name="T12" fmla="*/ 15 w 72"/>
                  <a:gd name="T13" fmla="*/ 137 h 137"/>
                  <a:gd name="T14" fmla="*/ 28 w 72"/>
                  <a:gd name="T15" fmla="*/ 98 h 137"/>
                  <a:gd name="T16" fmla="*/ 33 w 72"/>
                  <a:gd name="T17" fmla="*/ 100 h 137"/>
                  <a:gd name="T18" fmla="*/ 21 w 72"/>
                  <a:gd name="T19" fmla="*/ 136 h 137"/>
                  <a:gd name="T20" fmla="*/ 61 w 72"/>
                  <a:gd name="T21" fmla="*/ 77 h 137"/>
                  <a:gd name="T22" fmla="*/ 61 w 72"/>
                  <a:gd name="T23" fmla="*/ 3 h 137"/>
                  <a:gd name="T24" fmla="*/ 57 w 72"/>
                  <a:gd name="T25" fmla="*/ 0 h 137"/>
                  <a:gd name="T26" fmla="*/ 53 w 72"/>
                  <a:gd name="T27" fmla="*/ 0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2" h="137">
                    <a:moveTo>
                      <a:pt x="53" y="0"/>
                    </a:moveTo>
                    <a:cubicBezTo>
                      <a:pt x="53" y="0"/>
                      <a:pt x="52" y="0"/>
                      <a:pt x="52" y="0"/>
                    </a:cubicBezTo>
                    <a:cubicBezTo>
                      <a:pt x="41" y="2"/>
                      <a:pt x="29" y="17"/>
                      <a:pt x="20" y="39"/>
                    </a:cubicBezTo>
                    <a:cubicBezTo>
                      <a:pt x="17" y="45"/>
                      <a:pt x="14" y="52"/>
                      <a:pt x="12" y="60"/>
                    </a:cubicBezTo>
                    <a:cubicBezTo>
                      <a:pt x="11" y="61"/>
                      <a:pt x="11" y="63"/>
                      <a:pt x="10" y="64"/>
                    </a:cubicBezTo>
                    <a:cubicBezTo>
                      <a:pt x="0" y="99"/>
                      <a:pt x="0" y="131"/>
                      <a:pt x="13" y="136"/>
                    </a:cubicBezTo>
                    <a:cubicBezTo>
                      <a:pt x="14" y="136"/>
                      <a:pt x="15" y="136"/>
                      <a:pt x="15" y="137"/>
                    </a:cubicBezTo>
                    <a:cubicBezTo>
                      <a:pt x="20" y="124"/>
                      <a:pt x="24" y="111"/>
                      <a:pt x="28" y="98"/>
                    </a:cubicBezTo>
                    <a:cubicBezTo>
                      <a:pt x="30" y="99"/>
                      <a:pt x="31" y="100"/>
                      <a:pt x="33" y="100"/>
                    </a:cubicBezTo>
                    <a:cubicBezTo>
                      <a:pt x="29" y="112"/>
                      <a:pt x="25" y="124"/>
                      <a:pt x="21" y="136"/>
                    </a:cubicBezTo>
                    <a:cubicBezTo>
                      <a:pt x="34" y="132"/>
                      <a:pt x="51" y="108"/>
                      <a:pt x="61" y="77"/>
                    </a:cubicBezTo>
                    <a:cubicBezTo>
                      <a:pt x="72" y="43"/>
                      <a:pt x="71" y="12"/>
                      <a:pt x="61" y="3"/>
                    </a:cubicBezTo>
                    <a:cubicBezTo>
                      <a:pt x="60" y="2"/>
                      <a:pt x="59" y="1"/>
                      <a:pt x="57" y="0"/>
                    </a:cubicBezTo>
                    <a:cubicBezTo>
                      <a:pt x="56" y="0"/>
                      <a:pt x="55" y="0"/>
                      <a:pt x="53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8" name="Freeform 39">
                <a:extLst>
                  <a:ext uri="{FF2B5EF4-FFF2-40B4-BE49-F238E27FC236}">
                    <a16:creationId xmlns:a16="http://schemas.microsoft.com/office/drawing/2014/main" xmlns="" id="{5A8D83AA-D580-4A8B-A778-8F77D2ABEA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23" y="3318"/>
                <a:ext cx="31" cy="58"/>
              </a:xfrm>
              <a:custGeom>
                <a:avLst/>
                <a:gdLst>
                  <a:gd name="T0" fmla="*/ 30 w 40"/>
                  <a:gd name="T1" fmla="*/ 0 h 75"/>
                  <a:gd name="T2" fmla="*/ 6 w 40"/>
                  <a:gd name="T3" fmla="*/ 28 h 75"/>
                  <a:gd name="T4" fmla="*/ 21 w 40"/>
                  <a:gd name="T5" fmla="*/ 33 h 75"/>
                  <a:gd name="T6" fmla="*/ 16 w 40"/>
                  <a:gd name="T7" fmla="*/ 50 h 75"/>
                  <a:gd name="T8" fmla="*/ 1 w 40"/>
                  <a:gd name="T9" fmla="*/ 45 h 75"/>
                  <a:gd name="T10" fmla="*/ 1 w 40"/>
                  <a:gd name="T11" fmla="*/ 68 h 75"/>
                  <a:gd name="T12" fmla="*/ 8 w 40"/>
                  <a:gd name="T13" fmla="*/ 75 h 75"/>
                  <a:gd name="T14" fmla="*/ 9 w 40"/>
                  <a:gd name="T15" fmla="*/ 75 h 75"/>
                  <a:gd name="T16" fmla="*/ 10 w 40"/>
                  <a:gd name="T17" fmla="*/ 75 h 75"/>
                  <a:gd name="T18" fmla="*/ 34 w 40"/>
                  <a:gd name="T19" fmla="*/ 47 h 75"/>
                  <a:gd name="T20" fmla="*/ 35 w 40"/>
                  <a:gd name="T21" fmla="*/ 43 h 75"/>
                  <a:gd name="T22" fmla="*/ 39 w 40"/>
                  <a:gd name="T23" fmla="*/ 24 h 75"/>
                  <a:gd name="T24" fmla="*/ 32 w 40"/>
                  <a:gd name="T25" fmla="*/ 0 h 75"/>
                  <a:gd name="T26" fmla="*/ 30 w 40"/>
                  <a:gd name="T27" fmla="*/ 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0" h="75">
                    <a:moveTo>
                      <a:pt x="30" y="0"/>
                    </a:moveTo>
                    <a:cubicBezTo>
                      <a:pt x="22" y="0"/>
                      <a:pt x="13" y="11"/>
                      <a:pt x="6" y="28"/>
                    </a:cubicBezTo>
                    <a:cubicBezTo>
                      <a:pt x="11" y="30"/>
                      <a:pt x="16" y="31"/>
                      <a:pt x="21" y="33"/>
                    </a:cubicBezTo>
                    <a:cubicBezTo>
                      <a:pt x="20" y="39"/>
                      <a:pt x="18" y="45"/>
                      <a:pt x="16" y="50"/>
                    </a:cubicBezTo>
                    <a:cubicBezTo>
                      <a:pt x="11" y="48"/>
                      <a:pt x="6" y="47"/>
                      <a:pt x="1" y="45"/>
                    </a:cubicBezTo>
                    <a:cubicBezTo>
                      <a:pt x="0" y="54"/>
                      <a:pt x="0" y="62"/>
                      <a:pt x="1" y="68"/>
                    </a:cubicBezTo>
                    <a:cubicBezTo>
                      <a:pt x="3" y="72"/>
                      <a:pt x="5" y="74"/>
                      <a:pt x="8" y="75"/>
                    </a:cubicBezTo>
                    <a:cubicBezTo>
                      <a:pt x="8" y="75"/>
                      <a:pt x="9" y="75"/>
                      <a:pt x="9" y="75"/>
                    </a:cubicBezTo>
                    <a:cubicBezTo>
                      <a:pt x="9" y="75"/>
                      <a:pt x="10" y="75"/>
                      <a:pt x="10" y="75"/>
                    </a:cubicBezTo>
                    <a:cubicBezTo>
                      <a:pt x="17" y="75"/>
                      <a:pt x="28" y="64"/>
                      <a:pt x="34" y="47"/>
                    </a:cubicBezTo>
                    <a:cubicBezTo>
                      <a:pt x="34" y="45"/>
                      <a:pt x="34" y="44"/>
                      <a:pt x="35" y="43"/>
                    </a:cubicBezTo>
                    <a:cubicBezTo>
                      <a:pt x="37" y="36"/>
                      <a:pt x="39" y="29"/>
                      <a:pt x="39" y="24"/>
                    </a:cubicBezTo>
                    <a:cubicBezTo>
                      <a:pt x="40" y="11"/>
                      <a:pt x="38" y="2"/>
                      <a:pt x="32" y="0"/>
                    </a:cubicBezTo>
                    <a:cubicBezTo>
                      <a:pt x="31" y="0"/>
                      <a:pt x="31" y="0"/>
                      <a:pt x="30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9" name="Freeform 40">
                <a:extLst>
                  <a:ext uri="{FF2B5EF4-FFF2-40B4-BE49-F238E27FC236}">
                    <a16:creationId xmlns:a16="http://schemas.microsoft.com/office/drawing/2014/main" xmlns="" id="{25D7C247-EA91-4E8E-A614-D19449B795E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822" y="1557"/>
                <a:ext cx="1295" cy="3249"/>
              </a:xfrm>
              <a:custGeom>
                <a:avLst/>
                <a:gdLst>
                  <a:gd name="T0" fmla="*/ 359 w 1677"/>
                  <a:gd name="T1" fmla="*/ 3945 h 4208"/>
                  <a:gd name="T2" fmla="*/ 0 w 1677"/>
                  <a:gd name="T3" fmla="*/ 4200 h 4208"/>
                  <a:gd name="T4" fmla="*/ 4 w 1677"/>
                  <a:gd name="T5" fmla="*/ 4203 h 4208"/>
                  <a:gd name="T6" fmla="*/ 5 w 1677"/>
                  <a:gd name="T7" fmla="*/ 4208 h 4208"/>
                  <a:gd name="T8" fmla="*/ 366 w 1677"/>
                  <a:gd name="T9" fmla="*/ 3952 h 4208"/>
                  <a:gd name="T10" fmla="*/ 359 w 1677"/>
                  <a:gd name="T11" fmla="*/ 3945 h 4208"/>
                  <a:gd name="T12" fmla="*/ 507 w 1677"/>
                  <a:gd name="T13" fmla="*/ 3811 h 4208"/>
                  <a:gd name="T14" fmla="*/ 377 w 1677"/>
                  <a:gd name="T15" fmla="*/ 3930 h 4208"/>
                  <a:gd name="T16" fmla="*/ 383 w 1677"/>
                  <a:gd name="T17" fmla="*/ 3938 h 4208"/>
                  <a:gd name="T18" fmla="*/ 509 w 1677"/>
                  <a:gd name="T19" fmla="*/ 3823 h 4208"/>
                  <a:gd name="T20" fmla="*/ 508 w 1677"/>
                  <a:gd name="T21" fmla="*/ 3822 h 4208"/>
                  <a:gd name="T22" fmla="*/ 507 w 1677"/>
                  <a:gd name="T23" fmla="*/ 3811 h 4208"/>
                  <a:gd name="T24" fmla="*/ 574 w 1677"/>
                  <a:gd name="T25" fmla="*/ 3776 h 4208"/>
                  <a:gd name="T26" fmla="*/ 557 w 1677"/>
                  <a:gd name="T27" fmla="*/ 3797 h 4208"/>
                  <a:gd name="T28" fmla="*/ 553 w 1677"/>
                  <a:gd name="T29" fmla="*/ 3801 h 4208"/>
                  <a:gd name="T30" fmla="*/ 712 w 1677"/>
                  <a:gd name="T31" fmla="*/ 3967 h 4208"/>
                  <a:gd name="T32" fmla="*/ 716 w 1677"/>
                  <a:gd name="T33" fmla="*/ 3963 h 4208"/>
                  <a:gd name="T34" fmla="*/ 737 w 1677"/>
                  <a:gd name="T35" fmla="*/ 3943 h 4208"/>
                  <a:gd name="T36" fmla="*/ 574 w 1677"/>
                  <a:gd name="T37" fmla="*/ 3776 h 4208"/>
                  <a:gd name="T38" fmla="*/ 973 w 1677"/>
                  <a:gd name="T39" fmla="*/ 3704 h 4208"/>
                  <a:gd name="T40" fmla="*/ 795 w 1677"/>
                  <a:gd name="T41" fmla="*/ 3913 h 4208"/>
                  <a:gd name="T42" fmla="*/ 799 w 1677"/>
                  <a:gd name="T43" fmla="*/ 3915 h 4208"/>
                  <a:gd name="T44" fmla="*/ 802 w 1677"/>
                  <a:gd name="T45" fmla="*/ 3920 h 4208"/>
                  <a:gd name="T46" fmla="*/ 980 w 1677"/>
                  <a:gd name="T47" fmla="*/ 3711 h 4208"/>
                  <a:gd name="T48" fmla="*/ 973 w 1677"/>
                  <a:gd name="T49" fmla="*/ 3704 h 4208"/>
                  <a:gd name="T50" fmla="*/ 1667 w 1677"/>
                  <a:gd name="T51" fmla="*/ 2020 h 4208"/>
                  <a:gd name="T52" fmla="*/ 989 w 1677"/>
                  <a:gd name="T53" fmla="*/ 3683 h 4208"/>
                  <a:gd name="T54" fmla="*/ 997 w 1677"/>
                  <a:gd name="T55" fmla="*/ 3690 h 4208"/>
                  <a:gd name="T56" fmla="*/ 1677 w 1677"/>
                  <a:gd name="T57" fmla="*/ 2022 h 4208"/>
                  <a:gd name="T58" fmla="*/ 1672 w 1677"/>
                  <a:gd name="T59" fmla="*/ 2023 h 4208"/>
                  <a:gd name="T60" fmla="*/ 1671 w 1677"/>
                  <a:gd name="T61" fmla="*/ 2023 h 4208"/>
                  <a:gd name="T62" fmla="*/ 1667 w 1677"/>
                  <a:gd name="T63" fmla="*/ 2020 h 4208"/>
                  <a:gd name="T64" fmla="*/ 1310 w 1677"/>
                  <a:gd name="T65" fmla="*/ 1887 h 4208"/>
                  <a:gd name="T66" fmla="*/ 1309 w 1677"/>
                  <a:gd name="T67" fmla="*/ 1893 h 4208"/>
                  <a:gd name="T68" fmla="*/ 1305 w 1677"/>
                  <a:gd name="T69" fmla="*/ 1918 h 4208"/>
                  <a:gd name="T70" fmla="*/ 1655 w 1677"/>
                  <a:gd name="T71" fmla="*/ 1957 h 4208"/>
                  <a:gd name="T72" fmla="*/ 1657 w 1677"/>
                  <a:gd name="T73" fmla="*/ 1927 h 4208"/>
                  <a:gd name="T74" fmla="*/ 1658 w 1677"/>
                  <a:gd name="T75" fmla="*/ 1921 h 4208"/>
                  <a:gd name="T76" fmla="*/ 1310 w 1677"/>
                  <a:gd name="T77" fmla="*/ 1887 h 4208"/>
                  <a:gd name="T78" fmla="*/ 871 w 1677"/>
                  <a:gd name="T79" fmla="*/ 0 h 4208"/>
                  <a:gd name="T80" fmla="*/ 868 w 1677"/>
                  <a:gd name="T81" fmla="*/ 3 h 4208"/>
                  <a:gd name="T82" fmla="*/ 862 w 1677"/>
                  <a:gd name="T83" fmla="*/ 5 h 4208"/>
                  <a:gd name="T84" fmla="*/ 1303 w 1677"/>
                  <a:gd name="T85" fmla="*/ 1592 h 4208"/>
                  <a:gd name="T86" fmla="*/ 1303 w 1677"/>
                  <a:gd name="T87" fmla="*/ 1623 h 4208"/>
                  <a:gd name="T88" fmla="*/ 1293 w 1677"/>
                  <a:gd name="T89" fmla="*/ 1808 h 4208"/>
                  <a:gd name="T90" fmla="*/ 1302 w 1677"/>
                  <a:gd name="T91" fmla="*/ 1818 h 4208"/>
                  <a:gd name="T92" fmla="*/ 1312 w 1677"/>
                  <a:gd name="T93" fmla="*/ 1623 h 4208"/>
                  <a:gd name="T94" fmla="*/ 1313 w 1677"/>
                  <a:gd name="T95" fmla="*/ 1592 h 4208"/>
                  <a:gd name="T96" fmla="*/ 871 w 1677"/>
                  <a:gd name="T97" fmla="*/ 0 h 4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677" h="4208">
                    <a:moveTo>
                      <a:pt x="359" y="3945"/>
                    </a:moveTo>
                    <a:cubicBezTo>
                      <a:pt x="248" y="4039"/>
                      <a:pt x="128" y="4124"/>
                      <a:pt x="0" y="4200"/>
                    </a:cubicBezTo>
                    <a:cubicBezTo>
                      <a:pt x="2" y="4200"/>
                      <a:pt x="3" y="4201"/>
                      <a:pt x="4" y="4203"/>
                    </a:cubicBezTo>
                    <a:cubicBezTo>
                      <a:pt x="5" y="4204"/>
                      <a:pt x="5" y="4206"/>
                      <a:pt x="5" y="4208"/>
                    </a:cubicBezTo>
                    <a:cubicBezTo>
                      <a:pt x="133" y="4132"/>
                      <a:pt x="254" y="4047"/>
                      <a:pt x="366" y="3952"/>
                    </a:cubicBezTo>
                    <a:cubicBezTo>
                      <a:pt x="364" y="3950"/>
                      <a:pt x="361" y="3947"/>
                      <a:pt x="359" y="3945"/>
                    </a:cubicBezTo>
                    <a:moveTo>
                      <a:pt x="507" y="3811"/>
                    </a:moveTo>
                    <a:cubicBezTo>
                      <a:pt x="465" y="3852"/>
                      <a:pt x="422" y="3892"/>
                      <a:pt x="377" y="3930"/>
                    </a:cubicBezTo>
                    <a:cubicBezTo>
                      <a:pt x="379" y="3933"/>
                      <a:pt x="381" y="3935"/>
                      <a:pt x="383" y="3938"/>
                    </a:cubicBezTo>
                    <a:cubicBezTo>
                      <a:pt x="426" y="3901"/>
                      <a:pt x="468" y="3862"/>
                      <a:pt x="509" y="3823"/>
                    </a:cubicBezTo>
                    <a:cubicBezTo>
                      <a:pt x="508" y="3823"/>
                      <a:pt x="508" y="3822"/>
                      <a:pt x="508" y="3822"/>
                    </a:cubicBezTo>
                    <a:cubicBezTo>
                      <a:pt x="506" y="3820"/>
                      <a:pt x="506" y="3816"/>
                      <a:pt x="507" y="3811"/>
                    </a:cubicBezTo>
                    <a:moveTo>
                      <a:pt x="574" y="3776"/>
                    </a:moveTo>
                    <a:cubicBezTo>
                      <a:pt x="569" y="3783"/>
                      <a:pt x="564" y="3790"/>
                      <a:pt x="557" y="3797"/>
                    </a:cubicBezTo>
                    <a:cubicBezTo>
                      <a:pt x="556" y="3798"/>
                      <a:pt x="554" y="3800"/>
                      <a:pt x="553" y="3801"/>
                    </a:cubicBezTo>
                    <a:cubicBezTo>
                      <a:pt x="606" y="3856"/>
                      <a:pt x="658" y="3912"/>
                      <a:pt x="712" y="3967"/>
                    </a:cubicBezTo>
                    <a:cubicBezTo>
                      <a:pt x="713" y="3966"/>
                      <a:pt x="715" y="3965"/>
                      <a:pt x="716" y="3963"/>
                    </a:cubicBezTo>
                    <a:cubicBezTo>
                      <a:pt x="723" y="3956"/>
                      <a:pt x="730" y="3949"/>
                      <a:pt x="737" y="3943"/>
                    </a:cubicBezTo>
                    <a:cubicBezTo>
                      <a:pt x="683" y="3888"/>
                      <a:pt x="628" y="3831"/>
                      <a:pt x="574" y="3776"/>
                    </a:cubicBezTo>
                    <a:moveTo>
                      <a:pt x="973" y="3704"/>
                    </a:moveTo>
                    <a:cubicBezTo>
                      <a:pt x="916" y="3776"/>
                      <a:pt x="857" y="3846"/>
                      <a:pt x="795" y="3913"/>
                    </a:cubicBezTo>
                    <a:cubicBezTo>
                      <a:pt x="797" y="3913"/>
                      <a:pt x="798" y="3914"/>
                      <a:pt x="799" y="3915"/>
                    </a:cubicBezTo>
                    <a:cubicBezTo>
                      <a:pt x="800" y="3916"/>
                      <a:pt x="801" y="3918"/>
                      <a:pt x="802" y="3920"/>
                    </a:cubicBezTo>
                    <a:cubicBezTo>
                      <a:pt x="864" y="3853"/>
                      <a:pt x="924" y="3783"/>
                      <a:pt x="980" y="3711"/>
                    </a:cubicBezTo>
                    <a:cubicBezTo>
                      <a:pt x="978" y="3709"/>
                      <a:pt x="975" y="3706"/>
                      <a:pt x="973" y="3704"/>
                    </a:cubicBezTo>
                    <a:moveTo>
                      <a:pt x="1667" y="2020"/>
                    </a:moveTo>
                    <a:cubicBezTo>
                      <a:pt x="1587" y="2622"/>
                      <a:pt x="1356" y="3204"/>
                      <a:pt x="989" y="3683"/>
                    </a:cubicBezTo>
                    <a:cubicBezTo>
                      <a:pt x="991" y="3685"/>
                      <a:pt x="994" y="3688"/>
                      <a:pt x="997" y="3690"/>
                    </a:cubicBezTo>
                    <a:cubicBezTo>
                      <a:pt x="1365" y="3210"/>
                      <a:pt x="1597" y="2626"/>
                      <a:pt x="1677" y="2022"/>
                    </a:cubicBezTo>
                    <a:cubicBezTo>
                      <a:pt x="1675" y="2022"/>
                      <a:pt x="1674" y="2023"/>
                      <a:pt x="1672" y="2023"/>
                    </a:cubicBezTo>
                    <a:cubicBezTo>
                      <a:pt x="1672" y="2023"/>
                      <a:pt x="1672" y="2023"/>
                      <a:pt x="1671" y="2023"/>
                    </a:cubicBezTo>
                    <a:cubicBezTo>
                      <a:pt x="1670" y="2023"/>
                      <a:pt x="1668" y="2022"/>
                      <a:pt x="1667" y="2020"/>
                    </a:cubicBezTo>
                    <a:moveTo>
                      <a:pt x="1310" y="1887"/>
                    </a:moveTo>
                    <a:cubicBezTo>
                      <a:pt x="1310" y="1889"/>
                      <a:pt x="1309" y="1891"/>
                      <a:pt x="1309" y="1893"/>
                    </a:cubicBezTo>
                    <a:cubicBezTo>
                      <a:pt x="1308" y="1902"/>
                      <a:pt x="1307" y="1910"/>
                      <a:pt x="1305" y="1918"/>
                    </a:cubicBezTo>
                    <a:cubicBezTo>
                      <a:pt x="1422" y="1931"/>
                      <a:pt x="1539" y="1943"/>
                      <a:pt x="1655" y="1957"/>
                    </a:cubicBezTo>
                    <a:cubicBezTo>
                      <a:pt x="1655" y="1947"/>
                      <a:pt x="1656" y="1938"/>
                      <a:pt x="1657" y="1927"/>
                    </a:cubicBezTo>
                    <a:cubicBezTo>
                      <a:pt x="1657" y="1925"/>
                      <a:pt x="1658" y="1923"/>
                      <a:pt x="1658" y="1921"/>
                    </a:cubicBezTo>
                    <a:cubicBezTo>
                      <a:pt x="1542" y="1910"/>
                      <a:pt x="1426" y="1898"/>
                      <a:pt x="1310" y="1887"/>
                    </a:cubicBezTo>
                    <a:moveTo>
                      <a:pt x="871" y="0"/>
                    </a:moveTo>
                    <a:cubicBezTo>
                      <a:pt x="870" y="1"/>
                      <a:pt x="869" y="2"/>
                      <a:pt x="868" y="3"/>
                    </a:cubicBezTo>
                    <a:cubicBezTo>
                      <a:pt x="866" y="4"/>
                      <a:pt x="864" y="5"/>
                      <a:pt x="862" y="5"/>
                    </a:cubicBezTo>
                    <a:cubicBezTo>
                      <a:pt x="1168" y="476"/>
                      <a:pt x="1310" y="1034"/>
                      <a:pt x="1303" y="1592"/>
                    </a:cubicBezTo>
                    <a:cubicBezTo>
                      <a:pt x="1303" y="1602"/>
                      <a:pt x="1303" y="1613"/>
                      <a:pt x="1303" y="1623"/>
                    </a:cubicBezTo>
                    <a:cubicBezTo>
                      <a:pt x="1301" y="1685"/>
                      <a:pt x="1298" y="1746"/>
                      <a:pt x="1293" y="1808"/>
                    </a:cubicBezTo>
                    <a:cubicBezTo>
                      <a:pt x="1297" y="1809"/>
                      <a:pt x="1300" y="1813"/>
                      <a:pt x="1302" y="1818"/>
                    </a:cubicBezTo>
                    <a:cubicBezTo>
                      <a:pt x="1308" y="1754"/>
                      <a:pt x="1311" y="1688"/>
                      <a:pt x="1312" y="1623"/>
                    </a:cubicBezTo>
                    <a:cubicBezTo>
                      <a:pt x="1313" y="1613"/>
                      <a:pt x="1313" y="1602"/>
                      <a:pt x="1313" y="1592"/>
                    </a:cubicBezTo>
                    <a:cubicBezTo>
                      <a:pt x="1319" y="1032"/>
                      <a:pt x="1177" y="473"/>
                      <a:pt x="871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0" name="Freeform 41">
                <a:extLst>
                  <a:ext uri="{FF2B5EF4-FFF2-40B4-BE49-F238E27FC236}">
                    <a16:creationId xmlns:a16="http://schemas.microsoft.com/office/drawing/2014/main" xmlns="" id="{54F6D4D8-4A8E-4C3C-8D70-39532E62C8E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09" y="1454"/>
                <a:ext cx="91" cy="107"/>
              </a:xfrm>
              <a:custGeom>
                <a:avLst/>
                <a:gdLst>
                  <a:gd name="T0" fmla="*/ 19 w 117"/>
                  <a:gd name="T1" fmla="*/ 0 h 139"/>
                  <a:gd name="T2" fmla="*/ 12 w 117"/>
                  <a:gd name="T3" fmla="*/ 2 h 139"/>
                  <a:gd name="T4" fmla="*/ 39 w 117"/>
                  <a:gd name="T5" fmla="*/ 84 h 139"/>
                  <a:gd name="T6" fmla="*/ 101 w 117"/>
                  <a:gd name="T7" fmla="*/ 139 h 139"/>
                  <a:gd name="T8" fmla="*/ 101 w 117"/>
                  <a:gd name="T9" fmla="*/ 139 h 139"/>
                  <a:gd name="T10" fmla="*/ 107 w 117"/>
                  <a:gd name="T11" fmla="*/ 137 h 139"/>
                  <a:gd name="T12" fmla="*/ 110 w 117"/>
                  <a:gd name="T13" fmla="*/ 134 h 139"/>
                  <a:gd name="T14" fmla="*/ 82 w 117"/>
                  <a:gd name="T15" fmla="*/ 53 h 139"/>
                  <a:gd name="T16" fmla="*/ 19 w 117"/>
                  <a:gd name="T17" fmla="*/ 0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7" h="139">
                    <a:moveTo>
                      <a:pt x="19" y="0"/>
                    </a:moveTo>
                    <a:cubicBezTo>
                      <a:pt x="16" y="0"/>
                      <a:pt x="14" y="0"/>
                      <a:pt x="12" y="2"/>
                    </a:cubicBezTo>
                    <a:cubicBezTo>
                      <a:pt x="0" y="10"/>
                      <a:pt x="13" y="47"/>
                      <a:pt x="39" y="84"/>
                    </a:cubicBezTo>
                    <a:cubicBezTo>
                      <a:pt x="61" y="116"/>
                      <a:pt x="87" y="139"/>
                      <a:pt x="101" y="139"/>
                    </a:cubicBezTo>
                    <a:cubicBezTo>
                      <a:pt x="101" y="139"/>
                      <a:pt x="101" y="139"/>
                      <a:pt x="101" y="139"/>
                    </a:cubicBezTo>
                    <a:cubicBezTo>
                      <a:pt x="103" y="139"/>
                      <a:pt x="105" y="138"/>
                      <a:pt x="107" y="137"/>
                    </a:cubicBezTo>
                    <a:cubicBezTo>
                      <a:pt x="108" y="136"/>
                      <a:pt x="109" y="135"/>
                      <a:pt x="110" y="134"/>
                    </a:cubicBezTo>
                    <a:cubicBezTo>
                      <a:pt x="117" y="121"/>
                      <a:pt x="106" y="87"/>
                      <a:pt x="82" y="53"/>
                    </a:cubicBezTo>
                    <a:cubicBezTo>
                      <a:pt x="60" y="21"/>
                      <a:pt x="34" y="0"/>
                      <a:pt x="19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1" name="Freeform 42">
                <a:extLst>
                  <a:ext uri="{FF2B5EF4-FFF2-40B4-BE49-F238E27FC236}">
                    <a16:creationId xmlns:a16="http://schemas.microsoft.com/office/drawing/2014/main" xmlns="" id="{ABA26DB6-ED38-47B0-8791-2FA858FFB8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89" y="2952"/>
                <a:ext cx="46" cy="128"/>
              </a:xfrm>
              <a:custGeom>
                <a:avLst/>
                <a:gdLst>
                  <a:gd name="T0" fmla="*/ 38 w 59"/>
                  <a:gd name="T1" fmla="*/ 0 h 165"/>
                  <a:gd name="T2" fmla="*/ 4 w 59"/>
                  <a:gd name="T3" fmla="*/ 80 h 165"/>
                  <a:gd name="T4" fmla="*/ 13 w 59"/>
                  <a:gd name="T5" fmla="*/ 160 h 165"/>
                  <a:gd name="T6" fmla="*/ 22 w 59"/>
                  <a:gd name="T7" fmla="*/ 82 h 165"/>
                  <a:gd name="T8" fmla="*/ 30 w 59"/>
                  <a:gd name="T9" fmla="*/ 82 h 165"/>
                  <a:gd name="T10" fmla="*/ 20 w 59"/>
                  <a:gd name="T11" fmla="*/ 165 h 165"/>
                  <a:gd name="T12" fmla="*/ 20 w 59"/>
                  <a:gd name="T13" fmla="*/ 165 h 165"/>
                  <a:gd name="T14" fmla="*/ 22 w 59"/>
                  <a:gd name="T15" fmla="*/ 165 h 165"/>
                  <a:gd name="T16" fmla="*/ 52 w 59"/>
                  <a:gd name="T17" fmla="*/ 111 h 165"/>
                  <a:gd name="T18" fmla="*/ 56 w 59"/>
                  <a:gd name="T19" fmla="*/ 86 h 165"/>
                  <a:gd name="T20" fmla="*/ 57 w 59"/>
                  <a:gd name="T21" fmla="*/ 80 h 165"/>
                  <a:gd name="T22" fmla="*/ 49 w 59"/>
                  <a:gd name="T23" fmla="*/ 11 h 165"/>
                  <a:gd name="T24" fmla="*/ 40 w 59"/>
                  <a:gd name="T25" fmla="*/ 1 h 165"/>
                  <a:gd name="T26" fmla="*/ 38 w 59"/>
                  <a:gd name="T27" fmla="*/ 0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9" h="165">
                    <a:moveTo>
                      <a:pt x="38" y="0"/>
                    </a:moveTo>
                    <a:cubicBezTo>
                      <a:pt x="24" y="0"/>
                      <a:pt x="9" y="35"/>
                      <a:pt x="4" y="80"/>
                    </a:cubicBezTo>
                    <a:cubicBezTo>
                      <a:pt x="0" y="116"/>
                      <a:pt x="4" y="148"/>
                      <a:pt x="13" y="160"/>
                    </a:cubicBezTo>
                    <a:cubicBezTo>
                      <a:pt x="17" y="134"/>
                      <a:pt x="20" y="108"/>
                      <a:pt x="22" y="82"/>
                    </a:cubicBezTo>
                    <a:cubicBezTo>
                      <a:pt x="24" y="82"/>
                      <a:pt x="27" y="82"/>
                      <a:pt x="30" y="82"/>
                    </a:cubicBezTo>
                    <a:cubicBezTo>
                      <a:pt x="27" y="110"/>
                      <a:pt x="23" y="137"/>
                      <a:pt x="20" y="165"/>
                    </a:cubicBezTo>
                    <a:cubicBezTo>
                      <a:pt x="20" y="165"/>
                      <a:pt x="20" y="165"/>
                      <a:pt x="20" y="165"/>
                    </a:cubicBezTo>
                    <a:cubicBezTo>
                      <a:pt x="21" y="165"/>
                      <a:pt x="21" y="165"/>
                      <a:pt x="22" y="165"/>
                    </a:cubicBezTo>
                    <a:cubicBezTo>
                      <a:pt x="32" y="165"/>
                      <a:pt x="45" y="143"/>
                      <a:pt x="52" y="111"/>
                    </a:cubicBezTo>
                    <a:cubicBezTo>
                      <a:pt x="54" y="103"/>
                      <a:pt x="55" y="95"/>
                      <a:pt x="56" y="86"/>
                    </a:cubicBezTo>
                    <a:cubicBezTo>
                      <a:pt x="56" y="84"/>
                      <a:pt x="57" y="82"/>
                      <a:pt x="57" y="80"/>
                    </a:cubicBezTo>
                    <a:cubicBezTo>
                      <a:pt x="59" y="51"/>
                      <a:pt x="56" y="25"/>
                      <a:pt x="49" y="11"/>
                    </a:cubicBezTo>
                    <a:cubicBezTo>
                      <a:pt x="47" y="6"/>
                      <a:pt x="44" y="2"/>
                      <a:pt x="40" y="1"/>
                    </a:cubicBezTo>
                    <a:cubicBezTo>
                      <a:pt x="39" y="0"/>
                      <a:pt x="39" y="0"/>
                      <a:pt x="38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2" name="Freeform 43">
                <a:extLst>
                  <a:ext uri="{FF2B5EF4-FFF2-40B4-BE49-F238E27FC236}">
                    <a16:creationId xmlns:a16="http://schemas.microsoft.com/office/drawing/2014/main" xmlns="" id="{212CA48F-2B16-43D2-9A50-8D09D3823C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23" y="4799"/>
                <a:ext cx="102" cy="61"/>
              </a:xfrm>
              <a:custGeom>
                <a:avLst/>
                <a:gdLst>
                  <a:gd name="T0" fmla="*/ 120 w 132"/>
                  <a:gd name="T1" fmla="*/ 0 h 79"/>
                  <a:gd name="T2" fmla="*/ 58 w 132"/>
                  <a:gd name="T3" fmla="*/ 21 h 79"/>
                  <a:gd name="T4" fmla="*/ 5 w 132"/>
                  <a:gd name="T5" fmla="*/ 74 h 79"/>
                  <a:gd name="T6" fmla="*/ 18 w 132"/>
                  <a:gd name="T7" fmla="*/ 79 h 79"/>
                  <a:gd name="T8" fmla="*/ 79 w 132"/>
                  <a:gd name="T9" fmla="*/ 58 h 79"/>
                  <a:gd name="T10" fmla="*/ 132 w 132"/>
                  <a:gd name="T11" fmla="*/ 9 h 79"/>
                  <a:gd name="T12" fmla="*/ 131 w 132"/>
                  <a:gd name="T13" fmla="*/ 4 h 79"/>
                  <a:gd name="T14" fmla="*/ 127 w 132"/>
                  <a:gd name="T15" fmla="*/ 1 h 79"/>
                  <a:gd name="T16" fmla="*/ 120 w 132"/>
                  <a:gd name="T17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2" h="79">
                    <a:moveTo>
                      <a:pt x="120" y="0"/>
                    </a:moveTo>
                    <a:cubicBezTo>
                      <a:pt x="106" y="0"/>
                      <a:pt x="82" y="8"/>
                      <a:pt x="58" y="21"/>
                    </a:cubicBezTo>
                    <a:cubicBezTo>
                      <a:pt x="23" y="40"/>
                      <a:pt x="0" y="63"/>
                      <a:pt x="5" y="74"/>
                    </a:cubicBezTo>
                    <a:cubicBezTo>
                      <a:pt x="7" y="77"/>
                      <a:pt x="11" y="79"/>
                      <a:pt x="18" y="79"/>
                    </a:cubicBezTo>
                    <a:cubicBezTo>
                      <a:pt x="32" y="79"/>
                      <a:pt x="55" y="72"/>
                      <a:pt x="79" y="58"/>
                    </a:cubicBezTo>
                    <a:cubicBezTo>
                      <a:pt x="109" y="42"/>
                      <a:pt x="130" y="21"/>
                      <a:pt x="132" y="9"/>
                    </a:cubicBezTo>
                    <a:cubicBezTo>
                      <a:pt x="132" y="7"/>
                      <a:pt x="132" y="5"/>
                      <a:pt x="131" y="4"/>
                    </a:cubicBezTo>
                    <a:cubicBezTo>
                      <a:pt x="130" y="2"/>
                      <a:pt x="129" y="1"/>
                      <a:pt x="127" y="1"/>
                    </a:cubicBezTo>
                    <a:cubicBezTo>
                      <a:pt x="125" y="0"/>
                      <a:pt x="122" y="0"/>
                      <a:pt x="120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3" name="Freeform 44">
                <a:extLst>
                  <a:ext uri="{FF2B5EF4-FFF2-40B4-BE49-F238E27FC236}">
                    <a16:creationId xmlns:a16="http://schemas.microsoft.com/office/drawing/2014/main" xmlns="" id="{2C1E9959-F2AF-4C92-B43D-ED4A95725D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00" y="2975"/>
                <a:ext cx="44" cy="144"/>
              </a:xfrm>
              <a:custGeom>
                <a:avLst/>
                <a:gdLst>
                  <a:gd name="T0" fmla="*/ 36 w 57"/>
                  <a:gd name="T1" fmla="*/ 0 h 187"/>
                  <a:gd name="T2" fmla="*/ 3 w 57"/>
                  <a:gd name="T3" fmla="*/ 85 h 187"/>
                  <a:gd name="T4" fmla="*/ 2 w 57"/>
                  <a:gd name="T5" fmla="*/ 91 h 187"/>
                  <a:gd name="T6" fmla="*/ 0 w 57"/>
                  <a:gd name="T7" fmla="*/ 121 h 187"/>
                  <a:gd name="T8" fmla="*/ 12 w 57"/>
                  <a:gd name="T9" fmla="*/ 184 h 187"/>
                  <a:gd name="T10" fmla="*/ 16 w 57"/>
                  <a:gd name="T11" fmla="*/ 187 h 187"/>
                  <a:gd name="T12" fmla="*/ 17 w 57"/>
                  <a:gd name="T13" fmla="*/ 187 h 187"/>
                  <a:gd name="T14" fmla="*/ 22 w 57"/>
                  <a:gd name="T15" fmla="*/ 186 h 187"/>
                  <a:gd name="T16" fmla="*/ 52 w 57"/>
                  <a:gd name="T17" fmla="*/ 109 h 187"/>
                  <a:gd name="T18" fmla="*/ 26 w 57"/>
                  <a:gd name="T19" fmla="*/ 106 h 187"/>
                  <a:gd name="T20" fmla="*/ 29 w 57"/>
                  <a:gd name="T21" fmla="*/ 81 h 187"/>
                  <a:gd name="T22" fmla="*/ 55 w 57"/>
                  <a:gd name="T23" fmla="*/ 83 h 187"/>
                  <a:gd name="T24" fmla="*/ 37 w 57"/>
                  <a:gd name="T25" fmla="*/ 0 h 187"/>
                  <a:gd name="T26" fmla="*/ 36 w 57"/>
                  <a:gd name="T27" fmla="*/ 0 h 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7" h="187">
                    <a:moveTo>
                      <a:pt x="36" y="0"/>
                    </a:moveTo>
                    <a:cubicBezTo>
                      <a:pt x="23" y="0"/>
                      <a:pt x="8" y="37"/>
                      <a:pt x="3" y="85"/>
                    </a:cubicBezTo>
                    <a:cubicBezTo>
                      <a:pt x="3" y="87"/>
                      <a:pt x="2" y="89"/>
                      <a:pt x="2" y="91"/>
                    </a:cubicBezTo>
                    <a:cubicBezTo>
                      <a:pt x="1" y="102"/>
                      <a:pt x="0" y="111"/>
                      <a:pt x="0" y="121"/>
                    </a:cubicBezTo>
                    <a:cubicBezTo>
                      <a:pt x="0" y="152"/>
                      <a:pt x="4" y="177"/>
                      <a:pt x="12" y="184"/>
                    </a:cubicBezTo>
                    <a:cubicBezTo>
                      <a:pt x="13" y="186"/>
                      <a:pt x="15" y="187"/>
                      <a:pt x="16" y="187"/>
                    </a:cubicBezTo>
                    <a:cubicBezTo>
                      <a:pt x="17" y="187"/>
                      <a:pt x="17" y="187"/>
                      <a:pt x="17" y="187"/>
                    </a:cubicBezTo>
                    <a:cubicBezTo>
                      <a:pt x="19" y="187"/>
                      <a:pt x="20" y="186"/>
                      <a:pt x="22" y="186"/>
                    </a:cubicBezTo>
                    <a:cubicBezTo>
                      <a:pt x="34" y="179"/>
                      <a:pt x="46" y="149"/>
                      <a:pt x="52" y="109"/>
                    </a:cubicBezTo>
                    <a:cubicBezTo>
                      <a:pt x="44" y="108"/>
                      <a:pt x="35" y="107"/>
                      <a:pt x="26" y="106"/>
                    </a:cubicBezTo>
                    <a:cubicBezTo>
                      <a:pt x="27" y="98"/>
                      <a:pt x="28" y="89"/>
                      <a:pt x="29" y="81"/>
                    </a:cubicBezTo>
                    <a:cubicBezTo>
                      <a:pt x="38" y="81"/>
                      <a:pt x="46" y="82"/>
                      <a:pt x="55" y="83"/>
                    </a:cubicBezTo>
                    <a:cubicBezTo>
                      <a:pt x="57" y="37"/>
                      <a:pt x="49" y="1"/>
                      <a:pt x="37" y="0"/>
                    </a:cubicBezTo>
                    <a:cubicBezTo>
                      <a:pt x="37" y="0"/>
                      <a:pt x="37" y="0"/>
                      <a:pt x="36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4" name="Freeform 45">
                <a:extLst>
                  <a:ext uri="{FF2B5EF4-FFF2-40B4-BE49-F238E27FC236}">
                    <a16:creationId xmlns:a16="http://schemas.microsoft.com/office/drawing/2014/main" xmlns="" id="{D765B315-3B66-4A9F-8FC3-CBDF9988EE0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30" y="4579"/>
                <a:ext cx="113" cy="105"/>
              </a:xfrm>
              <a:custGeom>
                <a:avLst/>
                <a:gdLst>
                  <a:gd name="T0" fmla="*/ 134 w 147"/>
                  <a:gd name="T1" fmla="*/ 0 h 137"/>
                  <a:gd name="T2" fmla="*/ 79 w 147"/>
                  <a:gd name="T3" fmla="*/ 30 h 137"/>
                  <a:gd name="T4" fmla="*/ 58 w 147"/>
                  <a:gd name="T5" fmla="*/ 50 h 137"/>
                  <a:gd name="T6" fmla="*/ 54 w 147"/>
                  <a:gd name="T7" fmla="*/ 54 h 137"/>
                  <a:gd name="T8" fmla="*/ 10 w 147"/>
                  <a:gd name="T9" fmla="*/ 134 h 137"/>
                  <a:gd name="T10" fmla="*/ 18 w 147"/>
                  <a:gd name="T11" fmla="*/ 137 h 137"/>
                  <a:gd name="T12" fmla="*/ 77 w 147"/>
                  <a:gd name="T13" fmla="*/ 105 h 137"/>
                  <a:gd name="T14" fmla="*/ 64 w 147"/>
                  <a:gd name="T15" fmla="*/ 91 h 137"/>
                  <a:gd name="T16" fmla="*/ 81 w 147"/>
                  <a:gd name="T17" fmla="*/ 73 h 137"/>
                  <a:gd name="T18" fmla="*/ 95 w 147"/>
                  <a:gd name="T19" fmla="*/ 88 h 137"/>
                  <a:gd name="T20" fmla="*/ 144 w 147"/>
                  <a:gd name="T21" fmla="*/ 7 h 137"/>
                  <a:gd name="T22" fmla="*/ 141 w 147"/>
                  <a:gd name="T23" fmla="*/ 2 h 137"/>
                  <a:gd name="T24" fmla="*/ 137 w 147"/>
                  <a:gd name="T25" fmla="*/ 0 h 137"/>
                  <a:gd name="T26" fmla="*/ 134 w 147"/>
                  <a:gd name="T27" fmla="*/ 0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47" h="137">
                    <a:moveTo>
                      <a:pt x="134" y="0"/>
                    </a:moveTo>
                    <a:cubicBezTo>
                      <a:pt x="122" y="0"/>
                      <a:pt x="102" y="11"/>
                      <a:pt x="79" y="30"/>
                    </a:cubicBezTo>
                    <a:cubicBezTo>
                      <a:pt x="72" y="36"/>
                      <a:pt x="65" y="43"/>
                      <a:pt x="58" y="50"/>
                    </a:cubicBezTo>
                    <a:cubicBezTo>
                      <a:pt x="57" y="52"/>
                      <a:pt x="55" y="53"/>
                      <a:pt x="54" y="54"/>
                    </a:cubicBezTo>
                    <a:cubicBezTo>
                      <a:pt x="21" y="89"/>
                      <a:pt x="0" y="124"/>
                      <a:pt x="10" y="134"/>
                    </a:cubicBezTo>
                    <a:cubicBezTo>
                      <a:pt x="12" y="136"/>
                      <a:pt x="14" y="137"/>
                      <a:pt x="18" y="137"/>
                    </a:cubicBezTo>
                    <a:cubicBezTo>
                      <a:pt x="30" y="137"/>
                      <a:pt x="53" y="125"/>
                      <a:pt x="77" y="105"/>
                    </a:cubicBezTo>
                    <a:cubicBezTo>
                      <a:pt x="72" y="100"/>
                      <a:pt x="68" y="96"/>
                      <a:pt x="64" y="91"/>
                    </a:cubicBezTo>
                    <a:cubicBezTo>
                      <a:pt x="70" y="84"/>
                      <a:pt x="76" y="79"/>
                      <a:pt x="81" y="73"/>
                    </a:cubicBezTo>
                    <a:cubicBezTo>
                      <a:pt x="86" y="78"/>
                      <a:pt x="91" y="83"/>
                      <a:pt x="95" y="88"/>
                    </a:cubicBezTo>
                    <a:cubicBezTo>
                      <a:pt x="128" y="55"/>
                      <a:pt x="147" y="21"/>
                      <a:pt x="144" y="7"/>
                    </a:cubicBezTo>
                    <a:cubicBezTo>
                      <a:pt x="143" y="5"/>
                      <a:pt x="142" y="3"/>
                      <a:pt x="141" y="2"/>
                    </a:cubicBezTo>
                    <a:cubicBezTo>
                      <a:pt x="140" y="1"/>
                      <a:pt x="139" y="0"/>
                      <a:pt x="137" y="0"/>
                    </a:cubicBezTo>
                    <a:cubicBezTo>
                      <a:pt x="136" y="0"/>
                      <a:pt x="135" y="0"/>
                      <a:pt x="134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5" name="Freeform 46">
                <a:extLst>
                  <a:ext uri="{FF2B5EF4-FFF2-40B4-BE49-F238E27FC236}">
                    <a16:creationId xmlns:a16="http://schemas.microsoft.com/office/drawing/2014/main" xmlns="" id="{09B8524C-C55C-42EF-901D-CD3518C699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12" y="4448"/>
                <a:ext cx="64" cy="62"/>
              </a:xfrm>
              <a:custGeom>
                <a:avLst/>
                <a:gdLst>
                  <a:gd name="T0" fmla="*/ 73 w 82"/>
                  <a:gd name="T1" fmla="*/ 0 h 80"/>
                  <a:gd name="T2" fmla="*/ 28 w 82"/>
                  <a:gd name="T3" fmla="*/ 29 h 80"/>
                  <a:gd name="T4" fmla="*/ 1 w 82"/>
                  <a:gd name="T5" fmla="*/ 67 h 80"/>
                  <a:gd name="T6" fmla="*/ 2 w 82"/>
                  <a:gd name="T7" fmla="*/ 78 h 80"/>
                  <a:gd name="T8" fmla="*/ 3 w 82"/>
                  <a:gd name="T9" fmla="*/ 79 h 80"/>
                  <a:gd name="T10" fmla="*/ 7 w 82"/>
                  <a:gd name="T11" fmla="*/ 80 h 80"/>
                  <a:gd name="T12" fmla="*/ 47 w 82"/>
                  <a:gd name="T13" fmla="*/ 57 h 80"/>
                  <a:gd name="T14" fmla="*/ 51 w 82"/>
                  <a:gd name="T15" fmla="*/ 53 h 80"/>
                  <a:gd name="T16" fmla="*/ 68 w 82"/>
                  <a:gd name="T17" fmla="*/ 32 h 80"/>
                  <a:gd name="T18" fmla="*/ 77 w 82"/>
                  <a:gd name="T19" fmla="*/ 1 h 80"/>
                  <a:gd name="T20" fmla="*/ 73 w 82"/>
                  <a:gd name="T21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2" h="80">
                    <a:moveTo>
                      <a:pt x="73" y="0"/>
                    </a:moveTo>
                    <a:cubicBezTo>
                      <a:pt x="64" y="0"/>
                      <a:pt x="46" y="11"/>
                      <a:pt x="28" y="29"/>
                    </a:cubicBezTo>
                    <a:cubicBezTo>
                      <a:pt x="14" y="43"/>
                      <a:pt x="4" y="57"/>
                      <a:pt x="1" y="67"/>
                    </a:cubicBezTo>
                    <a:cubicBezTo>
                      <a:pt x="0" y="72"/>
                      <a:pt x="0" y="76"/>
                      <a:pt x="2" y="78"/>
                    </a:cubicBezTo>
                    <a:cubicBezTo>
                      <a:pt x="2" y="78"/>
                      <a:pt x="2" y="79"/>
                      <a:pt x="3" y="79"/>
                    </a:cubicBezTo>
                    <a:cubicBezTo>
                      <a:pt x="4" y="80"/>
                      <a:pt x="5" y="80"/>
                      <a:pt x="7" y="80"/>
                    </a:cubicBezTo>
                    <a:cubicBezTo>
                      <a:pt x="15" y="80"/>
                      <a:pt x="31" y="71"/>
                      <a:pt x="47" y="57"/>
                    </a:cubicBezTo>
                    <a:cubicBezTo>
                      <a:pt x="48" y="56"/>
                      <a:pt x="50" y="54"/>
                      <a:pt x="51" y="53"/>
                    </a:cubicBezTo>
                    <a:cubicBezTo>
                      <a:pt x="58" y="46"/>
                      <a:pt x="63" y="39"/>
                      <a:pt x="68" y="32"/>
                    </a:cubicBezTo>
                    <a:cubicBezTo>
                      <a:pt x="78" y="18"/>
                      <a:pt x="82" y="6"/>
                      <a:pt x="77" y="1"/>
                    </a:cubicBezTo>
                    <a:cubicBezTo>
                      <a:pt x="76" y="0"/>
                      <a:pt x="75" y="0"/>
                      <a:pt x="73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6" name="Freeform 47">
                <a:extLst>
                  <a:ext uri="{FF2B5EF4-FFF2-40B4-BE49-F238E27FC236}">
                    <a16:creationId xmlns:a16="http://schemas.microsoft.com/office/drawing/2014/main" xmlns="" id="{8D164881-2BFA-4AAE-AC1C-DDF77F0CB9D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403" y="1969"/>
                <a:ext cx="672" cy="1718"/>
              </a:xfrm>
              <a:custGeom>
                <a:avLst/>
                <a:gdLst>
                  <a:gd name="T0" fmla="*/ 303 w 870"/>
                  <a:gd name="T1" fmla="*/ 1958 h 2225"/>
                  <a:gd name="T2" fmla="*/ 96 w 870"/>
                  <a:gd name="T3" fmla="*/ 2218 h 2225"/>
                  <a:gd name="T4" fmla="*/ 101 w 870"/>
                  <a:gd name="T5" fmla="*/ 2221 h 2225"/>
                  <a:gd name="T6" fmla="*/ 103 w 870"/>
                  <a:gd name="T7" fmla="*/ 2225 h 2225"/>
                  <a:gd name="T8" fmla="*/ 310 w 870"/>
                  <a:gd name="T9" fmla="*/ 1966 h 2225"/>
                  <a:gd name="T10" fmla="*/ 308 w 870"/>
                  <a:gd name="T11" fmla="*/ 1965 h 2225"/>
                  <a:gd name="T12" fmla="*/ 303 w 870"/>
                  <a:gd name="T13" fmla="*/ 1958 h 2225"/>
                  <a:gd name="T14" fmla="*/ 342 w 870"/>
                  <a:gd name="T15" fmla="*/ 1938 h 2225"/>
                  <a:gd name="T16" fmla="*/ 337 w 870"/>
                  <a:gd name="T17" fmla="*/ 1950 h 2225"/>
                  <a:gd name="T18" fmla="*/ 335 w 870"/>
                  <a:gd name="T19" fmla="*/ 1953 h 2225"/>
                  <a:gd name="T20" fmla="*/ 526 w 870"/>
                  <a:gd name="T21" fmla="*/ 2079 h 2225"/>
                  <a:gd name="T22" fmla="*/ 528 w 870"/>
                  <a:gd name="T23" fmla="*/ 2076 h 2225"/>
                  <a:gd name="T24" fmla="*/ 537 w 870"/>
                  <a:gd name="T25" fmla="*/ 2063 h 2225"/>
                  <a:gd name="T26" fmla="*/ 342 w 870"/>
                  <a:gd name="T27" fmla="*/ 1938 h 2225"/>
                  <a:gd name="T28" fmla="*/ 840 w 870"/>
                  <a:gd name="T29" fmla="*/ 888 h 2225"/>
                  <a:gd name="T30" fmla="*/ 836 w 870"/>
                  <a:gd name="T31" fmla="*/ 889 h 2225"/>
                  <a:gd name="T32" fmla="*/ 834 w 870"/>
                  <a:gd name="T33" fmla="*/ 889 h 2225"/>
                  <a:gd name="T34" fmla="*/ 830 w 870"/>
                  <a:gd name="T35" fmla="*/ 888 h 2225"/>
                  <a:gd name="T36" fmla="*/ 573 w 870"/>
                  <a:gd name="T37" fmla="*/ 2043 h 2225"/>
                  <a:gd name="T38" fmla="*/ 577 w 870"/>
                  <a:gd name="T39" fmla="*/ 2045 h 2225"/>
                  <a:gd name="T40" fmla="*/ 580 w 870"/>
                  <a:gd name="T41" fmla="*/ 2048 h 2225"/>
                  <a:gd name="T42" fmla="*/ 840 w 870"/>
                  <a:gd name="T43" fmla="*/ 888 h 2225"/>
                  <a:gd name="T44" fmla="*/ 804 w 870"/>
                  <a:gd name="T45" fmla="*/ 837 h 2225"/>
                  <a:gd name="T46" fmla="*/ 463 w 870"/>
                  <a:gd name="T47" fmla="*/ 881 h 2225"/>
                  <a:gd name="T48" fmla="*/ 463 w 870"/>
                  <a:gd name="T49" fmla="*/ 884 h 2225"/>
                  <a:gd name="T50" fmla="*/ 464 w 870"/>
                  <a:gd name="T51" fmla="*/ 899 h 2225"/>
                  <a:gd name="T52" fmla="*/ 808 w 870"/>
                  <a:gd name="T53" fmla="*/ 857 h 2225"/>
                  <a:gd name="T54" fmla="*/ 805 w 870"/>
                  <a:gd name="T55" fmla="*/ 840 h 2225"/>
                  <a:gd name="T56" fmla="*/ 804 w 870"/>
                  <a:gd name="T57" fmla="*/ 837 h 2225"/>
                  <a:gd name="T58" fmla="*/ 7 w 870"/>
                  <a:gd name="T59" fmla="*/ 0 h 2225"/>
                  <a:gd name="T60" fmla="*/ 4 w 870"/>
                  <a:gd name="T61" fmla="*/ 5 h 2225"/>
                  <a:gd name="T62" fmla="*/ 0 w 870"/>
                  <a:gd name="T63" fmla="*/ 8 h 2225"/>
                  <a:gd name="T64" fmla="*/ 192 w 870"/>
                  <a:gd name="T65" fmla="*/ 226 h 2225"/>
                  <a:gd name="T66" fmla="*/ 201 w 870"/>
                  <a:gd name="T67" fmla="*/ 239 h 2225"/>
                  <a:gd name="T68" fmla="*/ 428 w 870"/>
                  <a:gd name="T69" fmla="*/ 848 h 2225"/>
                  <a:gd name="T70" fmla="*/ 433 w 870"/>
                  <a:gd name="T71" fmla="*/ 846 h 2225"/>
                  <a:gd name="T72" fmla="*/ 435 w 870"/>
                  <a:gd name="T73" fmla="*/ 846 h 2225"/>
                  <a:gd name="T74" fmla="*/ 438 w 870"/>
                  <a:gd name="T75" fmla="*/ 846 h 2225"/>
                  <a:gd name="T76" fmla="*/ 209 w 870"/>
                  <a:gd name="T77" fmla="*/ 233 h 2225"/>
                  <a:gd name="T78" fmla="*/ 200 w 870"/>
                  <a:gd name="T79" fmla="*/ 220 h 2225"/>
                  <a:gd name="T80" fmla="*/ 7 w 870"/>
                  <a:gd name="T81" fmla="*/ 0 h 22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870" h="2225">
                    <a:moveTo>
                      <a:pt x="303" y="1958"/>
                    </a:moveTo>
                    <a:cubicBezTo>
                      <a:pt x="244" y="2051"/>
                      <a:pt x="174" y="2139"/>
                      <a:pt x="96" y="2218"/>
                    </a:cubicBezTo>
                    <a:cubicBezTo>
                      <a:pt x="98" y="2219"/>
                      <a:pt x="99" y="2220"/>
                      <a:pt x="101" y="2221"/>
                    </a:cubicBezTo>
                    <a:cubicBezTo>
                      <a:pt x="101" y="2222"/>
                      <a:pt x="102" y="2224"/>
                      <a:pt x="103" y="2225"/>
                    </a:cubicBezTo>
                    <a:cubicBezTo>
                      <a:pt x="181" y="2147"/>
                      <a:pt x="250" y="2060"/>
                      <a:pt x="310" y="1966"/>
                    </a:cubicBezTo>
                    <a:cubicBezTo>
                      <a:pt x="309" y="1966"/>
                      <a:pt x="308" y="1966"/>
                      <a:pt x="308" y="1965"/>
                    </a:cubicBezTo>
                    <a:cubicBezTo>
                      <a:pt x="305" y="1964"/>
                      <a:pt x="304" y="1961"/>
                      <a:pt x="303" y="1958"/>
                    </a:cubicBezTo>
                    <a:moveTo>
                      <a:pt x="342" y="1938"/>
                    </a:moveTo>
                    <a:cubicBezTo>
                      <a:pt x="341" y="1942"/>
                      <a:pt x="339" y="1946"/>
                      <a:pt x="337" y="1950"/>
                    </a:cubicBezTo>
                    <a:cubicBezTo>
                      <a:pt x="336" y="1951"/>
                      <a:pt x="336" y="1952"/>
                      <a:pt x="335" y="1953"/>
                    </a:cubicBezTo>
                    <a:cubicBezTo>
                      <a:pt x="398" y="1995"/>
                      <a:pt x="463" y="2037"/>
                      <a:pt x="526" y="2079"/>
                    </a:cubicBezTo>
                    <a:cubicBezTo>
                      <a:pt x="527" y="2078"/>
                      <a:pt x="528" y="2077"/>
                      <a:pt x="528" y="2076"/>
                    </a:cubicBezTo>
                    <a:cubicBezTo>
                      <a:pt x="531" y="2072"/>
                      <a:pt x="534" y="2067"/>
                      <a:pt x="537" y="2063"/>
                    </a:cubicBezTo>
                    <a:cubicBezTo>
                      <a:pt x="472" y="2021"/>
                      <a:pt x="407" y="1979"/>
                      <a:pt x="342" y="1938"/>
                    </a:cubicBezTo>
                    <a:moveTo>
                      <a:pt x="840" y="888"/>
                    </a:moveTo>
                    <a:cubicBezTo>
                      <a:pt x="839" y="888"/>
                      <a:pt x="837" y="889"/>
                      <a:pt x="836" y="889"/>
                    </a:cubicBezTo>
                    <a:cubicBezTo>
                      <a:pt x="835" y="889"/>
                      <a:pt x="835" y="889"/>
                      <a:pt x="834" y="889"/>
                    </a:cubicBezTo>
                    <a:cubicBezTo>
                      <a:pt x="833" y="889"/>
                      <a:pt x="831" y="889"/>
                      <a:pt x="830" y="888"/>
                    </a:cubicBezTo>
                    <a:cubicBezTo>
                      <a:pt x="861" y="1287"/>
                      <a:pt x="770" y="1696"/>
                      <a:pt x="573" y="2043"/>
                    </a:cubicBezTo>
                    <a:cubicBezTo>
                      <a:pt x="574" y="2043"/>
                      <a:pt x="575" y="2044"/>
                      <a:pt x="577" y="2045"/>
                    </a:cubicBezTo>
                    <a:cubicBezTo>
                      <a:pt x="578" y="2046"/>
                      <a:pt x="579" y="2047"/>
                      <a:pt x="580" y="2048"/>
                    </a:cubicBezTo>
                    <a:cubicBezTo>
                      <a:pt x="780" y="1701"/>
                      <a:pt x="870" y="1288"/>
                      <a:pt x="840" y="888"/>
                    </a:cubicBezTo>
                    <a:moveTo>
                      <a:pt x="804" y="837"/>
                    </a:moveTo>
                    <a:cubicBezTo>
                      <a:pt x="690" y="852"/>
                      <a:pt x="577" y="867"/>
                      <a:pt x="463" y="881"/>
                    </a:cubicBezTo>
                    <a:cubicBezTo>
                      <a:pt x="463" y="882"/>
                      <a:pt x="463" y="883"/>
                      <a:pt x="463" y="884"/>
                    </a:cubicBezTo>
                    <a:cubicBezTo>
                      <a:pt x="464" y="889"/>
                      <a:pt x="464" y="894"/>
                      <a:pt x="464" y="899"/>
                    </a:cubicBezTo>
                    <a:cubicBezTo>
                      <a:pt x="578" y="884"/>
                      <a:pt x="693" y="871"/>
                      <a:pt x="808" y="857"/>
                    </a:cubicBezTo>
                    <a:cubicBezTo>
                      <a:pt x="806" y="852"/>
                      <a:pt x="805" y="846"/>
                      <a:pt x="805" y="840"/>
                    </a:cubicBezTo>
                    <a:cubicBezTo>
                      <a:pt x="805" y="839"/>
                      <a:pt x="804" y="838"/>
                      <a:pt x="804" y="837"/>
                    </a:cubicBezTo>
                    <a:moveTo>
                      <a:pt x="7" y="0"/>
                    </a:moveTo>
                    <a:cubicBezTo>
                      <a:pt x="6" y="2"/>
                      <a:pt x="5" y="3"/>
                      <a:pt x="4" y="5"/>
                    </a:cubicBezTo>
                    <a:cubicBezTo>
                      <a:pt x="3" y="6"/>
                      <a:pt x="1" y="7"/>
                      <a:pt x="0" y="8"/>
                    </a:cubicBezTo>
                    <a:cubicBezTo>
                      <a:pt x="74" y="74"/>
                      <a:pt x="138" y="147"/>
                      <a:pt x="192" y="226"/>
                    </a:cubicBezTo>
                    <a:cubicBezTo>
                      <a:pt x="195" y="230"/>
                      <a:pt x="198" y="234"/>
                      <a:pt x="201" y="239"/>
                    </a:cubicBezTo>
                    <a:cubicBezTo>
                      <a:pt x="326" y="421"/>
                      <a:pt x="400" y="631"/>
                      <a:pt x="428" y="848"/>
                    </a:cubicBezTo>
                    <a:cubicBezTo>
                      <a:pt x="430" y="847"/>
                      <a:pt x="431" y="847"/>
                      <a:pt x="433" y="846"/>
                    </a:cubicBezTo>
                    <a:cubicBezTo>
                      <a:pt x="434" y="846"/>
                      <a:pt x="434" y="846"/>
                      <a:pt x="435" y="846"/>
                    </a:cubicBezTo>
                    <a:cubicBezTo>
                      <a:pt x="436" y="846"/>
                      <a:pt x="437" y="846"/>
                      <a:pt x="438" y="846"/>
                    </a:cubicBezTo>
                    <a:cubicBezTo>
                      <a:pt x="410" y="628"/>
                      <a:pt x="335" y="417"/>
                      <a:pt x="209" y="233"/>
                    </a:cubicBezTo>
                    <a:cubicBezTo>
                      <a:pt x="206" y="229"/>
                      <a:pt x="204" y="224"/>
                      <a:pt x="200" y="220"/>
                    </a:cubicBezTo>
                    <a:cubicBezTo>
                      <a:pt x="145" y="141"/>
                      <a:pt x="81" y="67"/>
                      <a:pt x="7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7" name="Freeform 48">
                <a:extLst>
                  <a:ext uri="{FF2B5EF4-FFF2-40B4-BE49-F238E27FC236}">
                    <a16:creationId xmlns:a16="http://schemas.microsoft.com/office/drawing/2014/main" xmlns="" id="{59FAAFA4-24E0-44B4-B3DB-9184D34D09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47" y="1924"/>
                <a:ext cx="65" cy="53"/>
              </a:xfrm>
              <a:custGeom>
                <a:avLst/>
                <a:gdLst>
                  <a:gd name="T0" fmla="*/ 26 w 85"/>
                  <a:gd name="T1" fmla="*/ 0 h 68"/>
                  <a:gd name="T2" fmla="*/ 9 w 85"/>
                  <a:gd name="T3" fmla="*/ 6 h 68"/>
                  <a:gd name="T4" fmla="*/ 27 w 85"/>
                  <a:gd name="T5" fmla="*/ 54 h 68"/>
                  <a:gd name="T6" fmla="*/ 61 w 85"/>
                  <a:gd name="T7" fmla="*/ 68 h 68"/>
                  <a:gd name="T8" fmla="*/ 73 w 85"/>
                  <a:gd name="T9" fmla="*/ 66 h 68"/>
                  <a:gd name="T10" fmla="*/ 77 w 85"/>
                  <a:gd name="T11" fmla="*/ 63 h 68"/>
                  <a:gd name="T12" fmla="*/ 80 w 85"/>
                  <a:gd name="T13" fmla="*/ 58 h 68"/>
                  <a:gd name="T14" fmla="*/ 61 w 85"/>
                  <a:gd name="T15" fmla="*/ 14 h 68"/>
                  <a:gd name="T16" fmla="*/ 26 w 85"/>
                  <a:gd name="T17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5" h="68">
                    <a:moveTo>
                      <a:pt x="26" y="0"/>
                    </a:moveTo>
                    <a:cubicBezTo>
                      <a:pt x="19" y="0"/>
                      <a:pt x="13" y="2"/>
                      <a:pt x="9" y="6"/>
                    </a:cubicBezTo>
                    <a:cubicBezTo>
                      <a:pt x="0" y="17"/>
                      <a:pt x="8" y="38"/>
                      <a:pt x="27" y="54"/>
                    </a:cubicBezTo>
                    <a:cubicBezTo>
                      <a:pt x="38" y="63"/>
                      <a:pt x="51" y="68"/>
                      <a:pt x="61" y="68"/>
                    </a:cubicBezTo>
                    <a:cubicBezTo>
                      <a:pt x="66" y="68"/>
                      <a:pt x="70" y="68"/>
                      <a:pt x="73" y="66"/>
                    </a:cubicBezTo>
                    <a:cubicBezTo>
                      <a:pt x="74" y="65"/>
                      <a:pt x="76" y="64"/>
                      <a:pt x="77" y="63"/>
                    </a:cubicBezTo>
                    <a:cubicBezTo>
                      <a:pt x="78" y="61"/>
                      <a:pt x="79" y="60"/>
                      <a:pt x="80" y="58"/>
                    </a:cubicBezTo>
                    <a:cubicBezTo>
                      <a:pt x="85" y="47"/>
                      <a:pt x="78" y="28"/>
                      <a:pt x="61" y="14"/>
                    </a:cubicBezTo>
                    <a:cubicBezTo>
                      <a:pt x="50" y="4"/>
                      <a:pt x="37" y="0"/>
                      <a:pt x="26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8" name="Freeform 49">
                <a:extLst>
                  <a:ext uri="{FF2B5EF4-FFF2-40B4-BE49-F238E27FC236}">
                    <a16:creationId xmlns:a16="http://schemas.microsoft.com/office/drawing/2014/main" xmlns="" id="{720301FE-791C-47E0-8470-672237E913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20" y="2622"/>
                <a:ext cx="41" cy="65"/>
              </a:xfrm>
              <a:custGeom>
                <a:avLst/>
                <a:gdLst>
                  <a:gd name="T0" fmla="*/ 25 w 54"/>
                  <a:gd name="T1" fmla="*/ 0 h 84"/>
                  <a:gd name="T2" fmla="*/ 23 w 54"/>
                  <a:gd name="T3" fmla="*/ 0 h 84"/>
                  <a:gd name="T4" fmla="*/ 18 w 54"/>
                  <a:gd name="T5" fmla="*/ 2 h 84"/>
                  <a:gd name="T6" fmla="*/ 2 w 54"/>
                  <a:gd name="T7" fmla="*/ 45 h 84"/>
                  <a:gd name="T8" fmla="*/ 4 w 54"/>
                  <a:gd name="T9" fmla="*/ 54 h 84"/>
                  <a:gd name="T10" fmla="*/ 28 w 54"/>
                  <a:gd name="T11" fmla="*/ 52 h 84"/>
                  <a:gd name="T12" fmla="*/ 30 w 54"/>
                  <a:gd name="T13" fmla="*/ 59 h 84"/>
                  <a:gd name="T14" fmla="*/ 6 w 54"/>
                  <a:gd name="T15" fmla="*/ 62 h 84"/>
                  <a:gd name="T16" fmla="*/ 30 w 54"/>
                  <a:gd name="T17" fmla="*/ 84 h 84"/>
                  <a:gd name="T18" fmla="*/ 32 w 54"/>
                  <a:gd name="T19" fmla="*/ 84 h 84"/>
                  <a:gd name="T20" fmla="*/ 54 w 54"/>
                  <a:gd name="T21" fmla="*/ 53 h 84"/>
                  <a:gd name="T22" fmla="*/ 53 w 54"/>
                  <a:gd name="T23" fmla="*/ 38 h 84"/>
                  <a:gd name="T24" fmla="*/ 53 w 54"/>
                  <a:gd name="T25" fmla="*/ 35 h 84"/>
                  <a:gd name="T26" fmla="*/ 28 w 54"/>
                  <a:gd name="T27" fmla="*/ 0 h 84"/>
                  <a:gd name="T28" fmla="*/ 25 w 54"/>
                  <a:gd name="T29" fmla="*/ 0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4" h="84">
                    <a:moveTo>
                      <a:pt x="25" y="0"/>
                    </a:moveTo>
                    <a:cubicBezTo>
                      <a:pt x="24" y="0"/>
                      <a:pt x="24" y="0"/>
                      <a:pt x="23" y="0"/>
                    </a:cubicBezTo>
                    <a:cubicBezTo>
                      <a:pt x="21" y="1"/>
                      <a:pt x="20" y="1"/>
                      <a:pt x="18" y="2"/>
                    </a:cubicBezTo>
                    <a:cubicBezTo>
                      <a:pt x="7" y="8"/>
                      <a:pt x="0" y="26"/>
                      <a:pt x="2" y="45"/>
                    </a:cubicBezTo>
                    <a:cubicBezTo>
                      <a:pt x="2" y="48"/>
                      <a:pt x="3" y="51"/>
                      <a:pt x="4" y="54"/>
                    </a:cubicBezTo>
                    <a:cubicBezTo>
                      <a:pt x="12" y="53"/>
                      <a:pt x="20" y="52"/>
                      <a:pt x="28" y="52"/>
                    </a:cubicBezTo>
                    <a:cubicBezTo>
                      <a:pt x="29" y="54"/>
                      <a:pt x="29" y="56"/>
                      <a:pt x="30" y="59"/>
                    </a:cubicBezTo>
                    <a:cubicBezTo>
                      <a:pt x="22" y="60"/>
                      <a:pt x="14" y="61"/>
                      <a:pt x="6" y="62"/>
                    </a:cubicBezTo>
                    <a:cubicBezTo>
                      <a:pt x="11" y="75"/>
                      <a:pt x="20" y="84"/>
                      <a:pt x="30" y="84"/>
                    </a:cubicBezTo>
                    <a:cubicBezTo>
                      <a:pt x="31" y="84"/>
                      <a:pt x="31" y="84"/>
                      <a:pt x="32" y="84"/>
                    </a:cubicBezTo>
                    <a:cubicBezTo>
                      <a:pt x="43" y="82"/>
                      <a:pt x="52" y="69"/>
                      <a:pt x="54" y="53"/>
                    </a:cubicBezTo>
                    <a:cubicBezTo>
                      <a:pt x="54" y="48"/>
                      <a:pt x="54" y="43"/>
                      <a:pt x="53" y="38"/>
                    </a:cubicBezTo>
                    <a:cubicBezTo>
                      <a:pt x="53" y="37"/>
                      <a:pt x="53" y="36"/>
                      <a:pt x="53" y="35"/>
                    </a:cubicBezTo>
                    <a:cubicBezTo>
                      <a:pt x="50" y="16"/>
                      <a:pt x="40" y="2"/>
                      <a:pt x="28" y="0"/>
                    </a:cubicBezTo>
                    <a:cubicBezTo>
                      <a:pt x="27" y="0"/>
                      <a:pt x="26" y="0"/>
                      <a:pt x="25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9" name="Freeform 50">
                <a:extLst>
                  <a:ext uri="{FF2B5EF4-FFF2-40B4-BE49-F238E27FC236}">
                    <a16:creationId xmlns:a16="http://schemas.microsoft.com/office/drawing/2014/main" xmlns="" id="{875ACD6C-68F0-4244-AFD3-D7A369AF76A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34" y="3681"/>
                <a:ext cx="52" cy="46"/>
              </a:xfrm>
              <a:custGeom>
                <a:avLst/>
                <a:gdLst>
                  <a:gd name="T0" fmla="*/ 49 w 67"/>
                  <a:gd name="T1" fmla="*/ 0 h 60"/>
                  <a:gd name="T2" fmla="*/ 20 w 67"/>
                  <a:gd name="T3" fmla="*/ 14 h 60"/>
                  <a:gd name="T4" fmla="*/ 8 w 67"/>
                  <a:gd name="T5" fmla="*/ 55 h 60"/>
                  <a:gd name="T6" fmla="*/ 19 w 67"/>
                  <a:gd name="T7" fmla="*/ 60 h 60"/>
                  <a:gd name="T8" fmla="*/ 49 w 67"/>
                  <a:gd name="T9" fmla="*/ 45 h 60"/>
                  <a:gd name="T10" fmla="*/ 63 w 67"/>
                  <a:gd name="T11" fmla="*/ 8 h 60"/>
                  <a:gd name="T12" fmla="*/ 61 w 67"/>
                  <a:gd name="T13" fmla="*/ 4 h 60"/>
                  <a:gd name="T14" fmla="*/ 56 w 67"/>
                  <a:gd name="T15" fmla="*/ 1 h 60"/>
                  <a:gd name="T16" fmla="*/ 49 w 67"/>
                  <a:gd name="T17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7" h="60">
                    <a:moveTo>
                      <a:pt x="49" y="0"/>
                    </a:moveTo>
                    <a:cubicBezTo>
                      <a:pt x="40" y="0"/>
                      <a:pt x="29" y="5"/>
                      <a:pt x="20" y="14"/>
                    </a:cubicBezTo>
                    <a:cubicBezTo>
                      <a:pt x="4" y="28"/>
                      <a:pt x="0" y="46"/>
                      <a:pt x="8" y="55"/>
                    </a:cubicBezTo>
                    <a:cubicBezTo>
                      <a:pt x="10" y="58"/>
                      <a:pt x="14" y="60"/>
                      <a:pt x="19" y="60"/>
                    </a:cubicBezTo>
                    <a:cubicBezTo>
                      <a:pt x="28" y="60"/>
                      <a:pt x="39" y="55"/>
                      <a:pt x="49" y="45"/>
                    </a:cubicBezTo>
                    <a:cubicBezTo>
                      <a:pt x="62" y="33"/>
                      <a:pt x="67" y="17"/>
                      <a:pt x="63" y="8"/>
                    </a:cubicBezTo>
                    <a:cubicBezTo>
                      <a:pt x="62" y="7"/>
                      <a:pt x="61" y="5"/>
                      <a:pt x="61" y="4"/>
                    </a:cubicBezTo>
                    <a:cubicBezTo>
                      <a:pt x="59" y="3"/>
                      <a:pt x="58" y="2"/>
                      <a:pt x="56" y="1"/>
                    </a:cubicBezTo>
                    <a:cubicBezTo>
                      <a:pt x="54" y="1"/>
                      <a:pt x="51" y="0"/>
                      <a:pt x="49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0" name="Freeform 51">
                <a:extLst>
                  <a:ext uri="{FF2B5EF4-FFF2-40B4-BE49-F238E27FC236}">
                    <a16:creationId xmlns:a16="http://schemas.microsoft.com/office/drawing/2014/main" xmlns="" id="{938151E1-FC51-41F0-AAC8-5884E46DBD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23" y="2574"/>
                <a:ext cx="44" cy="81"/>
              </a:xfrm>
              <a:custGeom>
                <a:avLst/>
                <a:gdLst>
                  <a:gd name="T0" fmla="*/ 25 w 57"/>
                  <a:gd name="T1" fmla="*/ 0 h 105"/>
                  <a:gd name="T2" fmla="*/ 31 w 57"/>
                  <a:gd name="T3" fmla="*/ 52 h 105"/>
                  <a:gd name="T4" fmla="*/ 24 w 57"/>
                  <a:gd name="T5" fmla="*/ 53 h 105"/>
                  <a:gd name="T6" fmla="*/ 18 w 57"/>
                  <a:gd name="T7" fmla="*/ 1 h 105"/>
                  <a:gd name="T8" fmla="*/ 1 w 57"/>
                  <a:gd name="T9" fmla="*/ 53 h 105"/>
                  <a:gd name="T10" fmla="*/ 2 w 57"/>
                  <a:gd name="T11" fmla="*/ 56 h 105"/>
                  <a:gd name="T12" fmla="*/ 5 w 57"/>
                  <a:gd name="T13" fmla="*/ 73 h 105"/>
                  <a:gd name="T14" fmla="*/ 27 w 57"/>
                  <a:gd name="T15" fmla="*/ 104 h 105"/>
                  <a:gd name="T16" fmla="*/ 31 w 57"/>
                  <a:gd name="T17" fmla="*/ 105 h 105"/>
                  <a:gd name="T18" fmla="*/ 33 w 57"/>
                  <a:gd name="T19" fmla="*/ 105 h 105"/>
                  <a:gd name="T20" fmla="*/ 37 w 57"/>
                  <a:gd name="T21" fmla="*/ 104 h 105"/>
                  <a:gd name="T22" fmla="*/ 53 w 57"/>
                  <a:gd name="T23" fmla="*/ 49 h 105"/>
                  <a:gd name="T24" fmla="*/ 25 w 57"/>
                  <a:gd name="T25" fmla="*/ 0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7" h="105">
                    <a:moveTo>
                      <a:pt x="25" y="0"/>
                    </a:moveTo>
                    <a:cubicBezTo>
                      <a:pt x="27" y="17"/>
                      <a:pt x="29" y="35"/>
                      <a:pt x="31" y="52"/>
                    </a:cubicBezTo>
                    <a:cubicBezTo>
                      <a:pt x="29" y="53"/>
                      <a:pt x="27" y="53"/>
                      <a:pt x="24" y="53"/>
                    </a:cubicBezTo>
                    <a:cubicBezTo>
                      <a:pt x="22" y="36"/>
                      <a:pt x="20" y="18"/>
                      <a:pt x="18" y="1"/>
                    </a:cubicBezTo>
                    <a:cubicBezTo>
                      <a:pt x="6" y="6"/>
                      <a:pt x="0" y="28"/>
                      <a:pt x="1" y="53"/>
                    </a:cubicBezTo>
                    <a:cubicBezTo>
                      <a:pt x="1" y="54"/>
                      <a:pt x="2" y="55"/>
                      <a:pt x="2" y="56"/>
                    </a:cubicBezTo>
                    <a:cubicBezTo>
                      <a:pt x="2" y="62"/>
                      <a:pt x="3" y="68"/>
                      <a:pt x="5" y="73"/>
                    </a:cubicBezTo>
                    <a:cubicBezTo>
                      <a:pt x="9" y="90"/>
                      <a:pt x="18" y="102"/>
                      <a:pt x="27" y="104"/>
                    </a:cubicBezTo>
                    <a:cubicBezTo>
                      <a:pt x="28" y="105"/>
                      <a:pt x="30" y="105"/>
                      <a:pt x="31" y="105"/>
                    </a:cubicBezTo>
                    <a:cubicBezTo>
                      <a:pt x="32" y="105"/>
                      <a:pt x="32" y="105"/>
                      <a:pt x="33" y="105"/>
                    </a:cubicBezTo>
                    <a:cubicBezTo>
                      <a:pt x="34" y="105"/>
                      <a:pt x="36" y="104"/>
                      <a:pt x="37" y="104"/>
                    </a:cubicBezTo>
                    <a:cubicBezTo>
                      <a:pt x="49" y="98"/>
                      <a:pt x="57" y="75"/>
                      <a:pt x="53" y="49"/>
                    </a:cubicBezTo>
                    <a:cubicBezTo>
                      <a:pt x="50" y="22"/>
                      <a:pt x="38" y="1"/>
                      <a:pt x="25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1" name="Freeform 52">
                <a:extLst>
                  <a:ext uri="{FF2B5EF4-FFF2-40B4-BE49-F238E27FC236}">
                    <a16:creationId xmlns:a16="http://schemas.microsoft.com/office/drawing/2014/main" xmlns="" id="{2DAE9F3C-0CFD-46EA-9257-1909B4DC45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97" y="3546"/>
                <a:ext cx="60" cy="74"/>
              </a:xfrm>
              <a:custGeom>
                <a:avLst/>
                <a:gdLst>
                  <a:gd name="T0" fmla="*/ 59 w 78"/>
                  <a:gd name="T1" fmla="*/ 0 h 95"/>
                  <a:gd name="T2" fmla="*/ 27 w 78"/>
                  <a:gd name="T3" fmla="*/ 20 h 95"/>
                  <a:gd name="T4" fmla="*/ 18 w 78"/>
                  <a:gd name="T5" fmla="*/ 33 h 95"/>
                  <a:gd name="T6" fmla="*/ 16 w 78"/>
                  <a:gd name="T7" fmla="*/ 36 h 95"/>
                  <a:gd name="T8" fmla="*/ 11 w 78"/>
                  <a:gd name="T9" fmla="*/ 92 h 95"/>
                  <a:gd name="T10" fmla="*/ 20 w 78"/>
                  <a:gd name="T11" fmla="*/ 95 h 95"/>
                  <a:gd name="T12" fmla="*/ 62 w 78"/>
                  <a:gd name="T13" fmla="*/ 62 h 95"/>
                  <a:gd name="T14" fmla="*/ 70 w 78"/>
                  <a:gd name="T15" fmla="*/ 5 h 95"/>
                  <a:gd name="T16" fmla="*/ 67 w 78"/>
                  <a:gd name="T17" fmla="*/ 2 h 95"/>
                  <a:gd name="T18" fmla="*/ 63 w 78"/>
                  <a:gd name="T19" fmla="*/ 0 h 95"/>
                  <a:gd name="T20" fmla="*/ 59 w 78"/>
                  <a:gd name="T21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8" h="95">
                    <a:moveTo>
                      <a:pt x="59" y="0"/>
                    </a:moveTo>
                    <a:cubicBezTo>
                      <a:pt x="50" y="0"/>
                      <a:pt x="38" y="8"/>
                      <a:pt x="27" y="20"/>
                    </a:cubicBezTo>
                    <a:cubicBezTo>
                      <a:pt x="24" y="24"/>
                      <a:pt x="21" y="29"/>
                      <a:pt x="18" y="33"/>
                    </a:cubicBezTo>
                    <a:cubicBezTo>
                      <a:pt x="18" y="34"/>
                      <a:pt x="17" y="35"/>
                      <a:pt x="16" y="36"/>
                    </a:cubicBezTo>
                    <a:cubicBezTo>
                      <a:pt x="3" y="60"/>
                      <a:pt x="0" y="85"/>
                      <a:pt x="11" y="92"/>
                    </a:cubicBezTo>
                    <a:cubicBezTo>
                      <a:pt x="14" y="94"/>
                      <a:pt x="17" y="95"/>
                      <a:pt x="20" y="95"/>
                    </a:cubicBezTo>
                    <a:cubicBezTo>
                      <a:pt x="32" y="95"/>
                      <a:pt x="49" y="82"/>
                      <a:pt x="62" y="62"/>
                    </a:cubicBezTo>
                    <a:cubicBezTo>
                      <a:pt x="75" y="40"/>
                      <a:pt x="78" y="16"/>
                      <a:pt x="70" y="5"/>
                    </a:cubicBezTo>
                    <a:cubicBezTo>
                      <a:pt x="69" y="4"/>
                      <a:pt x="68" y="3"/>
                      <a:pt x="67" y="2"/>
                    </a:cubicBezTo>
                    <a:cubicBezTo>
                      <a:pt x="65" y="1"/>
                      <a:pt x="64" y="0"/>
                      <a:pt x="63" y="0"/>
                    </a:cubicBezTo>
                    <a:cubicBezTo>
                      <a:pt x="61" y="0"/>
                      <a:pt x="60" y="0"/>
                      <a:pt x="59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2" name="Freeform 53">
                <a:extLst>
                  <a:ext uri="{FF2B5EF4-FFF2-40B4-BE49-F238E27FC236}">
                    <a16:creationId xmlns:a16="http://schemas.microsoft.com/office/drawing/2014/main" xmlns="" id="{EE183C5F-81DC-40C7-9DFC-690CC51183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35" y="3447"/>
                <a:ext cx="34" cy="41"/>
              </a:xfrm>
              <a:custGeom>
                <a:avLst/>
                <a:gdLst>
                  <a:gd name="T0" fmla="*/ 32 w 43"/>
                  <a:gd name="T1" fmla="*/ 0 h 52"/>
                  <a:gd name="T2" fmla="*/ 8 w 43"/>
                  <a:gd name="T3" fmla="*/ 18 h 52"/>
                  <a:gd name="T4" fmla="*/ 2 w 43"/>
                  <a:gd name="T5" fmla="*/ 43 h 52"/>
                  <a:gd name="T6" fmla="*/ 7 w 43"/>
                  <a:gd name="T7" fmla="*/ 50 h 52"/>
                  <a:gd name="T8" fmla="*/ 9 w 43"/>
                  <a:gd name="T9" fmla="*/ 51 h 52"/>
                  <a:gd name="T10" fmla="*/ 13 w 43"/>
                  <a:gd name="T11" fmla="*/ 52 h 52"/>
                  <a:gd name="T12" fmla="*/ 34 w 43"/>
                  <a:gd name="T13" fmla="*/ 38 h 52"/>
                  <a:gd name="T14" fmla="*/ 36 w 43"/>
                  <a:gd name="T15" fmla="*/ 35 h 52"/>
                  <a:gd name="T16" fmla="*/ 41 w 43"/>
                  <a:gd name="T17" fmla="*/ 23 h 52"/>
                  <a:gd name="T18" fmla="*/ 37 w 43"/>
                  <a:gd name="T19" fmla="*/ 2 h 52"/>
                  <a:gd name="T20" fmla="*/ 32 w 43"/>
                  <a:gd name="T21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3" h="52">
                    <a:moveTo>
                      <a:pt x="32" y="0"/>
                    </a:moveTo>
                    <a:cubicBezTo>
                      <a:pt x="24" y="0"/>
                      <a:pt x="15" y="8"/>
                      <a:pt x="8" y="18"/>
                    </a:cubicBezTo>
                    <a:cubicBezTo>
                      <a:pt x="2" y="27"/>
                      <a:pt x="0" y="37"/>
                      <a:pt x="2" y="43"/>
                    </a:cubicBezTo>
                    <a:cubicBezTo>
                      <a:pt x="3" y="46"/>
                      <a:pt x="4" y="49"/>
                      <a:pt x="7" y="50"/>
                    </a:cubicBezTo>
                    <a:cubicBezTo>
                      <a:pt x="7" y="51"/>
                      <a:pt x="8" y="51"/>
                      <a:pt x="9" y="51"/>
                    </a:cubicBezTo>
                    <a:cubicBezTo>
                      <a:pt x="10" y="52"/>
                      <a:pt x="11" y="52"/>
                      <a:pt x="13" y="52"/>
                    </a:cubicBezTo>
                    <a:cubicBezTo>
                      <a:pt x="20" y="52"/>
                      <a:pt x="28" y="47"/>
                      <a:pt x="34" y="38"/>
                    </a:cubicBezTo>
                    <a:cubicBezTo>
                      <a:pt x="35" y="37"/>
                      <a:pt x="35" y="36"/>
                      <a:pt x="36" y="35"/>
                    </a:cubicBezTo>
                    <a:cubicBezTo>
                      <a:pt x="38" y="31"/>
                      <a:pt x="40" y="27"/>
                      <a:pt x="41" y="23"/>
                    </a:cubicBezTo>
                    <a:cubicBezTo>
                      <a:pt x="43" y="14"/>
                      <a:pt x="42" y="5"/>
                      <a:pt x="37" y="2"/>
                    </a:cubicBezTo>
                    <a:cubicBezTo>
                      <a:pt x="35" y="1"/>
                      <a:pt x="33" y="0"/>
                      <a:pt x="32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3" name="Freeform 54">
                <a:extLst>
                  <a:ext uri="{FF2B5EF4-FFF2-40B4-BE49-F238E27FC236}">
                    <a16:creationId xmlns:a16="http://schemas.microsoft.com/office/drawing/2014/main" xmlns="" id="{FB68607D-FEB9-4A34-9B16-30FF3B87C6D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463" y="2765"/>
                <a:ext cx="1718" cy="1864"/>
              </a:xfrm>
              <a:custGeom>
                <a:avLst/>
                <a:gdLst>
                  <a:gd name="T0" fmla="*/ 1087 w 2225"/>
                  <a:gd name="T1" fmla="*/ 2307 h 2414"/>
                  <a:gd name="T2" fmla="*/ 713 w 2225"/>
                  <a:gd name="T3" fmla="*/ 2404 h 2414"/>
                  <a:gd name="T4" fmla="*/ 715 w 2225"/>
                  <a:gd name="T5" fmla="*/ 2408 h 2414"/>
                  <a:gd name="T6" fmla="*/ 715 w 2225"/>
                  <a:gd name="T7" fmla="*/ 2414 h 2414"/>
                  <a:gd name="T8" fmla="*/ 1091 w 2225"/>
                  <a:gd name="T9" fmla="*/ 2316 h 2414"/>
                  <a:gd name="T10" fmla="*/ 1087 w 2225"/>
                  <a:gd name="T11" fmla="*/ 2307 h 2414"/>
                  <a:gd name="T12" fmla="*/ 615 w 2225"/>
                  <a:gd name="T13" fmla="*/ 2163 h 2414"/>
                  <a:gd name="T14" fmla="*/ 593 w 2225"/>
                  <a:gd name="T15" fmla="*/ 2168 h 2414"/>
                  <a:gd name="T16" fmla="*/ 588 w 2225"/>
                  <a:gd name="T17" fmla="*/ 2169 h 2414"/>
                  <a:gd name="T18" fmla="*/ 628 w 2225"/>
                  <a:gd name="T19" fmla="*/ 2395 h 2414"/>
                  <a:gd name="T20" fmla="*/ 633 w 2225"/>
                  <a:gd name="T21" fmla="*/ 2394 h 2414"/>
                  <a:gd name="T22" fmla="*/ 658 w 2225"/>
                  <a:gd name="T23" fmla="*/ 2392 h 2414"/>
                  <a:gd name="T24" fmla="*/ 615 w 2225"/>
                  <a:gd name="T25" fmla="*/ 2163 h 2414"/>
                  <a:gd name="T26" fmla="*/ 1 w 2225"/>
                  <a:gd name="T27" fmla="*/ 2147 h 2414"/>
                  <a:gd name="T28" fmla="*/ 2 w 2225"/>
                  <a:gd name="T29" fmla="*/ 2152 h 2414"/>
                  <a:gd name="T30" fmla="*/ 0 w 2225"/>
                  <a:gd name="T31" fmla="*/ 2156 h 2414"/>
                  <a:gd name="T32" fmla="*/ 292 w 2225"/>
                  <a:gd name="T33" fmla="*/ 2174 h 2414"/>
                  <a:gd name="T34" fmla="*/ 547 w 2225"/>
                  <a:gd name="T35" fmla="*/ 2160 h 2414"/>
                  <a:gd name="T36" fmla="*/ 547 w 2225"/>
                  <a:gd name="T37" fmla="*/ 2158 h 2414"/>
                  <a:gd name="T38" fmla="*/ 551 w 2225"/>
                  <a:gd name="T39" fmla="*/ 2149 h 2414"/>
                  <a:gd name="T40" fmla="*/ 292 w 2225"/>
                  <a:gd name="T41" fmla="*/ 2164 h 2414"/>
                  <a:gd name="T42" fmla="*/ 1 w 2225"/>
                  <a:gd name="T43" fmla="*/ 2147 h 2414"/>
                  <a:gd name="T44" fmla="*/ 2069 w 2225"/>
                  <a:gd name="T45" fmla="*/ 1596 h 2414"/>
                  <a:gd name="T46" fmla="*/ 1105 w 2225"/>
                  <a:gd name="T47" fmla="*/ 2301 h 2414"/>
                  <a:gd name="T48" fmla="*/ 1109 w 2225"/>
                  <a:gd name="T49" fmla="*/ 2310 h 2414"/>
                  <a:gd name="T50" fmla="*/ 2077 w 2225"/>
                  <a:gd name="T51" fmla="*/ 1602 h 2414"/>
                  <a:gd name="T52" fmla="*/ 2072 w 2225"/>
                  <a:gd name="T53" fmla="*/ 1600 h 2414"/>
                  <a:gd name="T54" fmla="*/ 2069 w 2225"/>
                  <a:gd name="T55" fmla="*/ 1596 h 2414"/>
                  <a:gd name="T56" fmla="*/ 1825 w 2225"/>
                  <a:gd name="T57" fmla="*/ 1311 h 2414"/>
                  <a:gd name="T58" fmla="*/ 1822 w 2225"/>
                  <a:gd name="T59" fmla="*/ 1314 h 2414"/>
                  <a:gd name="T60" fmla="*/ 1810 w 2225"/>
                  <a:gd name="T61" fmla="*/ 1328 h 2414"/>
                  <a:gd name="T62" fmla="*/ 2082 w 2225"/>
                  <a:gd name="T63" fmla="*/ 1547 h 2414"/>
                  <a:gd name="T64" fmla="*/ 2094 w 2225"/>
                  <a:gd name="T65" fmla="*/ 1529 h 2414"/>
                  <a:gd name="T66" fmla="*/ 2096 w 2225"/>
                  <a:gd name="T67" fmla="*/ 1525 h 2414"/>
                  <a:gd name="T68" fmla="*/ 1825 w 2225"/>
                  <a:gd name="T69" fmla="*/ 1311 h 2414"/>
                  <a:gd name="T70" fmla="*/ 2224 w 2225"/>
                  <a:gd name="T71" fmla="*/ 0 h 2414"/>
                  <a:gd name="T72" fmla="*/ 2219 w 2225"/>
                  <a:gd name="T73" fmla="*/ 1 h 2414"/>
                  <a:gd name="T74" fmla="*/ 2215 w 2225"/>
                  <a:gd name="T75" fmla="*/ 0 h 2414"/>
                  <a:gd name="T76" fmla="*/ 1831 w 2225"/>
                  <a:gd name="T77" fmla="*/ 1249 h 2414"/>
                  <a:gd name="T78" fmla="*/ 1835 w 2225"/>
                  <a:gd name="T79" fmla="*/ 1251 h 2414"/>
                  <a:gd name="T80" fmla="*/ 1838 w 2225"/>
                  <a:gd name="T81" fmla="*/ 1254 h 2414"/>
                  <a:gd name="T82" fmla="*/ 2224 w 2225"/>
                  <a:gd name="T83" fmla="*/ 0 h 2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225" h="2414">
                    <a:moveTo>
                      <a:pt x="1087" y="2307"/>
                    </a:moveTo>
                    <a:cubicBezTo>
                      <a:pt x="969" y="2349"/>
                      <a:pt x="844" y="2382"/>
                      <a:pt x="713" y="2404"/>
                    </a:cubicBezTo>
                    <a:cubicBezTo>
                      <a:pt x="714" y="2405"/>
                      <a:pt x="715" y="2406"/>
                      <a:pt x="715" y="2408"/>
                    </a:cubicBezTo>
                    <a:cubicBezTo>
                      <a:pt x="716" y="2410"/>
                      <a:pt x="715" y="2412"/>
                      <a:pt x="715" y="2414"/>
                    </a:cubicBezTo>
                    <a:cubicBezTo>
                      <a:pt x="846" y="2391"/>
                      <a:pt x="972" y="2359"/>
                      <a:pt x="1091" y="2316"/>
                    </a:cubicBezTo>
                    <a:cubicBezTo>
                      <a:pt x="1090" y="2313"/>
                      <a:pt x="1089" y="2310"/>
                      <a:pt x="1087" y="2307"/>
                    </a:cubicBezTo>
                    <a:moveTo>
                      <a:pt x="615" y="2163"/>
                    </a:moveTo>
                    <a:cubicBezTo>
                      <a:pt x="609" y="2165"/>
                      <a:pt x="601" y="2167"/>
                      <a:pt x="593" y="2168"/>
                    </a:cubicBezTo>
                    <a:cubicBezTo>
                      <a:pt x="592" y="2169"/>
                      <a:pt x="590" y="2169"/>
                      <a:pt x="588" y="2169"/>
                    </a:cubicBezTo>
                    <a:cubicBezTo>
                      <a:pt x="602" y="2244"/>
                      <a:pt x="614" y="2320"/>
                      <a:pt x="628" y="2395"/>
                    </a:cubicBezTo>
                    <a:cubicBezTo>
                      <a:pt x="629" y="2395"/>
                      <a:pt x="631" y="2395"/>
                      <a:pt x="633" y="2394"/>
                    </a:cubicBezTo>
                    <a:cubicBezTo>
                      <a:pt x="642" y="2393"/>
                      <a:pt x="650" y="2392"/>
                      <a:pt x="658" y="2392"/>
                    </a:cubicBezTo>
                    <a:cubicBezTo>
                      <a:pt x="643" y="2316"/>
                      <a:pt x="629" y="2239"/>
                      <a:pt x="615" y="2163"/>
                    </a:cubicBezTo>
                    <a:moveTo>
                      <a:pt x="1" y="2147"/>
                    </a:moveTo>
                    <a:cubicBezTo>
                      <a:pt x="2" y="2149"/>
                      <a:pt x="2" y="2150"/>
                      <a:pt x="2" y="2152"/>
                    </a:cubicBezTo>
                    <a:cubicBezTo>
                      <a:pt x="2" y="2154"/>
                      <a:pt x="1" y="2155"/>
                      <a:pt x="0" y="2156"/>
                    </a:cubicBezTo>
                    <a:cubicBezTo>
                      <a:pt x="100" y="2168"/>
                      <a:pt x="198" y="2174"/>
                      <a:pt x="292" y="2174"/>
                    </a:cubicBezTo>
                    <a:cubicBezTo>
                      <a:pt x="380" y="2174"/>
                      <a:pt x="465" y="2169"/>
                      <a:pt x="547" y="2160"/>
                    </a:cubicBezTo>
                    <a:cubicBezTo>
                      <a:pt x="547" y="2159"/>
                      <a:pt x="547" y="2159"/>
                      <a:pt x="547" y="2158"/>
                    </a:cubicBezTo>
                    <a:cubicBezTo>
                      <a:pt x="546" y="2155"/>
                      <a:pt x="548" y="2152"/>
                      <a:pt x="551" y="2149"/>
                    </a:cubicBezTo>
                    <a:cubicBezTo>
                      <a:pt x="468" y="2159"/>
                      <a:pt x="381" y="2164"/>
                      <a:pt x="292" y="2164"/>
                    </a:cubicBezTo>
                    <a:cubicBezTo>
                      <a:pt x="198" y="2164"/>
                      <a:pt x="101" y="2159"/>
                      <a:pt x="1" y="2147"/>
                    </a:cubicBezTo>
                    <a:moveTo>
                      <a:pt x="2069" y="1596"/>
                    </a:moveTo>
                    <a:cubicBezTo>
                      <a:pt x="1825" y="1907"/>
                      <a:pt x="1501" y="2156"/>
                      <a:pt x="1105" y="2301"/>
                    </a:cubicBezTo>
                    <a:cubicBezTo>
                      <a:pt x="1107" y="2304"/>
                      <a:pt x="1108" y="2307"/>
                      <a:pt x="1109" y="2310"/>
                    </a:cubicBezTo>
                    <a:cubicBezTo>
                      <a:pt x="1506" y="2165"/>
                      <a:pt x="1831" y="1915"/>
                      <a:pt x="2077" y="1602"/>
                    </a:cubicBezTo>
                    <a:cubicBezTo>
                      <a:pt x="2075" y="1602"/>
                      <a:pt x="2073" y="1601"/>
                      <a:pt x="2072" y="1600"/>
                    </a:cubicBezTo>
                    <a:cubicBezTo>
                      <a:pt x="2071" y="1599"/>
                      <a:pt x="2070" y="1598"/>
                      <a:pt x="2069" y="1596"/>
                    </a:cubicBezTo>
                    <a:moveTo>
                      <a:pt x="1825" y="1311"/>
                    </a:moveTo>
                    <a:cubicBezTo>
                      <a:pt x="1824" y="1312"/>
                      <a:pt x="1823" y="1313"/>
                      <a:pt x="1822" y="1314"/>
                    </a:cubicBezTo>
                    <a:cubicBezTo>
                      <a:pt x="1818" y="1319"/>
                      <a:pt x="1814" y="1324"/>
                      <a:pt x="1810" y="1328"/>
                    </a:cubicBezTo>
                    <a:cubicBezTo>
                      <a:pt x="1901" y="1400"/>
                      <a:pt x="1991" y="1473"/>
                      <a:pt x="2082" y="1547"/>
                    </a:cubicBezTo>
                    <a:cubicBezTo>
                      <a:pt x="2085" y="1541"/>
                      <a:pt x="2089" y="1535"/>
                      <a:pt x="2094" y="1529"/>
                    </a:cubicBezTo>
                    <a:cubicBezTo>
                      <a:pt x="2095" y="1528"/>
                      <a:pt x="2096" y="1527"/>
                      <a:pt x="2096" y="1525"/>
                    </a:cubicBezTo>
                    <a:cubicBezTo>
                      <a:pt x="2006" y="1454"/>
                      <a:pt x="1916" y="1382"/>
                      <a:pt x="1825" y="1311"/>
                    </a:cubicBezTo>
                    <a:moveTo>
                      <a:pt x="2224" y="0"/>
                    </a:moveTo>
                    <a:cubicBezTo>
                      <a:pt x="2222" y="0"/>
                      <a:pt x="2221" y="1"/>
                      <a:pt x="2219" y="1"/>
                    </a:cubicBezTo>
                    <a:cubicBezTo>
                      <a:pt x="2217" y="1"/>
                      <a:pt x="2216" y="1"/>
                      <a:pt x="2215" y="0"/>
                    </a:cubicBezTo>
                    <a:cubicBezTo>
                      <a:pt x="2216" y="442"/>
                      <a:pt x="2083" y="887"/>
                      <a:pt x="1831" y="1249"/>
                    </a:cubicBezTo>
                    <a:cubicBezTo>
                      <a:pt x="1833" y="1249"/>
                      <a:pt x="1834" y="1250"/>
                      <a:pt x="1835" y="1251"/>
                    </a:cubicBezTo>
                    <a:cubicBezTo>
                      <a:pt x="1837" y="1251"/>
                      <a:pt x="1838" y="1253"/>
                      <a:pt x="1838" y="1254"/>
                    </a:cubicBezTo>
                    <a:cubicBezTo>
                      <a:pt x="2092" y="891"/>
                      <a:pt x="2225" y="445"/>
                      <a:pt x="2224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4" name="Freeform 55">
                <a:extLst>
                  <a:ext uri="{FF2B5EF4-FFF2-40B4-BE49-F238E27FC236}">
                    <a16:creationId xmlns:a16="http://schemas.microsoft.com/office/drawing/2014/main" xmlns="" id="{AF391E99-125B-4B2E-AE1A-AEF2044700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55" y="2676"/>
                <a:ext cx="41" cy="90"/>
              </a:xfrm>
              <a:custGeom>
                <a:avLst/>
                <a:gdLst>
                  <a:gd name="T0" fmla="*/ 25 w 53"/>
                  <a:gd name="T1" fmla="*/ 0 h 116"/>
                  <a:gd name="T2" fmla="*/ 24 w 53"/>
                  <a:gd name="T3" fmla="*/ 0 h 116"/>
                  <a:gd name="T4" fmla="*/ 1 w 53"/>
                  <a:gd name="T5" fmla="*/ 60 h 116"/>
                  <a:gd name="T6" fmla="*/ 24 w 53"/>
                  <a:gd name="T7" fmla="*/ 115 h 116"/>
                  <a:gd name="T8" fmla="*/ 28 w 53"/>
                  <a:gd name="T9" fmla="*/ 116 h 116"/>
                  <a:gd name="T10" fmla="*/ 33 w 53"/>
                  <a:gd name="T11" fmla="*/ 115 h 116"/>
                  <a:gd name="T12" fmla="*/ 53 w 53"/>
                  <a:gd name="T13" fmla="*/ 65 h 116"/>
                  <a:gd name="T14" fmla="*/ 27 w 53"/>
                  <a:gd name="T15" fmla="*/ 66 h 116"/>
                  <a:gd name="T16" fmla="*/ 27 w 53"/>
                  <a:gd name="T17" fmla="*/ 50 h 116"/>
                  <a:gd name="T18" fmla="*/ 52 w 53"/>
                  <a:gd name="T19" fmla="*/ 49 h 116"/>
                  <a:gd name="T20" fmla="*/ 25 w 53"/>
                  <a:gd name="T21" fmla="*/ 0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3" h="116">
                    <a:moveTo>
                      <a:pt x="25" y="0"/>
                    </a:moveTo>
                    <a:cubicBezTo>
                      <a:pt x="25" y="0"/>
                      <a:pt x="25" y="0"/>
                      <a:pt x="24" y="0"/>
                    </a:cubicBezTo>
                    <a:cubicBezTo>
                      <a:pt x="10" y="2"/>
                      <a:pt x="0" y="28"/>
                      <a:pt x="1" y="60"/>
                    </a:cubicBezTo>
                    <a:cubicBezTo>
                      <a:pt x="2" y="88"/>
                      <a:pt x="11" y="111"/>
                      <a:pt x="24" y="115"/>
                    </a:cubicBezTo>
                    <a:cubicBezTo>
                      <a:pt x="25" y="116"/>
                      <a:pt x="26" y="116"/>
                      <a:pt x="28" y="116"/>
                    </a:cubicBezTo>
                    <a:cubicBezTo>
                      <a:pt x="30" y="116"/>
                      <a:pt x="31" y="115"/>
                      <a:pt x="33" y="115"/>
                    </a:cubicBezTo>
                    <a:cubicBezTo>
                      <a:pt x="44" y="110"/>
                      <a:pt x="52" y="89"/>
                      <a:pt x="53" y="65"/>
                    </a:cubicBezTo>
                    <a:cubicBezTo>
                      <a:pt x="44" y="66"/>
                      <a:pt x="36" y="66"/>
                      <a:pt x="27" y="66"/>
                    </a:cubicBezTo>
                    <a:cubicBezTo>
                      <a:pt x="27" y="61"/>
                      <a:pt x="27" y="55"/>
                      <a:pt x="27" y="50"/>
                    </a:cubicBezTo>
                    <a:cubicBezTo>
                      <a:pt x="35" y="50"/>
                      <a:pt x="44" y="49"/>
                      <a:pt x="52" y="49"/>
                    </a:cubicBezTo>
                    <a:cubicBezTo>
                      <a:pt x="50" y="20"/>
                      <a:pt x="38" y="0"/>
                      <a:pt x="25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5" name="Freeform 56">
                <a:extLst>
                  <a:ext uri="{FF2B5EF4-FFF2-40B4-BE49-F238E27FC236}">
                    <a16:creationId xmlns:a16="http://schemas.microsoft.com/office/drawing/2014/main" xmlns="" id="{A9FF38D5-D273-471A-84FF-DC0827FD4C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20" y="3728"/>
                <a:ext cx="68" cy="77"/>
              </a:xfrm>
              <a:custGeom>
                <a:avLst/>
                <a:gdLst>
                  <a:gd name="T0" fmla="*/ 70 w 88"/>
                  <a:gd name="T1" fmla="*/ 0 h 99"/>
                  <a:gd name="T2" fmla="*/ 24 w 88"/>
                  <a:gd name="T3" fmla="*/ 34 h 99"/>
                  <a:gd name="T4" fmla="*/ 8 w 88"/>
                  <a:gd name="T5" fmla="*/ 93 h 99"/>
                  <a:gd name="T6" fmla="*/ 43 w 88"/>
                  <a:gd name="T7" fmla="*/ 47 h 99"/>
                  <a:gd name="T8" fmla="*/ 48 w 88"/>
                  <a:gd name="T9" fmla="*/ 52 h 99"/>
                  <a:gd name="T10" fmla="*/ 13 w 88"/>
                  <a:gd name="T11" fmla="*/ 98 h 99"/>
                  <a:gd name="T12" fmla="*/ 18 w 88"/>
                  <a:gd name="T13" fmla="*/ 99 h 99"/>
                  <a:gd name="T14" fmla="*/ 53 w 88"/>
                  <a:gd name="T15" fmla="*/ 80 h 99"/>
                  <a:gd name="T16" fmla="*/ 65 w 88"/>
                  <a:gd name="T17" fmla="*/ 66 h 99"/>
                  <a:gd name="T18" fmla="*/ 68 w 88"/>
                  <a:gd name="T19" fmla="*/ 63 h 99"/>
                  <a:gd name="T20" fmla="*/ 81 w 88"/>
                  <a:gd name="T21" fmla="*/ 6 h 99"/>
                  <a:gd name="T22" fmla="*/ 78 w 88"/>
                  <a:gd name="T23" fmla="*/ 3 h 99"/>
                  <a:gd name="T24" fmla="*/ 74 w 88"/>
                  <a:gd name="T25" fmla="*/ 1 h 99"/>
                  <a:gd name="T26" fmla="*/ 70 w 88"/>
                  <a:gd name="T27" fmla="*/ 0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8" h="99">
                    <a:moveTo>
                      <a:pt x="70" y="0"/>
                    </a:moveTo>
                    <a:cubicBezTo>
                      <a:pt x="58" y="0"/>
                      <a:pt x="39" y="13"/>
                      <a:pt x="24" y="34"/>
                    </a:cubicBezTo>
                    <a:cubicBezTo>
                      <a:pt x="7" y="57"/>
                      <a:pt x="0" y="82"/>
                      <a:pt x="8" y="93"/>
                    </a:cubicBezTo>
                    <a:cubicBezTo>
                      <a:pt x="19" y="78"/>
                      <a:pt x="31" y="63"/>
                      <a:pt x="43" y="47"/>
                    </a:cubicBezTo>
                    <a:cubicBezTo>
                      <a:pt x="44" y="49"/>
                      <a:pt x="46" y="51"/>
                      <a:pt x="48" y="52"/>
                    </a:cubicBezTo>
                    <a:cubicBezTo>
                      <a:pt x="36" y="67"/>
                      <a:pt x="25" y="83"/>
                      <a:pt x="13" y="98"/>
                    </a:cubicBezTo>
                    <a:cubicBezTo>
                      <a:pt x="15" y="98"/>
                      <a:pt x="16" y="99"/>
                      <a:pt x="18" y="99"/>
                    </a:cubicBezTo>
                    <a:cubicBezTo>
                      <a:pt x="28" y="99"/>
                      <a:pt x="41" y="92"/>
                      <a:pt x="53" y="80"/>
                    </a:cubicBezTo>
                    <a:cubicBezTo>
                      <a:pt x="57" y="76"/>
                      <a:pt x="61" y="71"/>
                      <a:pt x="65" y="66"/>
                    </a:cubicBezTo>
                    <a:cubicBezTo>
                      <a:pt x="66" y="65"/>
                      <a:pt x="67" y="64"/>
                      <a:pt x="68" y="63"/>
                    </a:cubicBezTo>
                    <a:cubicBezTo>
                      <a:pt x="83" y="40"/>
                      <a:pt x="88" y="16"/>
                      <a:pt x="81" y="6"/>
                    </a:cubicBezTo>
                    <a:cubicBezTo>
                      <a:pt x="81" y="5"/>
                      <a:pt x="80" y="3"/>
                      <a:pt x="78" y="3"/>
                    </a:cubicBezTo>
                    <a:cubicBezTo>
                      <a:pt x="77" y="2"/>
                      <a:pt x="76" y="1"/>
                      <a:pt x="74" y="1"/>
                    </a:cubicBezTo>
                    <a:cubicBezTo>
                      <a:pt x="73" y="0"/>
                      <a:pt x="72" y="0"/>
                      <a:pt x="70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6" name="Freeform 57">
                <a:extLst>
                  <a:ext uri="{FF2B5EF4-FFF2-40B4-BE49-F238E27FC236}">
                    <a16:creationId xmlns:a16="http://schemas.microsoft.com/office/drawing/2014/main" xmlns="" id="{89B3DAA7-044C-4E6A-91D8-A1CC0479502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64" y="4402"/>
                <a:ext cx="101" cy="35"/>
              </a:xfrm>
              <a:custGeom>
                <a:avLst/>
                <a:gdLst>
                  <a:gd name="T0" fmla="*/ 42 w 131"/>
                  <a:gd name="T1" fmla="*/ 0 h 46"/>
                  <a:gd name="T2" fmla="*/ 2 w 131"/>
                  <a:gd name="T3" fmla="*/ 13 h 46"/>
                  <a:gd name="T4" fmla="*/ 64 w 131"/>
                  <a:gd name="T5" fmla="*/ 44 h 46"/>
                  <a:gd name="T6" fmla="*/ 90 w 131"/>
                  <a:gd name="T7" fmla="*/ 46 h 46"/>
                  <a:gd name="T8" fmla="*/ 129 w 131"/>
                  <a:gd name="T9" fmla="*/ 36 h 46"/>
                  <a:gd name="T10" fmla="*/ 131 w 131"/>
                  <a:gd name="T11" fmla="*/ 32 h 46"/>
                  <a:gd name="T12" fmla="*/ 130 w 131"/>
                  <a:gd name="T13" fmla="*/ 27 h 46"/>
                  <a:gd name="T14" fmla="*/ 70 w 131"/>
                  <a:gd name="T15" fmla="*/ 2 h 46"/>
                  <a:gd name="T16" fmla="*/ 42 w 131"/>
                  <a:gd name="T17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1" h="46">
                    <a:moveTo>
                      <a:pt x="42" y="0"/>
                    </a:moveTo>
                    <a:cubicBezTo>
                      <a:pt x="20" y="0"/>
                      <a:pt x="3" y="5"/>
                      <a:pt x="2" y="13"/>
                    </a:cubicBezTo>
                    <a:cubicBezTo>
                      <a:pt x="0" y="25"/>
                      <a:pt x="28" y="39"/>
                      <a:pt x="64" y="44"/>
                    </a:cubicBezTo>
                    <a:cubicBezTo>
                      <a:pt x="73" y="45"/>
                      <a:pt x="82" y="46"/>
                      <a:pt x="90" y="46"/>
                    </a:cubicBezTo>
                    <a:cubicBezTo>
                      <a:pt x="109" y="46"/>
                      <a:pt x="123" y="42"/>
                      <a:pt x="129" y="36"/>
                    </a:cubicBezTo>
                    <a:cubicBezTo>
                      <a:pt x="130" y="35"/>
                      <a:pt x="131" y="34"/>
                      <a:pt x="131" y="32"/>
                    </a:cubicBezTo>
                    <a:cubicBezTo>
                      <a:pt x="131" y="30"/>
                      <a:pt x="131" y="29"/>
                      <a:pt x="130" y="27"/>
                    </a:cubicBezTo>
                    <a:cubicBezTo>
                      <a:pt x="124" y="17"/>
                      <a:pt x="99" y="7"/>
                      <a:pt x="70" y="2"/>
                    </a:cubicBezTo>
                    <a:cubicBezTo>
                      <a:pt x="60" y="1"/>
                      <a:pt x="50" y="0"/>
                      <a:pt x="42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7" name="Freeform 58">
                <a:extLst>
                  <a:ext uri="{FF2B5EF4-FFF2-40B4-BE49-F238E27FC236}">
                    <a16:creationId xmlns:a16="http://schemas.microsoft.com/office/drawing/2014/main" xmlns="" id="{1F87AA0E-3196-4E74-9CE8-AC87365382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58" y="3913"/>
                <a:ext cx="79" cy="90"/>
              </a:xfrm>
              <a:custGeom>
                <a:avLst/>
                <a:gdLst>
                  <a:gd name="T0" fmla="*/ 83 w 102"/>
                  <a:gd name="T1" fmla="*/ 0 h 116"/>
                  <a:gd name="T2" fmla="*/ 31 w 102"/>
                  <a:gd name="T3" fmla="*/ 38 h 116"/>
                  <a:gd name="T4" fmla="*/ 29 w 102"/>
                  <a:gd name="T5" fmla="*/ 42 h 116"/>
                  <a:gd name="T6" fmla="*/ 17 w 102"/>
                  <a:gd name="T7" fmla="*/ 60 h 116"/>
                  <a:gd name="T8" fmla="*/ 4 w 102"/>
                  <a:gd name="T9" fmla="*/ 109 h 116"/>
                  <a:gd name="T10" fmla="*/ 7 w 102"/>
                  <a:gd name="T11" fmla="*/ 113 h 116"/>
                  <a:gd name="T12" fmla="*/ 12 w 102"/>
                  <a:gd name="T13" fmla="*/ 115 h 116"/>
                  <a:gd name="T14" fmla="*/ 15 w 102"/>
                  <a:gd name="T15" fmla="*/ 116 h 116"/>
                  <a:gd name="T16" fmla="*/ 57 w 102"/>
                  <a:gd name="T17" fmla="*/ 89 h 116"/>
                  <a:gd name="T18" fmla="*/ 38 w 102"/>
                  <a:gd name="T19" fmla="*/ 73 h 116"/>
                  <a:gd name="T20" fmla="*/ 46 w 102"/>
                  <a:gd name="T21" fmla="*/ 63 h 116"/>
                  <a:gd name="T22" fmla="*/ 66 w 102"/>
                  <a:gd name="T23" fmla="*/ 79 h 116"/>
                  <a:gd name="T24" fmla="*/ 70 w 102"/>
                  <a:gd name="T25" fmla="*/ 75 h 116"/>
                  <a:gd name="T26" fmla="*/ 90 w 102"/>
                  <a:gd name="T27" fmla="*/ 3 h 116"/>
                  <a:gd name="T28" fmla="*/ 83 w 102"/>
                  <a:gd name="T29" fmla="*/ 0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02" h="116">
                    <a:moveTo>
                      <a:pt x="83" y="0"/>
                    </a:moveTo>
                    <a:cubicBezTo>
                      <a:pt x="69" y="0"/>
                      <a:pt x="49" y="15"/>
                      <a:pt x="31" y="38"/>
                    </a:cubicBezTo>
                    <a:cubicBezTo>
                      <a:pt x="31" y="40"/>
                      <a:pt x="30" y="41"/>
                      <a:pt x="29" y="42"/>
                    </a:cubicBezTo>
                    <a:cubicBezTo>
                      <a:pt x="24" y="48"/>
                      <a:pt x="20" y="54"/>
                      <a:pt x="17" y="60"/>
                    </a:cubicBezTo>
                    <a:cubicBezTo>
                      <a:pt x="5" y="80"/>
                      <a:pt x="0" y="100"/>
                      <a:pt x="4" y="109"/>
                    </a:cubicBezTo>
                    <a:cubicBezTo>
                      <a:pt x="5" y="111"/>
                      <a:pt x="6" y="112"/>
                      <a:pt x="7" y="113"/>
                    </a:cubicBezTo>
                    <a:cubicBezTo>
                      <a:pt x="8" y="114"/>
                      <a:pt x="10" y="115"/>
                      <a:pt x="12" y="115"/>
                    </a:cubicBezTo>
                    <a:cubicBezTo>
                      <a:pt x="13" y="116"/>
                      <a:pt x="14" y="116"/>
                      <a:pt x="15" y="116"/>
                    </a:cubicBezTo>
                    <a:cubicBezTo>
                      <a:pt x="26" y="116"/>
                      <a:pt x="42" y="106"/>
                      <a:pt x="57" y="89"/>
                    </a:cubicBezTo>
                    <a:cubicBezTo>
                      <a:pt x="51" y="84"/>
                      <a:pt x="44" y="79"/>
                      <a:pt x="38" y="73"/>
                    </a:cubicBezTo>
                    <a:cubicBezTo>
                      <a:pt x="40" y="70"/>
                      <a:pt x="43" y="67"/>
                      <a:pt x="46" y="63"/>
                    </a:cubicBezTo>
                    <a:cubicBezTo>
                      <a:pt x="53" y="68"/>
                      <a:pt x="59" y="74"/>
                      <a:pt x="66" y="79"/>
                    </a:cubicBezTo>
                    <a:cubicBezTo>
                      <a:pt x="67" y="78"/>
                      <a:pt x="69" y="76"/>
                      <a:pt x="70" y="75"/>
                    </a:cubicBezTo>
                    <a:cubicBezTo>
                      <a:pt x="93" y="43"/>
                      <a:pt x="102" y="11"/>
                      <a:pt x="90" y="3"/>
                    </a:cubicBezTo>
                    <a:cubicBezTo>
                      <a:pt x="88" y="1"/>
                      <a:pt x="85" y="0"/>
                      <a:pt x="83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8" name="Freeform 59">
                <a:extLst>
                  <a:ext uri="{FF2B5EF4-FFF2-40B4-BE49-F238E27FC236}">
                    <a16:creationId xmlns:a16="http://schemas.microsoft.com/office/drawing/2014/main" xmlns="" id="{F39F27A5-3746-402E-807A-1E39A64E8A6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93" y="4612"/>
                <a:ext cx="123" cy="44"/>
              </a:xfrm>
              <a:custGeom>
                <a:avLst/>
                <a:gdLst>
                  <a:gd name="T0" fmla="*/ 108 w 159"/>
                  <a:gd name="T1" fmla="*/ 0 h 57"/>
                  <a:gd name="T2" fmla="*/ 101 w 159"/>
                  <a:gd name="T3" fmla="*/ 0 h 57"/>
                  <a:gd name="T4" fmla="*/ 76 w 159"/>
                  <a:gd name="T5" fmla="*/ 2 h 57"/>
                  <a:gd name="T6" fmla="*/ 71 w 159"/>
                  <a:gd name="T7" fmla="*/ 3 h 57"/>
                  <a:gd name="T8" fmla="*/ 1 w 159"/>
                  <a:gd name="T9" fmla="*/ 37 h 57"/>
                  <a:gd name="T10" fmla="*/ 57 w 159"/>
                  <a:gd name="T11" fmla="*/ 57 h 57"/>
                  <a:gd name="T12" fmla="*/ 85 w 159"/>
                  <a:gd name="T13" fmla="*/ 54 h 57"/>
                  <a:gd name="T14" fmla="*/ 158 w 159"/>
                  <a:gd name="T15" fmla="*/ 22 h 57"/>
                  <a:gd name="T16" fmla="*/ 158 w 159"/>
                  <a:gd name="T17" fmla="*/ 16 h 57"/>
                  <a:gd name="T18" fmla="*/ 156 w 159"/>
                  <a:gd name="T19" fmla="*/ 12 h 57"/>
                  <a:gd name="T20" fmla="*/ 108 w 159"/>
                  <a:gd name="T21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9" h="57">
                    <a:moveTo>
                      <a:pt x="108" y="0"/>
                    </a:moveTo>
                    <a:cubicBezTo>
                      <a:pt x="105" y="0"/>
                      <a:pt x="103" y="0"/>
                      <a:pt x="101" y="0"/>
                    </a:cubicBezTo>
                    <a:cubicBezTo>
                      <a:pt x="93" y="0"/>
                      <a:pt x="85" y="1"/>
                      <a:pt x="76" y="2"/>
                    </a:cubicBezTo>
                    <a:cubicBezTo>
                      <a:pt x="74" y="3"/>
                      <a:pt x="72" y="3"/>
                      <a:pt x="71" y="3"/>
                    </a:cubicBezTo>
                    <a:cubicBezTo>
                      <a:pt x="31" y="9"/>
                      <a:pt x="0" y="24"/>
                      <a:pt x="1" y="37"/>
                    </a:cubicBezTo>
                    <a:cubicBezTo>
                      <a:pt x="3" y="49"/>
                      <a:pt x="26" y="57"/>
                      <a:pt x="57" y="57"/>
                    </a:cubicBezTo>
                    <a:cubicBezTo>
                      <a:pt x="65" y="57"/>
                      <a:pt x="75" y="56"/>
                      <a:pt x="85" y="54"/>
                    </a:cubicBezTo>
                    <a:cubicBezTo>
                      <a:pt x="123" y="48"/>
                      <a:pt x="153" y="35"/>
                      <a:pt x="158" y="22"/>
                    </a:cubicBezTo>
                    <a:cubicBezTo>
                      <a:pt x="158" y="20"/>
                      <a:pt x="159" y="18"/>
                      <a:pt x="158" y="16"/>
                    </a:cubicBezTo>
                    <a:cubicBezTo>
                      <a:pt x="158" y="14"/>
                      <a:pt x="157" y="13"/>
                      <a:pt x="156" y="12"/>
                    </a:cubicBezTo>
                    <a:cubicBezTo>
                      <a:pt x="150" y="4"/>
                      <a:pt x="131" y="0"/>
                      <a:pt x="108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9" name="Freeform 60">
                <a:extLst>
                  <a:ext uri="{FF2B5EF4-FFF2-40B4-BE49-F238E27FC236}">
                    <a16:creationId xmlns:a16="http://schemas.microsoft.com/office/drawing/2014/main" xmlns="" id="{B4F6B082-9F08-4ADC-A6D9-02ABBD61A1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85" y="4413"/>
                <a:ext cx="69" cy="27"/>
              </a:xfrm>
              <a:custGeom>
                <a:avLst/>
                <a:gdLst>
                  <a:gd name="T0" fmla="*/ 55 w 89"/>
                  <a:gd name="T1" fmla="*/ 0 h 34"/>
                  <a:gd name="T2" fmla="*/ 42 w 89"/>
                  <a:gd name="T3" fmla="*/ 1 h 34"/>
                  <a:gd name="T4" fmla="*/ 5 w 89"/>
                  <a:gd name="T5" fmla="*/ 14 h 34"/>
                  <a:gd name="T6" fmla="*/ 1 w 89"/>
                  <a:gd name="T7" fmla="*/ 23 h 34"/>
                  <a:gd name="T8" fmla="*/ 1 w 89"/>
                  <a:gd name="T9" fmla="*/ 25 h 34"/>
                  <a:gd name="T10" fmla="*/ 32 w 89"/>
                  <a:gd name="T11" fmla="*/ 34 h 34"/>
                  <a:gd name="T12" fmla="*/ 42 w 89"/>
                  <a:gd name="T13" fmla="*/ 34 h 34"/>
                  <a:gd name="T14" fmla="*/ 47 w 89"/>
                  <a:gd name="T15" fmla="*/ 33 h 34"/>
                  <a:gd name="T16" fmla="*/ 69 w 89"/>
                  <a:gd name="T17" fmla="*/ 28 h 34"/>
                  <a:gd name="T18" fmla="*/ 87 w 89"/>
                  <a:gd name="T19" fmla="*/ 11 h 34"/>
                  <a:gd name="T20" fmla="*/ 55 w 89"/>
                  <a:gd name="T21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9" h="34">
                    <a:moveTo>
                      <a:pt x="55" y="0"/>
                    </a:moveTo>
                    <a:cubicBezTo>
                      <a:pt x="51" y="0"/>
                      <a:pt x="46" y="1"/>
                      <a:pt x="42" y="1"/>
                    </a:cubicBezTo>
                    <a:cubicBezTo>
                      <a:pt x="25" y="4"/>
                      <a:pt x="12" y="9"/>
                      <a:pt x="5" y="14"/>
                    </a:cubicBezTo>
                    <a:cubicBezTo>
                      <a:pt x="2" y="17"/>
                      <a:pt x="0" y="20"/>
                      <a:pt x="1" y="23"/>
                    </a:cubicBezTo>
                    <a:cubicBezTo>
                      <a:pt x="1" y="24"/>
                      <a:pt x="1" y="24"/>
                      <a:pt x="1" y="25"/>
                    </a:cubicBezTo>
                    <a:cubicBezTo>
                      <a:pt x="4" y="30"/>
                      <a:pt x="16" y="34"/>
                      <a:pt x="32" y="34"/>
                    </a:cubicBezTo>
                    <a:cubicBezTo>
                      <a:pt x="35" y="34"/>
                      <a:pt x="39" y="34"/>
                      <a:pt x="42" y="34"/>
                    </a:cubicBezTo>
                    <a:cubicBezTo>
                      <a:pt x="44" y="34"/>
                      <a:pt x="46" y="34"/>
                      <a:pt x="47" y="33"/>
                    </a:cubicBezTo>
                    <a:cubicBezTo>
                      <a:pt x="55" y="32"/>
                      <a:pt x="63" y="30"/>
                      <a:pt x="69" y="28"/>
                    </a:cubicBezTo>
                    <a:cubicBezTo>
                      <a:pt x="81" y="24"/>
                      <a:pt x="89" y="17"/>
                      <a:pt x="87" y="11"/>
                    </a:cubicBezTo>
                    <a:cubicBezTo>
                      <a:pt x="85" y="4"/>
                      <a:pt x="73" y="0"/>
                      <a:pt x="55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0" name="Freeform 61">
                <a:extLst>
                  <a:ext uri="{FF2B5EF4-FFF2-40B4-BE49-F238E27FC236}">
                    <a16:creationId xmlns:a16="http://schemas.microsoft.com/office/drawing/2014/main" xmlns="" id="{978E4C88-E5B3-4EB1-A02B-B2843E31F49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173" y="2923"/>
                <a:ext cx="582" cy="1444"/>
              </a:xfrm>
              <a:custGeom>
                <a:avLst/>
                <a:gdLst>
                  <a:gd name="T0" fmla="*/ 178 w 754"/>
                  <a:gd name="T1" fmla="*/ 1662 h 1870"/>
                  <a:gd name="T2" fmla="*/ 0 w 754"/>
                  <a:gd name="T3" fmla="*/ 1867 h 1870"/>
                  <a:gd name="T4" fmla="*/ 2 w 754"/>
                  <a:gd name="T5" fmla="*/ 1867 h 1870"/>
                  <a:gd name="T6" fmla="*/ 3 w 754"/>
                  <a:gd name="T7" fmla="*/ 1870 h 1870"/>
                  <a:gd name="T8" fmla="*/ 179 w 754"/>
                  <a:gd name="T9" fmla="*/ 1667 h 1870"/>
                  <a:gd name="T10" fmla="*/ 179 w 754"/>
                  <a:gd name="T11" fmla="*/ 1667 h 1870"/>
                  <a:gd name="T12" fmla="*/ 178 w 754"/>
                  <a:gd name="T13" fmla="*/ 1662 h 1870"/>
                  <a:gd name="T14" fmla="*/ 204 w 754"/>
                  <a:gd name="T15" fmla="*/ 1644 h 1870"/>
                  <a:gd name="T16" fmla="*/ 198 w 754"/>
                  <a:gd name="T17" fmla="*/ 1654 h 1870"/>
                  <a:gd name="T18" fmla="*/ 197 w 754"/>
                  <a:gd name="T19" fmla="*/ 1656 h 1870"/>
                  <a:gd name="T20" fmla="*/ 277 w 754"/>
                  <a:gd name="T21" fmla="*/ 1721 h 1870"/>
                  <a:gd name="T22" fmla="*/ 278 w 754"/>
                  <a:gd name="T23" fmla="*/ 1720 h 1870"/>
                  <a:gd name="T24" fmla="*/ 286 w 754"/>
                  <a:gd name="T25" fmla="*/ 1711 h 1870"/>
                  <a:gd name="T26" fmla="*/ 204 w 754"/>
                  <a:gd name="T27" fmla="*/ 1644 h 1870"/>
                  <a:gd name="T28" fmla="*/ 723 w 754"/>
                  <a:gd name="T29" fmla="*/ 942 h 1870"/>
                  <a:gd name="T30" fmla="*/ 309 w 754"/>
                  <a:gd name="T31" fmla="*/ 1696 h 1870"/>
                  <a:gd name="T32" fmla="*/ 311 w 754"/>
                  <a:gd name="T33" fmla="*/ 1697 h 1870"/>
                  <a:gd name="T34" fmla="*/ 312 w 754"/>
                  <a:gd name="T35" fmla="*/ 1699 h 1870"/>
                  <a:gd name="T36" fmla="*/ 727 w 754"/>
                  <a:gd name="T37" fmla="*/ 943 h 1870"/>
                  <a:gd name="T38" fmla="*/ 726 w 754"/>
                  <a:gd name="T39" fmla="*/ 943 h 1870"/>
                  <a:gd name="T40" fmla="*/ 725 w 754"/>
                  <a:gd name="T41" fmla="*/ 943 h 1870"/>
                  <a:gd name="T42" fmla="*/ 723 w 754"/>
                  <a:gd name="T43" fmla="*/ 942 h 1870"/>
                  <a:gd name="T44" fmla="*/ 583 w 754"/>
                  <a:gd name="T45" fmla="*/ 844 h 1870"/>
                  <a:gd name="T46" fmla="*/ 583 w 754"/>
                  <a:gd name="T47" fmla="*/ 846 h 1870"/>
                  <a:gd name="T48" fmla="*/ 578 w 754"/>
                  <a:gd name="T49" fmla="*/ 857 h 1870"/>
                  <a:gd name="T50" fmla="*/ 724 w 754"/>
                  <a:gd name="T51" fmla="*/ 915 h 1870"/>
                  <a:gd name="T52" fmla="*/ 728 w 754"/>
                  <a:gd name="T53" fmla="*/ 903 h 1870"/>
                  <a:gd name="T54" fmla="*/ 728 w 754"/>
                  <a:gd name="T55" fmla="*/ 901 h 1870"/>
                  <a:gd name="T56" fmla="*/ 583 w 754"/>
                  <a:gd name="T57" fmla="*/ 844 h 1870"/>
                  <a:gd name="T58" fmla="*/ 749 w 754"/>
                  <a:gd name="T59" fmla="*/ 0 h 1870"/>
                  <a:gd name="T60" fmla="*/ 581 w 754"/>
                  <a:gd name="T61" fmla="*/ 808 h 1870"/>
                  <a:gd name="T62" fmla="*/ 582 w 754"/>
                  <a:gd name="T63" fmla="*/ 808 h 1870"/>
                  <a:gd name="T64" fmla="*/ 584 w 754"/>
                  <a:gd name="T65" fmla="*/ 809 h 1870"/>
                  <a:gd name="T66" fmla="*/ 586 w 754"/>
                  <a:gd name="T67" fmla="*/ 811 h 1870"/>
                  <a:gd name="T68" fmla="*/ 754 w 754"/>
                  <a:gd name="T69" fmla="*/ 0 h 1870"/>
                  <a:gd name="T70" fmla="*/ 752 w 754"/>
                  <a:gd name="T71" fmla="*/ 1 h 1870"/>
                  <a:gd name="T72" fmla="*/ 751 w 754"/>
                  <a:gd name="T73" fmla="*/ 1 h 1870"/>
                  <a:gd name="T74" fmla="*/ 749 w 754"/>
                  <a:gd name="T75" fmla="*/ 0 h 18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754" h="1870">
                    <a:moveTo>
                      <a:pt x="178" y="1662"/>
                    </a:moveTo>
                    <a:cubicBezTo>
                      <a:pt x="122" y="1733"/>
                      <a:pt x="63" y="1801"/>
                      <a:pt x="0" y="1867"/>
                    </a:cubicBezTo>
                    <a:cubicBezTo>
                      <a:pt x="1" y="1867"/>
                      <a:pt x="2" y="1867"/>
                      <a:pt x="2" y="1867"/>
                    </a:cubicBezTo>
                    <a:cubicBezTo>
                      <a:pt x="3" y="1868"/>
                      <a:pt x="3" y="1869"/>
                      <a:pt x="3" y="1870"/>
                    </a:cubicBezTo>
                    <a:cubicBezTo>
                      <a:pt x="66" y="1805"/>
                      <a:pt x="124" y="1737"/>
                      <a:pt x="179" y="1667"/>
                    </a:cubicBezTo>
                    <a:cubicBezTo>
                      <a:pt x="179" y="1667"/>
                      <a:pt x="179" y="1667"/>
                      <a:pt x="179" y="1667"/>
                    </a:cubicBezTo>
                    <a:cubicBezTo>
                      <a:pt x="178" y="1666"/>
                      <a:pt x="178" y="1664"/>
                      <a:pt x="178" y="1662"/>
                    </a:cubicBezTo>
                    <a:moveTo>
                      <a:pt x="204" y="1644"/>
                    </a:moveTo>
                    <a:cubicBezTo>
                      <a:pt x="203" y="1647"/>
                      <a:pt x="201" y="1651"/>
                      <a:pt x="198" y="1654"/>
                    </a:cubicBezTo>
                    <a:cubicBezTo>
                      <a:pt x="198" y="1655"/>
                      <a:pt x="197" y="1655"/>
                      <a:pt x="197" y="1656"/>
                    </a:cubicBezTo>
                    <a:cubicBezTo>
                      <a:pt x="224" y="1678"/>
                      <a:pt x="251" y="1699"/>
                      <a:pt x="277" y="1721"/>
                    </a:cubicBezTo>
                    <a:cubicBezTo>
                      <a:pt x="277" y="1721"/>
                      <a:pt x="277" y="1721"/>
                      <a:pt x="278" y="1720"/>
                    </a:cubicBezTo>
                    <a:cubicBezTo>
                      <a:pt x="280" y="1717"/>
                      <a:pt x="283" y="1714"/>
                      <a:pt x="286" y="1711"/>
                    </a:cubicBezTo>
                    <a:cubicBezTo>
                      <a:pt x="259" y="1688"/>
                      <a:pt x="232" y="1666"/>
                      <a:pt x="204" y="1644"/>
                    </a:cubicBezTo>
                    <a:moveTo>
                      <a:pt x="723" y="942"/>
                    </a:moveTo>
                    <a:cubicBezTo>
                      <a:pt x="621" y="1211"/>
                      <a:pt x="482" y="1466"/>
                      <a:pt x="309" y="1696"/>
                    </a:cubicBezTo>
                    <a:cubicBezTo>
                      <a:pt x="309" y="1696"/>
                      <a:pt x="310" y="1697"/>
                      <a:pt x="311" y="1697"/>
                    </a:cubicBezTo>
                    <a:cubicBezTo>
                      <a:pt x="311" y="1698"/>
                      <a:pt x="312" y="1698"/>
                      <a:pt x="312" y="1699"/>
                    </a:cubicBezTo>
                    <a:cubicBezTo>
                      <a:pt x="485" y="1469"/>
                      <a:pt x="624" y="1213"/>
                      <a:pt x="727" y="943"/>
                    </a:cubicBezTo>
                    <a:cubicBezTo>
                      <a:pt x="726" y="943"/>
                      <a:pt x="726" y="943"/>
                      <a:pt x="726" y="943"/>
                    </a:cubicBezTo>
                    <a:cubicBezTo>
                      <a:pt x="726" y="943"/>
                      <a:pt x="725" y="943"/>
                      <a:pt x="725" y="943"/>
                    </a:cubicBezTo>
                    <a:cubicBezTo>
                      <a:pt x="724" y="943"/>
                      <a:pt x="724" y="942"/>
                      <a:pt x="723" y="942"/>
                    </a:cubicBezTo>
                    <a:moveTo>
                      <a:pt x="583" y="844"/>
                    </a:moveTo>
                    <a:cubicBezTo>
                      <a:pt x="583" y="845"/>
                      <a:pt x="583" y="846"/>
                      <a:pt x="583" y="846"/>
                    </a:cubicBezTo>
                    <a:cubicBezTo>
                      <a:pt x="581" y="850"/>
                      <a:pt x="580" y="854"/>
                      <a:pt x="578" y="857"/>
                    </a:cubicBezTo>
                    <a:cubicBezTo>
                      <a:pt x="627" y="876"/>
                      <a:pt x="675" y="896"/>
                      <a:pt x="724" y="915"/>
                    </a:cubicBezTo>
                    <a:cubicBezTo>
                      <a:pt x="725" y="911"/>
                      <a:pt x="726" y="907"/>
                      <a:pt x="728" y="903"/>
                    </a:cubicBezTo>
                    <a:cubicBezTo>
                      <a:pt x="728" y="902"/>
                      <a:pt x="728" y="902"/>
                      <a:pt x="728" y="901"/>
                    </a:cubicBezTo>
                    <a:cubicBezTo>
                      <a:pt x="680" y="882"/>
                      <a:pt x="632" y="863"/>
                      <a:pt x="583" y="844"/>
                    </a:cubicBezTo>
                    <a:moveTo>
                      <a:pt x="749" y="0"/>
                    </a:moveTo>
                    <a:cubicBezTo>
                      <a:pt x="730" y="276"/>
                      <a:pt x="673" y="549"/>
                      <a:pt x="581" y="808"/>
                    </a:cubicBezTo>
                    <a:cubicBezTo>
                      <a:pt x="582" y="808"/>
                      <a:pt x="582" y="808"/>
                      <a:pt x="582" y="808"/>
                    </a:cubicBezTo>
                    <a:cubicBezTo>
                      <a:pt x="582" y="808"/>
                      <a:pt x="583" y="809"/>
                      <a:pt x="584" y="809"/>
                    </a:cubicBezTo>
                    <a:cubicBezTo>
                      <a:pt x="585" y="809"/>
                      <a:pt x="585" y="810"/>
                      <a:pt x="586" y="811"/>
                    </a:cubicBezTo>
                    <a:cubicBezTo>
                      <a:pt x="678" y="550"/>
                      <a:pt x="735" y="276"/>
                      <a:pt x="754" y="0"/>
                    </a:cubicBezTo>
                    <a:cubicBezTo>
                      <a:pt x="753" y="1"/>
                      <a:pt x="752" y="1"/>
                      <a:pt x="752" y="1"/>
                    </a:cubicBezTo>
                    <a:cubicBezTo>
                      <a:pt x="752" y="1"/>
                      <a:pt x="752" y="1"/>
                      <a:pt x="751" y="1"/>
                    </a:cubicBezTo>
                    <a:cubicBezTo>
                      <a:pt x="751" y="1"/>
                      <a:pt x="750" y="0"/>
                      <a:pt x="749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1" name="Freeform 62">
                <a:extLst>
                  <a:ext uri="{FF2B5EF4-FFF2-40B4-BE49-F238E27FC236}">
                    <a16:creationId xmlns:a16="http://schemas.microsoft.com/office/drawing/2014/main" xmlns="" id="{92C517C5-548C-4C22-9CC8-F353508308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45" y="2868"/>
                <a:ext cx="20" cy="56"/>
              </a:xfrm>
              <a:custGeom>
                <a:avLst/>
                <a:gdLst>
                  <a:gd name="T0" fmla="*/ 14 w 26"/>
                  <a:gd name="T1" fmla="*/ 0 h 72"/>
                  <a:gd name="T2" fmla="*/ 3 w 26"/>
                  <a:gd name="T3" fmla="*/ 20 h 72"/>
                  <a:gd name="T4" fmla="*/ 14 w 26"/>
                  <a:gd name="T5" fmla="*/ 21 h 72"/>
                  <a:gd name="T6" fmla="*/ 13 w 26"/>
                  <a:gd name="T7" fmla="*/ 35 h 72"/>
                  <a:gd name="T8" fmla="*/ 1 w 26"/>
                  <a:gd name="T9" fmla="*/ 35 h 72"/>
                  <a:gd name="T10" fmla="*/ 8 w 26"/>
                  <a:gd name="T11" fmla="*/ 71 h 72"/>
                  <a:gd name="T12" fmla="*/ 10 w 26"/>
                  <a:gd name="T13" fmla="*/ 72 h 72"/>
                  <a:gd name="T14" fmla="*/ 11 w 26"/>
                  <a:gd name="T15" fmla="*/ 72 h 72"/>
                  <a:gd name="T16" fmla="*/ 13 w 26"/>
                  <a:gd name="T17" fmla="*/ 71 h 72"/>
                  <a:gd name="T18" fmla="*/ 24 w 26"/>
                  <a:gd name="T19" fmla="*/ 36 h 72"/>
                  <a:gd name="T20" fmla="*/ 14 w 26"/>
                  <a:gd name="T21" fmla="*/ 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6" h="72">
                    <a:moveTo>
                      <a:pt x="14" y="0"/>
                    </a:moveTo>
                    <a:cubicBezTo>
                      <a:pt x="10" y="0"/>
                      <a:pt x="5" y="8"/>
                      <a:pt x="3" y="20"/>
                    </a:cubicBezTo>
                    <a:cubicBezTo>
                      <a:pt x="7" y="20"/>
                      <a:pt x="10" y="20"/>
                      <a:pt x="14" y="21"/>
                    </a:cubicBezTo>
                    <a:cubicBezTo>
                      <a:pt x="14" y="26"/>
                      <a:pt x="13" y="30"/>
                      <a:pt x="13" y="35"/>
                    </a:cubicBezTo>
                    <a:cubicBezTo>
                      <a:pt x="9" y="35"/>
                      <a:pt x="5" y="35"/>
                      <a:pt x="1" y="35"/>
                    </a:cubicBezTo>
                    <a:cubicBezTo>
                      <a:pt x="0" y="53"/>
                      <a:pt x="3" y="67"/>
                      <a:pt x="8" y="71"/>
                    </a:cubicBezTo>
                    <a:cubicBezTo>
                      <a:pt x="9" y="71"/>
                      <a:pt x="10" y="72"/>
                      <a:pt x="10" y="72"/>
                    </a:cubicBezTo>
                    <a:cubicBezTo>
                      <a:pt x="11" y="72"/>
                      <a:pt x="11" y="72"/>
                      <a:pt x="11" y="72"/>
                    </a:cubicBezTo>
                    <a:cubicBezTo>
                      <a:pt x="11" y="72"/>
                      <a:pt x="12" y="72"/>
                      <a:pt x="13" y="71"/>
                    </a:cubicBezTo>
                    <a:cubicBezTo>
                      <a:pt x="18" y="69"/>
                      <a:pt x="24" y="54"/>
                      <a:pt x="24" y="36"/>
                    </a:cubicBezTo>
                    <a:cubicBezTo>
                      <a:pt x="26" y="16"/>
                      <a:pt x="22" y="0"/>
                      <a:pt x="14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2" name="Freeform 63">
                <a:extLst>
                  <a:ext uri="{FF2B5EF4-FFF2-40B4-BE49-F238E27FC236}">
                    <a16:creationId xmlns:a16="http://schemas.microsoft.com/office/drawing/2014/main" xmlns="" id="{068EC80F-E909-40B1-B1CE-5AB6F7EA86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00" y="3547"/>
                <a:ext cx="29" cy="52"/>
              </a:xfrm>
              <a:custGeom>
                <a:avLst/>
                <a:gdLst>
                  <a:gd name="T0" fmla="*/ 29 w 37"/>
                  <a:gd name="T1" fmla="*/ 0 h 68"/>
                  <a:gd name="T2" fmla="*/ 28 w 37"/>
                  <a:gd name="T3" fmla="*/ 0 h 68"/>
                  <a:gd name="T4" fmla="*/ 8 w 37"/>
                  <a:gd name="T5" fmla="*/ 30 h 68"/>
                  <a:gd name="T6" fmla="*/ 6 w 37"/>
                  <a:gd name="T7" fmla="*/ 68 h 68"/>
                  <a:gd name="T8" fmla="*/ 8 w 37"/>
                  <a:gd name="T9" fmla="*/ 68 h 68"/>
                  <a:gd name="T10" fmla="*/ 25 w 37"/>
                  <a:gd name="T11" fmla="*/ 49 h 68"/>
                  <a:gd name="T12" fmla="*/ 30 w 37"/>
                  <a:gd name="T13" fmla="*/ 38 h 68"/>
                  <a:gd name="T14" fmla="*/ 30 w 37"/>
                  <a:gd name="T15" fmla="*/ 36 h 68"/>
                  <a:gd name="T16" fmla="*/ 33 w 37"/>
                  <a:gd name="T17" fmla="*/ 3 h 68"/>
                  <a:gd name="T18" fmla="*/ 31 w 37"/>
                  <a:gd name="T19" fmla="*/ 1 h 68"/>
                  <a:gd name="T20" fmla="*/ 29 w 37"/>
                  <a:gd name="T21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68">
                    <a:moveTo>
                      <a:pt x="29" y="0"/>
                    </a:moveTo>
                    <a:cubicBezTo>
                      <a:pt x="29" y="0"/>
                      <a:pt x="29" y="0"/>
                      <a:pt x="28" y="0"/>
                    </a:cubicBezTo>
                    <a:cubicBezTo>
                      <a:pt x="22" y="1"/>
                      <a:pt x="14" y="14"/>
                      <a:pt x="8" y="30"/>
                    </a:cubicBezTo>
                    <a:cubicBezTo>
                      <a:pt x="1" y="49"/>
                      <a:pt x="0" y="66"/>
                      <a:pt x="6" y="68"/>
                    </a:cubicBezTo>
                    <a:cubicBezTo>
                      <a:pt x="7" y="68"/>
                      <a:pt x="7" y="68"/>
                      <a:pt x="8" y="68"/>
                    </a:cubicBezTo>
                    <a:cubicBezTo>
                      <a:pt x="13" y="68"/>
                      <a:pt x="20" y="61"/>
                      <a:pt x="25" y="49"/>
                    </a:cubicBezTo>
                    <a:cubicBezTo>
                      <a:pt x="27" y="46"/>
                      <a:pt x="28" y="42"/>
                      <a:pt x="30" y="38"/>
                    </a:cubicBezTo>
                    <a:cubicBezTo>
                      <a:pt x="30" y="38"/>
                      <a:pt x="30" y="37"/>
                      <a:pt x="30" y="36"/>
                    </a:cubicBezTo>
                    <a:cubicBezTo>
                      <a:pt x="36" y="22"/>
                      <a:pt x="37" y="8"/>
                      <a:pt x="33" y="3"/>
                    </a:cubicBezTo>
                    <a:cubicBezTo>
                      <a:pt x="32" y="2"/>
                      <a:pt x="32" y="1"/>
                      <a:pt x="31" y="1"/>
                    </a:cubicBezTo>
                    <a:cubicBezTo>
                      <a:pt x="30" y="1"/>
                      <a:pt x="29" y="0"/>
                      <a:pt x="29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3" name="Freeform 64">
                <a:extLst>
                  <a:ext uri="{FF2B5EF4-FFF2-40B4-BE49-F238E27FC236}">
                    <a16:creationId xmlns:a16="http://schemas.microsoft.com/office/drawing/2014/main" xmlns="" id="{1A90A817-2871-4D2C-8D24-40D4701B76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40" y="4365"/>
                <a:ext cx="36" cy="34"/>
              </a:xfrm>
              <a:custGeom>
                <a:avLst/>
                <a:gdLst>
                  <a:gd name="T0" fmla="*/ 43 w 47"/>
                  <a:gd name="T1" fmla="*/ 0 h 44"/>
                  <a:gd name="T2" fmla="*/ 18 w 47"/>
                  <a:gd name="T3" fmla="*/ 14 h 44"/>
                  <a:gd name="T4" fmla="*/ 4 w 47"/>
                  <a:gd name="T5" fmla="*/ 42 h 44"/>
                  <a:gd name="T6" fmla="*/ 7 w 47"/>
                  <a:gd name="T7" fmla="*/ 44 h 44"/>
                  <a:gd name="T8" fmla="*/ 32 w 47"/>
                  <a:gd name="T9" fmla="*/ 29 h 44"/>
                  <a:gd name="T10" fmla="*/ 46 w 47"/>
                  <a:gd name="T11" fmla="*/ 3 h 44"/>
                  <a:gd name="T12" fmla="*/ 45 w 47"/>
                  <a:gd name="T13" fmla="*/ 0 h 44"/>
                  <a:gd name="T14" fmla="*/ 43 w 47"/>
                  <a:gd name="T15" fmla="*/ 0 h 44"/>
                  <a:gd name="T16" fmla="*/ 43 w 47"/>
                  <a:gd name="T17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7" h="44">
                    <a:moveTo>
                      <a:pt x="43" y="0"/>
                    </a:moveTo>
                    <a:cubicBezTo>
                      <a:pt x="37" y="0"/>
                      <a:pt x="27" y="6"/>
                      <a:pt x="18" y="14"/>
                    </a:cubicBezTo>
                    <a:cubicBezTo>
                      <a:pt x="6" y="25"/>
                      <a:pt x="0" y="39"/>
                      <a:pt x="4" y="42"/>
                    </a:cubicBezTo>
                    <a:cubicBezTo>
                      <a:pt x="4" y="43"/>
                      <a:pt x="6" y="44"/>
                      <a:pt x="7" y="44"/>
                    </a:cubicBezTo>
                    <a:cubicBezTo>
                      <a:pt x="13" y="44"/>
                      <a:pt x="23" y="38"/>
                      <a:pt x="32" y="29"/>
                    </a:cubicBezTo>
                    <a:cubicBezTo>
                      <a:pt x="41" y="19"/>
                      <a:pt x="47" y="8"/>
                      <a:pt x="46" y="3"/>
                    </a:cubicBezTo>
                    <a:cubicBezTo>
                      <a:pt x="46" y="2"/>
                      <a:pt x="46" y="1"/>
                      <a:pt x="45" y="0"/>
                    </a:cubicBezTo>
                    <a:cubicBezTo>
                      <a:pt x="45" y="0"/>
                      <a:pt x="44" y="0"/>
                      <a:pt x="43" y="0"/>
                    </a:cubicBezTo>
                    <a:cubicBezTo>
                      <a:pt x="43" y="0"/>
                      <a:pt x="43" y="0"/>
                      <a:pt x="43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4" name="Freeform 65">
                <a:extLst>
                  <a:ext uri="{FF2B5EF4-FFF2-40B4-BE49-F238E27FC236}">
                    <a16:creationId xmlns:a16="http://schemas.microsoft.com/office/drawing/2014/main" xmlns="" id="{73505EA4-0E76-4C05-B412-166F943E22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29" y="3596"/>
                <a:ext cx="29" cy="55"/>
              </a:xfrm>
              <a:custGeom>
                <a:avLst/>
                <a:gdLst>
                  <a:gd name="T0" fmla="*/ 29 w 37"/>
                  <a:gd name="T1" fmla="*/ 0 h 71"/>
                  <a:gd name="T2" fmla="*/ 8 w 37"/>
                  <a:gd name="T3" fmla="*/ 29 h 71"/>
                  <a:gd name="T4" fmla="*/ 8 w 37"/>
                  <a:gd name="T5" fmla="*/ 31 h 71"/>
                  <a:gd name="T6" fmla="*/ 4 w 37"/>
                  <a:gd name="T7" fmla="*/ 43 h 71"/>
                  <a:gd name="T8" fmla="*/ 3 w 37"/>
                  <a:gd name="T9" fmla="*/ 70 h 71"/>
                  <a:gd name="T10" fmla="*/ 5 w 37"/>
                  <a:gd name="T11" fmla="*/ 71 h 71"/>
                  <a:gd name="T12" fmla="*/ 6 w 37"/>
                  <a:gd name="T13" fmla="*/ 71 h 71"/>
                  <a:gd name="T14" fmla="*/ 7 w 37"/>
                  <a:gd name="T15" fmla="*/ 71 h 71"/>
                  <a:gd name="T16" fmla="*/ 29 w 37"/>
                  <a:gd name="T17" fmla="*/ 40 h 71"/>
                  <a:gd name="T18" fmla="*/ 31 w 37"/>
                  <a:gd name="T19" fmla="*/ 0 h 71"/>
                  <a:gd name="T20" fmla="*/ 29 w 37"/>
                  <a:gd name="T21" fmla="*/ 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71">
                    <a:moveTo>
                      <a:pt x="29" y="0"/>
                    </a:moveTo>
                    <a:cubicBezTo>
                      <a:pt x="23" y="0"/>
                      <a:pt x="15" y="12"/>
                      <a:pt x="8" y="29"/>
                    </a:cubicBezTo>
                    <a:cubicBezTo>
                      <a:pt x="8" y="30"/>
                      <a:pt x="8" y="30"/>
                      <a:pt x="8" y="31"/>
                    </a:cubicBezTo>
                    <a:cubicBezTo>
                      <a:pt x="6" y="35"/>
                      <a:pt x="5" y="39"/>
                      <a:pt x="4" y="43"/>
                    </a:cubicBezTo>
                    <a:cubicBezTo>
                      <a:pt x="0" y="56"/>
                      <a:pt x="0" y="66"/>
                      <a:pt x="3" y="70"/>
                    </a:cubicBezTo>
                    <a:cubicBezTo>
                      <a:pt x="4" y="70"/>
                      <a:pt x="4" y="71"/>
                      <a:pt x="5" y="71"/>
                    </a:cubicBezTo>
                    <a:cubicBezTo>
                      <a:pt x="5" y="71"/>
                      <a:pt x="6" y="71"/>
                      <a:pt x="6" y="71"/>
                    </a:cubicBezTo>
                    <a:cubicBezTo>
                      <a:pt x="6" y="71"/>
                      <a:pt x="6" y="71"/>
                      <a:pt x="7" y="71"/>
                    </a:cubicBezTo>
                    <a:cubicBezTo>
                      <a:pt x="13" y="70"/>
                      <a:pt x="23" y="58"/>
                      <a:pt x="29" y="40"/>
                    </a:cubicBezTo>
                    <a:cubicBezTo>
                      <a:pt x="37" y="20"/>
                      <a:pt x="37" y="2"/>
                      <a:pt x="31" y="0"/>
                    </a:cubicBezTo>
                    <a:cubicBezTo>
                      <a:pt x="31" y="0"/>
                      <a:pt x="30" y="0"/>
                      <a:pt x="29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5" name="Freeform 66">
                <a:extLst>
                  <a:ext uri="{FF2B5EF4-FFF2-40B4-BE49-F238E27FC236}">
                    <a16:creationId xmlns:a16="http://schemas.microsoft.com/office/drawing/2014/main" xmlns="" id="{0EE672DB-7623-4417-A2F1-48722A1AC8D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73" y="4233"/>
                <a:ext cx="42" cy="47"/>
              </a:xfrm>
              <a:custGeom>
                <a:avLst/>
                <a:gdLst>
                  <a:gd name="T0" fmla="*/ 49 w 54"/>
                  <a:gd name="T1" fmla="*/ 0 h 62"/>
                  <a:gd name="T2" fmla="*/ 27 w 54"/>
                  <a:gd name="T3" fmla="*/ 15 h 62"/>
                  <a:gd name="T4" fmla="*/ 19 w 54"/>
                  <a:gd name="T5" fmla="*/ 24 h 62"/>
                  <a:gd name="T6" fmla="*/ 18 w 54"/>
                  <a:gd name="T7" fmla="*/ 25 h 62"/>
                  <a:gd name="T8" fmla="*/ 5 w 54"/>
                  <a:gd name="T9" fmla="*/ 61 h 62"/>
                  <a:gd name="T10" fmla="*/ 8 w 54"/>
                  <a:gd name="T11" fmla="*/ 62 h 62"/>
                  <a:gd name="T12" fmla="*/ 38 w 54"/>
                  <a:gd name="T13" fmla="*/ 40 h 62"/>
                  <a:gd name="T14" fmla="*/ 53 w 54"/>
                  <a:gd name="T15" fmla="*/ 3 h 62"/>
                  <a:gd name="T16" fmla="*/ 52 w 54"/>
                  <a:gd name="T17" fmla="*/ 1 h 62"/>
                  <a:gd name="T18" fmla="*/ 50 w 54"/>
                  <a:gd name="T19" fmla="*/ 0 h 62"/>
                  <a:gd name="T20" fmla="*/ 49 w 54"/>
                  <a:gd name="T21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4" h="62">
                    <a:moveTo>
                      <a:pt x="49" y="0"/>
                    </a:moveTo>
                    <a:cubicBezTo>
                      <a:pt x="44" y="0"/>
                      <a:pt x="35" y="6"/>
                      <a:pt x="27" y="15"/>
                    </a:cubicBezTo>
                    <a:cubicBezTo>
                      <a:pt x="24" y="18"/>
                      <a:pt x="21" y="21"/>
                      <a:pt x="19" y="24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7" y="40"/>
                      <a:pt x="0" y="58"/>
                      <a:pt x="5" y="61"/>
                    </a:cubicBezTo>
                    <a:cubicBezTo>
                      <a:pt x="6" y="62"/>
                      <a:pt x="7" y="62"/>
                      <a:pt x="8" y="62"/>
                    </a:cubicBezTo>
                    <a:cubicBezTo>
                      <a:pt x="15" y="62"/>
                      <a:pt x="28" y="53"/>
                      <a:pt x="38" y="40"/>
                    </a:cubicBezTo>
                    <a:cubicBezTo>
                      <a:pt x="49" y="25"/>
                      <a:pt x="54" y="10"/>
                      <a:pt x="53" y="3"/>
                    </a:cubicBezTo>
                    <a:cubicBezTo>
                      <a:pt x="53" y="2"/>
                      <a:pt x="52" y="2"/>
                      <a:pt x="52" y="1"/>
                    </a:cubicBezTo>
                    <a:cubicBezTo>
                      <a:pt x="51" y="1"/>
                      <a:pt x="50" y="0"/>
                      <a:pt x="50" y="0"/>
                    </a:cubicBezTo>
                    <a:cubicBezTo>
                      <a:pt x="49" y="0"/>
                      <a:pt x="49" y="0"/>
                      <a:pt x="49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6" name="Freeform 67">
                <a:extLst>
                  <a:ext uri="{FF2B5EF4-FFF2-40B4-BE49-F238E27FC236}">
                    <a16:creationId xmlns:a16="http://schemas.microsoft.com/office/drawing/2014/main" xmlns="" id="{234A5B0B-4BFD-470F-B720-4BE6002A57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10" y="4182"/>
                <a:ext cx="24" cy="28"/>
              </a:xfrm>
              <a:custGeom>
                <a:avLst/>
                <a:gdLst>
                  <a:gd name="T0" fmla="*/ 26 w 30"/>
                  <a:gd name="T1" fmla="*/ 0 h 36"/>
                  <a:gd name="T2" fmla="*/ 9 w 30"/>
                  <a:gd name="T3" fmla="*/ 14 h 36"/>
                  <a:gd name="T4" fmla="*/ 0 w 30"/>
                  <a:gd name="T5" fmla="*/ 31 h 36"/>
                  <a:gd name="T6" fmla="*/ 1 w 30"/>
                  <a:gd name="T7" fmla="*/ 36 h 36"/>
                  <a:gd name="T8" fmla="*/ 1 w 30"/>
                  <a:gd name="T9" fmla="*/ 36 h 36"/>
                  <a:gd name="T10" fmla="*/ 3 w 30"/>
                  <a:gd name="T11" fmla="*/ 36 h 36"/>
                  <a:gd name="T12" fmla="*/ 19 w 30"/>
                  <a:gd name="T13" fmla="*/ 25 h 36"/>
                  <a:gd name="T14" fmla="*/ 20 w 30"/>
                  <a:gd name="T15" fmla="*/ 23 h 36"/>
                  <a:gd name="T16" fmla="*/ 26 w 30"/>
                  <a:gd name="T17" fmla="*/ 13 h 36"/>
                  <a:gd name="T18" fmla="*/ 28 w 30"/>
                  <a:gd name="T19" fmla="*/ 0 h 36"/>
                  <a:gd name="T20" fmla="*/ 26 w 30"/>
                  <a:gd name="T21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0" h="36">
                    <a:moveTo>
                      <a:pt x="26" y="0"/>
                    </a:moveTo>
                    <a:cubicBezTo>
                      <a:pt x="22" y="0"/>
                      <a:pt x="15" y="5"/>
                      <a:pt x="9" y="14"/>
                    </a:cubicBezTo>
                    <a:cubicBezTo>
                      <a:pt x="4" y="20"/>
                      <a:pt x="0" y="27"/>
                      <a:pt x="0" y="31"/>
                    </a:cubicBezTo>
                    <a:cubicBezTo>
                      <a:pt x="0" y="33"/>
                      <a:pt x="0" y="35"/>
                      <a:pt x="1" y="36"/>
                    </a:cubicBezTo>
                    <a:cubicBezTo>
                      <a:pt x="1" y="36"/>
                      <a:pt x="1" y="36"/>
                      <a:pt x="1" y="36"/>
                    </a:cubicBezTo>
                    <a:cubicBezTo>
                      <a:pt x="2" y="36"/>
                      <a:pt x="2" y="36"/>
                      <a:pt x="3" y="36"/>
                    </a:cubicBezTo>
                    <a:cubicBezTo>
                      <a:pt x="7" y="36"/>
                      <a:pt x="13" y="32"/>
                      <a:pt x="19" y="25"/>
                    </a:cubicBezTo>
                    <a:cubicBezTo>
                      <a:pt x="19" y="24"/>
                      <a:pt x="20" y="24"/>
                      <a:pt x="20" y="23"/>
                    </a:cubicBezTo>
                    <a:cubicBezTo>
                      <a:pt x="23" y="20"/>
                      <a:pt x="25" y="16"/>
                      <a:pt x="26" y="13"/>
                    </a:cubicBezTo>
                    <a:cubicBezTo>
                      <a:pt x="30" y="7"/>
                      <a:pt x="30" y="2"/>
                      <a:pt x="28" y="0"/>
                    </a:cubicBezTo>
                    <a:cubicBezTo>
                      <a:pt x="27" y="0"/>
                      <a:pt x="27" y="0"/>
                      <a:pt x="26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7" name="Freeform 68">
                <a:extLst>
                  <a:ext uri="{FF2B5EF4-FFF2-40B4-BE49-F238E27FC236}">
                    <a16:creationId xmlns:a16="http://schemas.microsoft.com/office/drawing/2014/main" xmlns="" id="{32387BBD-324E-4F48-A53E-943CD4CD9BB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041" y="3586"/>
                <a:ext cx="855" cy="698"/>
              </a:xfrm>
              <a:custGeom>
                <a:avLst/>
                <a:gdLst>
                  <a:gd name="T0" fmla="*/ 568 w 1108"/>
                  <a:gd name="T1" fmla="*/ 655 h 904"/>
                  <a:gd name="T2" fmla="*/ 0 w 1108"/>
                  <a:gd name="T3" fmla="*/ 900 h 904"/>
                  <a:gd name="T4" fmla="*/ 2 w 1108"/>
                  <a:gd name="T5" fmla="*/ 902 h 904"/>
                  <a:gd name="T6" fmla="*/ 2 w 1108"/>
                  <a:gd name="T7" fmla="*/ 904 h 904"/>
                  <a:gd name="T8" fmla="*/ 571 w 1108"/>
                  <a:gd name="T9" fmla="*/ 659 h 904"/>
                  <a:gd name="T10" fmla="*/ 569 w 1108"/>
                  <a:gd name="T11" fmla="*/ 657 h 904"/>
                  <a:gd name="T12" fmla="*/ 568 w 1108"/>
                  <a:gd name="T13" fmla="*/ 655 h 904"/>
                  <a:gd name="T14" fmla="*/ 502 w 1108"/>
                  <a:gd name="T15" fmla="*/ 497 h 904"/>
                  <a:gd name="T16" fmla="*/ 496 w 1108"/>
                  <a:gd name="T17" fmla="*/ 502 h 904"/>
                  <a:gd name="T18" fmla="*/ 495 w 1108"/>
                  <a:gd name="T19" fmla="*/ 503 h 904"/>
                  <a:gd name="T20" fmla="*/ 583 w 1108"/>
                  <a:gd name="T21" fmla="*/ 633 h 904"/>
                  <a:gd name="T22" fmla="*/ 584 w 1108"/>
                  <a:gd name="T23" fmla="*/ 632 h 904"/>
                  <a:gd name="T24" fmla="*/ 591 w 1108"/>
                  <a:gd name="T25" fmla="*/ 628 h 904"/>
                  <a:gd name="T26" fmla="*/ 502 w 1108"/>
                  <a:gd name="T27" fmla="*/ 497 h 904"/>
                  <a:gd name="T28" fmla="*/ 885 w 1108"/>
                  <a:gd name="T29" fmla="*/ 108 h 904"/>
                  <a:gd name="T30" fmla="*/ 507 w 1108"/>
                  <a:gd name="T31" fmla="*/ 477 h 904"/>
                  <a:gd name="T32" fmla="*/ 509 w 1108"/>
                  <a:gd name="T33" fmla="*/ 479 h 904"/>
                  <a:gd name="T34" fmla="*/ 510 w 1108"/>
                  <a:gd name="T35" fmla="*/ 481 h 904"/>
                  <a:gd name="T36" fmla="*/ 888 w 1108"/>
                  <a:gd name="T37" fmla="*/ 111 h 904"/>
                  <a:gd name="T38" fmla="*/ 886 w 1108"/>
                  <a:gd name="T39" fmla="*/ 110 h 904"/>
                  <a:gd name="T40" fmla="*/ 885 w 1108"/>
                  <a:gd name="T41" fmla="*/ 108 h 904"/>
                  <a:gd name="T42" fmla="*/ 910 w 1108"/>
                  <a:gd name="T43" fmla="*/ 98 h 904"/>
                  <a:gd name="T44" fmla="*/ 910 w 1108"/>
                  <a:gd name="T45" fmla="*/ 98 h 904"/>
                  <a:gd name="T46" fmla="*/ 904 w 1108"/>
                  <a:gd name="T47" fmla="*/ 104 h 904"/>
                  <a:gd name="T48" fmla="*/ 987 w 1108"/>
                  <a:gd name="T49" fmla="*/ 169 h 904"/>
                  <a:gd name="T50" fmla="*/ 991 w 1108"/>
                  <a:gd name="T51" fmla="*/ 162 h 904"/>
                  <a:gd name="T52" fmla="*/ 992 w 1108"/>
                  <a:gd name="T53" fmla="*/ 161 h 904"/>
                  <a:gd name="T54" fmla="*/ 910 w 1108"/>
                  <a:gd name="T55" fmla="*/ 98 h 904"/>
                  <a:gd name="T56" fmla="*/ 1105 w 1108"/>
                  <a:gd name="T57" fmla="*/ 0 h 904"/>
                  <a:gd name="T58" fmla="*/ 1006 w 1108"/>
                  <a:gd name="T59" fmla="*/ 154 h 904"/>
                  <a:gd name="T60" fmla="*/ 1006 w 1108"/>
                  <a:gd name="T61" fmla="*/ 154 h 904"/>
                  <a:gd name="T62" fmla="*/ 1008 w 1108"/>
                  <a:gd name="T63" fmla="*/ 158 h 904"/>
                  <a:gd name="T64" fmla="*/ 1108 w 1108"/>
                  <a:gd name="T65" fmla="*/ 3 h 904"/>
                  <a:gd name="T66" fmla="*/ 1106 w 1108"/>
                  <a:gd name="T67" fmla="*/ 2 h 904"/>
                  <a:gd name="T68" fmla="*/ 1105 w 1108"/>
                  <a:gd name="T69" fmla="*/ 0 h 9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108" h="904">
                    <a:moveTo>
                      <a:pt x="568" y="655"/>
                    </a:moveTo>
                    <a:cubicBezTo>
                      <a:pt x="400" y="766"/>
                      <a:pt x="211" y="850"/>
                      <a:pt x="0" y="900"/>
                    </a:cubicBezTo>
                    <a:cubicBezTo>
                      <a:pt x="1" y="900"/>
                      <a:pt x="2" y="901"/>
                      <a:pt x="2" y="902"/>
                    </a:cubicBezTo>
                    <a:cubicBezTo>
                      <a:pt x="2" y="903"/>
                      <a:pt x="2" y="903"/>
                      <a:pt x="2" y="904"/>
                    </a:cubicBezTo>
                    <a:cubicBezTo>
                      <a:pt x="213" y="854"/>
                      <a:pt x="403" y="770"/>
                      <a:pt x="571" y="659"/>
                    </a:cubicBezTo>
                    <a:cubicBezTo>
                      <a:pt x="570" y="658"/>
                      <a:pt x="569" y="658"/>
                      <a:pt x="569" y="657"/>
                    </a:cubicBezTo>
                    <a:cubicBezTo>
                      <a:pt x="568" y="657"/>
                      <a:pt x="568" y="656"/>
                      <a:pt x="568" y="655"/>
                    </a:cubicBezTo>
                    <a:moveTo>
                      <a:pt x="502" y="497"/>
                    </a:moveTo>
                    <a:cubicBezTo>
                      <a:pt x="500" y="499"/>
                      <a:pt x="498" y="501"/>
                      <a:pt x="496" y="502"/>
                    </a:cubicBezTo>
                    <a:cubicBezTo>
                      <a:pt x="496" y="502"/>
                      <a:pt x="496" y="503"/>
                      <a:pt x="495" y="503"/>
                    </a:cubicBezTo>
                    <a:cubicBezTo>
                      <a:pt x="524" y="546"/>
                      <a:pt x="554" y="589"/>
                      <a:pt x="583" y="633"/>
                    </a:cubicBezTo>
                    <a:cubicBezTo>
                      <a:pt x="584" y="633"/>
                      <a:pt x="584" y="632"/>
                      <a:pt x="584" y="632"/>
                    </a:cubicBezTo>
                    <a:cubicBezTo>
                      <a:pt x="586" y="631"/>
                      <a:pt x="589" y="629"/>
                      <a:pt x="591" y="628"/>
                    </a:cubicBezTo>
                    <a:cubicBezTo>
                      <a:pt x="561" y="584"/>
                      <a:pt x="532" y="541"/>
                      <a:pt x="502" y="497"/>
                    </a:cubicBezTo>
                    <a:moveTo>
                      <a:pt x="885" y="108"/>
                    </a:moveTo>
                    <a:cubicBezTo>
                      <a:pt x="780" y="249"/>
                      <a:pt x="653" y="374"/>
                      <a:pt x="507" y="477"/>
                    </a:cubicBezTo>
                    <a:cubicBezTo>
                      <a:pt x="508" y="478"/>
                      <a:pt x="508" y="478"/>
                      <a:pt x="509" y="479"/>
                    </a:cubicBezTo>
                    <a:cubicBezTo>
                      <a:pt x="509" y="479"/>
                      <a:pt x="509" y="480"/>
                      <a:pt x="510" y="481"/>
                    </a:cubicBezTo>
                    <a:cubicBezTo>
                      <a:pt x="656" y="377"/>
                      <a:pt x="783" y="252"/>
                      <a:pt x="888" y="111"/>
                    </a:cubicBezTo>
                    <a:cubicBezTo>
                      <a:pt x="887" y="111"/>
                      <a:pt x="887" y="110"/>
                      <a:pt x="886" y="110"/>
                    </a:cubicBezTo>
                    <a:cubicBezTo>
                      <a:pt x="886" y="109"/>
                      <a:pt x="885" y="109"/>
                      <a:pt x="885" y="108"/>
                    </a:cubicBezTo>
                    <a:moveTo>
                      <a:pt x="910" y="98"/>
                    </a:moveTo>
                    <a:cubicBezTo>
                      <a:pt x="910" y="98"/>
                      <a:pt x="910" y="98"/>
                      <a:pt x="910" y="98"/>
                    </a:cubicBezTo>
                    <a:cubicBezTo>
                      <a:pt x="908" y="100"/>
                      <a:pt x="906" y="102"/>
                      <a:pt x="904" y="104"/>
                    </a:cubicBezTo>
                    <a:cubicBezTo>
                      <a:pt x="932" y="125"/>
                      <a:pt x="960" y="147"/>
                      <a:pt x="987" y="169"/>
                    </a:cubicBezTo>
                    <a:cubicBezTo>
                      <a:pt x="988" y="167"/>
                      <a:pt x="990" y="164"/>
                      <a:pt x="991" y="162"/>
                    </a:cubicBezTo>
                    <a:cubicBezTo>
                      <a:pt x="992" y="162"/>
                      <a:pt x="992" y="161"/>
                      <a:pt x="992" y="161"/>
                    </a:cubicBezTo>
                    <a:cubicBezTo>
                      <a:pt x="965" y="140"/>
                      <a:pt x="937" y="119"/>
                      <a:pt x="910" y="98"/>
                    </a:cubicBezTo>
                    <a:moveTo>
                      <a:pt x="1105" y="0"/>
                    </a:moveTo>
                    <a:cubicBezTo>
                      <a:pt x="1074" y="53"/>
                      <a:pt x="1041" y="104"/>
                      <a:pt x="1006" y="154"/>
                    </a:cubicBezTo>
                    <a:cubicBezTo>
                      <a:pt x="1006" y="154"/>
                      <a:pt x="1006" y="154"/>
                      <a:pt x="1006" y="154"/>
                    </a:cubicBezTo>
                    <a:cubicBezTo>
                      <a:pt x="1007" y="155"/>
                      <a:pt x="1008" y="156"/>
                      <a:pt x="1008" y="158"/>
                    </a:cubicBezTo>
                    <a:cubicBezTo>
                      <a:pt x="1044" y="108"/>
                      <a:pt x="1077" y="56"/>
                      <a:pt x="1108" y="3"/>
                    </a:cubicBezTo>
                    <a:cubicBezTo>
                      <a:pt x="1107" y="3"/>
                      <a:pt x="1107" y="2"/>
                      <a:pt x="1106" y="2"/>
                    </a:cubicBezTo>
                    <a:cubicBezTo>
                      <a:pt x="1106" y="2"/>
                      <a:pt x="1105" y="1"/>
                      <a:pt x="1105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8" name="Freeform 69">
                <a:extLst>
                  <a:ext uri="{FF2B5EF4-FFF2-40B4-BE49-F238E27FC236}">
                    <a16:creationId xmlns:a16="http://schemas.microsoft.com/office/drawing/2014/main" xmlns="" id="{9C35B07D-A0AF-4A1B-9AA1-1F8E92E8B3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98" y="4277"/>
                <a:ext cx="44" cy="20"/>
              </a:xfrm>
              <a:custGeom>
                <a:avLst/>
                <a:gdLst>
                  <a:gd name="T0" fmla="*/ 42 w 58"/>
                  <a:gd name="T1" fmla="*/ 0 h 26"/>
                  <a:gd name="T2" fmla="*/ 27 w 58"/>
                  <a:gd name="T3" fmla="*/ 2 h 26"/>
                  <a:gd name="T4" fmla="*/ 2 w 58"/>
                  <a:gd name="T5" fmla="*/ 19 h 26"/>
                  <a:gd name="T6" fmla="*/ 19 w 58"/>
                  <a:gd name="T7" fmla="*/ 26 h 26"/>
                  <a:gd name="T8" fmla="*/ 33 w 58"/>
                  <a:gd name="T9" fmla="*/ 24 h 26"/>
                  <a:gd name="T10" fmla="*/ 58 w 58"/>
                  <a:gd name="T11" fmla="*/ 9 h 26"/>
                  <a:gd name="T12" fmla="*/ 58 w 58"/>
                  <a:gd name="T13" fmla="*/ 7 h 26"/>
                  <a:gd name="T14" fmla="*/ 56 w 58"/>
                  <a:gd name="T15" fmla="*/ 5 h 26"/>
                  <a:gd name="T16" fmla="*/ 42 w 58"/>
                  <a:gd name="T17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8" h="26">
                    <a:moveTo>
                      <a:pt x="42" y="0"/>
                    </a:moveTo>
                    <a:cubicBezTo>
                      <a:pt x="38" y="0"/>
                      <a:pt x="32" y="1"/>
                      <a:pt x="27" y="2"/>
                    </a:cubicBezTo>
                    <a:cubicBezTo>
                      <a:pt x="12" y="6"/>
                      <a:pt x="0" y="13"/>
                      <a:pt x="2" y="19"/>
                    </a:cubicBezTo>
                    <a:cubicBezTo>
                      <a:pt x="3" y="23"/>
                      <a:pt x="10" y="26"/>
                      <a:pt x="19" y="26"/>
                    </a:cubicBezTo>
                    <a:cubicBezTo>
                      <a:pt x="24" y="26"/>
                      <a:pt x="28" y="26"/>
                      <a:pt x="33" y="24"/>
                    </a:cubicBezTo>
                    <a:cubicBezTo>
                      <a:pt x="47" y="22"/>
                      <a:pt x="58" y="15"/>
                      <a:pt x="58" y="9"/>
                    </a:cubicBezTo>
                    <a:cubicBezTo>
                      <a:pt x="58" y="8"/>
                      <a:pt x="58" y="8"/>
                      <a:pt x="58" y="7"/>
                    </a:cubicBezTo>
                    <a:cubicBezTo>
                      <a:pt x="58" y="6"/>
                      <a:pt x="57" y="5"/>
                      <a:pt x="56" y="5"/>
                    </a:cubicBezTo>
                    <a:cubicBezTo>
                      <a:pt x="54" y="2"/>
                      <a:pt x="49" y="0"/>
                      <a:pt x="42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9" name="Freeform 70">
                <a:extLst>
                  <a:ext uri="{FF2B5EF4-FFF2-40B4-BE49-F238E27FC236}">
                    <a16:creationId xmlns:a16="http://schemas.microsoft.com/office/drawing/2014/main" xmlns="" id="{A9731F77-9E2A-47C6-BF30-C416AE11DE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79" y="4068"/>
                <a:ext cx="37" cy="28"/>
              </a:xfrm>
              <a:custGeom>
                <a:avLst/>
                <a:gdLst>
                  <a:gd name="T0" fmla="*/ 37 w 48"/>
                  <a:gd name="T1" fmla="*/ 0 h 36"/>
                  <a:gd name="T2" fmla="*/ 24 w 48"/>
                  <a:gd name="T3" fmla="*/ 4 h 36"/>
                  <a:gd name="T4" fmla="*/ 17 w 48"/>
                  <a:gd name="T5" fmla="*/ 8 h 36"/>
                  <a:gd name="T6" fmla="*/ 16 w 48"/>
                  <a:gd name="T7" fmla="*/ 9 h 36"/>
                  <a:gd name="T8" fmla="*/ 1 w 48"/>
                  <a:gd name="T9" fmla="*/ 31 h 36"/>
                  <a:gd name="T10" fmla="*/ 2 w 48"/>
                  <a:gd name="T11" fmla="*/ 33 h 36"/>
                  <a:gd name="T12" fmla="*/ 4 w 48"/>
                  <a:gd name="T13" fmla="*/ 35 h 36"/>
                  <a:gd name="T14" fmla="*/ 9 w 48"/>
                  <a:gd name="T15" fmla="*/ 36 h 36"/>
                  <a:gd name="T16" fmla="*/ 30 w 48"/>
                  <a:gd name="T17" fmla="*/ 29 h 36"/>
                  <a:gd name="T18" fmla="*/ 45 w 48"/>
                  <a:gd name="T19" fmla="*/ 4 h 36"/>
                  <a:gd name="T20" fmla="*/ 37 w 48"/>
                  <a:gd name="T21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8" h="36">
                    <a:moveTo>
                      <a:pt x="37" y="0"/>
                    </a:moveTo>
                    <a:cubicBezTo>
                      <a:pt x="34" y="0"/>
                      <a:pt x="29" y="2"/>
                      <a:pt x="24" y="4"/>
                    </a:cubicBezTo>
                    <a:cubicBezTo>
                      <a:pt x="22" y="5"/>
                      <a:pt x="19" y="7"/>
                      <a:pt x="17" y="8"/>
                    </a:cubicBezTo>
                    <a:cubicBezTo>
                      <a:pt x="17" y="8"/>
                      <a:pt x="17" y="9"/>
                      <a:pt x="16" y="9"/>
                    </a:cubicBezTo>
                    <a:cubicBezTo>
                      <a:pt x="6" y="16"/>
                      <a:pt x="0" y="25"/>
                      <a:pt x="1" y="31"/>
                    </a:cubicBezTo>
                    <a:cubicBezTo>
                      <a:pt x="1" y="32"/>
                      <a:pt x="1" y="33"/>
                      <a:pt x="2" y="33"/>
                    </a:cubicBezTo>
                    <a:cubicBezTo>
                      <a:pt x="2" y="34"/>
                      <a:pt x="3" y="34"/>
                      <a:pt x="4" y="35"/>
                    </a:cubicBezTo>
                    <a:cubicBezTo>
                      <a:pt x="5" y="36"/>
                      <a:pt x="7" y="36"/>
                      <a:pt x="9" y="36"/>
                    </a:cubicBezTo>
                    <a:cubicBezTo>
                      <a:pt x="15" y="36"/>
                      <a:pt x="23" y="33"/>
                      <a:pt x="30" y="29"/>
                    </a:cubicBezTo>
                    <a:cubicBezTo>
                      <a:pt x="42" y="21"/>
                      <a:pt x="48" y="9"/>
                      <a:pt x="45" y="4"/>
                    </a:cubicBezTo>
                    <a:cubicBezTo>
                      <a:pt x="43" y="1"/>
                      <a:pt x="41" y="0"/>
                      <a:pt x="37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0" name="Freeform 71">
                <a:extLst>
                  <a:ext uri="{FF2B5EF4-FFF2-40B4-BE49-F238E27FC236}">
                    <a16:creationId xmlns:a16="http://schemas.microsoft.com/office/drawing/2014/main" xmlns="" id="{B7AE4D2D-F7C2-4A69-BC74-76A2E11AD8B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92" y="3560"/>
                <a:ext cx="21" cy="29"/>
              </a:xfrm>
              <a:custGeom>
                <a:avLst/>
                <a:gdLst>
                  <a:gd name="T0" fmla="*/ 22 w 28"/>
                  <a:gd name="T1" fmla="*/ 0 h 37"/>
                  <a:gd name="T2" fmla="*/ 6 w 28"/>
                  <a:gd name="T3" fmla="*/ 14 h 37"/>
                  <a:gd name="T4" fmla="*/ 3 w 28"/>
                  <a:gd name="T5" fmla="*/ 34 h 37"/>
                  <a:gd name="T6" fmla="*/ 4 w 28"/>
                  <a:gd name="T7" fmla="*/ 36 h 37"/>
                  <a:gd name="T8" fmla="*/ 6 w 28"/>
                  <a:gd name="T9" fmla="*/ 37 h 37"/>
                  <a:gd name="T10" fmla="*/ 7 w 28"/>
                  <a:gd name="T11" fmla="*/ 37 h 37"/>
                  <a:gd name="T12" fmla="*/ 22 w 28"/>
                  <a:gd name="T13" fmla="*/ 24 h 37"/>
                  <a:gd name="T14" fmla="*/ 24 w 28"/>
                  <a:gd name="T15" fmla="*/ 0 h 37"/>
                  <a:gd name="T16" fmla="*/ 22 w 28"/>
                  <a:gd name="T1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8" h="37">
                    <a:moveTo>
                      <a:pt x="22" y="0"/>
                    </a:moveTo>
                    <a:cubicBezTo>
                      <a:pt x="17" y="0"/>
                      <a:pt x="11" y="5"/>
                      <a:pt x="6" y="14"/>
                    </a:cubicBezTo>
                    <a:cubicBezTo>
                      <a:pt x="1" y="21"/>
                      <a:pt x="0" y="30"/>
                      <a:pt x="3" y="34"/>
                    </a:cubicBezTo>
                    <a:cubicBezTo>
                      <a:pt x="3" y="35"/>
                      <a:pt x="4" y="36"/>
                      <a:pt x="4" y="36"/>
                    </a:cubicBezTo>
                    <a:cubicBezTo>
                      <a:pt x="5" y="36"/>
                      <a:pt x="5" y="37"/>
                      <a:pt x="6" y="37"/>
                    </a:cubicBezTo>
                    <a:cubicBezTo>
                      <a:pt x="6" y="37"/>
                      <a:pt x="7" y="37"/>
                      <a:pt x="7" y="37"/>
                    </a:cubicBezTo>
                    <a:cubicBezTo>
                      <a:pt x="12" y="37"/>
                      <a:pt x="18" y="32"/>
                      <a:pt x="22" y="24"/>
                    </a:cubicBezTo>
                    <a:cubicBezTo>
                      <a:pt x="28" y="13"/>
                      <a:pt x="28" y="4"/>
                      <a:pt x="24" y="0"/>
                    </a:cubicBezTo>
                    <a:cubicBezTo>
                      <a:pt x="23" y="0"/>
                      <a:pt x="23" y="0"/>
                      <a:pt x="22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1" name="Freeform 72">
                <a:extLst>
                  <a:ext uri="{FF2B5EF4-FFF2-40B4-BE49-F238E27FC236}">
                    <a16:creationId xmlns:a16="http://schemas.microsoft.com/office/drawing/2014/main" xmlns="" id="{47C6AA16-6C8E-4A0C-A32A-C590C4F83BB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01" y="3953"/>
                <a:ext cx="34" cy="26"/>
              </a:xfrm>
              <a:custGeom>
                <a:avLst/>
                <a:gdLst>
                  <a:gd name="T0" fmla="*/ 35 w 45"/>
                  <a:gd name="T1" fmla="*/ 0 h 34"/>
                  <a:gd name="T2" fmla="*/ 17 w 45"/>
                  <a:gd name="T3" fmla="*/ 7 h 34"/>
                  <a:gd name="T4" fmla="*/ 4 w 45"/>
                  <a:gd name="T5" fmla="*/ 31 h 34"/>
                  <a:gd name="T6" fmla="*/ 12 w 45"/>
                  <a:gd name="T7" fmla="*/ 34 h 34"/>
                  <a:gd name="T8" fmla="*/ 29 w 45"/>
                  <a:gd name="T9" fmla="*/ 28 h 34"/>
                  <a:gd name="T10" fmla="*/ 30 w 45"/>
                  <a:gd name="T11" fmla="*/ 27 h 34"/>
                  <a:gd name="T12" fmla="*/ 36 w 45"/>
                  <a:gd name="T13" fmla="*/ 22 h 34"/>
                  <a:gd name="T14" fmla="*/ 44 w 45"/>
                  <a:gd name="T15" fmla="*/ 6 h 34"/>
                  <a:gd name="T16" fmla="*/ 43 w 45"/>
                  <a:gd name="T17" fmla="*/ 4 h 34"/>
                  <a:gd name="T18" fmla="*/ 41 w 45"/>
                  <a:gd name="T19" fmla="*/ 2 h 34"/>
                  <a:gd name="T20" fmla="*/ 35 w 45"/>
                  <a:gd name="T21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5" h="34">
                    <a:moveTo>
                      <a:pt x="35" y="0"/>
                    </a:moveTo>
                    <a:cubicBezTo>
                      <a:pt x="29" y="0"/>
                      <a:pt x="23" y="2"/>
                      <a:pt x="17" y="7"/>
                    </a:cubicBezTo>
                    <a:cubicBezTo>
                      <a:pt x="6" y="15"/>
                      <a:pt x="0" y="25"/>
                      <a:pt x="4" y="31"/>
                    </a:cubicBezTo>
                    <a:cubicBezTo>
                      <a:pt x="5" y="33"/>
                      <a:pt x="8" y="34"/>
                      <a:pt x="12" y="34"/>
                    </a:cubicBezTo>
                    <a:cubicBezTo>
                      <a:pt x="17" y="34"/>
                      <a:pt x="23" y="32"/>
                      <a:pt x="29" y="28"/>
                    </a:cubicBezTo>
                    <a:cubicBezTo>
                      <a:pt x="30" y="28"/>
                      <a:pt x="30" y="27"/>
                      <a:pt x="30" y="27"/>
                    </a:cubicBezTo>
                    <a:cubicBezTo>
                      <a:pt x="32" y="26"/>
                      <a:pt x="34" y="24"/>
                      <a:pt x="36" y="22"/>
                    </a:cubicBezTo>
                    <a:cubicBezTo>
                      <a:pt x="42" y="17"/>
                      <a:pt x="45" y="10"/>
                      <a:pt x="44" y="6"/>
                    </a:cubicBezTo>
                    <a:cubicBezTo>
                      <a:pt x="43" y="5"/>
                      <a:pt x="43" y="4"/>
                      <a:pt x="43" y="4"/>
                    </a:cubicBezTo>
                    <a:cubicBezTo>
                      <a:pt x="42" y="3"/>
                      <a:pt x="42" y="3"/>
                      <a:pt x="41" y="2"/>
                    </a:cubicBezTo>
                    <a:cubicBezTo>
                      <a:pt x="39" y="1"/>
                      <a:pt x="37" y="0"/>
                      <a:pt x="35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2" name="Freeform 73">
                <a:extLst>
                  <a:ext uri="{FF2B5EF4-FFF2-40B4-BE49-F238E27FC236}">
                    <a16:creationId xmlns:a16="http://schemas.microsoft.com/office/drawing/2014/main" xmlns="" id="{0C79C09E-1D4F-4850-AC81-3C0847CC53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21" y="3641"/>
                <a:ext cx="29" cy="31"/>
              </a:xfrm>
              <a:custGeom>
                <a:avLst/>
                <a:gdLst>
                  <a:gd name="T0" fmla="*/ 28 w 38"/>
                  <a:gd name="T1" fmla="*/ 0 h 40"/>
                  <a:gd name="T2" fmla="*/ 10 w 38"/>
                  <a:gd name="T3" fmla="*/ 12 h 40"/>
                  <a:gd name="T4" fmla="*/ 4 w 38"/>
                  <a:gd name="T5" fmla="*/ 37 h 40"/>
                  <a:gd name="T6" fmla="*/ 5 w 38"/>
                  <a:gd name="T7" fmla="*/ 39 h 40"/>
                  <a:gd name="T8" fmla="*/ 7 w 38"/>
                  <a:gd name="T9" fmla="*/ 40 h 40"/>
                  <a:gd name="T10" fmla="*/ 9 w 38"/>
                  <a:gd name="T11" fmla="*/ 40 h 40"/>
                  <a:gd name="T12" fmla="*/ 23 w 38"/>
                  <a:gd name="T13" fmla="*/ 33 h 40"/>
                  <a:gd name="T14" fmla="*/ 29 w 38"/>
                  <a:gd name="T15" fmla="*/ 27 h 40"/>
                  <a:gd name="T16" fmla="*/ 29 w 38"/>
                  <a:gd name="T17" fmla="*/ 27 h 40"/>
                  <a:gd name="T18" fmla="*/ 33 w 38"/>
                  <a:gd name="T19" fmla="*/ 2 h 40"/>
                  <a:gd name="T20" fmla="*/ 28 w 38"/>
                  <a:gd name="T21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40">
                    <a:moveTo>
                      <a:pt x="28" y="0"/>
                    </a:moveTo>
                    <a:cubicBezTo>
                      <a:pt x="23" y="0"/>
                      <a:pt x="15" y="5"/>
                      <a:pt x="10" y="12"/>
                    </a:cubicBezTo>
                    <a:cubicBezTo>
                      <a:pt x="2" y="22"/>
                      <a:pt x="0" y="32"/>
                      <a:pt x="4" y="37"/>
                    </a:cubicBezTo>
                    <a:cubicBezTo>
                      <a:pt x="4" y="38"/>
                      <a:pt x="5" y="38"/>
                      <a:pt x="5" y="39"/>
                    </a:cubicBezTo>
                    <a:cubicBezTo>
                      <a:pt x="6" y="39"/>
                      <a:pt x="6" y="40"/>
                      <a:pt x="7" y="40"/>
                    </a:cubicBezTo>
                    <a:cubicBezTo>
                      <a:pt x="8" y="40"/>
                      <a:pt x="9" y="40"/>
                      <a:pt x="9" y="40"/>
                    </a:cubicBezTo>
                    <a:cubicBezTo>
                      <a:pt x="13" y="40"/>
                      <a:pt x="18" y="38"/>
                      <a:pt x="23" y="33"/>
                    </a:cubicBezTo>
                    <a:cubicBezTo>
                      <a:pt x="25" y="31"/>
                      <a:pt x="27" y="29"/>
                      <a:pt x="29" y="27"/>
                    </a:cubicBezTo>
                    <a:cubicBezTo>
                      <a:pt x="29" y="27"/>
                      <a:pt x="29" y="27"/>
                      <a:pt x="29" y="27"/>
                    </a:cubicBezTo>
                    <a:cubicBezTo>
                      <a:pt x="36" y="17"/>
                      <a:pt x="38" y="5"/>
                      <a:pt x="33" y="2"/>
                    </a:cubicBezTo>
                    <a:cubicBezTo>
                      <a:pt x="31" y="0"/>
                      <a:pt x="30" y="0"/>
                      <a:pt x="28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3" name="Freeform 74">
                <a:extLst>
                  <a:ext uri="{FF2B5EF4-FFF2-40B4-BE49-F238E27FC236}">
                    <a16:creationId xmlns:a16="http://schemas.microsoft.com/office/drawing/2014/main" xmlns="" id="{3CA413C7-127A-4DE5-95B2-56AEFE15A4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01" y="3704"/>
                <a:ext cx="18" cy="21"/>
              </a:xfrm>
              <a:custGeom>
                <a:avLst/>
                <a:gdLst>
                  <a:gd name="T0" fmla="*/ 19 w 23"/>
                  <a:gd name="T1" fmla="*/ 0 h 27"/>
                  <a:gd name="T2" fmla="*/ 7 w 23"/>
                  <a:gd name="T3" fmla="*/ 8 h 27"/>
                  <a:gd name="T4" fmla="*/ 6 w 23"/>
                  <a:gd name="T5" fmla="*/ 9 h 27"/>
                  <a:gd name="T6" fmla="*/ 2 w 23"/>
                  <a:gd name="T7" fmla="*/ 16 h 27"/>
                  <a:gd name="T8" fmla="*/ 3 w 23"/>
                  <a:gd name="T9" fmla="*/ 26 h 27"/>
                  <a:gd name="T10" fmla="*/ 6 w 23"/>
                  <a:gd name="T11" fmla="*/ 27 h 27"/>
                  <a:gd name="T12" fmla="*/ 18 w 23"/>
                  <a:gd name="T13" fmla="*/ 18 h 27"/>
                  <a:gd name="T14" fmla="*/ 23 w 23"/>
                  <a:gd name="T15" fmla="*/ 5 h 27"/>
                  <a:gd name="T16" fmla="*/ 21 w 23"/>
                  <a:gd name="T17" fmla="*/ 1 h 27"/>
                  <a:gd name="T18" fmla="*/ 21 w 23"/>
                  <a:gd name="T19" fmla="*/ 1 h 27"/>
                  <a:gd name="T20" fmla="*/ 19 w 23"/>
                  <a:gd name="T21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3" h="27">
                    <a:moveTo>
                      <a:pt x="19" y="0"/>
                    </a:moveTo>
                    <a:cubicBezTo>
                      <a:pt x="15" y="0"/>
                      <a:pt x="11" y="4"/>
                      <a:pt x="7" y="8"/>
                    </a:cubicBezTo>
                    <a:cubicBezTo>
                      <a:pt x="7" y="8"/>
                      <a:pt x="7" y="9"/>
                      <a:pt x="6" y="9"/>
                    </a:cubicBezTo>
                    <a:cubicBezTo>
                      <a:pt x="5" y="11"/>
                      <a:pt x="3" y="14"/>
                      <a:pt x="2" y="16"/>
                    </a:cubicBezTo>
                    <a:cubicBezTo>
                      <a:pt x="1" y="20"/>
                      <a:pt x="0" y="24"/>
                      <a:pt x="3" y="26"/>
                    </a:cubicBezTo>
                    <a:cubicBezTo>
                      <a:pt x="3" y="26"/>
                      <a:pt x="4" y="27"/>
                      <a:pt x="6" y="27"/>
                    </a:cubicBezTo>
                    <a:cubicBezTo>
                      <a:pt x="9" y="27"/>
                      <a:pt x="15" y="23"/>
                      <a:pt x="18" y="18"/>
                    </a:cubicBezTo>
                    <a:cubicBezTo>
                      <a:pt x="22" y="14"/>
                      <a:pt x="23" y="8"/>
                      <a:pt x="23" y="5"/>
                    </a:cubicBezTo>
                    <a:cubicBezTo>
                      <a:pt x="23" y="3"/>
                      <a:pt x="22" y="2"/>
                      <a:pt x="21" y="1"/>
                    </a:cubicBezTo>
                    <a:cubicBezTo>
                      <a:pt x="21" y="1"/>
                      <a:pt x="21" y="1"/>
                      <a:pt x="21" y="1"/>
                    </a:cubicBezTo>
                    <a:cubicBezTo>
                      <a:pt x="20" y="0"/>
                      <a:pt x="19" y="0"/>
                      <a:pt x="19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4" name="Freeform 75">
                <a:extLst>
                  <a:ext uri="{FF2B5EF4-FFF2-40B4-BE49-F238E27FC236}">
                    <a16:creationId xmlns:a16="http://schemas.microsoft.com/office/drawing/2014/main" xmlns="" id="{E6770D47-92F9-4EF8-A855-1EE1377B461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996" y="641"/>
                <a:ext cx="870" cy="3477"/>
              </a:xfrm>
              <a:custGeom>
                <a:avLst/>
                <a:gdLst>
                  <a:gd name="T0" fmla="*/ 1106 w 1126"/>
                  <a:gd name="T1" fmla="*/ 2571 h 4504"/>
                  <a:gd name="T2" fmla="*/ 1102 w 1126"/>
                  <a:gd name="T3" fmla="*/ 2573 h 4504"/>
                  <a:gd name="T4" fmla="*/ 1102 w 1126"/>
                  <a:gd name="T5" fmla="*/ 2573 h 4504"/>
                  <a:gd name="T6" fmla="*/ 1099 w 1126"/>
                  <a:gd name="T7" fmla="*/ 2571 h 4504"/>
                  <a:gd name="T8" fmla="*/ 744 w 1126"/>
                  <a:gd name="T9" fmla="*/ 4501 h 4504"/>
                  <a:gd name="T10" fmla="*/ 746 w 1126"/>
                  <a:gd name="T11" fmla="*/ 4501 h 4504"/>
                  <a:gd name="T12" fmla="*/ 748 w 1126"/>
                  <a:gd name="T13" fmla="*/ 4501 h 4504"/>
                  <a:gd name="T14" fmla="*/ 750 w 1126"/>
                  <a:gd name="T15" fmla="*/ 4504 h 4504"/>
                  <a:gd name="T16" fmla="*/ 1106 w 1126"/>
                  <a:gd name="T17" fmla="*/ 2571 h 4504"/>
                  <a:gd name="T18" fmla="*/ 1079 w 1126"/>
                  <a:gd name="T19" fmla="*/ 2462 h 4504"/>
                  <a:gd name="T20" fmla="*/ 834 w 1126"/>
                  <a:gd name="T21" fmla="*/ 2481 h 4504"/>
                  <a:gd name="T22" fmla="*/ 836 w 1126"/>
                  <a:gd name="T23" fmla="*/ 2507 h 4504"/>
                  <a:gd name="T24" fmla="*/ 836 w 1126"/>
                  <a:gd name="T25" fmla="*/ 2511 h 4504"/>
                  <a:gd name="T26" fmla="*/ 1080 w 1126"/>
                  <a:gd name="T27" fmla="*/ 2493 h 4504"/>
                  <a:gd name="T28" fmla="*/ 1080 w 1126"/>
                  <a:gd name="T29" fmla="*/ 2488 h 4504"/>
                  <a:gd name="T30" fmla="*/ 1079 w 1126"/>
                  <a:gd name="T31" fmla="*/ 2462 h 4504"/>
                  <a:gd name="T32" fmla="*/ 292 w 1126"/>
                  <a:gd name="T33" fmla="*/ 713 h 4504"/>
                  <a:gd name="T34" fmla="*/ 290 w 1126"/>
                  <a:gd name="T35" fmla="*/ 716 h 4504"/>
                  <a:gd name="T36" fmla="*/ 287 w 1126"/>
                  <a:gd name="T37" fmla="*/ 717 h 4504"/>
                  <a:gd name="T38" fmla="*/ 286 w 1126"/>
                  <a:gd name="T39" fmla="*/ 717 h 4504"/>
                  <a:gd name="T40" fmla="*/ 809 w 1126"/>
                  <a:gd name="T41" fmla="*/ 2429 h 4504"/>
                  <a:gd name="T42" fmla="*/ 812 w 1126"/>
                  <a:gd name="T43" fmla="*/ 2428 h 4504"/>
                  <a:gd name="T44" fmla="*/ 813 w 1126"/>
                  <a:gd name="T45" fmla="*/ 2428 h 4504"/>
                  <a:gd name="T46" fmla="*/ 816 w 1126"/>
                  <a:gd name="T47" fmla="*/ 2429 h 4504"/>
                  <a:gd name="T48" fmla="*/ 292 w 1126"/>
                  <a:gd name="T49" fmla="*/ 713 h 4504"/>
                  <a:gd name="T50" fmla="*/ 400 w 1126"/>
                  <a:gd name="T51" fmla="*/ 543 h 4504"/>
                  <a:gd name="T52" fmla="*/ 261 w 1126"/>
                  <a:gd name="T53" fmla="*/ 633 h 4504"/>
                  <a:gd name="T54" fmla="*/ 264 w 1126"/>
                  <a:gd name="T55" fmla="*/ 638 h 4504"/>
                  <a:gd name="T56" fmla="*/ 276 w 1126"/>
                  <a:gd name="T57" fmla="*/ 660 h 4504"/>
                  <a:gd name="T58" fmla="*/ 417 w 1126"/>
                  <a:gd name="T59" fmla="*/ 569 h 4504"/>
                  <a:gd name="T60" fmla="*/ 402 w 1126"/>
                  <a:gd name="T61" fmla="*/ 548 h 4504"/>
                  <a:gd name="T62" fmla="*/ 400 w 1126"/>
                  <a:gd name="T63" fmla="*/ 543 h 4504"/>
                  <a:gd name="T64" fmla="*/ 5 w 1126"/>
                  <a:gd name="T65" fmla="*/ 0 h 4504"/>
                  <a:gd name="T66" fmla="*/ 3 w 1126"/>
                  <a:gd name="T67" fmla="*/ 3 h 4504"/>
                  <a:gd name="T68" fmla="*/ 0 w 1126"/>
                  <a:gd name="T69" fmla="*/ 4 h 4504"/>
                  <a:gd name="T70" fmla="*/ 0 w 1126"/>
                  <a:gd name="T71" fmla="*/ 4 h 4504"/>
                  <a:gd name="T72" fmla="*/ 383 w 1126"/>
                  <a:gd name="T73" fmla="*/ 499 h 4504"/>
                  <a:gd name="T74" fmla="*/ 384 w 1126"/>
                  <a:gd name="T75" fmla="*/ 497 h 4504"/>
                  <a:gd name="T76" fmla="*/ 386 w 1126"/>
                  <a:gd name="T77" fmla="*/ 497 h 4504"/>
                  <a:gd name="T78" fmla="*/ 392 w 1126"/>
                  <a:gd name="T79" fmla="*/ 499 h 4504"/>
                  <a:gd name="T80" fmla="*/ 5 w 1126"/>
                  <a:gd name="T81" fmla="*/ 0 h 45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126" h="4504">
                    <a:moveTo>
                      <a:pt x="1106" y="2571"/>
                    </a:moveTo>
                    <a:cubicBezTo>
                      <a:pt x="1104" y="2572"/>
                      <a:pt x="1103" y="2573"/>
                      <a:pt x="1102" y="2573"/>
                    </a:cubicBezTo>
                    <a:cubicBezTo>
                      <a:pt x="1102" y="2573"/>
                      <a:pt x="1102" y="2573"/>
                      <a:pt x="1102" y="2573"/>
                    </a:cubicBezTo>
                    <a:cubicBezTo>
                      <a:pt x="1101" y="2573"/>
                      <a:pt x="1100" y="2572"/>
                      <a:pt x="1099" y="2571"/>
                    </a:cubicBezTo>
                    <a:cubicBezTo>
                      <a:pt x="1119" y="3229"/>
                      <a:pt x="998" y="3895"/>
                      <a:pt x="744" y="4501"/>
                    </a:cubicBezTo>
                    <a:cubicBezTo>
                      <a:pt x="745" y="4501"/>
                      <a:pt x="745" y="4501"/>
                      <a:pt x="746" y="4501"/>
                    </a:cubicBezTo>
                    <a:cubicBezTo>
                      <a:pt x="746" y="4501"/>
                      <a:pt x="747" y="4501"/>
                      <a:pt x="748" y="4501"/>
                    </a:cubicBezTo>
                    <a:cubicBezTo>
                      <a:pt x="749" y="4502"/>
                      <a:pt x="750" y="4502"/>
                      <a:pt x="750" y="4504"/>
                    </a:cubicBezTo>
                    <a:cubicBezTo>
                      <a:pt x="1004" y="3896"/>
                      <a:pt x="1126" y="3230"/>
                      <a:pt x="1106" y="2571"/>
                    </a:cubicBezTo>
                    <a:moveTo>
                      <a:pt x="1079" y="2462"/>
                    </a:moveTo>
                    <a:cubicBezTo>
                      <a:pt x="998" y="2468"/>
                      <a:pt x="916" y="2474"/>
                      <a:pt x="834" y="2481"/>
                    </a:cubicBezTo>
                    <a:cubicBezTo>
                      <a:pt x="835" y="2489"/>
                      <a:pt x="836" y="2498"/>
                      <a:pt x="836" y="2507"/>
                    </a:cubicBezTo>
                    <a:cubicBezTo>
                      <a:pt x="836" y="2508"/>
                      <a:pt x="836" y="2509"/>
                      <a:pt x="836" y="2511"/>
                    </a:cubicBezTo>
                    <a:cubicBezTo>
                      <a:pt x="917" y="2505"/>
                      <a:pt x="999" y="2500"/>
                      <a:pt x="1080" y="2493"/>
                    </a:cubicBezTo>
                    <a:cubicBezTo>
                      <a:pt x="1080" y="2492"/>
                      <a:pt x="1080" y="2490"/>
                      <a:pt x="1080" y="2488"/>
                    </a:cubicBezTo>
                    <a:cubicBezTo>
                      <a:pt x="1079" y="2479"/>
                      <a:pt x="1079" y="2470"/>
                      <a:pt x="1079" y="2462"/>
                    </a:cubicBezTo>
                    <a:moveTo>
                      <a:pt x="292" y="713"/>
                    </a:moveTo>
                    <a:cubicBezTo>
                      <a:pt x="291" y="715"/>
                      <a:pt x="291" y="716"/>
                      <a:pt x="290" y="716"/>
                    </a:cubicBezTo>
                    <a:cubicBezTo>
                      <a:pt x="289" y="717"/>
                      <a:pt x="288" y="717"/>
                      <a:pt x="287" y="717"/>
                    </a:cubicBezTo>
                    <a:cubicBezTo>
                      <a:pt x="287" y="717"/>
                      <a:pt x="286" y="717"/>
                      <a:pt x="286" y="717"/>
                    </a:cubicBezTo>
                    <a:cubicBezTo>
                      <a:pt x="597" y="1238"/>
                      <a:pt x="768" y="1828"/>
                      <a:pt x="809" y="2429"/>
                    </a:cubicBezTo>
                    <a:cubicBezTo>
                      <a:pt x="810" y="2429"/>
                      <a:pt x="811" y="2428"/>
                      <a:pt x="812" y="2428"/>
                    </a:cubicBezTo>
                    <a:cubicBezTo>
                      <a:pt x="813" y="2428"/>
                      <a:pt x="813" y="2428"/>
                      <a:pt x="813" y="2428"/>
                    </a:cubicBezTo>
                    <a:cubicBezTo>
                      <a:pt x="814" y="2428"/>
                      <a:pt x="815" y="2428"/>
                      <a:pt x="816" y="2429"/>
                    </a:cubicBezTo>
                    <a:cubicBezTo>
                      <a:pt x="775" y="1826"/>
                      <a:pt x="603" y="1235"/>
                      <a:pt x="292" y="713"/>
                    </a:cubicBezTo>
                    <a:moveTo>
                      <a:pt x="400" y="543"/>
                    </a:moveTo>
                    <a:cubicBezTo>
                      <a:pt x="354" y="573"/>
                      <a:pt x="308" y="603"/>
                      <a:pt x="261" y="633"/>
                    </a:cubicBezTo>
                    <a:cubicBezTo>
                      <a:pt x="262" y="635"/>
                      <a:pt x="263" y="636"/>
                      <a:pt x="264" y="638"/>
                    </a:cubicBezTo>
                    <a:cubicBezTo>
                      <a:pt x="269" y="645"/>
                      <a:pt x="273" y="653"/>
                      <a:pt x="276" y="660"/>
                    </a:cubicBezTo>
                    <a:cubicBezTo>
                      <a:pt x="324" y="630"/>
                      <a:pt x="371" y="600"/>
                      <a:pt x="417" y="569"/>
                    </a:cubicBezTo>
                    <a:cubicBezTo>
                      <a:pt x="413" y="563"/>
                      <a:pt x="407" y="556"/>
                      <a:pt x="402" y="548"/>
                    </a:cubicBezTo>
                    <a:cubicBezTo>
                      <a:pt x="401" y="546"/>
                      <a:pt x="400" y="545"/>
                      <a:pt x="400" y="543"/>
                    </a:cubicBezTo>
                    <a:moveTo>
                      <a:pt x="5" y="0"/>
                    </a:moveTo>
                    <a:cubicBezTo>
                      <a:pt x="5" y="1"/>
                      <a:pt x="4" y="2"/>
                      <a:pt x="3" y="3"/>
                    </a:cubicBezTo>
                    <a:cubicBezTo>
                      <a:pt x="2" y="4"/>
                      <a:pt x="1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143" y="159"/>
                      <a:pt x="271" y="325"/>
                      <a:pt x="383" y="499"/>
                    </a:cubicBezTo>
                    <a:cubicBezTo>
                      <a:pt x="383" y="498"/>
                      <a:pt x="384" y="497"/>
                      <a:pt x="384" y="497"/>
                    </a:cubicBezTo>
                    <a:cubicBezTo>
                      <a:pt x="385" y="497"/>
                      <a:pt x="385" y="497"/>
                      <a:pt x="386" y="497"/>
                    </a:cubicBezTo>
                    <a:cubicBezTo>
                      <a:pt x="387" y="497"/>
                      <a:pt x="389" y="497"/>
                      <a:pt x="392" y="499"/>
                    </a:cubicBezTo>
                    <a:cubicBezTo>
                      <a:pt x="279" y="324"/>
                      <a:pt x="150" y="156"/>
                      <a:pt x="5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5" name="Freeform 76">
                <a:extLst>
                  <a:ext uri="{FF2B5EF4-FFF2-40B4-BE49-F238E27FC236}">
                    <a16:creationId xmlns:a16="http://schemas.microsoft.com/office/drawing/2014/main" xmlns="" id="{6B62C036-5E27-43B9-8E83-06D3A584CE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13" y="4116"/>
                <a:ext cx="66" cy="121"/>
              </a:xfrm>
              <a:custGeom>
                <a:avLst/>
                <a:gdLst>
                  <a:gd name="T0" fmla="*/ 77 w 86"/>
                  <a:gd name="T1" fmla="*/ 0 h 157"/>
                  <a:gd name="T2" fmla="*/ 75 w 86"/>
                  <a:gd name="T3" fmla="*/ 0 h 157"/>
                  <a:gd name="T4" fmla="*/ 28 w 86"/>
                  <a:gd name="T5" fmla="*/ 70 h 157"/>
                  <a:gd name="T6" fmla="*/ 9 w 86"/>
                  <a:gd name="T7" fmla="*/ 156 h 157"/>
                  <a:gd name="T8" fmla="*/ 11 w 86"/>
                  <a:gd name="T9" fmla="*/ 157 h 157"/>
                  <a:gd name="T10" fmla="*/ 62 w 86"/>
                  <a:gd name="T11" fmla="*/ 86 h 157"/>
                  <a:gd name="T12" fmla="*/ 81 w 86"/>
                  <a:gd name="T13" fmla="*/ 3 h 157"/>
                  <a:gd name="T14" fmla="*/ 79 w 86"/>
                  <a:gd name="T15" fmla="*/ 0 h 157"/>
                  <a:gd name="T16" fmla="*/ 77 w 86"/>
                  <a:gd name="T17" fmla="*/ 0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6" h="157">
                    <a:moveTo>
                      <a:pt x="77" y="0"/>
                    </a:moveTo>
                    <a:cubicBezTo>
                      <a:pt x="76" y="0"/>
                      <a:pt x="76" y="0"/>
                      <a:pt x="75" y="0"/>
                    </a:cubicBezTo>
                    <a:cubicBezTo>
                      <a:pt x="64" y="2"/>
                      <a:pt x="45" y="32"/>
                      <a:pt x="28" y="70"/>
                    </a:cubicBezTo>
                    <a:cubicBezTo>
                      <a:pt x="9" y="114"/>
                      <a:pt x="0" y="152"/>
                      <a:pt x="9" y="156"/>
                    </a:cubicBezTo>
                    <a:cubicBezTo>
                      <a:pt x="10" y="157"/>
                      <a:pt x="10" y="157"/>
                      <a:pt x="11" y="157"/>
                    </a:cubicBezTo>
                    <a:cubicBezTo>
                      <a:pt x="22" y="157"/>
                      <a:pt x="43" y="127"/>
                      <a:pt x="62" y="86"/>
                    </a:cubicBezTo>
                    <a:cubicBezTo>
                      <a:pt x="79" y="47"/>
                      <a:pt x="86" y="13"/>
                      <a:pt x="81" y="3"/>
                    </a:cubicBezTo>
                    <a:cubicBezTo>
                      <a:pt x="81" y="1"/>
                      <a:pt x="80" y="1"/>
                      <a:pt x="79" y="0"/>
                    </a:cubicBezTo>
                    <a:cubicBezTo>
                      <a:pt x="78" y="0"/>
                      <a:pt x="77" y="0"/>
                      <a:pt x="77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6" name="Freeform 77">
                <a:extLst>
                  <a:ext uri="{FF2B5EF4-FFF2-40B4-BE49-F238E27FC236}">
                    <a16:creationId xmlns:a16="http://schemas.microsoft.com/office/drawing/2014/main" xmlns="" id="{EBC51407-4905-4D4C-9192-7AF49E25F3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29" y="2495"/>
                <a:ext cx="32" cy="132"/>
              </a:xfrm>
              <a:custGeom>
                <a:avLst/>
                <a:gdLst>
                  <a:gd name="T0" fmla="*/ 15 w 41"/>
                  <a:gd name="T1" fmla="*/ 0 h 172"/>
                  <a:gd name="T2" fmla="*/ 15 w 41"/>
                  <a:gd name="T3" fmla="*/ 0 h 172"/>
                  <a:gd name="T4" fmla="*/ 0 w 41"/>
                  <a:gd name="T5" fmla="*/ 61 h 172"/>
                  <a:gd name="T6" fmla="*/ 1 w 41"/>
                  <a:gd name="T7" fmla="*/ 87 h 172"/>
                  <a:gd name="T8" fmla="*/ 1 w 41"/>
                  <a:gd name="T9" fmla="*/ 92 h 172"/>
                  <a:gd name="T10" fmla="*/ 7 w 41"/>
                  <a:gd name="T11" fmla="*/ 138 h 172"/>
                  <a:gd name="T12" fmla="*/ 18 w 41"/>
                  <a:gd name="T13" fmla="*/ 77 h 172"/>
                  <a:gd name="T14" fmla="*/ 22 w 41"/>
                  <a:gd name="T15" fmla="*/ 94 h 172"/>
                  <a:gd name="T16" fmla="*/ 11 w 41"/>
                  <a:gd name="T17" fmla="*/ 154 h 172"/>
                  <a:gd name="T18" fmla="*/ 20 w 41"/>
                  <a:gd name="T19" fmla="*/ 170 h 172"/>
                  <a:gd name="T20" fmla="*/ 23 w 41"/>
                  <a:gd name="T21" fmla="*/ 172 h 172"/>
                  <a:gd name="T22" fmla="*/ 23 w 41"/>
                  <a:gd name="T23" fmla="*/ 172 h 172"/>
                  <a:gd name="T24" fmla="*/ 27 w 41"/>
                  <a:gd name="T25" fmla="*/ 170 h 172"/>
                  <a:gd name="T26" fmla="*/ 38 w 41"/>
                  <a:gd name="T27" fmla="*/ 85 h 172"/>
                  <a:gd name="T28" fmla="*/ 15 w 41"/>
                  <a:gd name="T29" fmla="*/ 0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1" h="172">
                    <a:moveTo>
                      <a:pt x="15" y="0"/>
                    </a:moveTo>
                    <a:cubicBezTo>
                      <a:pt x="15" y="0"/>
                      <a:pt x="15" y="0"/>
                      <a:pt x="15" y="0"/>
                    </a:cubicBezTo>
                    <a:cubicBezTo>
                      <a:pt x="6" y="1"/>
                      <a:pt x="1" y="26"/>
                      <a:pt x="0" y="61"/>
                    </a:cubicBezTo>
                    <a:cubicBezTo>
                      <a:pt x="0" y="69"/>
                      <a:pt x="0" y="78"/>
                      <a:pt x="1" y="87"/>
                    </a:cubicBezTo>
                    <a:cubicBezTo>
                      <a:pt x="1" y="89"/>
                      <a:pt x="1" y="91"/>
                      <a:pt x="1" y="92"/>
                    </a:cubicBezTo>
                    <a:cubicBezTo>
                      <a:pt x="2" y="109"/>
                      <a:pt x="4" y="125"/>
                      <a:pt x="7" y="138"/>
                    </a:cubicBezTo>
                    <a:cubicBezTo>
                      <a:pt x="11" y="118"/>
                      <a:pt x="15" y="97"/>
                      <a:pt x="18" y="77"/>
                    </a:cubicBezTo>
                    <a:cubicBezTo>
                      <a:pt x="19" y="83"/>
                      <a:pt x="20" y="88"/>
                      <a:pt x="22" y="94"/>
                    </a:cubicBezTo>
                    <a:cubicBezTo>
                      <a:pt x="19" y="114"/>
                      <a:pt x="15" y="134"/>
                      <a:pt x="11" y="154"/>
                    </a:cubicBezTo>
                    <a:cubicBezTo>
                      <a:pt x="14" y="162"/>
                      <a:pt x="17" y="168"/>
                      <a:pt x="20" y="170"/>
                    </a:cubicBezTo>
                    <a:cubicBezTo>
                      <a:pt x="21" y="171"/>
                      <a:pt x="22" y="172"/>
                      <a:pt x="23" y="172"/>
                    </a:cubicBezTo>
                    <a:cubicBezTo>
                      <a:pt x="23" y="172"/>
                      <a:pt x="23" y="172"/>
                      <a:pt x="23" y="172"/>
                    </a:cubicBezTo>
                    <a:cubicBezTo>
                      <a:pt x="24" y="172"/>
                      <a:pt x="25" y="171"/>
                      <a:pt x="27" y="170"/>
                    </a:cubicBezTo>
                    <a:cubicBezTo>
                      <a:pt x="35" y="162"/>
                      <a:pt x="41" y="126"/>
                      <a:pt x="38" y="85"/>
                    </a:cubicBezTo>
                    <a:cubicBezTo>
                      <a:pt x="36" y="38"/>
                      <a:pt x="25" y="0"/>
                      <a:pt x="15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7" name="Freeform 78">
                <a:extLst>
                  <a:ext uri="{FF2B5EF4-FFF2-40B4-BE49-F238E27FC236}">
                    <a16:creationId xmlns:a16="http://schemas.microsoft.com/office/drawing/2014/main" xmlns="" id="{B9C501A0-52B0-4BBC-961B-5D590B47F77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20" y="564"/>
                <a:ext cx="81" cy="80"/>
              </a:xfrm>
              <a:custGeom>
                <a:avLst/>
                <a:gdLst>
                  <a:gd name="T0" fmla="*/ 8 w 105"/>
                  <a:gd name="T1" fmla="*/ 0 h 104"/>
                  <a:gd name="T2" fmla="*/ 5 w 105"/>
                  <a:gd name="T3" fmla="*/ 1 h 104"/>
                  <a:gd name="T4" fmla="*/ 28 w 105"/>
                  <a:gd name="T5" fmla="*/ 46 h 104"/>
                  <a:gd name="T6" fmla="*/ 41 w 105"/>
                  <a:gd name="T7" fmla="*/ 33 h 104"/>
                  <a:gd name="T8" fmla="*/ 57 w 105"/>
                  <a:gd name="T9" fmla="*/ 50 h 104"/>
                  <a:gd name="T10" fmla="*/ 43 w 105"/>
                  <a:gd name="T11" fmla="*/ 63 h 104"/>
                  <a:gd name="T12" fmla="*/ 99 w 105"/>
                  <a:gd name="T13" fmla="*/ 104 h 104"/>
                  <a:gd name="T14" fmla="*/ 99 w 105"/>
                  <a:gd name="T15" fmla="*/ 104 h 104"/>
                  <a:gd name="T16" fmla="*/ 102 w 105"/>
                  <a:gd name="T17" fmla="*/ 103 h 104"/>
                  <a:gd name="T18" fmla="*/ 104 w 105"/>
                  <a:gd name="T19" fmla="*/ 100 h 104"/>
                  <a:gd name="T20" fmla="*/ 65 w 105"/>
                  <a:gd name="T21" fmla="*/ 41 h 104"/>
                  <a:gd name="T22" fmla="*/ 8 w 105"/>
                  <a:gd name="T23" fmla="*/ 0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05" h="104">
                    <a:moveTo>
                      <a:pt x="8" y="0"/>
                    </a:moveTo>
                    <a:cubicBezTo>
                      <a:pt x="7" y="0"/>
                      <a:pt x="5" y="1"/>
                      <a:pt x="5" y="1"/>
                    </a:cubicBezTo>
                    <a:cubicBezTo>
                      <a:pt x="0" y="6"/>
                      <a:pt x="10" y="24"/>
                      <a:pt x="28" y="46"/>
                    </a:cubicBezTo>
                    <a:cubicBezTo>
                      <a:pt x="32" y="42"/>
                      <a:pt x="37" y="37"/>
                      <a:pt x="41" y="33"/>
                    </a:cubicBezTo>
                    <a:cubicBezTo>
                      <a:pt x="46" y="39"/>
                      <a:pt x="52" y="45"/>
                      <a:pt x="57" y="50"/>
                    </a:cubicBezTo>
                    <a:cubicBezTo>
                      <a:pt x="52" y="54"/>
                      <a:pt x="48" y="59"/>
                      <a:pt x="43" y="63"/>
                    </a:cubicBezTo>
                    <a:cubicBezTo>
                      <a:pt x="67" y="87"/>
                      <a:pt x="89" y="103"/>
                      <a:pt x="99" y="104"/>
                    </a:cubicBezTo>
                    <a:cubicBezTo>
                      <a:pt x="99" y="104"/>
                      <a:pt x="99" y="104"/>
                      <a:pt x="99" y="104"/>
                    </a:cubicBezTo>
                    <a:cubicBezTo>
                      <a:pt x="100" y="104"/>
                      <a:pt x="101" y="104"/>
                      <a:pt x="102" y="103"/>
                    </a:cubicBezTo>
                    <a:cubicBezTo>
                      <a:pt x="103" y="102"/>
                      <a:pt x="104" y="101"/>
                      <a:pt x="104" y="100"/>
                    </a:cubicBezTo>
                    <a:cubicBezTo>
                      <a:pt x="105" y="90"/>
                      <a:pt x="89" y="66"/>
                      <a:pt x="65" y="41"/>
                    </a:cubicBezTo>
                    <a:cubicBezTo>
                      <a:pt x="42" y="17"/>
                      <a:pt x="18" y="0"/>
                      <a:pt x="8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8" name="Freeform 79">
                <a:extLst>
                  <a:ext uri="{FF2B5EF4-FFF2-40B4-BE49-F238E27FC236}">
                    <a16:creationId xmlns:a16="http://schemas.microsoft.com/office/drawing/2014/main" xmlns="" id="{EC20DDF6-AE7C-44E8-96CB-2635F9E898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12" y="2515"/>
                <a:ext cx="31" cy="124"/>
              </a:xfrm>
              <a:custGeom>
                <a:avLst/>
                <a:gdLst>
                  <a:gd name="T0" fmla="*/ 16 w 40"/>
                  <a:gd name="T1" fmla="*/ 0 h 160"/>
                  <a:gd name="T2" fmla="*/ 15 w 40"/>
                  <a:gd name="T3" fmla="*/ 0 h 160"/>
                  <a:gd name="T4" fmla="*/ 12 w 40"/>
                  <a:gd name="T5" fmla="*/ 1 h 160"/>
                  <a:gd name="T6" fmla="*/ 2 w 40"/>
                  <a:gd name="T7" fmla="*/ 82 h 160"/>
                  <a:gd name="T8" fmla="*/ 24 w 40"/>
                  <a:gd name="T9" fmla="*/ 160 h 160"/>
                  <a:gd name="T10" fmla="*/ 24 w 40"/>
                  <a:gd name="T11" fmla="*/ 160 h 160"/>
                  <a:gd name="T12" fmla="*/ 39 w 40"/>
                  <a:gd name="T13" fmla="*/ 83 h 160"/>
                  <a:gd name="T14" fmla="*/ 39 w 40"/>
                  <a:gd name="T15" fmla="*/ 79 h 160"/>
                  <a:gd name="T16" fmla="*/ 37 w 40"/>
                  <a:gd name="T17" fmla="*/ 53 h 160"/>
                  <a:gd name="T18" fmla="*/ 19 w 40"/>
                  <a:gd name="T19" fmla="*/ 1 h 160"/>
                  <a:gd name="T20" fmla="*/ 16 w 40"/>
                  <a:gd name="T21" fmla="*/ 0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0" h="160">
                    <a:moveTo>
                      <a:pt x="16" y="0"/>
                    </a:moveTo>
                    <a:cubicBezTo>
                      <a:pt x="16" y="0"/>
                      <a:pt x="16" y="0"/>
                      <a:pt x="15" y="0"/>
                    </a:cubicBezTo>
                    <a:cubicBezTo>
                      <a:pt x="14" y="0"/>
                      <a:pt x="13" y="1"/>
                      <a:pt x="12" y="1"/>
                    </a:cubicBezTo>
                    <a:cubicBezTo>
                      <a:pt x="4" y="9"/>
                      <a:pt x="0" y="42"/>
                      <a:pt x="2" y="82"/>
                    </a:cubicBezTo>
                    <a:cubicBezTo>
                      <a:pt x="4" y="125"/>
                      <a:pt x="13" y="160"/>
                      <a:pt x="24" y="160"/>
                    </a:cubicBezTo>
                    <a:cubicBezTo>
                      <a:pt x="24" y="160"/>
                      <a:pt x="24" y="160"/>
                      <a:pt x="24" y="160"/>
                    </a:cubicBezTo>
                    <a:cubicBezTo>
                      <a:pt x="34" y="159"/>
                      <a:pt x="40" y="125"/>
                      <a:pt x="39" y="83"/>
                    </a:cubicBezTo>
                    <a:cubicBezTo>
                      <a:pt x="39" y="81"/>
                      <a:pt x="39" y="80"/>
                      <a:pt x="39" y="79"/>
                    </a:cubicBezTo>
                    <a:cubicBezTo>
                      <a:pt x="39" y="70"/>
                      <a:pt x="38" y="61"/>
                      <a:pt x="37" y="53"/>
                    </a:cubicBezTo>
                    <a:cubicBezTo>
                      <a:pt x="33" y="26"/>
                      <a:pt x="26" y="5"/>
                      <a:pt x="19" y="1"/>
                    </a:cubicBezTo>
                    <a:cubicBezTo>
                      <a:pt x="18" y="0"/>
                      <a:pt x="17" y="0"/>
                      <a:pt x="16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9" name="Freeform 80">
                <a:extLst>
                  <a:ext uri="{FF2B5EF4-FFF2-40B4-BE49-F238E27FC236}">
                    <a16:creationId xmlns:a16="http://schemas.microsoft.com/office/drawing/2014/main" xmlns="" id="{2E11A1D2-CEBE-4912-8BF1-DA4769C6B4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51" y="1088"/>
                <a:ext cx="73" cy="106"/>
              </a:xfrm>
              <a:custGeom>
                <a:avLst/>
                <a:gdLst>
                  <a:gd name="T0" fmla="*/ 8 w 95"/>
                  <a:gd name="T1" fmla="*/ 0 h 138"/>
                  <a:gd name="T2" fmla="*/ 5 w 95"/>
                  <a:gd name="T3" fmla="*/ 1 h 138"/>
                  <a:gd name="T4" fmla="*/ 49 w 95"/>
                  <a:gd name="T5" fmla="*/ 69 h 138"/>
                  <a:gd name="T6" fmla="*/ 44 w 95"/>
                  <a:gd name="T7" fmla="*/ 72 h 138"/>
                  <a:gd name="T8" fmla="*/ 2 w 95"/>
                  <a:gd name="T9" fmla="*/ 6 h 138"/>
                  <a:gd name="T10" fmla="*/ 32 w 95"/>
                  <a:gd name="T11" fmla="*/ 79 h 138"/>
                  <a:gd name="T12" fmla="*/ 86 w 95"/>
                  <a:gd name="T13" fmla="*/ 138 h 138"/>
                  <a:gd name="T14" fmla="*/ 87 w 95"/>
                  <a:gd name="T15" fmla="*/ 138 h 138"/>
                  <a:gd name="T16" fmla="*/ 90 w 95"/>
                  <a:gd name="T17" fmla="*/ 137 h 138"/>
                  <a:gd name="T18" fmla="*/ 92 w 95"/>
                  <a:gd name="T19" fmla="*/ 134 h 138"/>
                  <a:gd name="T20" fmla="*/ 76 w 95"/>
                  <a:gd name="T21" fmla="*/ 81 h 138"/>
                  <a:gd name="T22" fmla="*/ 64 w 95"/>
                  <a:gd name="T23" fmla="*/ 59 h 138"/>
                  <a:gd name="T24" fmla="*/ 61 w 95"/>
                  <a:gd name="T25" fmla="*/ 54 h 138"/>
                  <a:gd name="T26" fmla="*/ 8 w 95"/>
                  <a:gd name="T27" fmla="*/ 0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5" h="138">
                    <a:moveTo>
                      <a:pt x="8" y="0"/>
                    </a:moveTo>
                    <a:cubicBezTo>
                      <a:pt x="7" y="0"/>
                      <a:pt x="6" y="1"/>
                      <a:pt x="5" y="1"/>
                    </a:cubicBezTo>
                    <a:cubicBezTo>
                      <a:pt x="20" y="24"/>
                      <a:pt x="34" y="46"/>
                      <a:pt x="49" y="69"/>
                    </a:cubicBezTo>
                    <a:cubicBezTo>
                      <a:pt x="47" y="70"/>
                      <a:pt x="45" y="70"/>
                      <a:pt x="44" y="72"/>
                    </a:cubicBezTo>
                    <a:cubicBezTo>
                      <a:pt x="31" y="50"/>
                      <a:pt x="16" y="28"/>
                      <a:pt x="2" y="6"/>
                    </a:cubicBezTo>
                    <a:cubicBezTo>
                      <a:pt x="0" y="18"/>
                      <a:pt x="12" y="48"/>
                      <a:pt x="32" y="79"/>
                    </a:cubicBezTo>
                    <a:cubicBezTo>
                      <a:pt x="53" y="112"/>
                      <a:pt x="76" y="137"/>
                      <a:pt x="86" y="138"/>
                    </a:cubicBezTo>
                    <a:cubicBezTo>
                      <a:pt x="86" y="138"/>
                      <a:pt x="87" y="138"/>
                      <a:pt x="87" y="138"/>
                    </a:cubicBezTo>
                    <a:cubicBezTo>
                      <a:pt x="88" y="138"/>
                      <a:pt x="89" y="138"/>
                      <a:pt x="90" y="137"/>
                    </a:cubicBezTo>
                    <a:cubicBezTo>
                      <a:pt x="91" y="137"/>
                      <a:pt x="91" y="136"/>
                      <a:pt x="92" y="134"/>
                    </a:cubicBezTo>
                    <a:cubicBezTo>
                      <a:pt x="95" y="126"/>
                      <a:pt x="89" y="105"/>
                      <a:pt x="76" y="81"/>
                    </a:cubicBezTo>
                    <a:cubicBezTo>
                      <a:pt x="73" y="74"/>
                      <a:pt x="69" y="66"/>
                      <a:pt x="64" y="59"/>
                    </a:cubicBezTo>
                    <a:cubicBezTo>
                      <a:pt x="63" y="57"/>
                      <a:pt x="62" y="56"/>
                      <a:pt x="61" y="54"/>
                    </a:cubicBezTo>
                    <a:cubicBezTo>
                      <a:pt x="40" y="22"/>
                      <a:pt x="18" y="0"/>
                      <a:pt x="8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0" name="Freeform 81">
                <a:extLst>
                  <a:ext uri="{FF2B5EF4-FFF2-40B4-BE49-F238E27FC236}">
                    <a16:creationId xmlns:a16="http://schemas.microsoft.com/office/drawing/2014/main" xmlns="" id="{087E1F99-99D2-4E82-97D9-8519E8C70C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90" y="1025"/>
                <a:ext cx="50" cy="69"/>
              </a:xfrm>
              <a:custGeom>
                <a:avLst/>
                <a:gdLst>
                  <a:gd name="T0" fmla="*/ 6 w 65"/>
                  <a:gd name="T1" fmla="*/ 0 h 90"/>
                  <a:gd name="T2" fmla="*/ 4 w 65"/>
                  <a:gd name="T3" fmla="*/ 0 h 90"/>
                  <a:gd name="T4" fmla="*/ 3 w 65"/>
                  <a:gd name="T5" fmla="*/ 2 h 90"/>
                  <a:gd name="T6" fmla="*/ 20 w 65"/>
                  <a:gd name="T7" fmla="*/ 46 h 90"/>
                  <a:gd name="T8" fmla="*/ 22 w 65"/>
                  <a:gd name="T9" fmla="*/ 51 h 90"/>
                  <a:gd name="T10" fmla="*/ 37 w 65"/>
                  <a:gd name="T11" fmla="*/ 72 h 90"/>
                  <a:gd name="T12" fmla="*/ 58 w 65"/>
                  <a:gd name="T13" fmla="*/ 90 h 90"/>
                  <a:gd name="T14" fmla="*/ 60 w 65"/>
                  <a:gd name="T15" fmla="*/ 89 h 90"/>
                  <a:gd name="T16" fmla="*/ 42 w 65"/>
                  <a:gd name="T17" fmla="*/ 38 h 90"/>
                  <a:gd name="T18" fmla="*/ 12 w 65"/>
                  <a:gd name="T19" fmla="*/ 2 h 90"/>
                  <a:gd name="T20" fmla="*/ 6 w 65"/>
                  <a:gd name="T21" fmla="*/ 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5" h="90">
                    <a:moveTo>
                      <a:pt x="6" y="0"/>
                    </a:moveTo>
                    <a:cubicBezTo>
                      <a:pt x="5" y="0"/>
                      <a:pt x="5" y="0"/>
                      <a:pt x="4" y="0"/>
                    </a:cubicBezTo>
                    <a:cubicBezTo>
                      <a:pt x="4" y="0"/>
                      <a:pt x="3" y="1"/>
                      <a:pt x="3" y="2"/>
                    </a:cubicBezTo>
                    <a:cubicBezTo>
                      <a:pt x="0" y="8"/>
                      <a:pt x="7" y="26"/>
                      <a:pt x="20" y="46"/>
                    </a:cubicBezTo>
                    <a:cubicBezTo>
                      <a:pt x="20" y="48"/>
                      <a:pt x="21" y="49"/>
                      <a:pt x="22" y="51"/>
                    </a:cubicBezTo>
                    <a:cubicBezTo>
                      <a:pt x="27" y="59"/>
                      <a:pt x="33" y="66"/>
                      <a:pt x="37" y="72"/>
                    </a:cubicBezTo>
                    <a:cubicBezTo>
                      <a:pt x="46" y="83"/>
                      <a:pt x="54" y="90"/>
                      <a:pt x="58" y="90"/>
                    </a:cubicBezTo>
                    <a:cubicBezTo>
                      <a:pt x="59" y="90"/>
                      <a:pt x="59" y="90"/>
                      <a:pt x="60" y="89"/>
                    </a:cubicBezTo>
                    <a:cubicBezTo>
                      <a:pt x="65" y="86"/>
                      <a:pt x="57" y="63"/>
                      <a:pt x="42" y="38"/>
                    </a:cubicBezTo>
                    <a:cubicBezTo>
                      <a:pt x="31" y="21"/>
                      <a:pt x="19" y="8"/>
                      <a:pt x="12" y="2"/>
                    </a:cubicBezTo>
                    <a:cubicBezTo>
                      <a:pt x="9" y="0"/>
                      <a:pt x="7" y="0"/>
                      <a:pt x="6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1" name="Freeform 82">
                <a:extLst>
                  <a:ext uri="{FF2B5EF4-FFF2-40B4-BE49-F238E27FC236}">
                    <a16:creationId xmlns:a16="http://schemas.microsoft.com/office/drawing/2014/main" xmlns="" id="{F5821527-6309-4A25-8533-ED3BA8DAD55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517" y="3824"/>
                <a:ext cx="1014" cy="758"/>
              </a:xfrm>
              <a:custGeom>
                <a:avLst/>
                <a:gdLst>
                  <a:gd name="T0" fmla="*/ 16 w 1313"/>
                  <a:gd name="T1" fmla="*/ 688 h 981"/>
                  <a:gd name="T2" fmla="*/ 9 w 1313"/>
                  <a:gd name="T3" fmla="*/ 698 h 981"/>
                  <a:gd name="T4" fmla="*/ 0 w 1313"/>
                  <a:gd name="T5" fmla="*/ 709 h 981"/>
                  <a:gd name="T6" fmla="*/ 72 w 1313"/>
                  <a:gd name="T7" fmla="*/ 768 h 981"/>
                  <a:gd name="T8" fmla="*/ 79 w 1313"/>
                  <a:gd name="T9" fmla="*/ 775 h 981"/>
                  <a:gd name="T10" fmla="*/ 327 w 1313"/>
                  <a:gd name="T11" fmla="*/ 981 h 981"/>
                  <a:gd name="T12" fmla="*/ 336 w 1313"/>
                  <a:gd name="T13" fmla="*/ 969 h 981"/>
                  <a:gd name="T14" fmla="*/ 344 w 1313"/>
                  <a:gd name="T15" fmla="*/ 958 h 981"/>
                  <a:gd name="T16" fmla="*/ 96 w 1313"/>
                  <a:gd name="T17" fmla="*/ 754 h 981"/>
                  <a:gd name="T18" fmla="*/ 88 w 1313"/>
                  <a:gd name="T19" fmla="*/ 747 h 981"/>
                  <a:gd name="T20" fmla="*/ 16 w 1313"/>
                  <a:gd name="T21" fmla="*/ 688 h 981"/>
                  <a:gd name="T22" fmla="*/ 334 w 1313"/>
                  <a:gd name="T23" fmla="*/ 154 h 981"/>
                  <a:gd name="T24" fmla="*/ 329 w 1313"/>
                  <a:gd name="T25" fmla="*/ 157 h 981"/>
                  <a:gd name="T26" fmla="*/ 327 w 1313"/>
                  <a:gd name="T27" fmla="*/ 157 h 981"/>
                  <a:gd name="T28" fmla="*/ 325 w 1313"/>
                  <a:gd name="T29" fmla="*/ 155 h 981"/>
                  <a:gd name="T30" fmla="*/ 32 w 1313"/>
                  <a:gd name="T31" fmla="*/ 635 h 981"/>
                  <a:gd name="T32" fmla="*/ 33 w 1313"/>
                  <a:gd name="T33" fmla="*/ 636 h 981"/>
                  <a:gd name="T34" fmla="*/ 36 w 1313"/>
                  <a:gd name="T35" fmla="*/ 642 h 981"/>
                  <a:gd name="T36" fmla="*/ 334 w 1313"/>
                  <a:gd name="T37" fmla="*/ 154 h 981"/>
                  <a:gd name="T38" fmla="*/ 860 w 1313"/>
                  <a:gd name="T39" fmla="*/ 69 h 981"/>
                  <a:gd name="T40" fmla="*/ 387 w 1313"/>
                  <a:gd name="T41" fmla="*/ 922 h 981"/>
                  <a:gd name="T42" fmla="*/ 390 w 1313"/>
                  <a:gd name="T43" fmla="*/ 922 h 981"/>
                  <a:gd name="T44" fmla="*/ 394 w 1313"/>
                  <a:gd name="T45" fmla="*/ 923 h 981"/>
                  <a:gd name="T46" fmla="*/ 395 w 1313"/>
                  <a:gd name="T47" fmla="*/ 924 h 981"/>
                  <a:gd name="T48" fmla="*/ 865 w 1313"/>
                  <a:gd name="T49" fmla="*/ 75 h 981"/>
                  <a:gd name="T50" fmla="*/ 864 w 1313"/>
                  <a:gd name="T51" fmla="*/ 75 h 981"/>
                  <a:gd name="T52" fmla="*/ 860 w 1313"/>
                  <a:gd name="T53" fmla="*/ 69 h 981"/>
                  <a:gd name="T54" fmla="*/ 1012 w 1313"/>
                  <a:gd name="T55" fmla="*/ 40 h 981"/>
                  <a:gd name="T56" fmla="*/ 1009 w 1313"/>
                  <a:gd name="T57" fmla="*/ 49 h 981"/>
                  <a:gd name="T58" fmla="*/ 1002 w 1313"/>
                  <a:gd name="T59" fmla="*/ 67 h 981"/>
                  <a:gd name="T60" fmla="*/ 1303 w 1313"/>
                  <a:gd name="T61" fmla="*/ 189 h 981"/>
                  <a:gd name="T62" fmla="*/ 1312 w 1313"/>
                  <a:gd name="T63" fmla="*/ 163 h 981"/>
                  <a:gd name="T64" fmla="*/ 1313 w 1313"/>
                  <a:gd name="T65" fmla="*/ 159 h 981"/>
                  <a:gd name="T66" fmla="*/ 1012 w 1313"/>
                  <a:gd name="T67" fmla="*/ 40 h 981"/>
                  <a:gd name="T68" fmla="*/ 220 w 1313"/>
                  <a:gd name="T69" fmla="*/ 36 h 981"/>
                  <a:gd name="T70" fmla="*/ 216 w 1313"/>
                  <a:gd name="T71" fmla="*/ 45 h 981"/>
                  <a:gd name="T72" fmla="*/ 211 w 1313"/>
                  <a:gd name="T73" fmla="*/ 56 h 981"/>
                  <a:gd name="T74" fmla="*/ 332 w 1313"/>
                  <a:gd name="T75" fmla="*/ 119 h 981"/>
                  <a:gd name="T76" fmla="*/ 334 w 1313"/>
                  <a:gd name="T77" fmla="*/ 116 h 981"/>
                  <a:gd name="T78" fmla="*/ 344 w 1313"/>
                  <a:gd name="T79" fmla="*/ 98 h 981"/>
                  <a:gd name="T80" fmla="*/ 220 w 1313"/>
                  <a:gd name="T81" fmla="*/ 36 h 981"/>
                  <a:gd name="T82" fmla="*/ 912 w 1313"/>
                  <a:gd name="T83" fmla="*/ 0 h 981"/>
                  <a:gd name="T84" fmla="*/ 908 w 1313"/>
                  <a:gd name="T85" fmla="*/ 13 h 981"/>
                  <a:gd name="T86" fmla="*/ 902 w 1313"/>
                  <a:gd name="T87" fmla="*/ 26 h 981"/>
                  <a:gd name="T88" fmla="*/ 954 w 1313"/>
                  <a:gd name="T89" fmla="*/ 47 h 981"/>
                  <a:gd name="T90" fmla="*/ 960 w 1313"/>
                  <a:gd name="T91" fmla="*/ 30 h 981"/>
                  <a:gd name="T92" fmla="*/ 964 w 1313"/>
                  <a:gd name="T93" fmla="*/ 21 h 981"/>
                  <a:gd name="T94" fmla="*/ 912 w 1313"/>
                  <a:gd name="T95" fmla="*/ 0 h 9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313" h="981">
                    <a:moveTo>
                      <a:pt x="16" y="688"/>
                    </a:moveTo>
                    <a:cubicBezTo>
                      <a:pt x="14" y="692"/>
                      <a:pt x="11" y="695"/>
                      <a:pt x="9" y="698"/>
                    </a:cubicBezTo>
                    <a:cubicBezTo>
                      <a:pt x="6" y="702"/>
                      <a:pt x="3" y="706"/>
                      <a:pt x="0" y="709"/>
                    </a:cubicBezTo>
                    <a:cubicBezTo>
                      <a:pt x="24" y="729"/>
                      <a:pt x="48" y="749"/>
                      <a:pt x="72" y="768"/>
                    </a:cubicBezTo>
                    <a:cubicBezTo>
                      <a:pt x="74" y="770"/>
                      <a:pt x="77" y="773"/>
                      <a:pt x="79" y="775"/>
                    </a:cubicBezTo>
                    <a:cubicBezTo>
                      <a:pt x="162" y="843"/>
                      <a:pt x="244" y="912"/>
                      <a:pt x="327" y="981"/>
                    </a:cubicBezTo>
                    <a:cubicBezTo>
                      <a:pt x="329" y="977"/>
                      <a:pt x="332" y="973"/>
                      <a:pt x="336" y="969"/>
                    </a:cubicBezTo>
                    <a:cubicBezTo>
                      <a:pt x="338" y="965"/>
                      <a:pt x="341" y="962"/>
                      <a:pt x="344" y="958"/>
                    </a:cubicBezTo>
                    <a:cubicBezTo>
                      <a:pt x="262" y="890"/>
                      <a:pt x="179" y="822"/>
                      <a:pt x="96" y="754"/>
                    </a:cubicBezTo>
                    <a:cubicBezTo>
                      <a:pt x="93" y="752"/>
                      <a:pt x="90" y="749"/>
                      <a:pt x="88" y="747"/>
                    </a:cubicBezTo>
                    <a:cubicBezTo>
                      <a:pt x="64" y="728"/>
                      <a:pt x="40" y="708"/>
                      <a:pt x="16" y="688"/>
                    </a:cubicBezTo>
                    <a:moveTo>
                      <a:pt x="334" y="154"/>
                    </a:moveTo>
                    <a:cubicBezTo>
                      <a:pt x="332" y="156"/>
                      <a:pt x="330" y="157"/>
                      <a:pt x="329" y="157"/>
                    </a:cubicBezTo>
                    <a:cubicBezTo>
                      <a:pt x="328" y="157"/>
                      <a:pt x="328" y="157"/>
                      <a:pt x="327" y="157"/>
                    </a:cubicBezTo>
                    <a:cubicBezTo>
                      <a:pt x="326" y="156"/>
                      <a:pt x="326" y="156"/>
                      <a:pt x="325" y="155"/>
                    </a:cubicBezTo>
                    <a:cubicBezTo>
                      <a:pt x="241" y="323"/>
                      <a:pt x="144" y="484"/>
                      <a:pt x="32" y="635"/>
                    </a:cubicBezTo>
                    <a:cubicBezTo>
                      <a:pt x="32" y="635"/>
                      <a:pt x="33" y="635"/>
                      <a:pt x="33" y="636"/>
                    </a:cubicBezTo>
                    <a:cubicBezTo>
                      <a:pt x="35" y="637"/>
                      <a:pt x="36" y="639"/>
                      <a:pt x="36" y="642"/>
                    </a:cubicBezTo>
                    <a:cubicBezTo>
                      <a:pt x="150" y="489"/>
                      <a:pt x="249" y="325"/>
                      <a:pt x="334" y="154"/>
                    </a:cubicBezTo>
                    <a:moveTo>
                      <a:pt x="860" y="69"/>
                    </a:moveTo>
                    <a:cubicBezTo>
                      <a:pt x="739" y="373"/>
                      <a:pt x="581" y="661"/>
                      <a:pt x="387" y="922"/>
                    </a:cubicBezTo>
                    <a:cubicBezTo>
                      <a:pt x="388" y="922"/>
                      <a:pt x="389" y="922"/>
                      <a:pt x="390" y="922"/>
                    </a:cubicBezTo>
                    <a:cubicBezTo>
                      <a:pt x="391" y="922"/>
                      <a:pt x="393" y="922"/>
                      <a:pt x="394" y="923"/>
                    </a:cubicBezTo>
                    <a:cubicBezTo>
                      <a:pt x="394" y="923"/>
                      <a:pt x="394" y="923"/>
                      <a:pt x="395" y="924"/>
                    </a:cubicBezTo>
                    <a:cubicBezTo>
                      <a:pt x="588" y="664"/>
                      <a:pt x="745" y="378"/>
                      <a:pt x="865" y="75"/>
                    </a:cubicBezTo>
                    <a:cubicBezTo>
                      <a:pt x="865" y="75"/>
                      <a:pt x="864" y="75"/>
                      <a:pt x="864" y="75"/>
                    </a:cubicBezTo>
                    <a:cubicBezTo>
                      <a:pt x="862" y="74"/>
                      <a:pt x="861" y="72"/>
                      <a:pt x="860" y="69"/>
                    </a:cubicBezTo>
                    <a:moveTo>
                      <a:pt x="1012" y="40"/>
                    </a:moveTo>
                    <a:cubicBezTo>
                      <a:pt x="1011" y="43"/>
                      <a:pt x="1010" y="46"/>
                      <a:pt x="1009" y="49"/>
                    </a:cubicBezTo>
                    <a:cubicBezTo>
                      <a:pt x="1007" y="55"/>
                      <a:pt x="1004" y="61"/>
                      <a:pt x="1002" y="67"/>
                    </a:cubicBezTo>
                    <a:cubicBezTo>
                      <a:pt x="1102" y="107"/>
                      <a:pt x="1203" y="148"/>
                      <a:pt x="1303" y="189"/>
                    </a:cubicBezTo>
                    <a:cubicBezTo>
                      <a:pt x="1305" y="181"/>
                      <a:pt x="1308" y="172"/>
                      <a:pt x="1312" y="163"/>
                    </a:cubicBezTo>
                    <a:cubicBezTo>
                      <a:pt x="1312" y="162"/>
                      <a:pt x="1313" y="160"/>
                      <a:pt x="1313" y="159"/>
                    </a:cubicBezTo>
                    <a:cubicBezTo>
                      <a:pt x="1213" y="119"/>
                      <a:pt x="1112" y="79"/>
                      <a:pt x="1012" y="40"/>
                    </a:cubicBezTo>
                    <a:moveTo>
                      <a:pt x="220" y="36"/>
                    </a:moveTo>
                    <a:cubicBezTo>
                      <a:pt x="219" y="39"/>
                      <a:pt x="218" y="42"/>
                      <a:pt x="216" y="45"/>
                    </a:cubicBezTo>
                    <a:cubicBezTo>
                      <a:pt x="215" y="49"/>
                      <a:pt x="213" y="53"/>
                      <a:pt x="211" y="56"/>
                    </a:cubicBezTo>
                    <a:cubicBezTo>
                      <a:pt x="251" y="77"/>
                      <a:pt x="292" y="98"/>
                      <a:pt x="332" y="119"/>
                    </a:cubicBezTo>
                    <a:cubicBezTo>
                      <a:pt x="333" y="118"/>
                      <a:pt x="333" y="117"/>
                      <a:pt x="334" y="116"/>
                    </a:cubicBezTo>
                    <a:cubicBezTo>
                      <a:pt x="337" y="109"/>
                      <a:pt x="340" y="103"/>
                      <a:pt x="344" y="98"/>
                    </a:cubicBezTo>
                    <a:cubicBezTo>
                      <a:pt x="302" y="78"/>
                      <a:pt x="261" y="57"/>
                      <a:pt x="220" y="36"/>
                    </a:cubicBezTo>
                    <a:moveTo>
                      <a:pt x="912" y="0"/>
                    </a:moveTo>
                    <a:cubicBezTo>
                      <a:pt x="911" y="4"/>
                      <a:pt x="909" y="8"/>
                      <a:pt x="908" y="13"/>
                    </a:cubicBezTo>
                    <a:cubicBezTo>
                      <a:pt x="906" y="17"/>
                      <a:pt x="904" y="22"/>
                      <a:pt x="902" y="26"/>
                    </a:cubicBezTo>
                    <a:cubicBezTo>
                      <a:pt x="919" y="33"/>
                      <a:pt x="937" y="40"/>
                      <a:pt x="954" y="47"/>
                    </a:cubicBezTo>
                    <a:cubicBezTo>
                      <a:pt x="956" y="42"/>
                      <a:pt x="958" y="36"/>
                      <a:pt x="960" y="30"/>
                    </a:cubicBezTo>
                    <a:cubicBezTo>
                      <a:pt x="962" y="27"/>
                      <a:pt x="963" y="24"/>
                      <a:pt x="964" y="21"/>
                    </a:cubicBezTo>
                    <a:cubicBezTo>
                      <a:pt x="947" y="14"/>
                      <a:pt x="929" y="7"/>
                      <a:pt x="912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2" name="Freeform 83">
                <a:extLst>
                  <a:ext uri="{FF2B5EF4-FFF2-40B4-BE49-F238E27FC236}">
                    <a16:creationId xmlns:a16="http://schemas.microsoft.com/office/drawing/2014/main" xmlns="" id="{D2EDFA8E-6DAF-4EC1-9A31-4C889EE53C7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14" y="3895"/>
                <a:ext cx="55" cy="121"/>
              </a:xfrm>
              <a:custGeom>
                <a:avLst/>
                <a:gdLst>
                  <a:gd name="T0" fmla="*/ 64 w 71"/>
                  <a:gd name="T1" fmla="*/ 0 h 156"/>
                  <a:gd name="T2" fmla="*/ 22 w 71"/>
                  <a:gd name="T3" fmla="*/ 67 h 156"/>
                  <a:gd name="T4" fmla="*/ 21 w 71"/>
                  <a:gd name="T5" fmla="*/ 71 h 156"/>
                  <a:gd name="T6" fmla="*/ 12 w 71"/>
                  <a:gd name="T7" fmla="*/ 97 h 156"/>
                  <a:gd name="T8" fmla="*/ 7 w 71"/>
                  <a:gd name="T9" fmla="*/ 156 h 156"/>
                  <a:gd name="T10" fmla="*/ 9 w 71"/>
                  <a:gd name="T11" fmla="*/ 156 h 156"/>
                  <a:gd name="T12" fmla="*/ 55 w 71"/>
                  <a:gd name="T13" fmla="*/ 85 h 156"/>
                  <a:gd name="T14" fmla="*/ 71 w 71"/>
                  <a:gd name="T15" fmla="*/ 13 h 156"/>
                  <a:gd name="T16" fmla="*/ 42 w 71"/>
                  <a:gd name="T17" fmla="*/ 91 h 156"/>
                  <a:gd name="T18" fmla="*/ 38 w 71"/>
                  <a:gd name="T19" fmla="*/ 90 h 156"/>
                  <a:gd name="T20" fmla="*/ 69 w 71"/>
                  <a:gd name="T21" fmla="*/ 4 h 156"/>
                  <a:gd name="T22" fmla="*/ 65 w 71"/>
                  <a:gd name="T23" fmla="*/ 0 h 156"/>
                  <a:gd name="T24" fmla="*/ 64 w 71"/>
                  <a:gd name="T25" fmla="*/ 0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1" h="156">
                    <a:moveTo>
                      <a:pt x="64" y="0"/>
                    </a:moveTo>
                    <a:cubicBezTo>
                      <a:pt x="54" y="0"/>
                      <a:pt x="36" y="28"/>
                      <a:pt x="22" y="67"/>
                    </a:cubicBezTo>
                    <a:cubicBezTo>
                      <a:pt x="22" y="68"/>
                      <a:pt x="21" y="70"/>
                      <a:pt x="21" y="71"/>
                    </a:cubicBezTo>
                    <a:cubicBezTo>
                      <a:pt x="17" y="80"/>
                      <a:pt x="14" y="89"/>
                      <a:pt x="12" y="97"/>
                    </a:cubicBezTo>
                    <a:cubicBezTo>
                      <a:pt x="3" y="129"/>
                      <a:pt x="0" y="153"/>
                      <a:pt x="7" y="156"/>
                    </a:cubicBezTo>
                    <a:cubicBezTo>
                      <a:pt x="8" y="156"/>
                      <a:pt x="9" y="156"/>
                      <a:pt x="9" y="156"/>
                    </a:cubicBezTo>
                    <a:cubicBezTo>
                      <a:pt x="20" y="156"/>
                      <a:pt x="40" y="126"/>
                      <a:pt x="55" y="85"/>
                    </a:cubicBezTo>
                    <a:cubicBezTo>
                      <a:pt x="66" y="55"/>
                      <a:pt x="71" y="28"/>
                      <a:pt x="71" y="13"/>
                    </a:cubicBezTo>
                    <a:cubicBezTo>
                      <a:pt x="61" y="39"/>
                      <a:pt x="52" y="65"/>
                      <a:pt x="42" y="91"/>
                    </a:cubicBezTo>
                    <a:cubicBezTo>
                      <a:pt x="40" y="91"/>
                      <a:pt x="39" y="90"/>
                      <a:pt x="38" y="90"/>
                    </a:cubicBezTo>
                    <a:cubicBezTo>
                      <a:pt x="48" y="61"/>
                      <a:pt x="59" y="32"/>
                      <a:pt x="69" y="4"/>
                    </a:cubicBezTo>
                    <a:cubicBezTo>
                      <a:pt x="68" y="2"/>
                      <a:pt x="67" y="0"/>
                      <a:pt x="65" y="0"/>
                    </a:cubicBezTo>
                    <a:cubicBezTo>
                      <a:pt x="65" y="0"/>
                      <a:pt x="64" y="0"/>
                      <a:pt x="64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3" name="Freeform 84">
                <a:extLst>
                  <a:ext uri="{FF2B5EF4-FFF2-40B4-BE49-F238E27FC236}">
                    <a16:creationId xmlns:a16="http://schemas.microsoft.com/office/drawing/2014/main" xmlns="" id="{9812755F-FF05-4D48-994B-EAFEDEA2275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78" y="3776"/>
                <a:ext cx="52" cy="106"/>
              </a:xfrm>
              <a:custGeom>
                <a:avLst/>
                <a:gdLst>
                  <a:gd name="T0" fmla="*/ 54 w 67"/>
                  <a:gd name="T1" fmla="*/ 0 h 138"/>
                  <a:gd name="T2" fmla="*/ 17 w 67"/>
                  <a:gd name="T3" fmla="*/ 62 h 138"/>
                  <a:gd name="T4" fmla="*/ 4 w 67"/>
                  <a:gd name="T5" fmla="*/ 132 h 138"/>
                  <a:gd name="T6" fmla="*/ 8 w 67"/>
                  <a:gd name="T7" fmla="*/ 138 h 138"/>
                  <a:gd name="T8" fmla="*/ 9 w 67"/>
                  <a:gd name="T9" fmla="*/ 138 h 138"/>
                  <a:gd name="T10" fmla="*/ 10 w 67"/>
                  <a:gd name="T11" fmla="*/ 138 h 138"/>
                  <a:gd name="T12" fmla="*/ 46 w 67"/>
                  <a:gd name="T13" fmla="*/ 89 h 138"/>
                  <a:gd name="T14" fmla="*/ 52 w 67"/>
                  <a:gd name="T15" fmla="*/ 76 h 138"/>
                  <a:gd name="T16" fmla="*/ 56 w 67"/>
                  <a:gd name="T17" fmla="*/ 63 h 138"/>
                  <a:gd name="T18" fmla="*/ 62 w 67"/>
                  <a:gd name="T19" fmla="*/ 2 h 138"/>
                  <a:gd name="T20" fmla="*/ 37 w 67"/>
                  <a:gd name="T21" fmla="*/ 70 h 138"/>
                  <a:gd name="T22" fmla="*/ 30 w 67"/>
                  <a:gd name="T23" fmla="*/ 68 h 138"/>
                  <a:gd name="T24" fmla="*/ 54 w 67"/>
                  <a:gd name="T25" fmla="*/ 0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7" h="138">
                    <a:moveTo>
                      <a:pt x="54" y="0"/>
                    </a:moveTo>
                    <a:cubicBezTo>
                      <a:pt x="44" y="5"/>
                      <a:pt x="29" y="30"/>
                      <a:pt x="17" y="62"/>
                    </a:cubicBezTo>
                    <a:cubicBezTo>
                      <a:pt x="6" y="93"/>
                      <a:pt x="0" y="120"/>
                      <a:pt x="4" y="132"/>
                    </a:cubicBezTo>
                    <a:cubicBezTo>
                      <a:pt x="5" y="135"/>
                      <a:pt x="6" y="137"/>
                      <a:pt x="8" y="138"/>
                    </a:cubicBezTo>
                    <a:cubicBezTo>
                      <a:pt x="8" y="138"/>
                      <a:pt x="9" y="138"/>
                      <a:pt x="9" y="138"/>
                    </a:cubicBezTo>
                    <a:cubicBezTo>
                      <a:pt x="9" y="138"/>
                      <a:pt x="10" y="138"/>
                      <a:pt x="10" y="138"/>
                    </a:cubicBezTo>
                    <a:cubicBezTo>
                      <a:pt x="18" y="138"/>
                      <a:pt x="33" y="118"/>
                      <a:pt x="46" y="89"/>
                    </a:cubicBezTo>
                    <a:cubicBezTo>
                      <a:pt x="48" y="85"/>
                      <a:pt x="50" y="80"/>
                      <a:pt x="52" y="76"/>
                    </a:cubicBezTo>
                    <a:cubicBezTo>
                      <a:pt x="53" y="71"/>
                      <a:pt x="55" y="67"/>
                      <a:pt x="56" y="63"/>
                    </a:cubicBezTo>
                    <a:cubicBezTo>
                      <a:pt x="65" y="35"/>
                      <a:pt x="67" y="10"/>
                      <a:pt x="62" y="2"/>
                    </a:cubicBezTo>
                    <a:cubicBezTo>
                      <a:pt x="54" y="25"/>
                      <a:pt x="46" y="48"/>
                      <a:pt x="37" y="70"/>
                    </a:cubicBezTo>
                    <a:cubicBezTo>
                      <a:pt x="35" y="70"/>
                      <a:pt x="33" y="69"/>
                      <a:pt x="30" y="68"/>
                    </a:cubicBezTo>
                    <a:cubicBezTo>
                      <a:pt x="38" y="45"/>
                      <a:pt x="46" y="23"/>
                      <a:pt x="54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4" name="Freeform 85">
                <a:extLst>
                  <a:ext uri="{FF2B5EF4-FFF2-40B4-BE49-F238E27FC236}">
                    <a16:creationId xmlns:a16="http://schemas.microsoft.com/office/drawing/2014/main" xmlns="" id="{AC7E1B27-D64E-4BBE-9C24-1112EA3BBA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52" y="3820"/>
                <a:ext cx="43" cy="69"/>
              </a:xfrm>
              <a:custGeom>
                <a:avLst/>
                <a:gdLst>
                  <a:gd name="T0" fmla="*/ 48 w 56"/>
                  <a:gd name="T1" fmla="*/ 0 h 90"/>
                  <a:gd name="T2" fmla="*/ 15 w 56"/>
                  <a:gd name="T3" fmla="*/ 37 h 90"/>
                  <a:gd name="T4" fmla="*/ 7 w 56"/>
                  <a:gd name="T5" fmla="*/ 89 h 90"/>
                  <a:gd name="T6" fmla="*/ 9 w 56"/>
                  <a:gd name="T7" fmla="*/ 90 h 90"/>
                  <a:gd name="T8" fmla="*/ 37 w 56"/>
                  <a:gd name="T9" fmla="*/ 62 h 90"/>
                  <a:gd name="T10" fmla="*/ 42 w 56"/>
                  <a:gd name="T11" fmla="*/ 51 h 90"/>
                  <a:gd name="T12" fmla="*/ 46 w 56"/>
                  <a:gd name="T13" fmla="*/ 42 h 90"/>
                  <a:gd name="T14" fmla="*/ 50 w 56"/>
                  <a:gd name="T15" fmla="*/ 0 h 90"/>
                  <a:gd name="T16" fmla="*/ 48 w 56"/>
                  <a:gd name="T17" fmla="*/ 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6" h="90">
                    <a:moveTo>
                      <a:pt x="48" y="0"/>
                    </a:moveTo>
                    <a:cubicBezTo>
                      <a:pt x="39" y="0"/>
                      <a:pt x="26" y="16"/>
                      <a:pt x="15" y="37"/>
                    </a:cubicBezTo>
                    <a:cubicBezTo>
                      <a:pt x="3" y="62"/>
                      <a:pt x="0" y="85"/>
                      <a:pt x="7" y="89"/>
                    </a:cubicBezTo>
                    <a:cubicBezTo>
                      <a:pt x="8" y="90"/>
                      <a:pt x="8" y="90"/>
                      <a:pt x="9" y="90"/>
                    </a:cubicBezTo>
                    <a:cubicBezTo>
                      <a:pt x="16" y="90"/>
                      <a:pt x="27" y="79"/>
                      <a:pt x="37" y="62"/>
                    </a:cubicBezTo>
                    <a:cubicBezTo>
                      <a:pt x="39" y="59"/>
                      <a:pt x="41" y="55"/>
                      <a:pt x="42" y="51"/>
                    </a:cubicBezTo>
                    <a:cubicBezTo>
                      <a:pt x="44" y="48"/>
                      <a:pt x="45" y="45"/>
                      <a:pt x="46" y="42"/>
                    </a:cubicBezTo>
                    <a:cubicBezTo>
                      <a:pt x="54" y="21"/>
                      <a:pt x="56" y="4"/>
                      <a:pt x="50" y="0"/>
                    </a:cubicBezTo>
                    <a:cubicBezTo>
                      <a:pt x="49" y="0"/>
                      <a:pt x="48" y="0"/>
                      <a:pt x="48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5" name="Freeform 86">
                <a:extLst>
                  <a:ext uri="{FF2B5EF4-FFF2-40B4-BE49-F238E27FC236}">
                    <a16:creationId xmlns:a16="http://schemas.microsoft.com/office/drawing/2014/main" xmlns="" id="{DC8637D7-1F0D-49DA-994B-C640FA14DE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48" y="4536"/>
                <a:ext cx="79" cy="91"/>
              </a:xfrm>
              <a:custGeom>
                <a:avLst/>
                <a:gdLst>
                  <a:gd name="T0" fmla="*/ 91 w 102"/>
                  <a:gd name="T1" fmla="*/ 0 h 118"/>
                  <a:gd name="T2" fmla="*/ 88 w 102"/>
                  <a:gd name="T3" fmla="*/ 0 h 118"/>
                  <a:gd name="T4" fmla="*/ 45 w 102"/>
                  <a:gd name="T5" fmla="*/ 36 h 118"/>
                  <a:gd name="T6" fmla="*/ 37 w 102"/>
                  <a:gd name="T7" fmla="*/ 47 h 118"/>
                  <a:gd name="T8" fmla="*/ 28 w 102"/>
                  <a:gd name="T9" fmla="*/ 59 h 118"/>
                  <a:gd name="T10" fmla="*/ 4 w 102"/>
                  <a:gd name="T11" fmla="*/ 115 h 118"/>
                  <a:gd name="T12" fmla="*/ 40 w 102"/>
                  <a:gd name="T13" fmla="*/ 69 h 118"/>
                  <a:gd name="T14" fmla="*/ 46 w 102"/>
                  <a:gd name="T15" fmla="*/ 74 h 118"/>
                  <a:gd name="T16" fmla="*/ 11 w 102"/>
                  <a:gd name="T17" fmla="*/ 118 h 118"/>
                  <a:gd name="T18" fmla="*/ 65 w 102"/>
                  <a:gd name="T19" fmla="*/ 71 h 118"/>
                  <a:gd name="T20" fmla="*/ 96 w 102"/>
                  <a:gd name="T21" fmla="*/ 2 h 118"/>
                  <a:gd name="T22" fmla="*/ 95 w 102"/>
                  <a:gd name="T23" fmla="*/ 1 h 118"/>
                  <a:gd name="T24" fmla="*/ 91 w 102"/>
                  <a:gd name="T25" fmla="*/ 0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2" h="118">
                    <a:moveTo>
                      <a:pt x="91" y="0"/>
                    </a:moveTo>
                    <a:cubicBezTo>
                      <a:pt x="90" y="0"/>
                      <a:pt x="89" y="0"/>
                      <a:pt x="88" y="0"/>
                    </a:cubicBezTo>
                    <a:cubicBezTo>
                      <a:pt x="78" y="3"/>
                      <a:pt x="62" y="17"/>
                      <a:pt x="45" y="36"/>
                    </a:cubicBezTo>
                    <a:cubicBezTo>
                      <a:pt x="42" y="40"/>
                      <a:pt x="39" y="43"/>
                      <a:pt x="37" y="47"/>
                    </a:cubicBezTo>
                    <a:cubicBezTo>
                      <a:pt x="33" y="51"/>
                      <a:pt x="30" y="55"/>
                      <a:pt x="28" y="59"/>
                    </a:cubicBezTo>
                    <a:cubicBezTo>
                      <a:pt x="10" y="84"/>
                      <a:pt x="0" y="106"/>
                      <a:pt x="4" y="115"/>
                    </a:cubicBezTo>
                    <a:cubicBezTo>
                      <a:pt x="16" y="100"/>
                      <a:pt x="28" y="84"/>
                      <a:pt x="40" y="69"/>
                    </a:cubicBezTo>
                    <a:cubicBezTo>
                      <a:pt x="42" y="70"/>
                      <a:pt x="44" y="72"/>
                      <a:pt x="46" y="74"/>
                    </a:cubicBezTo>
                    <a:cubicBezTo>
                      <a:pt x="34" y="88"/>
                      <a:pt x="23" y="103"/>
                      <a:pt x="11" y="118"/>
                    </a:cubicBezTo>
                    <a:cubicBezTo>
                      <a:pt x="22" y="116"/>
                      <a:pt x="45" y="97"/>
                      <a:pt x="65" y="71"/>
                    </a:cubicBezTo>
                    <a:cubicBezTo>
                      <a:pt x="89" y="40"/>
                      <a:pt x="102" y="9"/>
                      <a:pt x="96" y="2"/>
                    </a:cubicBezTo>
                    <a:cubicBezTo>
                      <a:pt x="95" y="1"/>
                      <a:pt x="95" y="1"/>
                      <a:pt x="95" y="1"/>
                    </a:cubicBezTo>
                    <a:cubicBezTo>
                      <a:pt x="94" y="0"/>
                      <a:pt x="92" y="0"/>
                      <a:pt x="91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6" name="Freeform 87">
                <a:extLst>
                  <a:ext uri="{FF2B5EF4-FFF2-40B4-BE49-F238E27FC236}">
                    <a16:creationId xmlns:a16="http://schemas.microsoft.com/office/drawing/2014/main" xmlns="" id="{835BBEAE-44D7-457C-89CA-4AD5207945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76" y="4314"/>
                <a:ext cx="70" cy="81"/>
              </a:xfrm>
              <a:custGeom>
                <a:avLst/>
                <a:gdLst>
                  <a:gd name="T0" fmla="*/ 83 w 91"/>
                  <a:gd name="T1" fmla="*/ 0 h 105"/>
                  <a:gd name="T2" fmla="*/ 34 w 91"/>
                  <a:gd name="T3" fmla="*/ 41 h 105"/>
                  <a:gd name="T4" fmla="*/ 8 w 91"/>
                  <a:gd name="T5" fmla="*/ 103 h 105"/>
                  <a:gd name="T6" fmla="*/ 13 w 91"/>
                  <a:gd name="T7" fmla="*/ 105 h 105"/>
                  <a:gd name="T8" fmla="*/ 54 w 91"/>
                  <a:gd name="T9" fmla="*/ 75 h 105"/>
                  <a:gd name="T10" fmla="*/ 63 w 91"/>
                  <a:gd name="T11" fmla="*/ 64 h 105"/>
                  <a:gd name="T12" fmla="*/ 70 w 91"/>
                  <a:gd name="T13" fmla="*/ 54 h 105"/>
                  <a:gd name="T14" fmla="*/ 90 w 91"/>
                  <a:gd name="T15" fmla="*/ 8 h 105"/>
                  <a:gd name="T16" fmla="*/ 87 w 91"/>
                  <a:gd name="T17" fmla="*/ 2 h 105"/>
                  <a:gd name="T18" fmla="*/ 86 w 91"/>
                  <a:gd name="T19" fmla="*/ 1 h 105"/>
                  <a:gd name="T20" fmla="*/ 83 w 91"/>
                  <a:gd name="T21" fmla="*/ 0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1" h="105">
                    <a:moveTo>
                      <a:pt x="83" y="0"/>
                    </a:moveTo>
                    <a:cubicBezTo>
                      <a:pt x="72" y="0"/>
                      <a:pt x="52" y="16"/>
                      <a:pt x="34" y="41"/>
                    </a:cubicBezTo>
                    <a:cubicBezTo>
                      <a:pt x="12" y="69"/>
                      <a:pt x="0" y="96"/>
                      <a:pt x="8" y="103"/>
                    </a:cubicBezTo>
                    <a:cubicBezTo>
                      <a:pt x="9" y="104"/>
                      <a:pt x="11" y="105"/>
                      <a:pt x="13" y="105"/>
                    </a:cubicBezTo>
                    <a:cubicBezTo>
                      <a:pt x="22" y="105"/>
                      <a:pt x="38" y="93"/>
                      <a:pt x="54" y="75"/>
                    </a:cubicBezTo>
                    <a:cubicBezTo>
                      <a:pt x="57" y="72"/>
                      <a:pt x="60" y="68"/>
                      <a:pt x="63" y="64"/>
                    </a:cubicBezTo>
                    <a:cubicBezTo>
                      <a:pt x="65" y="61"/>
                      <a:pt x="68" y="58"/>
                      <a:pt x="70" y="54"/>
                    </a:cubicBezTo>
                    <a:cubicBezTo>
                      <a:pt x="83" y="36"/>
                      <a:pt x="91" y="17"/>
                      <a:pt x="90" y="8"/>
                    </a:cubicBezTo>
                    <a:cubicBezTo>
                      <a:pt x="90" y="5"/>
                      <a:pt x="89" y="3"/>
                      <a:pt x="87" y="2"/>
                    </a:cubicBezTo>
                    <a:cubicBezTo>
                      <a:pt x="87" y="1"/>
                      <a:pt x="86" y="1"/>
                      <a:pt x="86" y="1"/>
                    </a:cubicBezTo>
                    <a:cubicBezTo>
                      <a:pt x="85" y="1"/>
                      <a:pt x="84" y="0"/>
                      <a:pt x="83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7" name="Freeform 88">
                <a:extLst>
                  <a:ext uri="{FF2B5EF4-FFF2-40B4-BE49-F238E27FC236}">
                    <a16:creationId xmlns:a16="http://schemas.microsoft.com/office/drawing/2014/main" xmlns="" id="{C96A421C-D97F-4527-A49B-9F8F18FCC1C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66" y="3890"/>
                <a:ext cx="34" cy="55"/>
              </a:xfrm>
              <a:custGeom>
                <a:avLst/>
                <a:gdLst>
                  <a:gd name="T0" fmla="*/ 35 w 44"/>
                  <a:gd name="T1" fmla="*/ 0 h 72"/>
                  <a:gd name="T2" fmla="*/ 22 w 44"/>
                  <a:gd name="T3" fmla="*/ 13 h 72"/>
                  <a:gd name="T4" fmla="*/ 12 w 44"/>
                  <a:gd name="T5" fmla="*/ 31 h 72"/>
                  <a:gd name="T6" fmla="*/ 10 w 44"/>
                  <a:gd name="T7" fmla="*/ 34 h 72"/>
                  <a:gd name="T8" fmla="*/ 3 w 44"/>
                  <a:gd name="T9" fmla="*/ 70 h 72"/>
                  <a:gd name="T10" fmla="*/ 5 w 44"/>
                  <a:gd name="T11" fmla="*/ 72 h 72"/>
                  <a:gd name="T12" fmla="*/ 7 w 44"/>
                  <a:gd name="T13" fmla="*/ 72 h 72"/>
                  <a:gd name="T14" fmla="*/ 12 w 44"/>
                  <a:gd name="T15" fmla="*/ 69 h 72"/>
                  <a:gd name="T16" fmla="*/ 33 w 44"/>
                  <a:gd name="T17" fmla="*/ 42 h 72"/>
                  <a:gd name="T18" fmla="*/ 42 w 44"/>
                  <a:gd name="T19" fmla="*/ 3 h 72"/>
                  <a:gd name="T20" fmla="*/ 25 w 44"/>
                  <a:gd name="T21" fmla="*/ 38 h 72"/>
                  <a:gd name="T22" fmla="*/ 19 w 44"/>
                  <a:gd name="T23" fmla="*/ 34 h 72"/>
                  <a:gd name="T24" fmla="*/ 35 w 44"/>
                  <a:gd name="T25" fmla="*/ 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" h="72">
                    <a:moveTo>
                      <a:pt x="35" y="0"/>
                    </a:moveTo>
                    <a:cubicBezTo>
                      <a:pt x="31" y="1"/>
                      <a:pt x="26" y="6"/>
                      <a:pt x="22" y="13"/>
                    </a:cubicBezTo>
                    <a:cubicBezTo>
                      <a:pt x="18" y="18"/>
                      <a:pt x="15" y="24"/>
                      <a:pt x="12" y="31"/>
                    </a:cubicBezTo>
                    <a:cubicBezTo>
                      <a:pt x="11" y="32"/>
                      <a:pt x="11" y="33"/>
                      <a:pt x="10" y="34"/>
                    </a:cubicBezTo>
                    <a:cubicBezTo>
                      <a:pt x="2" y="51"/>
                      <a:pt x="0" y="65"/>
                      <a:pt x="3" y="70"/>
                    </a:cubicBezTo>
                    <a:cubicBezTo>
                      <a:pt x="4" y="71"/>
                      <a:pt x="4" y="71"/>
                      <a:pt x="5" y="72"/>
                    </a:cubicBezTo>
                    <a:cubicBezTo>
                      <a:pt x="6" y="72"/>
                      <a:pt x="6" y="72"/>
                      <a:pt x="7" y="72"/>
                    </a:cubicBezTo>
                    <a:cubicBezTo>
                      <a:pt x="8" y="72"/>
                      <a:pt x="10" y="71"/>
                      <a:pt x="12" y="69"/>
                    </a:cubicBezTo>
                    <a:cubicBezTo>
                      <a:pt x="18" y="65"/>
                      <a:pt x="26" y="55"/>
                      <a:pt x="33" y="42"/>
                    </a:cubicBezTo>
                    <a:cubicBezTo>
                      <a:pt x="40" y="25"/>
                      <a:pt x="44" y="9"/>
                      <a:pt x="42" y="3"/>
                    </a:cubicBezTo>
                    <a:cubicBezTo>
                      <a:pt x="36" y="14"/>
                      <a:pt x="31" y="26"/>
                      <a:pt x="25" y="38"/>
                    </a:cubicBezTo>
                    <a:cubicBezTo>
                      <a:pt x="23" y="37"/>
                      <a:pt x="20" y="35"/>
                      <a:pt x="19" y="34"/>
                    </a:cubicBezTo>
                    <a:cubicBezTo>
                      <a:pt x="24" y="22"/>
                      <a:pt x="30" y="11"/>
                      <a:pt x="35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8" name="Freeform 89">
                <a:extLst>
                  <a:ext uri="{FF2B5EF4-FFF2-40B4-BE49-F238E27FC236}">
                    <a16:creationId xmlns:a16="http://schemas.microsoft.com/office/drawing/2014/main" xmlns="" id="{764886F8-9AE9-4BFE-BCF1-F27438539B1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251" y="4125"/>
                <a:ext cx="923" cy="594"/>
              </a:xfrm>
              <a:custGeom>
                <a:avLst/>
                <a:gdLst>
                  <a:gd name="T0" fmla="*/ 857 w 1196"/>
                  <a:gd name="T1" fmla="*/ 387 h 769"/>
                  <a:gd name="T2" fmla="*/ 219 w 1196"/>
                  <a:gd name="T3" fmla="*/ 757 h 769"/>
                  <a:gd name="T4" fmla="*/ 224 w 1196"/>
                  <a:gd name="T5" fmla="*/ 762 h 769"/>
                  <a:gd name="T6" fmla="*/ 224 w 1196"/>
                  <a:gd name="T7" fmla="*/ 763 h 769"/>
                  <a:gd name="T8" fmla="*/ 860 w 1196"/>
                  <a:gd name="T9" fmla="*/ 395 h 769"/>
                  <a:gd name="T10" fmla="*/ 859 w 1196"/>
                  <a:gd name="T11" fmla="*/ 393 h 769"/>
                  <a:gd name="T12" fmla="*/ 857 w 1196"/>
                  <a:gd name="T13" fmla="*/ 387 h 769"/>
                  <a:gd name="T14" fmla="*/ 920 w 1196"/>
                  <a:gd name="T15" fmla="*/ 367 h 769"/>
                  <a:gd name="T16" fmla="*/ 913 w 1196"/>
                  <a:gd name="T17" fmla="*/ 373 h 769"/>
                  <a:gd name="T18" fmla="*/ 904 w 1196"/>
                  <a:gd name="T19" fmla="*/ 380 h 769"/>
                  <a:gd name="T20" fmla="*/ 1098 w 1196"/>
                  <a:gd name="T21" fmla="*/ 619 h 769"/>
                  <a:gd name="T22" fmla="*/ 1105 w 1196"/>
                  <a:gd name="T23" fmla="*/ 626 h 769"/>
                  <a:gd name="T24" fmla="*/ 1178 w 1196"/>
                  <a:gd name="T25" fmla="*/ 717 h 769"/>
                  <a:gd name="T26" fmla="*/ 1187 w 1196"/>
                  <a:gd name="T27" fmla="*/ 709 h 769"/>
                  <a:gd name="T28" fmla="*/ 1196 w 1196"/>
                  <a:gd name="T29" fmla="*/ 701 h 769"/>
                  <a:gd name="T30" fmla="*/ 1122 w 1196"/>
                  <a:gd name="T31" fmla="*/ 612 h 769"/>
                  <a:gd name="T32" fmla="*/ 1116 w 1196"/>
                  <a:gd name="T33" fmla="*/ 604 h 769"/>
                  <a:gd name="T34" fmla="*/ 920 w 1196"/>
                  <a:gd name="T35" fmla="*/ 367 h 769"/>
                  <a:gd name="T36" fmla="*/ 17 w 1196"/>
                  <a:gd name="T37" fmla="*/ 364 h 769"/>
                  <a:gd name="T38" fmla="*/ 9 w 1196"/>
                  <a:gd name="T39" fmla="*/ 368 h 769"/>
                  <a:gd name="T40" fmla="*/ 0 w 1196"/>
                  <a:gd name="T41" fmla="*/ 371 h 769"/>
                  <a:gd name="T42" fmla="*/ 67 w 1196"/>
                  <a:gd name="T43" fmla="*/ 545 h 769"/>
                  <a:gd name="T44" fmla="*/ 71 w 1196"/>
                  <a:gd name="T45" fmla="*/ 554 h 769"/>
                  <a:gd name="T46" fmla="*/ 153 w 1196"/>
                  <a:gd name="T47" fmla="*/ 769 h 769"/>
                  <a:gd name="T48" fmla="*/ 163 w 1196"/>
                  <a:gd name="T49" fmla="*/ 765 h 769"/>
                  <a:gd name="T50" fmla="*/ 173 w 1196"/>
                  <a:gd name="T51" fmla="*/ 761 h 769"/>
                  <a:gd name="T52" fmla="*/ 89 w 1196"/>
                  <a:gd name="T53" fmla="*/ 548 h 769"/>
                  <a:gd name="T54" fmla="*/ 85 w 1196"/>
                  <a:gd name="T55" fmla="*/ 539 h 769"/>
                  <a:gd name="T56" fmla="*/ 17 w 1196"/>
                  <a:gd name="T57" fmla="*/ 364 h 769"/>
                  <a:gd name="T58" fmla="*/ 408 w 1196"/>
                  <a:gd name="T59" fmla="*/ 146 h 769"/>
                  <a:gd name="T60" fmla="*/ 46 w 1196"/>
                  <a:gd name="T61" fmla="*/ 332 h 769"/>
                  <a:gd name="T62" fmla="*/ 47 w 1196"/>
                  <a:gd name="T63" fmla="*/ 333 h 769"/>
                  <a:gd name="T64" fmla="*/ 47 w 1196"/>
                  <a:gd name="T65" fmla="*/ 339 h 769"/>
                  <a:gd name="T66" fmla="*/ 415 w 1196"/>
                  <a:gd name="T67" fmla="*/ 151 h 769"/>
                  <a:gd name="T68" fmla="*/ 415 w 1196"/>
                  <a:gd name="T69" fmla="*/ 151 h 769"/>
                  <a:gd name="T70" fmla="*/ 408 w 1196"/>
                  <a:gd name="T71" fmla="*/ 148 h 769"/>
                  <a:gd name="T72" fmla="*/ 408 w 1196"/>
                  <a:gd name="T73" fmla="*/ 146 h 769"/>
                  <a:gd name="T74" fmla="*/ 361 w 1196"/>
                  <a:gd name="T75" fmla="*/ 0 h 769"/>
                  <a:gd name="T76" fmla="*/ 354 w 1196"/>
                  <a:gd name="T77" fmla="*/ 5 h 769"/>
                  <a:gd name="T78" fmla="*/ 347 w 1196"/>
                  <a:gd name="T79" fmla="*/ 9 h 769"/>
                  <a:gd name="T80" fmla="*/ 424 w 1196"/>
                  <a:gd name="T81" fmla="*/ 124 h 769"/>
                  <a:gd name="T82" fmla="*/ 426 w 1196"/>
                  <a:gd name="T83" fmla="*/ 123 h 769"/>
                  <a:gd name="T84" fmla="*/ 439 w 1196"/>
                  <a:gd name="T85" fmla="*/ 116 h 769"/>
                  <a:gd name="T86" fmla="*/ 361 w 1196"/>
                  <a:gd name="T87" fmla="*/ 0 h 7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196" h="769">
                    <a:moveTo>
                      <a:pt x="857" y="387"/>
                    </a:moveTo>
                    <a:cubicBezTo>
                      <a:pt x="669" y="540"/>
                      <a:pt x="456" y="666"/>
                      <a:pt x="219" y="757"/>
                    </a:cubicBezTo>
                    <a:cubicBezTo>
                      <a:pt x="221" y="758"/>
                      <a:pt x="223" y="760"/>
                      <a:pt x="224" y="762"/>
                    </a:cubicBezTo>
                    <a:cubicBezTo>
                      <a:pt x="224" y="762"/>
                      <a:pt x="224" y="763"/>
                      <a:pt x="224" y="763"/>
                    </a:cubicBezTo>
                    <a:cubicBezTo>
                      <a:pt x="461" y="671"/>
                      <a:pt x="673" y="546"/>
                      <a:pt x="860" y="395"/>
                    </a:cubicBezTo>
                    <a:cubicBezTo>
                      <a:pt x="859" y="394"/>
                      <a:pt x="859" y="394"/>
                      <a:pt x="859" y="393"/>
                    </a:cubicBezTo>
                    <a:cubicBezTo>
                      <a:pt x="857" y="392"/>
                      <a:pt x="857" y="390"/>
                      <a:pt x="857" y="387"/>
                    </a:cubicBezTo>
                    <a:moveTo>
                      <a:pt x="920" y="367"/>
                    </a:moveTo>
                    <a:cubicBezTo>
                      <a:pt x="918" y="369"/>
                      <a:pt x="916" y="371"/>
                      <a:pt x="913" y="373"/>
                    </a:cubicBezTo>
                    <a:cubicBezTo>
                      <a:pt x="910" y="376"/>
                      <a:pt x="907" y="378"/>
                      <a:pt x="904" y="380"/>
                    </a:cubicBezTo>
                    <a:cubicBezTo>
                      <a:pt x="969" y="460"/>
                      <a:pt x="1034" y="539"/>
                      <a:pt x="1098" y="619"/>
                    </a:cubicBezTo>
                    <a:cubicBezTo>
                      <a:pt x="1100" y="621"/>
                      <a:pt x="1103" y="624"/>
                      <a:pt x="1105" y="626"/>
                    </a:cubicBezTo>
                    <a:cubicBezTo>
                      <a:pt x="1129" y="656"/>
                      <a:pt x="1153" y="687"/>
                      <a:pt x="1178" y="717"/>
                    </a:cubicBezTo>
                    <a:cubicBezTo>
                      <a:pt x="1181" y="714"/>
                      <a:pt x="1184" y="712"/>
                      <a:pt x="1187" y="709"/>
                    </a:cubicBezTo>
                    <a:cubicBezTo>
                      <a:pt x="1190" y="706"/>
                      <a:pt x="1193" y="704"/>
                      <a:pt x="1196" y="701"/>
                    </a:cubicBezTo>
                    <a:cubicBezTo>
                      <a:pt x="1171" y="671"/>
                      <a:pt x="1147" y="641"/>
                      <a:pt x="1122" y="612"/>
                    </a:cubicBezTo>
                    <a:cubicBezTo>
                      <a:pt x="1120" y="609"/>
                      <a:pt x="1118" y="607"/>
                      <a:pt x="1116" y="604"/>
                    </a:cubicBezTo>
                    <a:cubicBezTo>
                      <a:pt x="1051" y="525"/>
                      <a:pt x="986" y="446"/>
                      <a:pt x="920" y="367"/>
                    </a:cubicBezTo>
                    <a:moveTo>
                      <a:pt x="17" y="364"/>
                    </a:moveTo>
                    <a:cubicBezTo>
                      <a:pt x="15" y="365"/>
                      <a:pt x="12" y="367"/>
                      <a:pt x="9" y="368"/>
                    </a:cubicBezTo>
                    <a:cubicBezTo>
                      <a:pt x="6" y="369"/>
                      <a:pt x="3" y="370"/>
                      <a:pt x="0" y="371"/>
                    </a:cubicBezTo>
                    <a:cubicBezTo>
                      <a:pt x="23" y="429"/>
                      <a:pt x="45" y="487"/>
                      <a:pt x="67" y="545"/>
                    </a:cubicBezTo>
                    <a:cubicBezTo>
                      <a:pt x="69" y="548"/>
                      <a:pt x="70" y="551"/>
                      <a:pt x="71" y="554"/>
                    </a:cubicBezTo>
                    <a:cubicBezTo>
                      <a:pt x="98" y="626"/>
                      <a:pt x="126" y="697"/>
                      <a:pt x="153" y="769"/>
                    </a:cubicBezTo>
                    <a:cubicBezTo>
                      <a:pt x="156" y="767"/>
                      <a:pt x="159" y="766"/>
                      <a:pt x="163" y="765"/>
                    </a:cubicBezTo>
                    <a:cubicBezTo>
                      <a:pt x="166" y="763"/>
                      <a:pt x="170" y="762"/>
                      <a:pt x="173" y="761"/>
                    </a:cubicBezTo>
                    <a:cubicBezTo>
                      <a:pt x="145" y="690"/>
                      <a:pt x="117" y="619"/>
                      <a:pt x="89" y="548"/>
                    </a:cubicBezTo>
                    <a:cubicBezTo>
                      <a:pt x="88" y="545"/>
                      <a:pt x="87" y="542"/>
                      <a:pt x="85" y="539"/>
                    </a:cubicBezTo>
                    <a:cubicBezTo>
                      <a:pt x="63" y="481"/>
                      <a:pt x="40" y="423"/>
                      <a:pt x="17" y="364"/>
                    </a:cubicBezTo>
                    <a:moveTo>
                      <a:pt x="408" y="146"/>
                    </a:moveTo>
                    <a:cubicBezTo>
                      <a:pt x="297" y="219"/>
                      <a:pt x="176" y="282"/>
                      <a:pt x="46" y="332"/>
                    </a:cubicBezTo>
                    <a:cubicBezTo>
                      <a:pt x="46" y="333"/>
                      <a:pt x="47" y="333"/>
                      <a:pt x="47" y="333"/>
                    </a:cubicBezTo>
                    <a:cubicBezTo>
                      <a:pt x="48" y="335"/>
                      <a:pt x="48" y="337"/>
                      <a:pt x="47" y="339"/>
                    </a:cubicBezTo>
                    <a:cubicBezTo>
                      <a:pt x="179" y="289"/>
                      <a:pt x="302" y="225"/>
                      <a:pt x="415" y="151"/>
                    </a:cubicBezTo>
                    <a:cubicBezTo>
                      <a:pt x="415" y="151"/>
                      <a:pt x="415" y="151"/>
                      <a:pt x="415" y="151"/>
                    </a:cubicBezTo>
                    <a:cubicBezTo>
                      <a:pt x="412" y="151"/>
                      <a:pt x="410" y="150"/>
                      <a:pt x="408" y="148"/>
                    </a:cubicBezTo>
                    <a:cubicBezTo>
                      <a:pt x="408" y="148"/>
                      <a:pt x="408" y="147"/>
                      <a:pt x="408" y="146"/>
                    </a:cubicBezTo>
                    <a:moveTo>
                      <a:pt x="361" y="0"/>
                    </a:moveTo>
                    <a:cubicBezTo>
                      <a:pt x="359" y="1"/>
                      <a:pt x="357" y="3"/>
                      <a:pt x="354" y="5"/>
                    </a:cubicBezTo>
                    <a:cubicBezTo>
                      <a:pt x="352" y="6"/>
                      <a:pt x="350" y="7"/>
                      <a:pt x="347" y="9"/>
                    </a:cubicBezTo>
                    <a:cubicBezTo>
                      <a:pt x="373" y="47"/>
                      <a:pt x="398" y="86"/>
                      <a:pt x="424" y="124"/>
                    </a:cubicBezTo>
                    <a:cubicBezTo>
                      <a:pt x="424" y="124"/>
                      <a:pt x="425" y="123"/>
                      <a:pt x="426" y="123"/>
                    </a:cubicBezTo>
                    <a:cubicBezTo>
                      <a:pt x="430" y="120"/>
                      <a:pt x="435" y="117"/>
                      <a:pt x="439" y="116"/>
                    </a:cubicBezTo>
                    <a:cubicBezTo>
                      <a:pt x="413" y="77"/>
                      <a:pt x="386" y="38"/>
                      <a:pt x="361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9" name="Freeform 90">
                <a:extLst>
                  <a:ext uri="{FF2B5EF4-FFF2-40B4-BE49-F238E27FC236}">
                    <a16:creationId xmlns:a16="http://schemas.microsoft.com/office/drawing/2014/main" xmlns="" id="{08D5450D-4094-4CFF-B496-F67D1245CB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34" y="4649"/>
                <a:ext cx="85" cy="68"/>
              </a:xfrm>
              <a:custGeom>
                <a:avLst/>
                <a:gdLst>
                  <a:gd name="T0" fmla="*/ 98 w 110"/>
                  <a:gd name="T1" fmla="*/ 0 h 89"/>
                  <a:gd name="T2" fmla="*/ 52 w 110"/>
                  <a:gd name="T3" fmla="*/ 23 h 89"/>
                  <a:gd name="T4" fmla="*/ 43 w 110"/>
                  <a:gd name="T5" fmla="*/ 31 h 89"/>
                  <a:gd name="T6" fmla="*/ 34 w 110"/>
                  <a:gd name="T7" fmla="*/ 39 h 89"/>
                  <a:gd name="T8" fmla="*/ 5 w 110"/>
                  <a:gd name="T9" fmla="*/ 87 h 89"/>
                  <a:gd name="T10" fmla="*/ 12 w 110"/>
                  <a:gd name="T11" fmla="*/ 89 h 89"/>
                  <a:gd name="T12" fmla="*/ 67 w 110"/>
                  <a:gd name="T13" fmla="*/ 59 h 89"/>
                  <a:gd name="T14" fmla="*/ 104 w 110"/>
                  <a:gd name="T15" fmla="*/ 2 h 89"/>
                  <a:gd name="T16" fmla="*/ 98 w 110"/>
                  <a:gd name="T17" fmla="*/ 0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0" h="89">
                    <a:moveTo>
                      <a:pt x="98" y="0"/>
                    </a:moveTo>
                    <a:cubicBezTo>
                      <a:pt x="88" y="0"/>
                      <a:pt x="71" y="9"/>
                      <a:pt x="52" y="23"/>
                    </a:cubicBezTo>
                    <a:cubicBezTo>
                      <a:pt x="49" y="26"/>
                      <a:pt x="46" y="28"/>
                      <a:pt x="43" y="31"/>
                    </a:cubicBezTo>
                    <a:cubicBezTo>
                      <a:pt x="40" y="34"/>
                      <a:pt x="37" y="36"/>
                      <a:pt x="34" y="39"/>
                    </a:cubicBezTo>
                    <a:cubicBezTo>
                      <a:pt x="12" y="59"/>
                      <a:pt x="0" y="79"/>
                      <a:pt x="5" y="87"/>
                    </a:cubicBezTo>
                    <a:cubicBezTo>
                      <a:pt x="7" y="88"/>
                      <a:pt x="9" y="89"/>
                      <a:pt x="12" y="89"/>
                    </a:cubicBezTo>
                    <a:cubicBezTo>
                      <a:pt x="23" y="89"/>
                      <a:pt x="45" y="78"/>
                      <a:pt x="67" y="59"/>
                    </a:cubicBezTo>
                    <a:cubicBezTo>
                      <a:pt x="95" y="36"/>
                      <a:pt x="110" y="11"/>
                      <a:pt x="104" y="2"/>
                    </a:cubicBezTo>
                    <a:cubicBezTo>
                      <a:pt x="103" y="1"/>
                      <a:pt x="100" y="0"/>
                      <a:pt x="98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0" name="Freeform 91">
                <a:extLst>
                  <a:ext uri="{FF2B5EF4-FFF2-40B4-BE49-F238E27FC236}">
                    <a16:creationId xmlns:a16="http://schemas.microsoft.com/office/drawing/2014/main" xmlns="" id="{35B9A8CA-FF11-4B87-BF7B-96A63F8698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13" y="4372"/>
                <a:ext cx="70" cy="59"/>
              </a:xfrm>
              <a:custGeom>
                <a:avLst/>
                <a:gdLst>
                  <a:gd name="T0" fmla="*/ 78 w 91"/>
                  <a:gd name="T1" fmla="*/ 0 h 76"/>
                  <a:gd name="T2" fmla="*/ 32 w 91"/>
                  <a:gd name="T3" fmla="*/ 23 h 76"/>
                  <a:gd name="T4" fmla="*/ 0 w 91"/>
                  <a:gd name="T5" fmla="*/ 67 h 76"/>
                  <a:gd name="T6" fmla="*/ 2 w 91"/>
                  <a:gd name="T7" fmla="*/ 73 h 76"/>
                  <a:gd name="T8" fmla="*/ 3 w 91"/>
                  <a:gd name="T9" fmla="*/ 75 h 76"/>
                  <a:gd name="T10" fmla="*/ 10 w 91"/>
                  <a:gd name="T11" fmla="*/ 76 h 76"/>
                  <a:gd name="T12" fmla="*/ 47 w 91"/>
                  <a:gd name="T13" fmla="*/ 60 h 76"/>
                  <a:gd name="T14" fmla="*/ 56 w 91"/>
                  <a:gd name="T15" fmla="*/ 53 h 76"/>
                  <a:gd name="T16" fmla="*/ 63 w 91"/>
                  <a:gd name="T17" fmla="*/ 47 h 76"/>
                  <a:gd name="T18" fmla="*/ 85 w 91"/>
                  <a:gd name="T19" fmla="*/ 2 h 76"/>
                  <a:gd name="T20" fmla="*/ 78 w 91"/>
                  <a:gd name="T21" fmla="*/ 0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1" h="76">
                    <a:moveTo>
                      <a:pt x="78" y="0"/>
                    </a:moveTo>
                    <a:cubicBezTo>
                      <a:pt x="68" y="0"/>
                      <a:pt x="49" y="9"/>
                      <a:pt x="32" y="23"/>
                    </a:cubicBezTo>
                    <a:cubicBezTo>
                      <a:pt x="13" y="40"/>
                      <a:pt x="1" y="57"/>
                      <a:pt x="0" y="67"/>
                    </a:cubicBezTo>
                    <a:cubicBezTo>
                      <a:pt x="0" y="70"/>
                      <a:pt x="0" y="72"/>
                      <a:pt x="2" y="73"/>
                    </a:cubicBezTo>
                    <a:cubicBezTo>
                      <a:pt x="2" y="74"/>
                      <a:pt x="2" y="74"/>
                      <a:pt x="3" y="75"/>
                    </a:cubicBezTo>
                    <a:cubicBezTo>
                      <a:pt x="5" y="76"/>
                      <a:pt x="7" y="76"/>
                      <a:pt x="10" y="76"/>
                    </a:cubicBezTo>
                    <a:cubicBezTo>
                      <a:pt x="19" y="76"/>
                      <a:pt x="33" y="71"/>
                      <a:pt x="47" y="60"/>
                    </a:cubicBezTo>
                    <a:cubicBezTo>
                      <a:pt x="50" y="58"/>
                      <a:pt x="53" y="56"/>
                      <a:pt x="56" y="53"/>
                    </a:cubicBezTo>
                    <a:cubicBezTo>
                      <a:pt x="59" y="51"/>
                      <a:pt x="61" y="49"/>
                      <a:pt x="63" y="47"/>
                    </a:cubicBezTo>
                    <a:cubicBezTo>
                      <a:pt x="81" y="29"/>
                      <a:pt x="91" y="10"/>
                      <a:pt x="85" y="2"/>
                    </a:cubicBezTo>
                    <a:cubicBezTo>
                      <a:pt x="84" y="1"/>
                      <a:pt x="81" y="0"/>
                      <a:pt x="78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1" name="Freeform 92">
                <a:extLst>
                  <a:ext uri="{FF2B5EF4-FFF2-40B4-BE49-F238E27FC236}">
                    <a16:creationId xmlns:a16="http://schemas.microsoft.com/office/drawing/2014/main" xmlns="" id="{0AF5877E-4F5B-4AD2-AFEF-F6D6E0ACE5A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92" y="4101"/>
                <a:ext cx="48" cy="36"/>
              </a:xfrm>
              <a:custGeom>
                <a:avLst/>
                <a:gdLst>
                  <a:gd name="T0" fmla="*/ 53 w 63"/>
                  <a:gd name="T1" fmla="*/ 0 h 47"/>
                  <a:gd name="T2" fmla="*/ 25 w 63"/>
                  <a:gd name="T3" fmla="*/ 11 h 47"/>
                  <a:gd name="T4" fmla="*/ 4 w 63"/>
                  <a:gd name="T5" fmla="*/ 43 h 47"/>
                  <a:gd name="T6" fmla="*/ 14 w 63"/>
                  <a:gd name="T7" fmla="*/ 47 h 47"/>
                  <a:gd name="T8" fmla="*/ 35 w 63"/>
                  <a:gd name="T9" fmla="*/ 41 h 47"/>
                  <a:gd name="T10" fmla="*/ 42 w 63"/>
                  <a:gd name="T11" fmla="*/ 37 h 47"/>
                  <a:gd name="T12" fmla="*/ 49 w 63"/>
                  <a:gd name="T13" fmla="*/ 32 h 47"/>
                  <a:gd name="T14" fmla="*/ 63 w 63"/>
                  <a:gd name="T15" fmla="*/ 9 h 47"/>
                  <a:gd name="T16" fmla="*/ 32 w 63"/>
                  <a:gd name="T17" fmla="*/ 31 h 47"/>
                  <a:gd name="T18" fmla="*/ 28 w 63"/>
                  <a:gd name="T19" fmla="*/ 24 h 47"/>
                  <a:gd name="T20" fmla="*/ 60 w 63"/>
                  <a:gd name="T21" fmla="*/ 2 h 47"/>
                  <a:gd name="T22" fmla="*/ 53 w 63"/>
                  <a:gd name="T23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3" h="47">
                    <a:moveTo>
                      <a:pt x="53" y="0"/>
                    </a:moveTo>
                    <a:cubicBezTo>
                      <a:pt x="46" y="0"/>
                      <a:pt x="35" y="4"/>
                      <a:pt x="25" y="11"/>
                    </a:cubicBezTo>
                    <a:cubicBezTo>
                      <a:pt x="10" y="21"/>
                      <a:pt x="0" y="35"/>
                      <a:pt x="4" y="43"/>
                    </a:cubicBezTo>
                    <a:cubicBezTo>
                      <a:pt x="6" y="45"/>
                      <a:pt x="10" y="47"/>
                      <a:pt x="14" y="47"/>
                    </a:cubicBezTo>
                    <a:cubicBezTo>
                      <a:pt x="20" y="47"/>
                      <a:pt x="28" y="44"/>
                      <a:pt x="35" y="41"/>
                    </a:cubicBezTo>
                    <a:cubicBezTo>
                      <a:pt x="38" y="39"/>
                      <a:pt x="40" y="38"/>
                      <a:pt x="42" y="37"/>
                    </a:cubicBezTo>
                    <a:cubicBezTo>
                      <a:pt x="45" y="35"/>
                      <a:pt x="47" y="33"/>
                      <a:pt x="49" y="32"/>
                    </a:cubicBezTo>
                    <a:cubicBezTo>
                      <a:pt x="57" y="24"/>
                      <a:pt x="62" y="16"/>
                      <a:pt x="63" y="9"/>
                    </a:cubicBezTo>
                    <a:cubicBezTo>
                      <a:pt x="53" y="17"/>
                      <a:pt x="42" y="24"/>
                      <a:pt x="32" y="31"/>
                    </a:cubicBezTo>
                    <a:cubicBezTo>
                      <a:pt x="30" y="29"/>
                      <a:pt x="28" y="27"/>
                      <a:pt x="28" y="24"/>
                    </a:cubicBezTo>
                    <a:cubicBezTo>
                      <a:pt x="38" y="17"/>
                      <a:pt x="49" y="9"/>
                      <a:pt x="60" y="2"/>
                    </a:cubicBezTo>
                    <a:cubicBezTo>
                      <a:pt x="58" y="1"/>
                      <a:pt x="56" y="0"/>
                      <a:pt x="53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2" name="Freeform 93">
                <a:extLst>
                  <a:ext uri="{FF2B5EF4-FFF2-40B4-BE49-F238E27FC236}">
                    <a16:creationId xmlns:a16="http://schemas.microsoft.com/office/drawing/2014/main" xmlns="" id="{428B3954-85E3-4CB8-9C7F-CAFF21CA45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37" y="4708"/>
                <a:ext cx="88" cy="41"/>
              </a:xfrm>
              <a:custGeom>
                <a:avLst/>
                <a:gdLst>
                  <a:gd name="T0" fmla="*/ 95 w 114"/>
                  <a:gd name="T1" fmla="*/ 0 h 53"/>
                  <a:gd name="T2" fmla="*/ 61 w 114"/>
                  <a:gd name="T3" fmla="*/ 6 h 53"/>
                  <a:gd name="T4" fmla="*/ 51 w 114"/>
                  <a:gd name="T5" fmla="*/ 10 h 53"/>
                  <a:gd name="T6" fmla="*/ 41 w 114"/>
                  <a:gd name="T7" fmla="*/ 14 h 53"/>
                  <a:gd name="T8" fmla="*/ 3 w 114"/>
                  <a:gd name="T9" fmla="*/ 46 h 53"/>
                  <a:gd name="T10" fmla="*/ 22 w 114"/>
                  <a:gd name="T11" fmla="*/ 53 h 53"/>
                  <a:gd name="T12" fmla="*/ 65 w 114"/>
                  <a:gd name="T13" fmla="*/ 45 h 53"/>
                  <a:gd name="T14" fmla="*/ 112 w 114"/>
                  <a:gd name="T15" fmla="*/ 8 h 53"/>
                  <a:gd name="T16" fmla="*/ 112 w 114"/>
                  <a:gd name="T17" fmla="*/ 7 h 53"/>
                  <a:gd name="T18" fmla="*/ 107 w 114"/>
                  <a:gd name="T19" fmla="*/ 2 h 53"/>
                  <a:gd name="T20" fmla="*/ 95 w 114"/>
                  <a:gd name="T21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4" h="53">
                    <a:moveTo>
                      <a:pt x="95" y="0"/>
                    </a:moveTo>
                    <a:cubicBezTo>
                      <a:pt x="86" y="0"/>
                      <a:pt x="74" y="2"/>
                      <a:pt x="61" y="6"/>
                    </a:cubicBezTo>
                    <a:cubicBezTo>
                      <a:pt x="58" y="7"/>
                      <a:pt x="54" y="8"/>
                      <a:pt x="51" y="10"/>
                    </a:cubicBezTo>
                    <a:cubicBezTo>
                      <a:pt x="47" y="11"/>
                      <a:pt x="44" y="12"/>
                      <a:pt x="41" y="14"/>
                    </a:cubicBezTo>
                    <a:cubicBezTo>
                      <a:pt x="16" y="24"/>
                      <a:pt x="0" y="38"/>
                      <a:pt x="3" y="46"/>
                    </a:cubicBezTo>
                    <a:cubicBezTo>
                      <a:pt x="5" y="51"/>
                      <a:pt x="12" y="53"/>
                      <a:pt x="22" y="53"/>
                    </a:cubicBezTo>
                    <a:cubicBezTo>
                      <a:pt x="33" y="53"/>
                      <a:pt x="49" y="51"/>
                      <a:pt x="65" y="45"/>
                    </a:cubicBezTo>
                    <a:cubicBezTo>
                      <a:pt x="94" y="34"/>
                      <a:pt x="114" y="18"/>
                      <a:pt x="112" y="8"/>
                    </a:cubicBezTo>
                    <a:cubicBezTo>
                      <a:pt x="112" y="8"/>
                      <a:pt x="112" y="7"/>
                      <a:pt x="112" y="7"/>
                    </a:cubicBezTo>
                    <a:cubicBezTo>
                      <a:pt x="111" y="5"/>
                      <a:pt x="109" y="3"/>
                      <a:pt x="107" y="2"/>
                    </a:cubicBezTo>
                    <a:cubicBezTo>
                      <a:pt x="104" y="1"/>
                      <a:pt x="100" y="0"/>
                      <a:pt x="95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3" name="Freeform 94">
                <a:extLst>
                  <a:ext uri="{FF2B5EF4-FFF2-40B4-BE49-F238E27FC236}">
                    <a16:creationId xmlns:a16="http://schemas.microsoft.com/office/drawing/2014/main" xmlns="" id="{C57C600B-487A-42A1-8C18-94F1C58805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15" y="4377"/>
                <a:ext cx="73" cy="37"/>
              </a:xfrm>
              <a:custGeom>
                <a:avLst/>
                <a:gdLst>
                  <a:gd name="T0" fmla="*/ 75 w 95"/>
                  <a:gd name="T1" fmla="*/ 0 h 48"/>
                  <a:gd name="T2" fmla="*/ 42 w 95"/>
                  <a:gd name="T3" fmla="*/ 7 h 48"/>
                  <a:gd name="T4" fmla="*/ 4 w 95"/>
                  <a:gd name="T5" fmla="*/ 39 h 48"/>
                  <a:gd name="T6" fmla="*/ 25 w 95"/>
                  <a:gd name="T7" fmla="*/ 48 h 48"/>
                  <a:gd name="T8" fmla="*/ 47 w 95"/>
                  <a:gd name="T9" fmla="*/ 45 h 48"/>
                  <a:gd name="T10" fmla="*/ 56 w 95"/>
                  <a:gd name="T11" fmla="*/ 42 h 48"/>
                  <a:gd name="T12" fmla="*/ 64 w 95"/>
                  <a:gd name="T13" fmla="*/ 38 h 48"/>
                  <a:gd name="T14" fmla="*/ 94 w 95"/>
                  <a:gd name="T15" fmla="*/ 13 h 48"/>
                  <a:gd name="T16" fmla="*/ 94 w 95"/>
                  <a:gd name="T17" fmla="*/ 7 h 48"/>
                  <a:gd name="T18" fmla="*/ 93 w 95"/>
                  <a:gd name="T19" fmla="*/ 6 h 48"/>
                  <a:gd name="T20" fmla="*/ 75 w 95"/>
                  <a:gd name="T21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5" h="48">
                    <a:moveTo>
                      <a:pt x="75" y="0"/>
                    </a:moveTo>
                    <a:cubicBezTo>
                      <a:pt x="66" y="0"/>
                      <a:pt x="54" y="2"/>
                      <a:pt x="42" y="7"/>
                    </a:cubicBezTo>
                    <a:cubicBezTo>
                      <a:pt x="18" y="15"/>
                      <a:pt x="0" y="30"/>
                      <a:pt x="4" y="39"/>
                    </a:cubicBezTo>
                    <a:cubicBezTo>
                      <a:pt x="6" y="45"/>
                      <a:pt x="14" y="48"/>
                      <a:pt x="25" y="48"/>
                    </a:cubicBezTo>
                    <a:cubicBezTo>
                      <a:pt x="31" y="48"/>
                      <a:pt x="39" y="47"/>
                      <a:pt x="47" y="45"/>
                    </a:cubicBezTo>
                    <a:cubicBezTo>
                      <a:pt x="50" y="44"/>
                      <a:pt x="53" y="43"/>
                      <a:pt x="56" y="42"/>
                    </a:cubicBezTo>
                    <a:cubicBezTo>
                      <a:pt x="59" y="41"/>
                      <a:pt x="62" y="39"/>
                      <a:pt x="64" y="38"/>
                    </a:cubicBezTo>
                    <a:cubicBezTo>
                      <a:pt x="81" y="31"/>
                      <a:pt x="92" y="21"/>
                      <a:pt x="94" y="13"/>
                    </a:cubicBezTo>
                    <a:cubicBezTo>
                      <a:pt x="95" y="11"/>
                      <a:pt x="95" y="9"/>
                      <a:pt x="94" y="7"/>
                    </a:cubicBezTo>
                    <a:cubicBezTo>
                      <a:pt x="94" y="7"/>
                      <a:pt x="93" y="7"/>
                      <a:pt x="93" y="6"/>
                    </a:cubicBezTo>
                    <a:cubicBezTo>
                      <a:pt x="91" y="2"/>
                      <a:pt x="84" y="0"/>
                      <a:pt x="75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4" name="Freeform 95">
                <a:extLst>
                  <a:ext uri="{FF2B5EF4-FFF2-40B4-BE49-F238E27FC236}">
                    <a16:creationId xmlns:a16="http://schemas.microsoft.com/office/drawing/2014/main" xmlns="" id="{BC6DC3B9-303F-45AF-805A-3C9FED5328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65" y="4213"/>
                <a:ext cx="41" cy="29"/>
              </a:xfrm>
              <a:custGeom>
                <a:avLst/>
                <a:gdLst>
                  <a:gd name="T0" fmla="*/ 42 w 53"/>
                  <a:gd name="T1" fmla="*/ 0 h 38"/>
                  <a:gd name="T2" fmla="*/ 32 w 53"/>
                  <a:gd name="T3" fmla="*/ 3 h 38"/>
                  <a:gd name="T4" fmla="*/ 19 w 53"/>
                  <a:gd name="T5" fmla="*/ 10 h 38"/>
                  <a:gd name="T6" fmla="*/ 17 w 53"/>
                  <a:gd name="T7" fmla="*/ 11 h 38"/>
                  <a:gd name="T8" fmla="*/ 1 w 53"/>
                  <a:gd name="T9" fmla="*/ 33 h 38"/>
                  <a:gd name="T10" fmla="*/ 1 w 53"/>
                  <a:gd name="T11" fmla="*/ 35 h 38"/>
                  <a:gd name="T12" fmla="*/ 8 w 53"/>
                  <a:gd name="T13" fmla="*/ 38 h 38"/>
                  <a:gd name="T14" fmla="*/ 8 w 53"/>
                  <a:gd name="T15" fmla="*/ 38 h 38"/>
                  <a:gd name="T16" fmla="*/ 32 w 53"/>
                  <a:gd name="T17" fmla="*/ 29 h 38"/>
                  <a:gd name="T18" fmla="*/ 49 w 53"/>
                  <a:gd name="T19" fmla="*/ 3 h 38"/>
                  <a:gd name="T20" fmla="*/ 42 w 53"/>
                  <a:gd name="T2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3" h="38">
                    <a:moveTo>
                      <a:pt x="42" y="0"/>
                    </a:moveTo>
                    <a:cubicBezTo>
                      <a:pt x="39" y="0"/>
                      <a:pt x="36" y="1"/>
                      <a:pt x="32" y="3"/>
                    </a:cubicBezTo>
                    <a:cubicBezTo>
                      <a:pt x="28" y="4"/>
                      <a:pt x="23" y="7"/>
                      <a:pt x="19" y="10"/>
                    </a:cubicBezTo>
                    <a:cubicBezTo>
                      <a:pt x="18" y="10"/>
                      <a:pt x="17" y="11"/>
                      <a:pt x="17" y="11"/>
                    </a:cubicBezTo>
                    <a:cubicBezTo>
                      <a:pt x="6" y="19"/>
                      <a:pt x="0" y="28"/>
                      <a:pt x="1" y="33"/>
                    </a:cubicBezTo>
                    <a:cubicBezTo>
                      <a:pt x="1" y="34"/>
                      <a:pt x="1" y="35"/>
                      <a:pt x="1" y="35"/>
                    </a:cubicBezTo>
                    <a:cubicBezTo>
                      <a:pt x="3" y="37"/>
                      <a:pt x="5" y="38"/>
                      <a:pt x="8" y="38"/>
                    </a:cubicBezTo>
                    <a:cubicBezTo>
                      <a:pt x="8" y="38"/>
                      <a:pt x="8" y="38"/>
                      <a:pt x="8" y="38"/>
                    </a:cubicBezTo>
                    <a:cubicBezTo>
                      <a:pt x="15" y="38"/>
                      <a:pt x="23" y="35"/>
                      <a:pt x="32" y="29"/>
                    </a:cubicBezTo>
                    <a:cubicBezTo>
                      <a:pt x="45" y="20"/>
                      <a:pt x="53" y="8"/>
                      <a:pt x="49" y="3"/>
                    </a:cubicBezTo>
                    <a:cubicBezTo>
                      <a:pt x="48" y="1"/>
                      <a:pt x="45" y="0"/>
                      <a:pt x="42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5" name="Freeform 96">
                <a:extLst>
                  <a:ext uri="{FF2B5EF4-FFF2-40B4-BE49-F238E27FC236}">
                    <a16:creationId xmlns:a16="http://schemas.microsoft.com/office/drawing/2014/main" xmlns="" id="{DDE77CE2-1C48-4572-AF53-D2B6021BC42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262" y="789"/>
                <a:ext cx="583" cy="896"/>
              </a:xfrm>
              <a:custGeom>
                <a:avLst/>
                <a:gdLst>
                  <a:gd name="T0" fmla="*/ 307 w 754"/>
                  <a:gd name="T1" fmla="*/ 1054 h 1161"/>
                  <a:gd name="T2" fmla="*/ 303 w 754"/>
                  <a:gd name="T3" fmla="*/ 1060 h 1161"/>
                  <a:gd name="T4" fmla="*/ 419 w 754"/>
                  <a:gd name="T5" fmla="*/ 1145 h 1161"/>
                  <a:gd name="T6" fmla="*/ 420 w 754"/>
                  <a:gd name="T7" fmla="*/ 1144 h 1161"/>
                  <a:gd name="T8" fmla="*/ 425 w 754"/>
                  <a:gd name="T9" fmla="*/ 1141 h 1161"/>
                  <a:gd name="T10" fmla="*/ 307 w 754"/>
                  <a:gd name="T11" fmla="*/ 1054 h 1161"/>
                  <a:gd name="T12" fmla="*/ 106 w 754"/>
                  <a:gd name="T13" fmla="*/ 937 h 1161"/>
                  <a:gd name="T14" fmla="*/ 106 w 754"/>
                  <a:gd name="T15" fmla="*/ 943 h 1161"/>
                  <a:gd name="T16" fmla="*/ 105 w 754"/>
                  <a:gd name="T17" fmla="*/ 944 h 1161"/>
                  <a:gd name="T18" fmla="*/ 296 w 754"/>
                  <a:gd name="T19" fmla="*/ 1055 h 1161"/>
                  <a:gd name="T20" fmla="*/ 301 w 754"/>
                  <a:gd name="T21" fmla="*/ 1050 h 1161"/>
                  <a:gd name="T22" fmla="*/ 106 w 754"/>
                  <a:gd name="T23" fmla="*/ 937 h 1161"/>
                  <a:gd name="T24" fmla="*/ 65 w 754"/>
                  <a:gd name="T25" fmla="*/ 934 h 1161"/>
                  <a:gd name="T26" fmla="*/ 0 w 754"/>
                  <a:gd name="T27" fmla="*/ 1056 h 1161"/>
                  <a:gd name="T28" fmla="*/ 7 w 754"/>
                  <a:gd name="T29" fmla="*/ 1059 h 1161"/>
                  <a:gd name="T30" fmla="*/ 14 w 754"/>
                  <a:gd name="T31" fmla="*/ 1063 h 1161"/>
                  <a:gd name="T32" fmla="*/ 79 w 754"/>
                  <a:gd name="T33" fmla="*/ 943 h 1161"/>
                  <a:gd name="T34" fmla="*/ 76 w 754"/>
                  <a:gd name="T35" fmla="*/ 941 h 1161"/>
                  <a:gd name="T36" fmla="*/ 65 w 754"/>
                  <a:gd name="T37" fmla="*/ 934 h 1161"/>
                  <a:gd name="T38" fmla="*/ 741 w 754"/>
                  <a:gd name="T39" fmla="*/ 828 h 1161"/>
                  <a:gd name="T40" fmla="*/ 575 w 754"/>
                  <a:gd name="T41" fmla="*/ 1018 h 1161"/>
                  <a:gd name="T42" fmla="*/ 568 w 754"/>
                  <a:gd name="T43" fmla="*/ 1026 h 1161"/>
                  <a:gd name="T44" fmla="*/ 458 w 754"/>
                  <a:gd name="T45" fmla="*/ 1152 h 1161"/>
                  <a:gd name="T46" fmla="*/ 463 w 754"/>
                  <a:gd name="T47" fmla="*/ 1156 h 1161"/>
                  <a:gd name="T48" fmla="*/ 469 w 754"/>
                  <a:gd name="T49" fmla="*/ 1161 h 1161"/>
                  <a:gd name="T50" fmla="*/ 581 w 754"/>
                  <a:gd name="T51" fmla="*/ 1036 h 1161"/>
                  <a:gd name="T52" fmla="*/ 587 w 754"/>
                  <a:gd name="T53" fmla="*/ 1029 h 1161"/>
                  <a:gd name="T54" fmla="*/ 754 w 754"/>
                  <a:gd name="T55" fmla="*/ 843 h 1161"/>
                  <a:gd name="T56" fmla="*/ 741 w 754"/>
                  <a:gd name="T57" fmla="*/ 828 h 1161"/>
                  <a:gd name="T58" fmla="*/ 102 w 754"/>
                  <a:gd name="T59" fmla="*/ 439 h 1161"/>
                  <a:gd name="T60" fmla="*/ 102 w 754"/>
                  <a:gd name="T61" fmla="*/ 440 h 1161"/>
                  <a:gd name="T62" fmla="*/ 97 w 754"/>
                  <a:gd name="T63" fmla="*/ 444 h 1161"/>
                  <a:gd name="T64" fmla="*/ 730 w 754"/>
                  <a:gd name="T65" fmla="*/ 807 h 1161"/>
                  <a:gd name="T66" fmla="*/ 731 w 754"/>
                  <a:gd name="T67" fmla="*/ 799 h 1161"/>
                  <a:gd name="T68" fmla="*/ 732 w 754"/>
                  <a:gd name="T69" fmla="*/ 799 h 1161"/>
                  <a:gd name="T70" fmla="*/ 102 w 754"/>
                  <a:gd name="T71" fmla="*/ 439 h 1161"/>
                  <a:gd name="T72" fmla="*/ 200 w 754"/>
                  <a:gd name="T73" fmla="*/ 0 h 1161"/>
                  <a:gd name="T74" fmla="*/ 44 w 754"/>
                  <a:gd name="T75" fmla="*/ 399 h 1161"/>
                  <a:gd name="T76" fmla="*/ 55 w 754"/>
                  <a:gd name="T77" fmla="*/ 403 h 1161"/>
                  <a:gd name="T78" fmla="*/ 65 w 754"/>
                  <a:gd name="T79" fmla="*/ 407 h 1161"/>
                  <a:gd name="T80" fmla="*/ 224 w 754"/>
                  <a:gd name="T81" fmla="*/ 9 h 1161"/>
                  <a:gd name="T82" fmla="*/ 212 w 754"/>
                  <a:gd name="T83" fmla="*/ 5 h 1161"/>
                  <a:gd name="T84" fmla="*/ 200 w 754"/>
                  <a:gd name="T85" fmla="*/ 0 h 1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754" h="1161">
                    <a:moveTo>
                      <a:pt x="307" y="1054"/>
                    </a:moveTo>
                    <a:cubicBezTo>
                      <a:pt x="306" y="1056"/>
                      <a:pt x="304" y="1058"/>
                      <a:pt x="303" y="1060"/>
                    </a:cubicBezTo>
                    <a:cubicBezTo>
                      <a:pt x="343" y="1087"/>
                      <a:pt x="382" y="1116"/>
                      <a:pt x="419" y="1145"/>
                    </a:cubicBezTo>
                    <a:cubicBezTo>
                      <a:pt x="419" y="1145"/>
                      <a:pt x="419" y="1145"/>
                      <a:pt x="420" y="1144"/>
                    </a:cubicBezTo>
                    <a:cubicBezTo>
                      <a:pt x="421" y="1143"/>
                      <a:pt x="423" y="1142"/>
                      <a:pt x="425" y="1141"/>
                    </a:cubicBezTo>
                    <a:cubicBezTo>
                      <a:pt x="387" y="1111"/>
                      <a:pt x="348" y="1082"/>
                      <a:pt x="307" y="1054"/>
                    </a:cubicBezTo>
                    <a:moveTo>
                      <a:pt x="106" y="937"/>
                    </a:moveTo>
                    <a:cubicBezTo>
                      <a:pt x="107" y="939"/>
                      <a:pt x="107" y="941"/>
                      <a:pt x="106" y="943"/>
                    </a:cubicBezTo>
                    <a:cubicBezTo>
                      <a:pt x="106" y="943"/>
                      <a:pt x="106" y="944"/>
                      <a:pt x="105" y="944"/>
                    </a:cubicBezTo>
                    <a:cubicBezTo>
                      <a:pt x="173" y="978"/>
                      <a:pt x="237" y="1015"/>
                      <a:pt x="296" y="1055"/>
                    </a:cubicBezTo>
                    <a:cubicBezTo>
                      <a:pt x="298" y="1053"/>
                      <a:pt x="299" y="1051"/>
                      <a:pt x="301" y="1050"/>
                    </a:cubicBezTo>
                    <a:cubicBezTo>
                      <a:pt x="239" y="1009"/>
                      <a:pt x="175" y="971"/>
                      <a:pt x="106" y="937"/>
                    </a:cubicBezTo>
                    <a:moveTo>
                      <a:pt x="65" y="934"/>
                    </a:moveTo>
                    <a:cubicBezTo>
                      <a:pt x="43" y="974"/>
                      <a:pt x="22" y="1015"/>
                      <a:pt x="0" y="1056"/>
                    </a:cubicBezTo>
                    <a:cubicBezTo>
                      <a:pt x="2" y="1057"/>
                      <a:pt x="4" y="1058"/>
                      <a:pt x="7" y="1059"/>
                    </a:cubicBezTo>
                    <a:cubicBezTo>
                      <a:pt x="9" y="1060"/>
                      <a:pt x="12" y="1062"/>
                      <a:pt x="14" y="1063"/>
                    </a:cubicBezTo>
                    <a:cubicBezTo>
                      <a:pt x="36" y="1023"/>
                      <a:pt x="57" y="982"/>
                      <a:pt x="79" y="943"/>
                    </a:cubicBezTo>
                    <a:cubicBezTo>
                      <a:pt x="78" y="942"/>
                      <a:pt x="77" y="942"/>
                      <a:pt x="76" y="941"/>
                    </a:cubicBezTo>
                    <a:cubicBezTo>
                      <a:pt x="72" y="939"/>
                      <a:pt x="68" y="936"/>
                      <a:pt x="65" y="934"/>
                    </a:cubicBezTo>
                    <a:moveTo>
                      <a:pt x="741" y="828"/>
                    </a:moveTo>
                    <a:cubicBezTo>
                      <a:pt x="685" y="892"/>
                      <a:pt x="630" y="955"/>
                      <a:pt x="575" y="1018"/>
                    </a:cubicBezTo>
                    <a:cubicBezTo>
                      <a:pt x="573" y="1021"/>
                      <a:pt x="570" y="1023"/>
                      <a:pt x="568" y="1026"/>
                    </a:cubicBezTo>
                    <a:cubicBezTo>
                      <a:pt x="531" y="1068"/>
                      <a:pt x="495" y="1110"/>
                      <a:pt x="458" y="1152"/>
                    </a:cubicBezTo>
                    <a:cubicBezTo>
                      <a:pt x="460" y="1153"/>
                      <a:pt x="461" y="1154"/>
                      <a:pt x="463" y="1156"/>
                    </a:cubicBezTo>
                    <a:cubicBezTo>
                      <a:pt x="465" y="1158"/>
                      <a:pt x="467" y="1159"/>
                      <a:pt x="469" y="1161"/>
                    </a:cubicBezTo>
                    <a:cubicBezTo>
                      <a:pt x="506" y="1120"/>
                      <a:pt x="543" y="1078"/>
                      <a:pt x="581" y="1036"/>
                    </a:cubicBezTo>
                    <a:cubicBezTo>
                      <a:pt x="583" y="1034"/>
                      <a:pt x="585" y="1031"/>
                      <a:pt x="587" y="1029"/>
                    </a:cubicBezTo>
                    <a:cubicBezTo>
                      <a:pt x="643" y="967"/>
                      <a:pt x="698" y="905"/>
                      <a:pt x="754" y="843"/>
                    </a:cubicBezTo>
                    <a:cubicBezTo>
                      <a:pt x="749" y="838"/>
                      <a:pt x="744" y="833"/>
                      <a:pt x="741" y="828"/>
                    </a:cubicBezTo>
                    <a:moveTo>
                      <a:pt x="102" y="439"/>
                    </a:moveTo>
                    <a:cubicBezTo>
                      <a:pt x="102" y="439"/>
                      <a:pt x="102" y="440"/>
                      <a:pt x="102" y="440"/>
                    </a:cubicBezTo>
                    <a:cubicBezTo>
                      <a:pt x="101" y="442"/>
                      <a:pt x="99" y="443"/>
                      <a:pt x="97" y="444"/>
                    </a:cubicBezTo>
                    <a:cubicBezTo>
                      <a:pt x="340" y="536"/>
                      <a:pt x="551" y="660"/>
                      <a:pt x="730" y="807"/>
                    </a:cubicBezTo>
                    <a:cubicBezTo>
                      <a:pt x="729" y="803"/>
                      <a:pt x="730" y="801"/>
                      <a:pt x="731" y="799"/>
                    </a:cubicBezTo>
                    <a:cubicBezTo>
                      <a:pt x="731" y="799"/>
                      <a:pt x="732" y="799"/>
                      <a:pt x="732" y="799"/>
                    </a:cubicBezTo>
                    <a:cubicBezTo>
                      <a:pt x="554" y="653"/>
                      <a:pt x="344" y="531"/>
                      <a:pt x="102" y="439"/>
                    </a:cubicBezTo>
                    <a:moveTo>
                      <a:pt x="200" y="0"/>
                    </a:moveTo>
                    <a:cubicBezTo>
                      <a:pt x="148" y="133"/>
                      <a:pt x="96" y="266"/>
                      <a:pt x="44" y="399"/>
                    </a:cubicBezTo>
                    <a:cubicBezTo>
                      <a:pt x="48" y="400"/>
                      <a:pt x="51" y="401"/>
                      <a:pt x="55" y="403"/>
                    </a:cubicBezTo>
                    <a:cubicBezTo>
                      <a:pt x="58" y="404"/>
                      <a:pt x="62" y="405"/>
                      <a:pt x="65" y="407"/>
                    </a:cubicBezTo>
                    <a:cubicBezTo>
                      <a:pt x="118" y="274"/>
                      <a:pt x="171" y="142"/>
                      <a:pt x="224" y="9"/>
                    </a:cubicBezTo>
                    <a:cubicBezTo>
                      <a:pt x="220" y="8"/>
                      <a:pt x="216" y="7"/>
                      <a:pt x="212" y="5"/>
                    </a:cubicBezTo>
                    <a:cubicBezTo>
                      <a:pt x="207" y="4"/>
                      <a:pt x="204" y="2"/>
                      <a:pt x="200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6" name="Freeform 97">
                <a:extLst>
                  <a:ext uri="{FF2B5EF4-FFF2-40B4-BE49-F238E27FC236}">
                    <a16:creationId xmlns:a16="http://schemas.microsoft.com/office/drawing/2014/main" xmlns="" id="{885BB94D-C134-4135-B9B1-DD52389D50A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77" y="757"/>
                <a:ext cx="108" cy="45"/>
              </a:xfrm>
              <a:custGeom>
                <a:avLst/>
                <a:gdLst>
                  <a:gd name="T0" fmla="*/ 21 w 139"/>
                  <a:gd name="T1" fmla="*/ 0 h 58"/>
                  <a:gd name="T2" fmla="*/ 4 w 139"/>
                  <a:gd name="T3" fmla="*/ 6 h 58"/>
                  <a:gd name="T4" fmla="*/ 51 w 139"/>
                  <a:gd name="T5" fmla="*/ 41 h 58"/>
                  <a:gd name="T6" fmla="*/ 63 w 139"/>
                  <a:gd name="T7" fmla="*/ 46 h 58"/>
                  <a:gd name="T8" fmla="*/ 75 w 139"/>
                  <a:gd name="T9" fmla="*/ 50 h 58"/>
                  <a:gd name="T10" fmla="*/ 118 w 139"/>
                  <a:gd name="T11" fmla="*/ 58 h 58"/>
                  <a:gd name="T12" fmla="*/ 135 w 139"/>
                  <a:gd name="T13" fmla="*/ 53 h 58"/>
                  <a:gd name="T14" fmla="*/ 77 w 139"/>
                  <a:gd name="T15" fmla="*/ 11 h 58"/>
                  <a:gd name="T16" fmla="*/ 21 w 139"/>
                  <a:gd name="T17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9" h="58">
                    <a:moveTo>
                      <a:pt x="21" y="0"/>
                    </a:moveTo>
                    <a:cubicBezTo>
                      <a:pt x="11" y="0"/>
                      <a:pt x="5" y="2"/>
                      <a:pt x="4" y="6"/>
                    </a:cubicBezTo>
                    <a:cubicBezTo>
                      <a:pt x="0" y="14"/>
                      <a:pt x="21" y="29"/>
                      <a:pt x="51" y="41"/>
                    </a:cubicBezTo>
                    <a:cubicBezTo>
                      <a:pt x="55" y="43"/>
                      <a:pt x="58" y="45"/>
                      <a:pt x="63" y="46"/>
                    </a:cubicBezTo>
                    <a:cubicBezTo>
                      <a:pt x="67" y="48"/>
                      <a:pt x="71" y="49"/>
                      <a:pt x="75" y="50"/>
                    </a:cubicBezTo>
                    <a:cubicBezTo>
                      <a:pt x="92" y="55"/>
                      <a:pt x="107" y="58"/>
                      <a:pt x="118" y="58"/>
                    </a:cubicBezTo>
                    <a:cubicBezTo>
                      <a:pt x="127" y="58"/>
                      <a:pt x="133" y="56"/>
                      <a:pt x="135" y="53"/>
                    </a:cubicBezTo>
                    <a:cubicBezTo>
                      <a:pt x="139" y="43"/>
                      <a:pt x="113" y="24"/>
                      <a:pt x="77" y="11"/>
                    </a:cubicBezTo>
                    <a:cubicBezTo>
                      <a:pt x="55" y="4"/>
                      <a:pt x="35" y="0"/>
                      <a:pt x="21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7" name="Freeform 98">
                <a:extLst>
                  <a:ext uri="{FF2B5EF4-FFF2-40B4-BE49-F238E27FC236}">
                    <a16:creationId xmlns:a16="http://schemas.microsoft.com/office/drawing/2014/main" xmlns="" id="{7E59EB08-3497-4F49-B31D-980FFF66B2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53" y="1093"/>
                <a:ext cx="89" cy="40"/>
              </a:xfrm>
              <a:custGeom>
                <a:avLst/>
                <a:gdLst>
                  <a:gd name="T0" fmla="*/ 24 w 115"/>
                  <a:gd name="T1" fmla="*/ 0 h 52"/>
                  <a:gd name="T2" fmla="*/ 5 w 115"/>
                  <a:gd name="T3" fmla="*/ 7 h 52"/>
                  <a:gd name="T4" fmla="*/ 53 w 115"/>
                  <a:gd name="T5" fmla="*/ 44 h 52"/>
                  <a:gd name="T6" fmla="*/ 96 w 115"/>
                  <a:gd name="T7" fmla="*/ 52 h 52"/>
                  <a:gd name="T8" fmla="*/ 109 w 115"/>
                  <a:gd name="T9" fmla="*/ 50 h 52"/>
                  <a:gd name="T10" fmla="*/ 114 w 115"/>
                  <a:gd name="T11" fmla="*/ 46 h 52"/>
                  <a:gd name="T12" fmla="*/ 114 w 115"/>
                  <a:gd name="T13" fmla="*/ 45 h 52"/>
                  <a:gd name="T14" fmla="*/ 113 w 115"/>
                  <a:gd name="T15" fmla="*/ 38 h 52"/>
                  <a:gd name="T16" fmla="*/ 73 w 115"/>
                  <a:gd name="T17" fmla="*/ 32 h 52"/>
                  <a:gd name="T18" fmla="*/ 67 w 115"/>
                  <a:gd name="T19" fmla="*/ 25 h 52"/>
                  <a:gd name="T20" fmla="*/ 108 w 115"/>
                  <a:gd name="T21" fmla="*/ 32 h 52"/>
                  <a:gd name="T22" fmla="*/ 77 w 115"/>
                  <a:gd name="T23" fmla="*/ 13 h 52"/>
                  <a:gd name="T24" fmla="*/ 67 w 115"/>
                  <a:gd name="T25" fmla="*/ 9 h 52"/>
                  <a:gd name="T26" fmla="*/ 56 w 115"/>
                  <a:gd name="T27" fmla="*/ 5 h 52"/>
                  <a:gd name="T28" fmla="*/ 24 w 115"/>
                  <a:gd name="T29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15" h="52">
                    <a:moveTo>
                      <a:pt x="24" y="0"/>
                    </a:moveTo>
                    <a:cubicBezTo>
                      <a:pt x="14" y="0"/>
                      <a:pt x="6" y="2"/>
                      <a:pt x="5" y="7"/>
                    </a:cubicBezTo>
                    <a:cubicBezTo>
                      <a:pt x="0" y="17"/>
                      <a:pt x="22" y="32"/>
                      <a:pt x="53" y="44"/>
                    </a:cubicBezTo>
                    <a:cubicBezTo>
                      <a:pt x="69" y="49"/>
                      <a:pt x="85" y="52"/>
                      <a:pt x="96" y="52"/>
                    </a:cubicBezTo>
                    <a:cubicBezTo>
                      <a:pt x="101" y="52"/>
                      <a:pt x="105" y="52"/>
                      <a:pt x="109" y="50"/>
                    </a:cubicBezTo>
                    <a:cubicBezTo>
                      <a:pt x="111" y="49"/>
                      <a:pt x="113" y="48"/>
                      <a:pt x="114" y="46"/>
                    </a:cubicBezTo>
                    <a:cubicBezTo>
                      <a:pt x="114" y="46"/>
                      <a:pt x="114" y="45"/>
                      <a:pt x="114" y="45"/>
                    </a:cubicBezTo>
                    <a:cubicBezTo>
                      <a:pt x="115" y="43"/>
                      <a:pt x="114" y="41"/>
                      <a:pt x="113" y="38"/>
                    </a:cubicBezTo>
                    <a:cubicBezTo>
                      <a:pt x="100" y="36"/>
                      <a:pt x="86" y="34"/>
                      <a:pt x="73" y="32"/>
                    </a:cubicBezTo>
                    <a:cubicBezTo>
                      <a:pt x="71" y="30"/>
                      <a:pt x="69" y="28"/>
                      <a:pt x="67" y="25"/>
                    </a:cubicBezTo>
                    <a:cubicBezTo>
                      <a:pt x="81" y="27"/>
                      <a:pt x="94" y="29"/>
                      <a:pt x="108" y="32"/>
                    </a:cubicBezTo>
                    <a:cubicBezTo>
                      <a:pt x="101" y="25"/>
                      <a:pt x="90" y="18"/>
                      <a:pt x="77" y="13"/>
                    </a:cubicBezTo>
                    <a:cubicBezTo>
                      <a:pt x="74" y="11"/>
                      <a:pt x="70" y="10"/>
                      <a:pt x="67" y="9"/>
                    </a:cubicBezTo>
                    <a:cubicBezTo>
                      <a:pt x="63" y="7"/>
                      <a:pt x="60" y="6"/>
                      <a:pt x="56" y="5"/>
                    </a:cubicBezTo>
                    <a:cubicBezTo>
                      <a:pt x="44" y="2"/>
                      <a:pt x="33" y="0"/>
                      <a:pt x="24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8" name="Freeform 99">
                <a:extLst>
                  <a:ext uri="{FF2B5EF4-FFF2-40B4-BE49-F238E27FC236}">
                    <a16:creationId xmlns:a16="http://schemas.microsoft.com/office/drawing/2014/main" xmlns="" id="{E2698586-EB10-4104-A82A-B3C11D0557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38" y="1602"/>
                <a:ext cx="50" cy="30"/>
              </a:xfrm>
              <a:custGeom>
                <a:avLst/>
                <a:gdLst>
                  <a:gd name="T0" fmla="*/ 14 w 64"/>
                  <a:gd name="T1" fmla="*/ 0 h 39"/>
                  <a:gd name="T2" fmla="*/ 2 w 64"/>
                  <a:gd name="T3" fmla="*/ 4 h 39"/>
                  <a:gd name="T4" fmla="*/ 31 w 64"/>
                  <a:gd name="T5" fmla="*/ 18 h 39"/>
                  <a:gd name="T6" fmla="*/ 29 w 64"/>
                  <a:gd name="T7" fmla="*/ 22 h 39"/>
                  <a:gd name="T8" fmla="*/ 0 w 64"/>
                  <a:gd name="T9" fmla="*/ 8 h 39"/>
                  <a:gd name="T10" fmla="*/ 24 w 64"/>
                  <a:gd name="T11" fmla="*/ 33 h 39"/>
                  <a:gd name="T12" fmla="*/ 48 w 64"/>
                  <a:gd name="T13" fmla="*/ 39 h 39"/>
                  <a:gd name="T14" fmla="*/ 60 w 64"/>
                  <a:gd name="T15" fmla="*/ 34 h 39"/>
                  <a:gd name="T16" fmla="*/ 45 w 64"/>
                  <a:gd name="T17" fmla="*/ 10 h 39"/>
                  <a:gd name="T18" fmla="*/ 38 w 64"/>
                  <a:gd name="T19" fmla="*/ 6 h 39"/>
                  <a:gd name="T20" fmla="*/ 31 w 64"/>
                  <a:gd name="T21" fmla="*/ 3 h 39"/>
                  <a:gd name="T22" fmla="*/ 14 w 64"/>
                  <a:gd name="T23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4" h="39">
                    <a:moveTo>
                      <a:pt x="14" y="0"/>
                    </a:moveTo>
                    <a:cubicBezTo>
                      <a:pt x="8" y="0"/>
                      <a:pt x="4" y="1"/>
                      <a:pt x="2" y="4"/>
                    </a:cubicBezTo>
                    <a:cubicBezTo>
                      <a:pt x="12" y="8"/>
                      <a:pt x="21" y="13"/>
                      <a:pt x="31" y="18"/>
                    </a:cubicBezTo>
                    <a:cubicBezTo>
                      <a:pt x="31" y="20"/>
                      <a:pt x="30" y="21"/>
                      <a:pt x="29" y="22"/>
                    </a:cubicBezTo>
                    <a:cubicBezTo>
                      <a:pt x="20" y="18"/>
                      <a:pt x="10" y="13"/>
                      <a:pt x="0" y="8"/>
                    </a:cubicBezTo>
                    <a:cubicBezTo>
                      <a:pt x="0" y="16"/>
                      <a:pt x="10" y="26"/>
                      <a:pt x="24" y="33"/>
                    </a:cubicBezTo>
                    <a:cubicBezTo>
                      <a:pt x="33" y="37"/>
                      <a:pt x="41" y="39"/>
                      <a:pt x="48" y="39"/>
                    </a:cubicBezTo>
                    <a:cubicBezTo>
                      <a:pt x="54" y="39"/>
                      <a:pt x="58" y="37"/>
                      <a:pt x="60" y="34"/>
                    </a:cubicBezTo>
                    <a:cubicBezTo>
                      <a:pt x="64" y="28"/>
                      <a:pt x="57" y="18"/>
                      <a:pt x="45" y="10"/>
                    </a:cubicBezTo>
                    <a:cubicBezTo>
                      <a:pt x="43" y="9"/>
                      <a:pt x="40" y="7"/>
                      <a:pt x="38" y="6"/>
                    </a:cubicBezTo>
                    <a:cubicBezTo>
                      <a:pt x="35" y="5"/>
                      <a:pt x="33" y="4"/>
                      <a:pt x="31" y="3"/>
                    </a:cubicBezTo>
                    <a:cubicBezTo>
                      <a:pt x="25" y="1"/>
                      <a:pt x="19" y="0"/>
                      <a:pt x="14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9" name="Freeform 100">
                <a:extLst>
                  <a:ext uri="{FF2B5EF4-FFF2-40B4-BE49-F238E27FC236}">
                    <a16:creationId xmlns:a16="http://schemas.microsoft.com/office/drawing/2014/main" xmlns="" id="{169BD4B3-354A-47E0-8473-026E06374F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25" y="1404"/>
                <a:ext cx="65" cy="55"/>
              </a:xfrm>
              <a:custGeom>
                <a:avLst/>
                <a:gdLst>
                  <a:gd name="T0" fmla="*/ 10 w 84"/>
                  <a:gd name="T1" fmla="*/ 0 h 72"/>
                  <a:gd name="T2" fmla="*/ 3 w 84"/>
                  <a:gd name="T3" fmla="*/ 3 h 72"/>
                  <a:gd name="T4" fmla="*/ 2 w 84"/>
                  <a:gd name="T5" fmla="*/ 3 h 72"/>
                  <a:gd name="T6" fmla="*/ 1 w 84"/>
                  <a:gd name="T7" fmla="*/ 11 h 72"/>
                  <a:gd name="T8" fmla="*/ 12 w 84"/>
                  <a:gd name="T9" fmla="*/ 32 h 72"/>
                  <a:gd name="T10" fmla="*/ 25 w 84"/>
                  <a:gd name="T11" fmla="*/ 47 h 72"/>
                  <a:gd name="T12" fmla="*/ 29 w 84"/>
                  <a:gd name="T13" fmla="*/ 50 h 72"/>
                  <a:gd name="T14" fmla="*/ 72 w 84"/>
                  <a:gd name="T15" fmla="*/ 72 h 72"/>
                  <a:gd name="T16" fmla="*/ 79 w 84"/>
                  <a:gd name="T17" fmla="*/ 70 h 72"/>
                  <a:gd name="T18" fmla="*/ 75 w 84"/>
                  <a:gd name="T19" fmla="*/ 45 h 72"/>
                  <a:gd name="T20" fmla="*/ 64 w 84"/>
                  <a:gd name="T21" fmla="*/ 57 h 72"/>
                  <a:gd name="T22" fmla="*/ 49 w 84"/>
                  <a:gd name="T23" fmla="*/ 44 h 72"/>
                  <a:gd name="T24" fmla="*/ 62 w 84"/>
                  <a:gd name="T25" fmla="*/ 29 h 72"/>
                  <a:gd name="T26" fmla="*/ 54 w 84"/>
                  <a:gd name="T27" fmla="*/ 22 h 72"/>
                  <a:gd name="T28" fmla="*/ 10 w 84"/>
                  <a:gd name="T29" fmla="*/ 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4" h="72">
                    <a:moveTo>
                      <a:pt x="10" y="0"/>
                    </a:moveTo>
                    <a:cubicBezTo>
                      <a:pt x="7" y="0"/>
                      <a:pt x="4" y="1"/>
                      <a:pt x="3" y="3"/>
                    </a:cubicBezTo>
                    <a:cubicBezTo>
                      <a:pt x="3" y="3"/>
                      <a:pt x="2" y="3"/>
                      <a:pt x="2" y="3"/>
                    </a:cubicBezTo>
                    <a:cubicBezTo>
                      <a:pt x="1" y="5"/>
                      <a:pt x="0" y="7"/>
                      <a:pt x="1" y="11"/>
                    </a:cubicBezTo>
                    <a:cubicBezTo>
                      <a:pt x="2" y="16"/>
                      <a:pt x="5" y="24"/>
                      <a:pt x="12" y="32"/>
                    </a:cubicBezTo>
                    <a:cubicBezTo>
                      <a:pt x="15" y="37"/>
                      <a:pt x="20" y="42"/>
                      <a:pt x="25" y="47"/>
                    </a:cubicBezTo>
                    <a:cubicBezTo>
                      <a:pt x="26" y="48"/>
                      <a:pt x="27" y="49"/>
                      <a:pt x="29" y="50"/>
                    </a:cubicBezTo>
                    <a:cubicBezTo>
                      <a:pt x="45" y="64"/>
                      <a:pt x="62" y="72"/>
                      <a:pt x="72" y="72"/>
                    </a:cubicBezTo>
                    <a:cubicBezTo>
                      <a:pt x="75" y="72"/>
                      <a:pt x="78" y="71"/>
                      <a:pt x="79" y="70"/>
                    </a:cubicBezTo>
                    <a:cubicBezTo>
                      <a:pt x="84" y="65"/>
                      <a:pt x="82" y="56"/>
                      <a:pt x="75" y="45"/>
                    </a:cubicBezTo>
                    <a:cubicBezTo>
                      <a:pt x="71" y="49"/>
                      <a:pt x="68" y="53"/>
                      <a:pt x="64" y="57"/>
                    </a:cubicBezTo>
                    <a:cubicBezTo>
                      <a:pt x="59" y="52"/>
                      <a:pt x="54" y="48"/>
                      <a:pt x="49" y="44"/>
                    </a:cubicBezTo>
                    <a:cubicBezTo>
                      <a:pt x="53" y="39"/>
                      <a:pt x="57" y="34"/>
                      <a:pt x="62" y="29"/>
                    </a:cubicBezTo>
                    <a:cubicBezTo>
                      <a:pt x="59" y="27"/>
                      <a:pt x="57" y="24"/>
                      <a:pt x="54" y="22"/>
                    </a:cubicBezTo>
                    <a:cubicBezTo>
                      <a:pt x="38" y="8"/>
                      <a:pt x="21" y="0"/>
                      <a:pt x="10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0" name="Freeform 101">
                <a:extLst>
                  <a:ext uri="{FF2B5EF4-FFF2-40B4-BE49-F238E27FC236}">
                    <a16:creationId xmlns:a16="http://schemas.microsoft.com/office/drawing/2014/main" xmlns="" id="{4BDFF84D-C1A1-4BA0-B0C2-48186A874D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82" y="1669"/>
                <a:ext cx="57" cy="47"/>
              </a:xfrm>
              <a:custGeom>
                <a:avLst/>
                <a:gdLst>
                  <a:gd name="T0" fmla="*/ 16 w 74"/>
                  <a:gd name="T1" fmla="*/ 0 h 60"/>
                  <a:gd name="T2" fmla="*/ 11 w 74"/>
                  <a:gd name="T3" fmla="*/ 1 h 60"/>
                  <a:gd name="T4" fmla="*/ 6 w 74"/>
                  <a:gd name="T5" fmla="*/ 4 h 60"/>
                  <a:gd name="T6" fmla="*/ 5 w 74"/>
                  <a:gd name="T7" fmla="*/ 5 h 60"/>
                  <a:gd name="T8" fmla="*/ 24 w 74"/>
                  <a:gd name="T9" fmla="*/ 44 h 60"/>
                  <a:gd name="T10" fmla="*/ 59 w 74"/>
                  <a:gd name="T11" fmla="*/ 60 h 60"/>
                  <a:gd name="T12" fmla="*/ 68 w 74"/>
                  <a:gd name="T13" fmla="*/ 57 h 60"/>
                  <a:gd name="T14" fmla="*/ 55 w 74"/>
                  <a:gd name="T15" fmla="*/ 21 h 60"/>
                  <a:gd name="T16" fmla="*/ 49 w 74"/>
                  <a:gd name="T17" fmla="*/ 16 h 60"/>
                  <a:gd name="T18" fmla="*/ 44 w 74"/>
                  <a:gd name="T19" fmla="*/ 12 h 60"/>
                  <a:gd name="T20" fmla="*/ 16 w 74"/>
                  <a:gd name="T21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4" h="60">
                    <a:moveTo>
                      <a:pt x="16" y="0"/>
                    </a:moveTo>
                    <a:cubicBezTo>
                      <a:pt x="14" y="0"/>
                      <a:pt x="12" y="1"/>
                      <a:pt x="11" y="1"/>
                    </a:cubicBezTo>
                    <a:cubicBezTo>
                      <a:pt x="9" y="2"/>
                      <a:pt x="7" y="3"/>
                      <a:pt x="6" y="4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0" y="14"/>
                      <a:pt x="9" y="30"/>
                      <a:pt x="24" y="44"/>
                    </a:cubicBezTo>
                    <a:cubicBezTo>
                      <a:pt x="36" y="54"/>
                      <a:pt x="50" y="60"/>
                      <a:pt x="59" y="60"/>
                    </a:cubicBezTo>
                    <a:cubicBezTo>
                      <a:pt x="63" y="60"/>
                      <a:pt x="66" y="59"/>
                      <a:pt x="68" y="57"/>
                    </a:cubicBezTo>
                    <a:cubicBezTo>
                      <a:pt x="74" y="50"/>
                      <a:pt x="69" y="35"/>
                      <a:pt x="55" y="21"/>
                    </a:cubicBezTo>
                    <a:cubicBezTo>
                      <a:pt x="53" y="19"/>
                      <a:pt x="51" y="18"/>
                      <a:pt x="49" y="16"/>
                    </a:cubicBezTo>
                    <a:cubicBezTo>
                      <a:pt x="47" y="14"/>
                      <a:pt x="46" y="13"/>
                      <a:pt x="44" y="12"/>
                    </a:cubicBezTo>
                    <a:cubicBezTo>
                      <a:pt x="34" y="5"/>
                      <a:pt x="23" y="0"/>
                      <a:pt x="16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1" name="Freeform 102">
                <a:extLst>
                  <a:ext uri="{FF2B5EF4-FFF2-40B4-BE49-F238E27FC236}">
                    <a16:creationId xmlns:a16="http://schemas.microsoft.com/office/drawing/2014/main" xmlns="" id="{7E13C22A-3EC0-404E-8B4E-8427897FB1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05" y="1496"/>
                <a:ext cx="40" cy="24"/>
              </a:xfrm>
              <a:custGeom>
                <a:avLst/>
                <a:gdLst>
                  <a:gd name="T0" fmla="*/ 11 w 52"/>
                  <a:gd name="T1" fmla="*/ 0 h 32"/>
                  <a:gd name="T2" fmla="*/ 1 w 52"/>
                  <a:gd name="T3" fmla="*/ 4 h 32"/>
                  <a:gd name="T4" fmla="*/ 10 w 52"/>
                  <a:gd name="T5" fmla="*/ 19 h 32"/>
                  <a:gd name="T6" fmla="*/ 21 w 52"/>
                  <a:gd name="T7" fmla="*/ 26 h 32"/>
                  <a:gd name="T8" fmla="*/ 24 w 52"/>
                  <a:gd name="T9" fmla="*/ 28 h 32"/>
                  <a:gd name="T10" fmla="*/ 42 w 52"/>
                  <a:gd name="T11" fmla="*/ 32 h 32"/>
                  <a:gd name="T12" fmla="*/ 50 w 52"/>
                  <a:gd name="T13" fmla="*/ 29 h 32"/>
                  <a:gd name="T14" fmla="*/ 51 w 52"/>
                  <a:gd name="T15" fmla="*/ 28 h 32"/>
                  <a:gd name="T16" fmla="*/ 51 w 52"/>
                  <a:gd name="T17" fmla="*/ 22 h 32"/>
                  <a:gd name="T18" fmla="*/ 32 w 52"/>
                  <a:gd name="T19" fmla="*/ 5 h 32"/>
                  <a:gd name="T20" fmla="*/ 11 w 52"/>
                  <a:gd name="T21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2" h="32">
                    <a:moveTo>
                      <a:pt x="11" y="0"/>
                    </a:moveTo>
                    <a:cubicBezTo>
                      <a:pt x="6" y="0"/>
                      <a:pt x="3" y="1"/>
                      <a:pt x="1" y="4"/>
                    </a:cubicBezTo>
                    <a:cubicBezTo>
                      <a:pt x="0" y="7"/>
                      <a:pt x="3" y="13"/>
                      <a:pt x="10" y="19"/>
                    </a:cubicBezTo>
                    <a:cubicBezTo>
                      <a:pt x="13" y="21"/>
                      <a:pt x="17" y="24"/>
                      <a:pt x="21" y="26"/>
                    </a:cubicBezTo>
                    <a:cubicBezTo>
                      <a:pt x="22" y="27"/>
                      <a:pt x="23" y="27"/>
                      <a:pt x="24" y="28"/>
                    </a:cubicBezTo>
                    <a:cubicBezTo>
                      <a:pt x="31" y="30"/>
                      <a:pt x="37" y="32"/>
                      <a:pt x="42" y="32"/>
                    </a:cubicBezTo>
                    <a:cubicBezTo>
                      <a:pt x="46" y="32"/>
                      <a:pt x="49" y="31"/>
                      <a:pt x="50" y="29"/>
                    </a:cubicBezTo>
                    <a:cubicBezTo>
                      <a:pt x="51" y="29"/>
                      <a:pt x="51" y="28"/>
                      <a:pt x="51" y="28"/>
                    </a:cubicBezTo>
                    <a:cubicBezTo>
                      <a:pt x="52" y="26"/>
                      <a:pt x="52" y="24"/>
                      <a:pt x="51" y="22"/>
                    </a:cubicBezTo>
                    <a:cubicBezTo>
                      <a:pt x="48" y="17"/>
                      <a:pt x="41" y="10"/>
                      <a:pt x="32" y="5"/>
                    </a:cubicBezTo>
                    <a:cubicBezTo>
                      <a:pt x="24" y="2"/>
                      <a:pt x="17" y="0"/>
                      <a:pt x="11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2" name="Freeform 103">
                <a:extLst>
                  <a:ext uri="{FF2B5EF4-FFF2-40B4-BE49-F238E27FC236}">
                    <a16:creationId xmlns:a16="http://schemas.microsoft.com/office/drawing/2014/main" xmlns="" id="{AA93D687-23C9-4A4B-86ED-A61F2D9C599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627" y="1669"/>
                <a:ext cx="298" cy="514"/>
              </a:xfrm>
              <a:custGeom>
                <a:avLst/>
                <a:gdLst>
                  <a:gd name="T0" fmla="*/ 324 w 386"/>
                  <a:gd name="T1" fmla="*/ 615 h 665"/>
                  <a:gd name="T2" fmla="*/ 147 w 386"/>
                  <a:gd name="T3" fmla="*/ 651 h 665"/>
                  <a:gd name="T4" fmla="*/ 148 w 386"/>
                  <a:gd name="T5" fmla="*/ 657 h 665"/>
                  <a:gd name="T6" fmla="*/ 150 w 386"/>
                  <a:gd name="T7" fmla="*/ 665 h 665"/>
                  <a:gd name="T8" fmla="*/ 326 w 386"/>
                  <a:gd name="T9" fmla="*/ 630 h 665"/>
                  <a:gd name="T10" fmla="*/ 325 w 386"/>
                  <a:gd name="T11" fmla="*/ 622 h 665"/>
                  <a:gd name="T12" fmla="*/ 324 w 386"/>
                  <a:gd name="T13" fmla="*/ 615 h 665"/>
                  <a:gd name="T14" fmla="*/ 71 w 386"/>
                  <a:gd name="T15" fmla="*/ 315 h 665"/>
                  <a:gd name="T16" fmla="*/ 69 w 386"/>
                  <a:gd name="T17" fmla="*/ 319 h 665"/>
                  <a:gd name="T18" fmla="*/ 69 w 386"/>
                  <a:gd name="T19" fmla="*/ 319 h 665"/>
                  <a:gd name="T20" fmla="*/ 68 w 386"/>
                  <a:gd name="T21" fmla="*/ 319 h 665"/>
                  <a:gd name="T22" fmla="*/ 134 w 386"/>
                  <a:gd name="T23" fmla="*/ 624 h 665"/>
                  <a:gd name="T24" fmla="*/ 135 w 386"/>
                  <a:gd name="T25" fmla="*/ 624 h 665"/>
                  <a:gd name="T26" fmla="*/ 135 w 386"/>
                  <a:gd name="T27" fmla="*/ 624 h 665"/>
                  <a:gd name="T28" fmla="*/ 137 w 386"/>
                  <a:gd name="T29" fmla="*/ 625 h 665"/>
                  <a:gd name="T30" fmla="*/ 71 w 386"/>
                  <a:gd name="T31" fmla="*/ 315 h 665"/>
                  <a:gd name="T32" fmla="*/ 56 w 386"/>
                  <a:gd name="T33" fmla="*/ 288 h 665"/>
                  <a:gd name="T34" fmla="*/ 0 w 386"/>
                  <a:gd name="T35" fmla="*/ 305 h 665"/>
                  <a:gd name="T36" fmla="*/ 1 w 386"/>
                  <a:gd name="T37" fmla="*/ 311 h 665"/>
                  <a:gd name="T38" fmla="*/ 3 w 386"/>
                  <a:gd name="T39" fmla="*/ 317 h 665"/>
                  <a:gd name="T40" fmla="*/ 59 w 386"/>
                  <a:gd name="T41" fmla="*/ 301 h 665"/>
                  <a:gd name="T42" fmla="*/ 58 w 386"/>
                  <a:gd name="T43" fmla="*/ 299 h 665"/>
                  <a:gd name="T44" fmla="*/ 56 w 386"/>
                  <a:gd name="T45" fmla="*/ 288 h 665"/>
                  <a:gd name="T46" fmla="*/ 211 w 386"/>
                  <a:gd name="T47" fmla="*/ 104 h 665"/>
                  <a:gd name="T48" fmla="*/ 324 w 386"/>
                  <a:gd name="T49" fmla="*/ 586 h 665"/>
                  <a:gd name="T50" fmla="*/ 326 w 386"/>
                  <a:gd name="T51" fmla="*/ 584 h 665"/>
                  <a:gd name="T52" fmla="*/ 326 w 386"/>
                  <a:gd name="T53" fmla="*/ 584 h 665"/>
                  <a:gd name="T54" fmla="*/ 327 w 386"/>
                  <a:gd name="T55" fmla="*/ 584 h 665"/>
                  <a:gd name="T56" fmla="*/ 214 w 386"/>
                  <a:gd name="T57" fmla="*/ 105 h 665"/>
                  <a:gd name="T58" fmla="*/ 213 w 386"/>
                  <a:gd name="T59" fmla="*/ 105 h 665"/>
                  <a:gd name="T60" fmla="*/ 213 w 386"/>
                  <a:gd name="T61" fmla="*/ 105 h 665"/>
                  <a:gd name="T62" fmla="*/ 211 w 386"/>
                  <a:gd name="T63" fmla="*/ 104 h 665"/>
                  <a:gd name="T64" fmla="*/ 381 w 386"/>
                  <a:gd name="T65" fmla="*/ 0 h 665"/>
                  <a:gd name="T66" fmla="*/ 208 w 386"/>
                  <a:gd name="T67" fmla="*/ 60 h 665"/>
                  <a:gd name="T68" fmla="*/ 211 w 386"/>
                  <a:gd name="T69" fmla="*/ 66 h 665"/>
                  <a:gd name="T70" fmla="*/ 212 w 386"/>
                  <a:gd name="T71" fmla="*/ 72 h 665"/>
                  <a:gd name="T72" fmla="*/ 386 w 386"/>
                  <a:gd name="T73" fmla="*/ 13 h 665"/>
                  <a:gd name="T74" fmla="*/ 383 w 386"/>
                  <a:gd name="T75" fmla="*/ 6 h 665"/>
                  <a:gd name="T76" fmla="*/ 381 w 386"/>
                  <a:gd name="T77" fmla="*/ 0 h 6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386" h="665">
                    <a:moveTo>
                      <a:pt x="324" y="615"/>
                    </a:moveTo>
                    <a:cubicBezTo>
                      <a:pt x="265" y="627"/>
                      <a:pt x="206" y="639"/>
                      <a:pt x="147" y="651"/>
                    </a:cubicBezTo>
                    <a:cubicBezTo>
                      <a:pt x="148" y="653"/>
                      <a:pt x="148" y="655"/>
                      <a:pt x="148" y="657"/>
                    </a:cubicBezTo>
                    <a:cubicBezTo>
                      <a:pt x="149" y="660"/>
                      <a:pt x="149" y="662"/>
                      <a:pt x="150" y="665"/>
                    </a:cubicBezTo>
                    <a:cubicBezTo>
                      <a:pt x="208" y="653"/>
                      <a:pt x="267" y="641"/>
                      <a:pt x="326" y="630"/>
                    </a:cubicBezTo>
                    <a:cubicBezTo>
                      <a:pt x="326" y="627"/>
                      <a:pt x="325" y="625"/>
                      <a:pt x="325" y="622"/>
                    </a:cubicBezTo>
                    <a:cubicBezTo>
                      <a:pt x="324" y="620"/>
                      <a:pt x="324" y="618"/>
                      <a:pt x="324" y="615"/>
                    </a:cubicBezTo>
                    <a:moveTo>
                      <a:pt x="71" y="315"/>
                    </a:moveTo>
                    <a:cubicBezTo>
                      <a:pt x="70" y="317"/>
                      <a:pt x="70" y="319"/>
                      <a:pt x="69" y="319"/>
                    </a:cubicBezTo>
                    <a:cubicBezTo>
                      <a:pt x="69" y="319"/>
                      <a:pt x="69" y="319"/>
                      <a:pt x="69" y="319"/>
                    </a:cubicBezTo>
                    <a:cubicBezTo>
                      <a:pt x="68" y="319"/>
                      <a:pt x="68" y="319"/>
                      <a:pt x="68" y="319"/>
                    </a:cubicBezTo>
                    <a:cubicBezTo>
                      <a:pt x="94" y="419"/>
                      <a:pt x="116" y="521"/>
                      <a:pt x="134" y="624"/>
                    </a:cubicBezTo>
                    <a:cubicBezTo>
                      <a:pt x="134" y="624"/>
                      <a:pt x="135" y="624"/>
                      <a:pt x="135" y="624"/>
                    </a:cubicBezTo>
                    <a:cubicBezTo>
                      <a:pt x="135" y="624"/>
                      <a:pt x="135" y="624"/>
                      <a:pt x="135" y="624"/>
                    </a:cubicBezTo>
                    <a:cubicBezTo>
                      <a:pt x="136" y="624"/>
                      <a:pt x="137" y="624"/>
                      <a:pt x="137" y="625"/>
                    </a:cubicBezTo>
                    <a:cubicBezTo>
                      <a:pt x="119" y="521"/>
                      <a:pt x="97" y="418"/>
                      <a:pt x="71" y="315"/>
                    </a:cubicBezTo>
                    <a:moveTo>
                      <a:pt x="56" y="288"/>
                    </a:moveTo>
                    <a:cubicBezTo>
                      <a:pt x="37" y="294"/>
                      <a:pt x="19" y="299"/>
                      <a:pt x="0" y="305"/>
                    </a:cubicBezTo>
                    <a:cubicBezTo>
                      <a:pt x="0" y="307"/>
                      <a:pt x="1" y="309"/>
                      <a:pt x="1" y="311"/>
                    </a:cubicBezTo>
                    <a:cubicBezTo>
                      <a:pt x="2" y="313"/>
                      <a:pt x="2" y="315"/>
                      <a:pt x="3" y="317"/>
                    </a:cubicBezTo>
                    <a:cubicBezTo>
                      <a:pt x="21" y="312"/>
                      <a:pt x="41" y="306"/>
                      <a:pt x="59" y="301"/>
                    </a:cubicBezTo>
                    <a:cubicBezTo>
                      <a:pt x="59" y="300"/>
                      <a:pt x="59" y="300"/>
                      <a:pt x="58" y="299"/>
                    </a:cubicBezTo>
                    <a:cubicBezTo>
                      <a:pt x="57" y="295"/>
                      <a:pt x="57" y="291"/>
                      <a:pt x="56" y="288"/>
                    </a:cubicBezTo>
                    <a:moveTo>
                      <a:pt x="211" y="104"/>
                    </a:moveTo>
                    <a:cubicBezTo>
                      <a:pt x="257" y="262"/>
                      <a:pt x="295" y="423"/>
                      <a:pt x="324" y="586"/>
                    </a:cubicBezTo>
                    <a:cubicBezTo>
                      <a:pt x="324" y="584"/>
                      <a:pt x="325" y="584"/>
                      <a:pt x="326" y="584"/>
                    </a:cubicBezTo>
                    <a:cubicBezTo>
                      <a:pt x="326" y="584"/>
                      <a:pt x="326" y="584"/>
                      <a:pt x="326" y="584"/>
                    </a:cubicBezTo>
                    <a:cubicBezTo>
                      <a:pt x="326" y="584"/>
                      <a:pt x="326" y="584"/>
                      <a:pt x="327" y="584"/>
                    </a:cubicBezTo>
                    <a:cubicBezTo>
                      <a:pt x="298" y="422"/>
                      <a:pt x="260" y="262"/>
                      <a:pt x="214" y="105"/>
                    </a:cubicBezTo>
                    <a:cubicBezTo>
                      <a:pt x="214" y="105"/>
                      <a:pt x="213" y="105"/>
                      <a:pt x="213" y="105"/>
                    </a:cubicBezTo>
                    <a:cubicBezTo>
                      <a:pt x="213" y="105"/>
                      <a:pt x="213" y="105"/>
                      <a:pt x="213" y="105"/>
                    </a:cubicBezTo>
                    <a:cubicBezTo>
                      <a:pt x="212" y="105"/>
                      <a:pt x="211" y="104"/>
                      <a:pt x="211" y="104"/>
                    </a:cubicBezTo>
                    <a:moveTo>
                      <a:pt x="381" y="0"/>
                    </a:moveTo>
                    <a:cubicBezTo>
                      <a:pt x="324" y="20"/>
                      <a:pt x="266" y="40"/>
                      <a:pt x="208" y="60"/>
                    </a:cubicBezTo>
                    <a:cubicBezTo>
                      <a:pt x="209" y="62"/>
                      <a:pt x="210" y="64"/>
                      <a:pt x="211" y="66"/>
                    </a:cubicBezTo>
                    <a:cubicBezTo>
                      <a:pt x="211" y="68"/>
                      <a:pt x="212" y="70"/>
                      <a:pt x="212" y="72"/>
                    </a:cubicBezTo>
                    <a:cubicBezTo>
                      <a:pt x="270" y="52"/>
                      <a:pt x="329" y="33"/>
                      <a:pt x="386" y="13"/>
                    </a:cubicBezTo>
                    <a:cubicBezTo>
                      <a:pt x="385" y="11"/>
                      <a:pt x="384" y="9"/>
                      <a:pt x="383" y="6"/>
                    </a:cubicBezTo>
                    <a:cubicBezTo>
                      <a:pt x="382" y="4"/>
                      <a:pt x="382" y="2"/>
                      <a:pt x="381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3" name="Freeform 104">
                <a:extLst>
                  <a:ext uri="{FF2B5EF4-FFF2-40B4-BE49-F238E27FC236}">
                    <a16:creationId xmlns:a16="http://schemas.microsoft.com/office/drawing/2014/main" xmlns="" id="{398DDDDA-4910-401E-8C0D-D60D5CD7F3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17" y="1644"/>
                <a:ext cx="24" cy="58"/>
              </a:xfrm>
              <a:custGeom>
                <a:avLst/>
                <a:gdLst>
                  <a:gd name="T0" fmla="*/ 4 w 31"/>
                  <a:gd name="T1" fmla="*/ 0 h 75"/>
                  <a:gd name="T2" fmla="*/ 4 w 31"/>
                  <a:gd name="T3" fmla="*/ 0 h 75"/>
                  <a:gd name="T4" fmla="*/ 5 w 31"/>
                  <a:gd name="T5" fmla="*/ 33 h 75"/>
                  <a:gd name="T6" fmla="*/ 7 w 31"/>
                  <a:gd name="T7" fmla="*/ 39 h 75"/>
                  <a:gd name="T8" fmla="*/ 10 w 31"/>
                  <a:gd name="T9" fmla="*/ 46 h 75"/>
                  <a:gd name="T10" fmla="*/ 26 w 31"/>
                  <a:gd name="T11" fmla="*/ 75 h 75"/>
                  <a:gd name="T12" fmla="*/ 27 w 31"/>
                  <a:gd name="T13" fmla="*/ 75 h 75"/>
                  <a:gd name="T14" fmla="*/ 23 w 31"/>
                  <a:gd name="T15" fmla="*/ 34 h 75"/>
                  <a:gd name="T16" fmla="*/ 4 w 31"/>
                  <a:gd name="T17" fmla="*/ 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1" h="75">
                    <a:moveTo>
                      <a:pt x="4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0" y="1"/>
                      <a:pt x="1" y="16"/>
                      <a:pt x="5" y="33"/>
                    </a:cubicBezTo>
                    <a:cubicBezTo>
                      <a:pt x="6" y="35"/>
                      <a:pt x="6" y="37"/>
                      <a:pt x="7" y="39"/>
                    </a:cubicBezTo>
                    <a:cubicBezTo>
                      <a:pt x="8" y="42"/>
                      <a:pt x="9" y="44"/>
                      <a:pt x="10" y="46"/>
                    </a:cubicBezTo>
                    <a:cubicBezTo>
                      <a:pt x="16" y="63"/>
                      <a:pt x="23" y="75"/>
                      <a:pt x="26" y="75"/>
                    </a:cubicBezTo>
                    <a:cubicBezTo>
                      <a:pt x="26" y="75"/>
                      <a:pt x="27" y="75"/>
                      <a:pt x="27" y="75"/>
                    </a:cubicBezTo>
                    <a:cubicBezTo>
                      <a:pt x="31" y="73"/>
                      <a:pt x="29" y="55"/>
                      <a:pt x="23" y="34"/>
                    </a:cubicBezTo>
                    <a:cubicBezTo>
                      <a:pt x="17" y="15"/>
                      <a:pt x="9" y="0"/>
                      <a:pt x="4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4" name="Freeform 105">
                <a:extLst>
                  <a:ext uri="{FF2B5EF4-FFF2-40B4-BE49-F238E27FC236}">
                    <a16:creationId xmlns:a16="http://schemas.microsoft.com/office/drawing/2014/main" xmlns="" id="{6137BEBD-A09E-46B7-B4BA-CAB0042865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71" y="1695"/>
                <a:ext cx="24" cy="55"/>
              </a:xfrm>
              <a:custGeom>
                <a:avLst/>
                <a:gdLst>
                  <a:gd name="T0" fmla="*/ 5 w 30"/>
                  <a:gd name="T1" fmla="*/ 0 h 72"/>
                  <a:gd name="T2" fmla="*/ 5 w 30"/>
                  <a:gd name="T3" fmla="*/ 0 h 72"/>
                  <a:gd name="T4" fmla="*/ 8 w 30"/>
                  <a:gd name="T5" fmla="*/ 37 h 72"/>
                  <a:gd name="T6" fmla="*/ 24 w 30"/>
                  <a:gd name="T7" fmla="*/ 71 h 72"/>
                  <a:gd name="T8" fmla="*/ 26 w 30"/>
                  <a:gd name="T9" fmla="*/ 72 h 72"/>
                  <a:gd name="T10" fmla="*/ 26 w 30"/>
                  <a:gd name="T11" fmla="*/ 72 h 72"/>
                  <a:gd name="T12" fmla="*/ 27 w 30"/>
                  <a:gd name="T13" fmla="*/ 72 h 72"/>
                  <a:gd name="T14" fmla="*/ 25 w 30"/>
                  <a:gd name="T15" fmla="*/ 39 h 72"/>
                  <a:gd name="T16" fmla="*/ 24 w 30"/>
                  <a:gd name="T17" fmla="*/ 33 h 72"/>
                  <a:gd name="T18" fmla="*/ 21 w 30"/>
                  <a:gd name="T19" fmla="*/ 27 h 72"/>
                  <a:gd name="T20" fmla="*/ 5 w 30"/>
                  <a:gd name="T21" fmla="*/ 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0" h="72">
                    <a:moveTo>
                      <a:pt x="5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0" y="1"/>
                      <a:pt x="2" y="18"/>
                      <a:pt x="8" y="37"/>
                    </a:cubicBezTo>
                    <a:cubicBezTo>
                      <a:pt x="13" y="54"/>
                      <a:pt x="19" y="67"/>
                      <a:pt x="24" y="71"/>
                    </a:cubicBezTo>
                    <a:cubicBezTo>
                      <a:pt x="24" y="71"/>
                      <a:pt x="25" y="72"/>
                      <a:pt x="26" y="72"/>
                    </a:cubicBezTo>
                    <a:cubicBezTo>
                      <a:pt x="26" y="72"/>
                      <a:pt x="26" y="72"/>
                      <a:pt x="26" y="72"/>
                    </a:cubicBezTo>
                    <a:cubicBezTo>
                      <a:pt x="26" y="72"/>
                      <a:pt x="27" y="72"/>
                      <a:pt x="27" y="72"/>
                    </a:cubicBezTo>
                    <a:cubicBezTo>
                      <a:pt x="30" y="69"/>
                      <a:pt x="29" y="56"/>
                      <a:pt x="25" y="39"/>
                    </a:cubicBezTo>
                    <a:cubicBezTo>
                      <a:pt x="25" y="37"/>
                      <a:pt x="24" y="35"/>
                      <a:pt x="24" y="33"/>
                    </a:cubicBezTo>
                    <a:cubicBezTo>
                      <a:pt x="23" y="31"/>
                      <a:pt x="22" y="29"/>
                      <a:pt x="21" y="27"/>
                    </a:cubicBezTo>
                    <a:cubicBezTo>
                      <a:pt x="16" y="11"/>
                      <a:pt x="9" y="0"/>
                      <a:pt x="5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5" name="Freeform 106">
                <a:extLst>
                  <a:ext uri="{FF2B5EF4-FFF2-40B4-BE49-F238E27FC236}">
                    <a16:creationId xmlns:a16="http://schemas.microsoft.com/office/drawing/2014/main" xmlns="" id="{85264A9A-F9C0-48C3-855B-0599ABE40F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15" y="1889"/>
                <a:ext cx="17" cy="44"/>
              </a:xfrm>
              <a:custGeom>
                <a:avLst/>
                <a:gdLst>
                  <a:gd name="T0" fmla="*/ 4 w 21"/>
                  <a:gd name="T1" fmla="*/ 0 h 56"/>
                  <a:gd name="T2" fmla="*/ 3 w 21"/>
                  <a:gd name="T3" fmla="*/ 0 h 56"/>
                  <a:gd name="T4" fmla="*/ 4 w 21"/>
                  <a:gd name="T5" fmla="*/ 30 h 56"/>
                  <a:gd name="T6" fmla="*/ 17 w 21"/>
                  <a:gd name="T7" fmla="*/ 56 h 56"/>
                  <a:gd name="T8" fmla="*/ 17 w 21"/>
                  <a:gd name="T9" fmla="*/ 56 h 56"/>
                  <a:gd name="T10" fmla="*/ 18 w 21"/>
                  <a:gd name="T11" fmla="*/ 32 h 56"/>
                  <a:gd name="T12" fmla="*/ 16 w 21"/>
                  <a:gd name="T13" fmla="*/ 26 h 56"/>
                  <a:gd name="T14" fmla="*/ 15 w 21"/>
                  <a:gd name="T15" fmla="*/ 20 h 56"/>
                  <a:gd name="T16" fmla="*/ 4 w 21"/>
                  <a:gd name="T17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" h="56">
                    <a:moveTo>
                      <a:pt x="4" y="0"/>
                    </a:moveTo>
                    <a:cubicBezTo>
                      <a:pt x="4" y="0"/>
                      <a:pt x="3" y="0"/>
                      <a:pt x="3" y="0"/>
                    </a:cubicBezTo>
                    <a:cubicBezTo>
                      <a:pt x="0" y="1"/>
                      <a:pt x="0" y="14"/>
                      <a:pt x="4" y="30"/>
                    </a:cubicBezTo>
                    <a:cubicBezTo>
                      <a:pt x="8" y="44"/>
                      <a:pt x="14" y="56"/>
                      <a:pt x="17" y="56"/>
                    </a:cubicBezTo>
                    <a:cubicBezTo>
                      <a:pt x="17" y="56"/>
                      <a:pt x="17" y="56"/>
                      <a:pt x="17" y="56"/>
                    </a:cubicBezTo>
                    <a:cubicBezTo>
                      <a:pt x="20" y="55"/>
                      <a:pt x="21" y="45"/>
                      <a:pt x="18" y="32"/>
                    </a:cubicBezTo>
                    <a:cubicBezTo>
                      <a:pt x="17" y="30"/>
                      <a:pt x="17" y="28"/>
                      <a:pt x="16" y="26"/>
                    </a:cubicBezTo>
                    <a:cubicBezTo>
                      <a:pt x="16" y="24"/>
                      <a:pt x="15" y="22"/>
                      <a:pt x="15" y="20"/>
                    </a:cubicBezTo>
                    <a:cubicBezTo>
                      <a:pt x="11" y="8"/>
                      <a:pt x="7" y="0"/>
                      <a:pt x="4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6" name="Freeform 107">
                <a:extLst>
                  <a:ext uri="{FF2B5EF4-FFF2-40B4-BE49-F238E27FC236}">
                    <a16:creationId xmlns:a16="http://schemas.microsoft.com/office/drawing/2014/main" xmlns="" id="{29F79BD6-7915-4371-A0D9-5829FE7CBF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76" y="2120"/>
                <a:ext cx="16" cy="57"/>
              </a:xfrm>
              <a:custGeom>
                <a:avLst/>
                <a:gdLst>
                  <a:gd name="T0" fmla="*/ 4 w 21"/>
                  <a:gd name="T1" fmla="*/ 0 h 74"/>
                  <a:gd name="T2" fmla="*/ 4 w 21"/>
                  <a:gd name="T3" fmla="*/ 0 h 74"/>
                  <a:gd name="T4" fmla="*/ 2 w 21"/>
                  <a:gd name="T5" fmla="*/ 2 h 74"/>
                  <a:gd name="T6" fmla="*/ 2 w 21"/>
                  <a:gd name="T7" fmla="*/ 31 h 74"/>
                  <a:gd name="T8" fmla="*/ 3 w 21"/>
                  <a:gd name="T9" fmla="*/ 38 h 74"/>
                  <a:gd name="T10" fmla="*/ 4 w 21"/>
                  <a:gd name="T11" fmla="*/ 46 h 74"/>
                  <a:gd name="T12" fmla="*/ 16 w 21"/>
                  <a:gd name="T13" fmla="*/ 74 h 74"/>
                  <a:gd name="T14" fmla="*/ 17 w 21"/>
                  <a:gd name="T15" fmla="*/ 74 h 74"/>
                  <a:gd name="T16" fmla="*/ 18 w 21"/>
                  <a:gd name="T17" fmla="*/ 36 h 74"/>
                  <a:gd name="T18" fmla="*/ 5 w 21"/>
                  <a:gd name="T19" fmla="*/ 0 h 74"/>
                  <a:gd name="T20" fmla="*/ 4 w 21"/>
                  <a:gd name="T21" fmla="*/ 0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1" h="74">
                    <a:moveTo>
                      <a:pt x="4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2" y="0"/>
                      <a:pt x="2" y="2"/>
                    </a:cubicBezTo>
                    <a:cubicBezTo>
                      <a:pt x="0" y="6"/>
                      <a:pt x="0" y="18"/>
                      <a:pt x="2" y="31"/>
                    </a:cubicBezTo>
                    <a:cubicBezTo>
                      <a:pt x="2" y="34"/>
                      <a:pt x="2" y="36"/>
                      <a:pt x="3" y="38"/>
                    </a:cubicBezTo>
                    <a:cubicBezTo>
                      <a:pt x="3" y="41"/>
                      <a:pt x="4" y="43"/>
                      <a:pt x="4" y="46"/>
                    </a:cubicBezTo>
                    <a:cubicBezTo>
                      <a:pt x="7" y="62"/>
                      <a:pt x="12" y="74"/>
                      <a:pt x="16" y="74"/>
                    </a:cubicBezTo>
                    <a:cubicBezTo>
                      <a:pt x="16" y="74"/>
                      <a:pt x="16" y="74"/>
                      <a:pt x="17" y="74"/>
                    </a:cubicBezTo>
                    <a:cubicBezTo>
                      <a:pt x="21" y="73"/>
                      <a:pt x="21" y="56"/>
                      <a:pt x="18" y="36"/>
                    </a:cubicBezTo>
                    <a:cubicBezTo>
                      <a:pt x="15" y="16"/>
                      <a:pt x="9" y="1"/>
                      <a:pt x="5" y="0"/>
                    </a:cubicBezTo>
                    <a:cubicBezTo>
                      <a:pt x="4" y="0"/>
                      <a:pt x="4" y="0"/>
                      <a:pt x="4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7" name="Freeform 108">
                <a:extLst>
                  <a:ext uri="{FF2B5EF4-FFF2-40B4-BE49-F238E27FC236}">
                    <a16:creationId xmlns:a16="http://schemas.microsoft.com/office/drawing/2014/main" xmlns="" id="{19DA7527-5F96-4CD9-846D-5BE780AEA17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27" y="2151"/>
                <a:ext cx="17" cy="54"/>
              </a:xfrm>
              <a:custGeom>
                <a:avLst/>
                <a:gdLst>
                  <a:gd name="T0" fmla="*/ 5 w 21"/>
                  <a:gd name="T1" fmla="*/ 0 h 70"/>
                  <a:gd name="T2" fmla="*/ 5 w 21"/>
                  <a:gd name="T3" fmla="*/ 0 h 70"/>
                  <a:gd name="T4" fmla="*/ 4 w 21"/>
                  <a:gd name="T5" fmla="*/ 0 h 70"/>
                  <a:gd name="T6" fmla="*/ 3 w 21"/>
                  <a:gd name="T7" fmla="*/ 37 h 70"/>
                  <a:gd name="T8" fmla="*/ 16 w 21"/>
                  <a:gd name="T9" fmla="*/ 70 h 70"/>
                  <a:gd name="T10" fmla="*/ 16 w 21"/>
                  <a:gd name="T11" fmla="*/ 70 h 70"/>
                  <a:gd name="T12" fmla="*/ 20 w 21"/>
                  <a:gd name="T13" fmla="*/ 41 h 70"/>
                  <a:gd name="T14" fmla="*/ 18 w 21"/>
                  <a:gd name="T15" fmla="*/ 33 h 70"/>
                  <a:gd name="T16" fmla="*/ 17 w 21"/>
                  <a:gd name="T17" fmla="*/ 27 h 70"/>
                  <a:gd name="T18" fmla="*/ 7 w 21"/>
                  <a:gd name="T19" fmla="*/ 1 h 70"/>
                  <a:gd name="T20" fmla="*/ 5 w 21"/>
                  <a:gd name="T21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1" h="70">
                    <a:moveTo>
                      <a:pt x="5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4" y="0"/>
                      <a:pt x="4" y="0"/>
                    </a:cubicBezTo>
                    <a:cubicBezTo>
                      <a:pt x="0" y="3"/>
                      <a:pt x="0" y="19"/>
                      <a:pt x="3" y="37"/>
                    </a:cubicBezTo>
                    <a:cubicBezTo>
                      <a:pt x="6" y="56"/>
                      <a:pt x="11" y="70"/>
                      <a:pt x="16" y="70"/>
                    </a:cubicBezTo>
                    <a:cubicBezTo>
                      <a:pt x="16" y="70"/>
                      <a:pt x="16" y="70"/>
                      <a:pt x="16" y="70"/>
                    </a:cubicBezTo>
                    <a:cubicBezTo>
                      <a:pt x="20" y="69"/>
                      <a:pt x="21" y="57"/>
                      <a:pt x="20" y="41"/>
                    </a:cubicBezTo>
                    <a:cubicBezTo>
                      <a:pt x="19" y="38"/>
                      <a:pt x="19" y="36"/>
                      <a:pt x="18" y="33"/>
                    </a:cubicBezTo>
                    <a:cubicBezTo>
                      <a:pt x="18" y="31"/>
                      <a:pt x="18" y="29"/>
                      <a:pt x="17" y="27"/>
                    </a:cubicBezTo>
                    <a:cubicBezTo>
                      <a:pt x="14" y="14"/>
                      <a:pt x="11" y="4"/>
                      <a:pt x="7" y="1"/>
                    </a:cubicBezTo>
                    <a:cubicBezTo>
                      <a:pt x="7" y="0"/>
                      <a:pt x="6" y="0"/>
                      <a:pt x="5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8" name="Freeform 109">
                <a:extLst>
                  <a:ext uri="{FF2B5EF4-FFF2-40B4-BE49-F238E27FC236}">
                    <a16:creationId xmlns:a16="http://schemas.microsoft.com/office/drawing/2014/main" xmlns="" id="{D2984141-EDEB-4E12-889B-6B5419F233F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70" y="1882"/>
                <a:ext cx="12" cy="34"/>
              </a:xfrm>
              <a:custGeom>
                <a:avLst/>
                <a:gdLst>
                  <a:gd name="T0" fmla="*/ 3 w 16"/>
                  <a:gd name="T1" fmla="*/ 0 h 43"/>
                  <a:gd name="T2" fmla="*/ 3 w 16"/>
                  <a:gd name="T3" fmla="*/ 0 h 43"/>
                  <a:gd name="T4" fmla="*/ 1 w 16"/>
                  <a:gd name="T5" fmla="*/ 12 h 43"/>
                  <a:gd name="T6" fmla="*/ 3 w 16"/>
                  <a:gd name="T7" fmla="*/ 23 h 43"/>
                  <a:gd name="T8" fmla="*/ 4 w 16"/>
                  <a:gd name="T9" fmla="*/ 25 h 43"/>
                  <a:gd name="T10" fmla="*/ 13 w 16"/>
                  <a:gd name="T11" fmla="*/ 43 h 43"/>
                  <a:gd name="T12" fmla="*/ 14 w 16"/>
                  <a:gd name="T13" fmla="*/ 43 h 43"/>
                  <a:gd name="T14" fmla="*/ 14 w 16"/>
                  <a:gd name="T15" fmla="*/ 43 h 43"/>
                  <a:gd name="T16" fmla="*/ 16 w 16"/>
                  <a:gd name="T17" fmla="*/ 39 h 43"/>
                  <a:gd name="T18" fmla="*/ 13 w 16"/>
                  <a:gd name="T19" fmla="*/ 20 h 43"/>
                  <a:gd name="T20" fmla="*/ 3 w 16"/>
                  <a:gd name="T21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" h="43">
                    <a:moveTo>
                      <a:pt x="3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5"/>
                      <a:pt x="1" y="12"/>
                    </a:cubicBezTo>
                    <a:cubicBezTo>
                      <a:pt x="2" y="15"/>
                      <a:pt x="2" y="19"/>
                      <a:pt x="3" y="23"/>
                    </a:cubicBezTo>
                    <a:cubicBezTo>
                      <a:pt x="4" y="24"/>
                      <a:pt x="4" y="24"/>
                      <a:pt x="4" y="25"/>
                    </a:cubicBezTo>
                    <a:cubicBezTo>
                      <a:pt x="7" y="35"/>
                      <a:pt x="11" y="42"/>
                      <a:pt x="13" y="43"/>
                    </a:cubicBezTo>
                    <a:cubicBezTo>
                      <a:pt x="13" y="43"/>
                      <a:pt x="13" y="43"/>
                      <a:pt x="14" y="43"/>
                    </a:cubicBezTo>
                    <a:cubicBezTo>
                      <a:pt x="14" y="43"/>
                      <a:pt x="14" y="43"/>
                      <a:pt x="14" y="43"/>
                    </a:cubicBezTo>
                    <a:cubicBezTo>
                      <a:pt x="15" y="43"/>
                      <a:pt x="15" y="41"/>
                      <a:pt x="16" y="39"/>
                    </a:cubicBezTo>
                    <a:cubicBezTo>
                      <a:pt x="16" y="35"/>
                      <a:pt x="15" y="28"/>
                      <a:pt x="13" y="20"/>
                    </a:cubicBezTo>
                    <a:cubicBezTo>
                      <a:pt x="10" y="9"/>
                      <a:pt x="6" y="0"/>
                      <a:pt x="3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9" name="Freeform 110">
                <a:extLst>
                  <a:ext uri="{FF2B5EF4-FFF2-40B4-BE49-F238E27FC236}">
                    <a16:creationId xmlns:a16="http://schemas.microsoft.com/office/drawing/2014/main" xmlns="" id="{009BA547-B88B-461F-AEA3-18650806581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096" y="2339"/>
                <a:ext cx="332" cy="391"/>
              </a:xfrm>
              <a:custGeom>
                <a:avLst/>
                <a:gdLst>
                  <a:gd name="T0" fmla="*/ 265 w 430"/>
                  <a:gd name="T1" fmla="*/ 490 h 507"/>
                  <a:gd name="T2" fmla="*/ 86 w 430"/>
                  <a:gd name="T3" fmla="*/ 495 h 507"/>
                  <a:gd name="T4" fmla="*/ 86 w 430"/>
                  <a:gd name="T5" fmla="*/ 502 h 507"/>
                  <a:gd name="T6" fmla="*/ 86 w 430"/>
                  <a:gd name="T7" fmla="*/ 507 h 507"/>
                  <a:gd name="T8" fmla="*/ 265 w 430"/>
                  <a:gd name="T9" fmla="*/ 502 h 507"/>
                  <a:gd name="T10" fmla="*/ 265 w 430"/>
                  <a:gd name="T11" fmla="*/ 497 h 507"/>
                  <a:gd name="T12" fmla="*/ 265 w 430"/>
                  <a:gd name="T13" fmla="*/ 490 h 507"/>
                  <a:gd name="T14" fmla="*/ 67 w 430"/>
                  <a:gd name="T15" fmla="*/ 220 h 507"/>
                  <a:gd name="T16" fmla="*/ 64 w 430"/>
                  <a:gd name="T17" fmla="*/ 222 h 507"/>
                  <a:gd name="T18" fmla="*/ 77 w 430"/>
                  <a:gd name="T19" fmla="*/ 473 h 507"/>
                  <a:gd name="T20" fmla="*/ 78 w 430"/>
                  <a:gd name="T21" fmla="*/ 473 h 507"/>
                  <a:gd name="T22" fmla="*/ 81 w 430"/>
                  <a:gd name="T23" fmla="*/ 474 h 507"/>
                  <a:gd name="T24" fmla="*/ 67 w 430"/>
                  <a:gd name="T25" fmla="*/ 220 h 507"/>
                  <a:gd name="T26" fmla="*/ 59 w 430"/>
                  <a:gd name="T27" fmla="*/ 196 h 507"/>
                  <a:gd name="T28" fmla="*/ 0 w 430"/>
                  <a:gd name="T29" fmla="*/ 203 h 507"/>
                  <a:gd name="T30" fmla="*/ 1 w 430"/>
                  <a:gd name="T31" fmla="*/ 208 h 507"/>
                  <a:gd name="T32" fmla="*/ 1 w 430"/>
                  <a:gd name="T33" fmla="*/ 214 h 507"/>
                  <a:gd name="T34" fmla="*/ 59 w 430"/>
                  <a:gd name="T35" fmla="*/ 207 h 507"/>
                  <a:gd name="T36" fmla="*/ 59 w 430"/>
                  <a:gd name="T37" fmla="*/ 205 h 507"/>
                  <a:gd name="T38" fmla="*/ 59 w 430"/>
                  <a:gd name="T39" fmla="*/ 196 h 507"/>
                  <a:gd name="T40" fmla="*/ 242 w 430"/>
                  <a:gd name="T41" fmla="*/ 66 h 507"/>
                  <a:gd name="T42" fmla="*/ 270 w 430"/>
                  <a:gd name="T43" fmla="*/ 468 h 507"/>
                  <a:gd name="T44" fmla="*/ 273 w 430"/>
                  <a:gd name="T45" fmla="*/ 466 h 507"/>
                  <a:gd name="T46" fmla="*/ 273 w 430"/>
                  <a:gd name="T47" fmla="*/ 466 h 507"/>
                  <a:gd name="T48" fmla="*/ 273 w 430"/>
                  <a:gd name="T49" fmla="*/ 466 h 507"/>
                  <a:gd name="T50" fmla="*/ 245 w 430"/>
                  <a:gd name="T51" fmla="*/ 66 h 507"/>
                  <a:gd name="T52" fmla="*/ 244 w 430"/>
                  <a:gd name="T53" fmla="*/ 66 h 507"/>
                  <a:gd name="T54" fmla="*/ 244 w 430"/>
                  <a:gd name="T55" fmla="*/ 66 h 507"/>
                  <a:gd name="T56" fmla="*/ 242 w 430"/>
                  <a:gd name="T57" fmla="*/ 66 h 507"/>
                  <a:gd name="T58" fmla="*/ 428 w 430"/>
                  <a:gd name="T59" fmla="*/ 0 h 507"/>
                  <a:gd name="T60" fmla="*/ 248 w 430"/>
                  <a:gd name="T61" fmla="*/ 29 h 507"/>
                  <a:gd name="T62" fmla="*/ 248 w 430"/>
                  <a:gd name="T63" fmla="*/ 35 h 507"/>
                  <a:gd name="T64" fmla="*/ 249 w 430"/>
                  <a:gd name="T65" fmla="*/ 41 h 507"/>
                  <a:gd name="T66" fmla="*/ 430 w 430"/>
                  <a:gd name="T67" fmla="*/ 11 h 507"/>
                  <a:gd name="T68" fmla="*/ 429 w 430"/>
                  <a:gd name="T69" fmla="*/ 5 h 507"/>
                  <a:gd name="T70" fmla="*/ 428 w 430"/>
                  <a:gd name="T71" fmla="*/ 0 h 5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30" h="507">
                    <a:moveTo>
                      <a:pt x="265" y="490"/>
                    </a:moveTo>
                    <a:cubicBezTo>
                      <a:pt x="206" y="492"/>
                      <a:pt x="145" y="494"/>
                      <a:pt x="86" y="495"/>
                    </a:cubicBezTo>
                    <a:cubicBezTo>
                      <a:pt x="86" y="497"/>
                      <a:pt x="86" y="499"/>
                      <a:pt x="86" y="502"/>
                    </a:cubicBezTo>
                    <a:cubicBezTo>
                      <a:pt x="86" y="504"/>
                      <a:pt x="86" y="505"/>
                      <a:pt x="86" y="507"/>
                    </a:cubicBezTo>
                    <a:cubicBezTo>
                      <a:pt x="146" y="506"/>
                      <a:pt x="206" y="504"/>
                      <a:pt x="265" y="502"/>
                    </a:cubicBezTo>
                    <a:cubicBezTo>
                      <a:pt x="265" y="500"/>
                      <a:pt x="265" y="498"/>
                      <a:pt x="265" y="497"/>
                    </a:cubicBezTo>
                    <a:cubicBezTo>
                      <a:pt x="265" y="494"/>
                      <a:pt x="265" y="492"/>
                      <a:pt x="265" y="490"/>
                    </a:cubicBezTo>
                    <a:moveTo>
                      <a:pt x="67" y="220"/>
                    </a:moveTo>
                    <a:cubicBezTo>
                      <a:pt x="67" y="221"/>
                      <a:pt x="66" y="222"/>
                      <a:pt x="64" y="222"/>
                    </a:cubicBezTo>
                    <a:cubicBezTo>
                      <a:pt x="72" y="305"/>
                      <a:pt x="76" y="389"/>
                      <a:pt x="77" y="473"/>
                    </a:cubicBezTo>
                    <a:cubicBezTo>
                      <a:pt x="78" y="473"/>
                      <a:pt x="78" y="473"/>
                      <a:pt x="78" y="473"/>
                    </a:cubicBezTo>
                    <a:cubicBezTo>
                      <a:pt x="79" y="473"/>
                      <a:pt x="80" y="473"/>
                      <a:pt x="81" y="474"/>
                    </a:cubicBezTo>
                    <a:cubicBezTo>
                      <a:pt x="79" y="389"/>
                      <a:pt x="75" y="304"/>
                      <a:pt x="67" y="220"/>
                    </a:cubicBezTo>
                    <a:moveTo>
                      <a:pt x="59" y="196"/>
                    </a:moveTo>
                    <a:cubicBezTo>
                      <a:pt x="39" y="199"/>
                      <a:pt x="19" y="201"/>
                      <a:pt x="0" y="203"/>
                    </a:cubicBezTo>
                    <a:cubicBezTo>
                      <a:pt x="0" y="205"/>
                      <a:pt x="1" y="206"/>
                      <a:pt x="1" y="208"/>
                    </a:cubicBezTo>
                    <a:cubicBezTo>
                      <a:pt x="1" y="210"/>
                      <a:pt x="1" y="212"/>
                      <a:pt x="1" y="214"/>
                    </a:cubicBezTo>
                    <a:cubicBezTo>
                      <a:pt x="20" y="212"/>
                      <a:pt x="39" y="209"/>
                      <a:pt x="59" y="207"/>
                    </a:cubicBezTo>
                    <a:cubicBezTo>
                      <a:pt x="59" y="207"/>
                      <a:pt x="59" y="206"/>
                      <a:pt x="59" y="205"/>
                    </a:cubicBezTo>
                    <a:cubicBezTo>
                      <a:pt x="58" y="202"/>
                      <a:pt x="58" y="199"/>
                      <a:pt x="59" y="196"/>
                    </a:cubicBezTo>
                    <a:moveTo>
                      <a:pt x="242" y="66"/>
                    </a:moveTo>
                    <a:cubicBezTo>
                      <a:pt x="259" y="199"/>
                      <a:pt x="268" y="333"/>
                      <a:pt x="270" y="468"/>
                    </a:cubicBezTo>
                    <a:cubicBezTo>
                      <a:pt x="271" y="466"/>
                      <a:pt x="272" y="466"/>
                      <a:pt x="273" y="466"/>
                    </a:cubicBezTo>
                    <a:cubicBezTo>
                      <a:pt x="273" y="466"/>
                      <a:pt x="273" y="466"/>
                      <a:pt x="273" y="466"/>
                    </a:cubicBezTo>
                    <a:cubicBezTo>
                      <a:pt x="273" y="466"/>
                      <a:pt x="273" y="466"/>
                      <a:pt x="273" y="466"/>
                    </a:cubicBezTo>
                    <a:cubicBezTo>
                      <a:pt x="271" y="332"/>
                      <a:pt x="262" y="199"/>
                      <a:pt x="245" y="66"/>
                    </a:cubicBezTo>
                    <a:cubicBezTo>
                      <a:pt x="245" y="66"/>
                      <a:pt x="245" y="66"/>
                      <a:pt x="244" y="66"/>
                    </a:cubicBezTo>
                    <a:cubicBezTo>
                      <a:pt x="244" y="66"/>
                      <a:pt x="244" y="66"/>
                      <a:pt x="244" y="66"/>
                    </a:cubicBezTo>
                    <a:cubicBezTo>
                      <a:pt x="243" y="66"/>
                      <a:pt x="243" y="66"/>
                      <a:pt x="242" y="66"/>
                    </a:cubicBezTo>
                    <a:moveTo>
                      <a:pt x="428" y="0"/>
                    </a:moveTo>
                    <a:cubicBezTo>
                      <a:pt x="368" y="9"/>
                      <a:pt x="308" y="20"/>
                      <a:pt x="248" y="29"/>
                    </a:cubicBezTo>
                    <a:cubicBezTo>
                      <a:pt x="248" y="31"/>
                      <a:pt x="248" y="33"/>
                      <a:pt x="248" y="35"/>
                    </a:cubicBezTo>
                    <a:cubicBezTo>
                      <a:pt x="249" y="37"/>
                      <a:pt x="249" y="39"/>
                      <a:pt x="249" y="41"/>
                    </a:cubicBezTo>
                    <a:cubicBezTo>
                      <a:pt x="310" y="31"/>
                      <a:pt x="370" y="21"/>
                      <a:pt x="430" y="11"/>
                    </a:cubicBezTo>
                    <a:cubicBezTo>
                      <a:pt x="430" y="9"/>
                      <a:pt x="429" y="7"/>
                      <a:pt x="429" y="5"/>
                    </a:cubicBezTo>
                    <a:cubicBezTo>
                      <a:pt x="429" y="3"/>
                      <a:pt x="428" y="1"/>
                      <a:pt x="428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0" name="Freeform 111">
                <a:extLst>
                  <a:ext uri="{FF2B5EF4-FFF2-40B4-BE49-F238E27FC236}">
                    <a16:creationId xmlns:a16="http://schemas.microsoft.com/office/drawing/2014/main" xmlns="" id="{B60D090A-2F1E-4C50-8AC5-310093D0D0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26" y="2317"/>
                <a:ext cx="14" cy="49"/>
              </a:xfrm>
              <a:custGeom>
                <a:avLst/>
                <a:gdLst>
                  <a:gd name="T0" fmla="*/ 6 w 19"/>
                  <a:gd name="T1" fmla="*/ 0 h 63"/>
                  <a:gd name="T2" fmla="*/ 1 w 19"/>
                  <a:gd name="T3" fmla="*/ 28 h 63"/>
                  <a:gd name="T4" fmla="*/ 2 w 19"/>
                  <a:gd name="T5" fmla="*/ 33 h 63"/>
                  <a:gd name="T6" fmla="*/ 3 w 19"/>
                  <a:gd name="T7" fmla="*/ 39 h 63"/>
                  <a:gd name="T8" fmla="*/ 14 w 19"/>
                  <a:gd name="T9" fmla="*/ 63 h 63"/>
                  <a:gd name="T10" fmla="*/ 14 w 19"/>
                  <a:gd name="T11" fmla="*/ 63 h 63"/>
                  <a:gd name="T12" fmla="*/ 17 w 19"/>
                  <a:gd name="T13" fmla="*/ 31 h 63"/>
                  <a:gd name="T14" fmla="*/ 6 w 19"/>
                  <a:gd name="T15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" h="63">
                    <a:moveTo>
                      <a:pt x="6" y="0"/>
                    </a:moveTo>
                    <a:cubicBezTo>
                      <a:pt x="1" y="1"/>
                      <a:pt x="0" y="12"/>
                      <a:pt x="1" y="28"/>
                    </a:cubicBezTo>
                    <a:cubicBezTo>
                      <a:pt x="1" y="29"/>
                      <a:pt x="2" y="31"/>
                      <a:pt x="2" y="33"/>
                    </a:cubicBezTo>
                    <a:cubicBezTo>
                      <a:pt x="2" y="35"/>
                      <a:pt x="3" y="37"/>
                      <a:pt x="3" y="39"/>
                    </a:cubicBezTo>
                    <a:cubicBezTo>
                      <a:pt x="6" y="54"/>
                      <a:pt x="10" y="63"/>
                      <a:pt x="14" y="63"/>
                    </a:cubicBezTo>
                    <a:cubicBezTo>
                      <a:pt x="14" y="63"/>
                      <a:pt x="14" y="63"/>
                      <a:pt x="14" y="63"/>
                    </a:cubicBezTo>
                    <a:cubicBezTo>
                      <a:pt x="18" y="63"/>
                      <a:pt x="19" y="49"/>
                      <a:pt x="17" y="31"/>
                    </a:cubicBezTo>
                    <a:cubicBezTo>
                      <a:pt x="15" y="13"/>
                      <a:pt x="10" y="0"/>
                      <a:pt x="6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1" name="Freeform 112">
                <a:extLst>
                  <a:ext uri="{FF2B5EF4-FFF2-40B4-BE49-F238E27FC236}">
                    <a16:creationId xmlns:a16="http://schemas.microsoft.com/office/drawing/2014/main" xmlns="" id="{6F1869C6-C097-49CA-A861-C43065C6FB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73" y="2343"/>
                <a:ext cx="16" cy="47"/>
              </a:xfrm>
              <a:custGeom>
                <a:avLst/>
                <a:gdLst>
                  <a:gd name="T0" fmla="*/ 7 w 20"/>
                  <a:gd name="T1" fmla="*/ 0 h 60"/>
                  <a:gd name="T2" fmla="*/ 7 w 20"/>
                  <a:gd name="T3" fmla="*/ 0 h 60"/>
                  <a:gd name="T4" fmla="*/ 3 w 20"/>
                  <a:gd name="T5" fmla="*/ 31 h 60"/>
                  <a:gd name="T6" fmla="*/ 12 w 20"/>
                  <a:gd name="T7" fmla="*/ 60 h 60"/>
                  <a:gd name="T8" fmla="*/ 14 w 20"/>
                  <a:gd name="T9" fmla="*/ 60 h 60"/>
                  <a:gd name="T10" fmla="*/ 14 w 20"/>
                  <a:gd name="T11" fmla="*/ 60 h 60"/>
                  <a:gd name="T12" fmla="*/ 15 w 20"/>
                  <a:gd name="T13" fmla="*/ 60 h 60"/>
                  <a:gd name="T14" fmla="*/ 19 w 20"/>
                  <a:gd name="T15" fmla="*/ 35 h 60"/>
                  <a:gd name="T16" fmla="*/ 18 w 20"/>
                  <a:gd name="T17" fmla="*/ 29 h 60"/>
                  <a:gd name="T18" fmla="*/ 18 w 20"/>
                  <a:gd name="T19" fmla="*/ 23 h 60"/>
                  <a:gd name="T20" fmla="*/ 7 w 20"/>
                  <a:gd name="T21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" h="60">
                    <a:moveTo>
                      <a:pt x="7" y="0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2" y="1"/>
                      <a:pt x="0" y="15"/>
                      <a:pt x="3" y="31"/>
                    </a:cubicBezTo>
                    <a:cubicBezTo>
                      <a:pt x="5" y="46"/>
                      <a:pt x="9" y="57"/>
                      <a:pt x="12" y="60"/>
                    </a:cubicBezTo>
                    <a:cubicBezTo>
                      <a:pt x="13" y="60"/>
                      <a:pt x="13" y="60"/>
                      <a:pt x="14" y="60"/>
                    </a:cubicBezTo>
                    <a:cubicBezTo>
                      <a:pt x="14" y="60"/>
                      <a:pt x="14" y="60"/>
                      <a:pt x="14" y="60"/>
                    </a:cubicBezTo>
                    <a:cubicBezTo>
                      <a:pt x="15" y="60"/>
                      <a:pt x="15" y="60"/>
                      <a:pt x="15" y="60"/>
                    </a:cubicBezTo>
                    <a:cubicBezTo>
                      <a:pt x="19" y="58"/>
                      <a:pt x="20" y="48"/>
                      <a:pt x="19" y="35"/>
                    </a:cubicBezTo>
                    <a:cubicBezTo>
                      <a:pt x="19" y="33"/>
                      <a:pt x="19" y="31"/>
                      <a:pt x="18" y="29"/>
                    </a:cubicBezTo>
                    <a:cubicBezTo>
                      <a:pt x="18" y="27"/>
                      <a:pt x="18" y="25"/>
                      <a:pt x="18" y="23"/>
                    </a:cubicBezTo>
                    <a:cubicBezTo>
                      <a:pt x="15" y="9"/>
                      <a:pt x="11" y="0"/>
                      <a:pt x="7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2" name="Freeform 113">
                <a:extLst>
                  <a:ext uri="{FF2B5EF4-FFF2-40B4-BE49-F238E27FC236}">
                    <a16:creationId xmlns:a16="http://schemas.microsoft.com/office/drawing/2014/main" xmlns="" id="{CBC497E0-8FBD-4D58-9A90-CF4ADE4C11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85" y="2483"/>
                <a:ext cx="12" cy="35"/>
              </a:xfrm>
              <a:custGeom>
                <a:avLst/>
                <a:gdLst>
                  <a:gd name="T0" fmla="*/ 6 w 15"/>
                  <a:gd name="T1" fmla="*/ 0 h 45"/>
                  <a:gd name="T2" fmla="*/ 6 w 15"/>
                  <a:gd name="T3" fmla="*/ 0 h 45"/>
                  <a:gd name="T4" fmla="*/ 1 w 15"/>
                  <a:gd name="T5" fmla="*/ 23 h 45"/>
                  <a:gd name="T6" fmla="*/ 10 w 15"/>
                  <a:gd name="T7" fmla="*/ 45 h 45"/>
                  <a:gd name="T8" fmla="*/ 10 w 15"/>
                  <a:gd name="T9" fmla="*/ 45 h 45"/>
                  <a:gd name="T10" fmla="*/ 15 w 15"/>
                  <a:gd name="T11" fmla="*/ 27 h 45"/>
                  <a:gd name="T12" fmla="*/ 15 w 15"/>
                  <a:gd name="T13" fmla="*/ 21 h 45"/>
                  <a:gd name="T14" fmla="*/ 14 w 15"/>
                  <a:gd name="T15" fmla="*/ 16 h 45"/>
                  <a:gd name="T16" fmla="*/ 6 w 15"/>
                  <a:gd name="T17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" h="45">
                    <a:moveTo>
                      <a:pt x="6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2" y="0"/>
                      <a:pt x="0" y="11"/>
                      <a:pt x="1" y="23"/>
                    </a:cubicBezTo>
                    <a:cubicBezTo>
                      <a:pt x="3" y="35"/>
                      <a:pt x="6" y="45"/>
                      <a:pt x="10" y="45"/>
                    </a:cubicBezTo>
                    <a:cubicBezTo>
                      <a:pt x="10" y="45"/>
                      <a:pt x="10" y="45"/>
                      <a:pt x="10" y="45"/>
                    </a:cubicBezTo>
                    <a:cubicBezTo>
                      <a:pt x="13" y="45"/>
                      <a:pt x="15" y="37"/>
                      <a:pt x="15" y="27"/>
                    </a:cubicBezTo>
                    <a:cubicBezTo>
                      <a:pt x="15" y="25"/>
                      <a:pt x="15" y="23"/>
                      <a:pt x="15" y="21"/>
                    </a:cubicBezTo>
                    <a:cubicBezTo>
                      <a:pt x="15" y="19"/>
                      <a:pt x="14" y="18"/>
                      <a:pt x="14" y="16"/>
                    </a:cubicBezTo>
                    <a:cubicBezTo>
                      <a:pt x="12" y="7"/>
                      <a:pt x="9" y="0"/>
                      <a:pt x="6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3" name="Freeform 114">
                <a:extLst>
                  <a:ext uri="{FF2B5EF4-FFF2-40B4-BE49-F238E27FC236}">
                    <a16:creationId xmlns:a16="http://schemas.microsoft.com/office/drawing/2014/main" xmlns="" id="{D77554E6-4495-421B-90DC-163EFD4CB4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00" y="2698"/>
                <a:ext cx="13" cy="47"/>
              </a:xfrm>
              <a:custGeom>
                <a:avLst/>
                <a:gdLst>
                  <a:gd name="T0" fmla="*/ 8 w 16"/>
                  <a:gd name="T1" fmla="*/ 0 h 60"/>
                  <a:gd name="T2" fmla="*/ 8 w 16"/>
                  <a:gd name="T3" fmla="*/ 0 h 60"/>
                  <a:gd name="T4" fmla="*/ 8 w 16"/>
                  <a:gd name="T5" fmla="*/ 0 h 60"/>
                  <a:gd name="T6" fmla="*/ 8 w 16"/>
                  <a:gd name="T7" fmla="*/ 0 h 60"/>
                  <a:gd name="T8" fmla="*/ 5 w 16"/>
                  <a:gd name="T9" fmla="*/ 2 h 60"/>
                  <a:gd name="T10" fmla="*/ 0 w 16"/>
                  <a:gd name="T11" fmla="*/ 24 h 60"/>
                  <a:gd name="T12" fmla="*/ 0 w 16"/>
                  <a:gd name="T13" fmla="*/ 31 h 60"/>
                  <a:gd name="T14" fmla="*/ 0 w 16"/>
                  <a:gd name="T15" fmla="*/ 36 h 60"/>
                  <a:gd name="T16" fmla="*/ 8 w 16"/>
                  <a:gd name="T17" fmla="*/ 60 h 60"/>
                  <a:gd name="T18" fmla="*/ 8 w 16"/>
                  <a:gd name="T19" fmla="*/ 60 h 60"/>
                  <a:gd name="T20" fmla="*/ 16 w 16"/>
                  <a:gd name="T21" fmla="*/ 30 h 60"/>
                  <a:gd name="T22" fmla="*/ 8 w 16"/>
                  <a:gd name="T23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" h="60">
                    <a:moveTo>
                      <a:pt x="8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7" y="0"/>
                      <a:pt x="6" y="0"/>
                      <a:pt x="5" y="2"/>
                    </a:cubicBezTo>
                    <a:cubicBezTo>
                      <a:pt x="3" y="5"/>
                      <a:pt x="1" y="13"/>
                      <a:pt x="0" y="24"/>
                    </a:cubicBezTo>
                    <a:cubicBezTo>
                      <a:pt x="0" y="26"/>
                      <a:pt x="0" y="28"/>
                      <a:pt x="0" y="31"/>
                    </a:cubicBezTo>
                    <a:cubicBezTo>
                      <a:pt x="0" y="32"/>
                      <a:pt x="0" y="34"/>
                      <a:pt x="0" y="36"/>
                    </a:cubicBezTo>
                    <a:cubicBezTo>
                      <a:pt x="1" y="50"/>
                      <a:pt x="4" y="60"/>
                      <a:pt x="8" y="60"/>
                    </a:cubicBezTo>
                    <a:cubicBezTo>
                      <a:pt x="8" y="60"/>
                      <a:pt x="8" y="60"/>
                      <a:pt x="8" y="60"/>
                    </a:cubicBezTo>
                    <a:cubicBezTo>
                      <a:pt x="13" y="60"/>
                      <a:pt x="16" y="47"/>
                      <a:pt x="16" y="30"/>
                    </a:cubicBezTo>
                    <a:cubicBezTo>
                      <a:pt x="16" y="13"/>
                      <a:pt x="12" y="0"/>
                      <a:pt x="8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4" name="Freeform 115">
                <a:extLst>
                  <a:ext uri="{FF2B5EF4-FFF2-40B4-BE49-F238E27FC236}">
                    <a16:creationId xmlns:a16="http://schemas.microsoft.com/office/drawing/2014/main" xmlns="" id="{AB194A89-315A-46D8-BE5B-5B56BA5D06D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50" y="2704"/>
                <a:ext cx="12" cy="45"/>
              </a:xfrm>
              <a:custGeom>
                <a:avLst/>
                <a:gdLst>
                  <a:gd name="T0" fmla="*/ 8 w 16"/>
                  <a:gd name="T1" fmla="*/ 0 h 58"/>
                  <a:gd name="T2" fmla="*/ 7 w 16"/>
                  <a:gd name="T3" fmla="*/ 0 h 58"/>
                  <a:gd name="T4" fmla="*/ 0 w 16"/>
                  <a:gd name="T5" fmla="*/ 29 h 58"/>
                  <a:gd name="T6" fmla="*/ 8 w 16"/>
                  <a:gd name="T7" fmla="*/ 58 h 58"/>
                  <a:gd name="T8" fmla="*/ 16 w 16"/>
                  <a:gd name="T9" fmla="*/ 34 h 58"/>
                  <a:gd name="T10" fmla="*/ 16 w 16"/>
                  <a:gd name="T11" fmla="*/ 29 h 58"/>
                  <a:gd name="T12" fmla="*/ 16 w 16"/>
                  <a:gd name="T13" fmla="*/ 22 h 58"/>
                  <a:gd name="T14" fmla="*/ 11 w 16"/>
                  <a:gd name="T15" fmla="*/ 1 h 58"/>
                  <a:gd name="T16" fmla="*/ 8 w 16"/>
                  <a:gd name="T17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58">
                    <a:moveTo>
                      <a:pt x="8" y="0"/>
                    </a:moveTo>
                    <a:cubicBezTo>
                      <a:pt x="8" y="0"/>
                      <a:pt x="8" y="0"/>
                      <a:pt x="7" y="0"/>
                    </a:cubicBezTo>
                    <a:cubicBezTo>
                      <a:pt x="3" y="2"/>
                      <a:pt x="0" y="14"/>
                      <a:pt x="0" y="29"/>
                    </a:cubicBezTo>
                    <a:cubicBezTo>
                      <a:pt x="0" y="45"/>
                      <a:pt x="4" y="58"/>
                      <a:pt x="8" y="58"/>
                    </a:cubicBezTo>
                    <a:cubicBezTo>
                      <a:pt x="12" y="58"/>
                      <a:pt x="15" y="47"/>
                      <a:pt x="16" y="34"/>
                    </a:cubicBezTo>
                    <a:cubicBezTo>
                      <a:pt x="16" y="32"/>
                      <a:pt x="16" y="31"/>
                      <a:pt x="16" y="29"/>
                    </a:cubicBezTo>
                    <a:cubicBezTo>
                      <a:pt x="16" y="26"/>
                      <a:pt x="16" y="24"/>
                      <a:pt x="16" y="22"/>
                    </a:cubicBezTo>
                    <a:cubicBezTo>
                      <a:pt x="16" y="12"/>
                      <a:pt x="14" y="4"/>
                      <a:pt x="11" y="1"/>
                    </a:cubicBezTo>
                    <a:cubicBezTo>
                      <a:pt x="10" y="0"/>
                      <a:pt x="9" y="0"/>
                      <a:pt x="8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5" name="Freeform 116">
                <a:extLst>
                  <a:ext uri="{FF2B5EF4-FFF2-40B4-BE49-F238E27FC236}">
                    <a16:creationId xmlns:a16="http://schemas.microsoft.com/office/drawing/2014/main" xmlns="" id="{66EB08C8-001E-4E45-B810-7B4F0FD405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41" y="2483"/>
                <a:ext cx="8" cy="27"/>
              </a:xfrm>
              <a:custGeom>
                <a:avLst/>
                <a:gdLst>
                  <a:gd name="T0" fmla="*/ 4 w 11"/>
                  <a:gd name="T1" fmla="*/ 0 h 35"/>
                  <a:gd name="T2" fmla="*/ 4 w 11"/>
                  <a:gd name="T3" fmla="*/ 0 h 35"/>
                  <a:gd name="T4" fmla="*/ 4 w 11"/>
                  <a:gd name="T5" fmla="*/ 0 h 35"/>
                  <a:gd name="T6" fmla="*/ 1 w 11"/>
                  <a:gd name="T7" fmla="*/ 9 h 35"/>
                  <a:gd name="T8" fmla="*/ 1 w 11"/>
                  <a:gd name="T9" fmla="*/ 18 h 35"/>
                  <a:gd name="T10" fmla="*/ 1 w 11"/>
                  <a:gd name="T11" fmla="*/ 20 h 35"/>
                  <a:gd name="T12" fmla="*/ 6 w 11"/>
                  <a:gd name="T13" fmla="*/ 35 h 35"/>
                  <a:gd name="T14" fmla="*/ 6 w 11"/>
                  <a:gd name="T15" fmla="*/ 35 h 35"/>
                  <a:gd name="T16" fmla="*/ 6 w 11"/>
                  <a:gd name="T17" fmla="*/ 35 h 35"/>
                  <a:gd name="T18" fmla="*/ 9 w 11"/>
                  <a:gd name="T19" fmla="*/ 33 h 35"/>
                  <a:gd name="T20" fmla="*/ 10 w 11"/>
                  <a:gd name="T21" fmla="*/ 17 h 35"/>
                  <a:gd name="T22" fmla="*/ 4 w 11"/>
                  <a:gd name="T23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1" h="35">
                    <a:moveTo>
                      <a:pt x="4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1" y="4"/>
                      <a:pt x="1" y="9"/>
                    </a:cubicBezTo>
                    <a:cubicBezTo>
                      <a:pt x="0" y="12"/>
                      <a:pt x="0" y="15"/>
                      <a:pt x="1" y="18"/>
                    </a:cubicBezTo>
                    <a:cubicBezTo>
                      <a:pt x="1" y="19"/>
                      <a:pt x="1" y="20"/>
                      <a:pt x="1" y="20"/>
                    </a:cubicBezTo>
                    <a:cubicBezTo>
                      <a:pt x="2" y="29"/>
                      <a:pt x="5" y="35"/>
                      <a:pt x="6" y="35"/>
                    </a:cubicBezTo>
                    <a:cubicBezTo>
                      <a:pt x="6" y="35"/>
                      <a:pt x="6" y="35"/>
                      <a:pt x="6" y="35"/>
                    </a:cubicBezTo>
                    <a:cubicBezTo>
                      <a:pt x="6" y="35"/>
                      <a:pt x="6" y="35"/>
                      <a:pt x="6" y="35"/>
                    </a:cubicBezTo>
                    <a:cubicBezTo>
                      <a:pt x="8" y="35"/>
                      <a:pt x="9" y="34"/>
                      <a:pt x="9" y="33"/>
                    </a:cubicBezTo>
                    <a:cubicBezTo>
                      <a:pt x="11" y="30"/>
                      <a:pt x="11" y="24"/>
                      <a:pt x="10" y="17"/>
                    </a:cubicBezTo>
                    <a:cubicBezTo>
                      <a:pt x="9" y="8"/>
                      <a:pt x="7" y="0"/>
                      <a:pt x="4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6" name="Freeform 117">
                <a:extLst>
                  <a:ext uri="{FF2B5EF4-FFF2-40B4-BE49-F238E27FC236}">
                    <a16:creationId xmlns:a16="http://schemas.microsoft.com/office/drawing/2014/main" xmlns="" id="{D2F0AF57-E55E-4560-8E5C-ACFBEFFB196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123" y="1527"/>
                <a:ext cx="292" cy="442"/>
              </a:xfrm>
              <a:custGeom>
                <a:avLst/>
                <a:gdLst>
                  <a:gd name="T0" fmla="*/ 374 w 378"/>
                  <a:gd name="T1" fmla="*/ 470 h 572"/>
                  <a:gd name="T2" fmla="*/ 189 w 378"/>
                  <a:gd name="T3" fmla="*/ 565 h 572"/>
                  <a:gd name="T4" fmla="*/ 191 w 378"/>
                  <a:gd name="T5" fmla="*/ 569 h 572"/>
                  <a:gd name="T6" fmla="*/ 192 w 378"/>
                  <a:gd name="T7" fmla="*/ 572 h 572"/>
                  <a:gd name="T8" fmla="*/ 378 w 378"/>
                  <a:gd name="T9" fmla="*/ 479 h 572"/>
                  <a:gd name="T10" fmla="*/ 376 w 378"/>
                  <a:gd name="T11" fmla="*/ 475 h 572"/>
                  <a:gd name="T12" fmla="*/ 374 w 378"/>
                  <a:gd name="T13" fmla="*/ 470 h 572"/>
                  <a:gd name="T14" fmla="*/ 75 w 378"/>
                  <a:gd name="T15" fmla="*/ 368 h 572"/>
                  <a:gd name="T16" fmla="*/ 73 w 378"/>
                  <a:gd name="T17" fmla="*/ 372 h 572"/>
                  <a:gd name="T18" fmla="*/ 72 w 378"/>
                  <a:gd name="T19" fmla="*/ 372 h 572"/>
                  <a:gd name="T20" fmla="*/ 172 w 378"/>
                  <a:gd name="T21" fmla="*/ 552 h 572"/>
                  <a:gd name="T22" fmla="*/ 173 w 378"/>
                  <a:gd name="T23" fmla="*/ 552 h 572"/>
                  <a:gd name="T24" fmla="*/ 174 w 378"/>
                  <a:gd name="T25" fmla="*/ 552 h 572"/>
                  <a:gd name="T26" fmla="*/ 176 w 378"/>
                  <a:gd name="T27" fmla="*/ 552 h 572"/>
                  <a:gd name="T28" fmla="*/ 75 w 378"/>
                  <a:gd name="T29" fmla="*/ 368 h 572"/>
                  <a:gd name="T30" fmla="*/ 58 w 378"/>
                  <a:gd name="T31" fmla="*/ 356 h 572"/>
                  <a:gd name="T32" fmla="*/ 0 w 378"/>
                  <a:gd name="T33" fmla="*/ 393 h 572"/>
                  <a:gd name="T34" fmla="*/ 3 w 378"/>
                  <a:gd name="T35" fmla="*/ 397 h 572"/>
                  <a:gd name="T36" fmla="*/ 5 w 378"/>
                  <a:gd name="T37" fmla="*/ 400 h 572"/>
                  <a:gd name="T38" fmla="*/ 61 w 378"/>
                  <a:gd name="T39" fmla="*/ 363 h 572"/>
                  <a:gd name="T40" fmla="*/ 61 w 378"/>
                  <a:gd name="T41" fmla="*/ 362 h 572"/>
                  <a:gd name="T42" fmla="*/ 58 w 378"/>
                  <a:gd name="T43" fmla="*/ 356 h 572"/>
                  <a:gd name="T44" fmla="*/ 202 w 378"/>
                  <a:gd name="T45" fmla="*/ 153 h 572"/>
                  <a:gd name="T46" fmla="*/ 202 w 378"/>
                  <a:gd name="T47" fmla="*/ 153 h 572"/>
                  <a:gd name="T48" fmla="*/ 199 w 378"/>
                  <a:gd name="T49" fmla="*/ 154 h 572"/>
                  <a:gd name="T50" fmla="*/ 198 w 378"/>
                  <a:gd name="T51" fmla="*/ 154 h 572"/>
                  <a:gd name="T52" fmla="*/ 371 w 378"/>
                  <a:gd name="T53" fmla="*/ 450 h 572"/>
                  <a:gd name="T54" fmla="*/ 373 w 378"/>
                  <a:gd name="T55" fmla="*/ 447 h 572"/>
                  <a:gd name="T56" fmla="*/ 373 w 378"/>
                  <a:gd name="T57" fmla="*/ 447 h 572"/>
                  <a:gd name="T58" fmla="*/ 202 w 378"/>
                  <a:gd name="T59" fmla="*/ 153 h 572"/>
                  <a:gd name="T60" fmla="*/ 363 w 378"/>
                  <a:gd name="T61" fmla="*/ 0 h 572"/>
                  <a:gd name="T62" fmla="*/ 191 w 378"/>
                  <a:gd name="T63" fmla="*/ 123 h 572"/>
                  <a:gd name="T64" fmla="*/ 194 w 378"/>
                  <a:gd name="T65" fmla="*/ 128 h 572"/>
                  <a:gd name="T66" fmla="*/ 197 w 378"/>
                  <a:gd name="T67" fmla="*/ 132 h 572"/>
                  <a:gd name="T68" fmla="*/ 369 w 378"/>
                  <a:gd name="T69" fmla="*/ 9 h 572"/>
                  <a:gd name="T70" fmla="*/ 366 w 378"/>
                  <a:gd name="T71" fmla="*/ 4 h 572"/>
                  <a:gd name="T72" fmla="*/ 363 w 378"/>
                  <a:gd name="T73" fmla="*/ 0 h 5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378" h="572">
                    <a:moveTo>
                      <a:pt x="374" y="470"/>
                    </a:moveTo>
                    <a:cubicBezTo>
                      <a:pt x="312" y="502"/>
                      <a:pt x="250" y="534"/>
                      <a:pt x="189" y="565"/>
                    </a:cubicBezTo>
                    <a:cubicBezTo>
                      <a:pt x="189" y="566"/>
                      <a:pt x="190" y="568"/>
                      <a:pt x="191" y="569"/>
                    </a:cubicBezTo>
                    <a:cubicBezTo>
                      <a:pt x="191" y="570"/>
                      <a:pt x="192" y="571"/>
                      <a:pt x="192" y="572"/>
                    </a:cubicBezTo>
                    <a:cubicBezTo>
                      <a:pt x="254" y="541"/>
                      <a:pt x="316" y="510"/>
                      <a:pt x="378" y="479"/>
                    </a:cubicBezTo>
                    <a:cubicBezTo>
                      <a:pt x="377" y="478"/>
                      <a:pt x="377" y="476"/>
                      <a:pt x="376" y="475"/>
                    </a:cubicBezTo>
                    <a:cubicBezTo>
                      <a:pt x="375" y="473"/>
                      <a:pt x="374" y="472"/>
                      <a:pt x="374" y="470"/>
                    </a:cubicBezTo>
                    <a:moveTo>
                      <a:pt x="75" y="368"/>
                    </a:moveTo>
                    <a:cubicBezTo>
                      <a:pt x="75" y="370"/>
                      <a:pt x="74" y="371"/>
                      <a:pt x="73" y="372"/>
                    </a:cubicBezTo>
                    <a:cubicBezTo>
                      <a:pt x="73" y="372"/>
                      <a:pt x="73" y="372"/>
                      <a:pt x="72" y="372"/>
                    </a:cubicBezTo>
                    <a:cubicBezTo>
                      <a:pt x="109" y="431"/>
                      <a:pt x="142" y="491"/>
                      <a:pt x="172" y="552"/>
                    </a:cubicBezTo>
                    <a:cubicBezTo>
                      <a:pt x="172" y="552"/>
                      <a:pt x="172" y="552"/>
                      <a:pt x="173" y="552"/>
                    </a:cubicBezTo>
                    <a:cubicBezTo>
                      <a:pt x="173" y="552"/>
                      <a:pt x="174" y="552"/>
                      <a:pt x="174" y="552"/>
                    </a:cubicBezTo>
                    <a:cubicBezTo>
                      <a:pt x="175" y="552"/>
                      <a:pt x="176" y="552"/>
                      <a:pt x="176" y="552"/>
                    </a:cubicBezTo>
                    <a:cubicBezTo>
                      <a:pt x="146" y="489"/>
                      <a:pt x="112" y="428"/>
                      <a:pt x="75" y="368"/>
                    </a:cubicBezTo>
                    <a:moveTo>
                      <a:pt x="58" y="356"/>
                    </a:moveTo>
                    <a:cubicBezTo>
                      <a:pt x="38" y="368"/>
                      <a:pt x="19" y="380"/>
                      <a:pt x="0" y="393"/>
                    </a:cubicBezTo>
                    <a:cubicBezTo>
                      <a:pt x="1" y="394"/>
                      <a:pt x="2" y="395"/>
                      <a:pt x="3" y="397"/>
                    </a:cubicBezTo>
                    <a:cubicBezTo>
                      <a:pt x="4" y="398"/>
                      <a:pt x="4" y="399"/>
                      <a:pt x="5" y="400"/>
                    </a:cubicBezTo>
                    <a:cubicBezTo>
                      <a:pt x="24" y="388"/>
                      <a:pt x="43" y="375"/>
                      <a:pt x="61" y="363"/>
                    </a:cubicBezTo>
                    <a:cubicBezTo>
                      <a:pt x="61" y="363"/>
                      <a:pt x="61" y="363"/>
                      <a:pt x="61" y="362"/>
                    </a:cubicBezTo>
                    <a:cubicBezTo>
                      <a:pt x="59" y="360"/>
                      <a:pt x="58" y="358"/>
                      <a:pt x="58" y="356"/>
                    </a:cubicBezTo>
                    <a:moveTo>
                      <a:pt x="202" y="153"/>
                    </a:moveTo>
                    <a:cubicBezTo>
                      <a:pt x="202" y="153"/>
                      <a:pt x="202" y="153"/>
                      <a:pt x="202" y="153"/>
                    </a:cubicBezTo>
                    <a:cubicBezTo>
                      <a:pt x="201" y="154"/>
                      <a:pt x="200" y="154"/>
                      <a:pt x="199" y="154"/>
                    </a:cubicBezTo>
                    <a:cubicBezTo>
                      <a:pt x="199" y="154"/>
                      <a:pt x="199" y="154"/>
                      <a:pt x="198" y="154"/>
                    </a:cubicBezTo>
                    <a:cubicBezTo>
                      <a:pt x="263" y="249"/>
                      <a:pt x="320" y="348"/>
                      <a:pt x="371" y="450"/>
                    </a:cubicBezTo>
                    <a:cubicBezTo>
                      <a:pt x="371" y="449"/>
                      <a:pt x="372" y="448"/>
                      <a:pt x="373" y="447"/>
                    </a:cubicBezTo>
                    <a:cubicBezTo>
                      <a:pt x="373" y="447"/>
                      <a:pt x="373" y="447"/>
                      <a:pt x="373" y="447"/>
                    </a:cubicBezTo>
                    <a:cubicBezTo>
                      <a:pt x="323" y="346"/>
                      <a:pt x="267" y="248"/>
                      <a:pt x="202" y="153"/>
                    </a:cubicBezTo>
                    <a:moveTo>
                      <a:pt x="363" y="0"/>
                    </a:moveTo>
                    <a:cubicBezTo>
                      <a:pt x="306" y="41"/>
                      <a:pt x="248" y="82"/>
                      <a:pt x="191" y="123"/>
                    </a:cubicBezTo>
                    <a:cubicBezTo>
                      <a:pt x="192" y="125"/>
                      <a:pt x="193" y="126"/>
                      <a:pt x="194" y="128"/>
                    </a:cubicBezTo>
                    <a:cubicBezTo>
                      <a:pt x="195" y="129"/>
                      <a:pt x="196" y="130"/>
                      <a:pt x="197" y="132"/>
                    </a:cubicBezTo>
                    <a:cubicBezTo>
                      <a:pt x="254" y="91"/>
                      <a:pt x="312" y="50"/>
                      <a:pt x="369" y="9"/>
                    </a:cubicBezTo>
                    <a:cubicBezTo>
                      <a:pt x="368" y="7"/>
                      <a:pt x="367" y="6"/>
                      <a:pt x="366" y="4"/>
                    </a:cubicBezTo>
                    <a:cubicBezTo>
                      <a:pt x="365" y="3"/>
                      <a:pt x="364" y="1"/>
                      <a:pt x="363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7" name="Freeform 118">
                <a:extLst>
                  <a:ext uri="{FF2B5EF4-FFF2-40B4-BE49-F238E27FC236}">
                    <a16:creationId xmlns:a16="http://schemas.microsoft.com/office/drawing/2014/main" xmlns="" id="{28F804CE-E693-44EB-90C1-385A747F11D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95" y="1508"/>
                <a:ext cx="32" cy="36"/>
              </a:xfrm>
              <a:custGeom>
                <a:avLst/>
                <a:gdLst>
                  <a:gd name="T0" fmla="*/ 6 w 41"/>
                  <a:gd name="T1" fmla="*/ 0 h 47"/>
                  <a:gd name="T2" fmla="*/ 4 w 41"/>
                  <a:gd name="T3" fmla="*/ 1 h 47"/>
                  <a:gd name="T4" fmla="*/ 10 w 41"/>
                  <a:gd name="T5" fmla="*/ 25 h 47"/>
                  <a:gd name="T6" fmla="*/ 13 w 41"/>
                  <a:gd name="T7" fmla="*/ 29 h 47"/>
                  <a:gd name="T8" fmla="*/ 16 w 41"/>
                  <a:gd name="T9" fmla="*/ 34 h 47"/>
                  <a:gd name="T10" fmla="*/ 35 w 41"/>
                  <a:gd name="T11" fmla="*/ 47 h 47"/>
                  <a:gd name="T12" fmla="*/ 37 w 41"/>
                  <a:gd name="T13" fmla="*/ 47 h 47"/>
                  <a:gd name="T14" fmla="*/ 28 w 41"/>
                  <a:gd name="T15" fmla="*/ 19 h 47"/>
                  <a:gd name="T16" fmla="*/ 6 w 41"/>
                  <a:gd name="T17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1" h="47">
                    <a:moveTo>
                      <a:pt x="6" y="0"/>
                    </a:moveTo>
                    <a:cubicBezTo>
                      <a:pt x="5" y="0"/>
                      <a:pt x="5" y="0"/>
                      <a:pt x="4" y="1"/>
                    </a:cubicBezTo>
                    <a:cubicBezTo>
                      <a:pt x="0" y="3"/>
                      <a:pt x="3" y="14"/>
                      <a:pt x="10" y="25"/>
                    </a:cubicBezTo>
                    <a:cubicBezTo>
                      <a:pt x="11" y="26"/>
                      <a:pt x="12" y="28"/>
                      <a:pt x="13" y="29"/>
                    </a:cubicBezTo>
                    <a:cubicBezTo>
                      <a:pt x="14" y="31"/>
                      <a:pt x="15" y="32"/>
                      <a:pt x="16" y="34"/>
                    </a:cubicBezTo>
                    <a:cubicBezTo>
                      <a:pt x="23" y="42"/>
                      <a:pt x="30" y="47"/>
                      <a:pt x="35" y="47"/>
                    </a:cubicBezTo>
                    <a:cubicBezTo>
                      <a:pt x="35" y="47"/>
                      <a:pt x="36" y="47"/>
                      <a:pt x="37" y="47"/>
                    </a:cubicBezTo>
                    <a:cubicBezTo>
                      <a:pt x="41" y="44"/>
                      <a:pt x="37" y="31"/>
                      <a:pt x="28" y="19"/>
                    </a:cubicBezTo>
                    <a:cubicBezTo>
                      <a:pt x="21" y="7"/>
                      <a:pt x="11" y="0"/>
                      <a:pt x="6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8" name="Freeform 119">
                <a:extLst>
                  <a:ext uri="{FF2B5EF4-FFF2-40B4-BE49-F238E27FC236}">
                    <a16:creationId xmlns:a16="http://schemas.microsoft.com/office/drawing/2014/main" xmlns="" id="{D1B265E7-65AE-4EE7-9F5C-A3A8222C7F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52" y="1613"/>
                <a:ext cx="29" cy="33"/>
              </a:xfrm>
              <a:custGeom>
                <a:avLst/>
                <a:gdLst>
                  <a:gd name="T0" fmla="*/ 6 w 37"/>
                  <a:gd name="T1" fmla="*/ 0 h 43"/>
                  <a:gd name="T2" fmla="*/ 4 w 37"/>
                  <a:gd name="T3" fmla="*/ 0 h 43"/>
                  <a:gd name="T4" fmla="*/ 11 w 37"/>
                  <a:gd name="T5" fmla="*/ 27 h 43"/>
                  <a:gd name="T6" fmla="*/ 30 w 37"/>
                  <a:gd name="T7" fmla="*/ 43 h 43"/>
                  <a:gd name="T8" fmla="*/ 31 w 37"/>
                  <a:gd name="T9" fmla="*/ 43 h 43"/>
                  <a:gd name="T10" fmla="*/ 34 w 37"/>
                  <a:gd name="T11" fmla="*/ 42 h 43"/>
                  <a:gd name="T12" fmla="*/ 34 w 37"/>
                  <a:gd name="T13" fmla="*/ 42 h 43"/>
                  <a:gd name="T14" fmla="*/ 29 w 37"/>
                  <a:gd name="T15" fmla="*/ 21 h 43"/>
                  <a:gd name="T16" fmla="*/ 26 w 37"/>
                  <a:gd name="T17" fmla="*/ 17 h 43"/>
                  <a:gd name="T18" fmla="*/ 23 w 37"/>
                  <a:gd name="T19" fmla="*/ 12 h 43"/>
                  <a:gd name="T20" fmla="*/ 6 w 37"/>
                  <a:gd name="T21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43">
                    <a:moveTo>
                      <a:pt x="6" y="0"/>
                    </a:moveTo>
                    <a:cubicBezTo>
                      <a:pt x="5" y="0"/>
                      <a:pt x="4" y="0"/>
                      <a:pt x="4" y="0"/>
                    </a:cubicBezTo>
                    <a:cubicBezTo>
                      <a:pt x="0" y="3"/>
                      <a:pt x="3" y="15"/>
                      <a:pt x="11" y="27"/>
                    </a:cubicBezTo>
                    <a:cubicBezTo>
                      <a:pt x="18" y="36"/>
                      <a:pt x="25" y="42"/>
                      <a:pt x="30" y="43"/>
                    </a:cubicBezTo>
                    <a:cubicBezTo>
                      <a:pt x="31" y="43"/>
                      <a:pt x="31" y="43"/>
                      <a:pt x="31" y="43"/>
                    </a:cubicBezTo>
                    <a:cubicBezTo>
                      <a:pt x="32" y="43"/>
                      <a:pt x="33" y="43"/>
                      <a:pt x="34" y="42"/>
                    </a:cubicBezTo>
                    <a:cubicBezTo>
                      <a:pt x="34" y="42"/>
                      <a:pt x="34" y="42"/>
                      <a:pt x="34" y="42"/>
                    </a:cubicBezTo>
                    <a:cubicBezTo>
                      <a:pt x="37" y="40"/>
                      <a:pt x="35" y="30"/>
                      <a:pt x="29" y="21"/>
                    </a:cubicBezTo>
                    <a:cubicBezTo>
                      <a:pt x="28" y="19"/>
                      <a:pt x="27" y="18"/>
                      <a:pt x="26" y="17"/>
                    </a:cubicBezTo>
                    <a:cubicBezTo>
                      <a:pt x="25" y="15"/>
                      <a:pt x="24" y="14"/>
                      <a:pt x="23" y="12"/>
                    </a:cubicBezTo>
                    <a:cubicBezTo>
                      <a:pt x="16" y="4"/>
                      <a:pt x="10" y="0"/>
                      <a:pt x="6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9" name="Freeform 120">
                <a:extLst>
                  <a:ext uri="{FF2B5EF4-FFF2-40B4-BE49-F238E27FC236}">
                    <a16:creationId xmlns:a16="http://schemas.microsoft.com/office/drawing/2014/main" xmlns="" id="{686C7EE6-EC56-4700-A580-4E74EF5843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10" y="1824"/>
                <a:ext cx="20" cy="25"/>
              </a:xfrm>
              <a:custGeom>
                <a:avLst/>
                <a:gdLst>
                  <a:gd name="T0" fmla="*/ 6 w 26"/>
                  <a:gd name="T1" fmla="*/ 0 h 33"/>
                  <a:gd name="T2" fmla="*/ 4 w 26"/>
                  <a:gd name="T3" fmla="*/ 1 h 33"/>
                  <a:gd name="T4" fmla="*/ 7 w 26"/>
                  <a:gd name="T5" fmla="*/ 21 h 33"/>
                  <a:gd name="T6" fmla="*/ 21 w 26"/>
                  <a:gd name="T7" fmla="*/ 33 h 33"/>
                  <a:gd name="T8" fmla="*/ 23 w 26"/>
                  <a:gd name="T9" fmla="*/ 32 h 33"/>
                  <a:gd name="T10" fmla="*/ 22 w 26"/>
                  <a:gd name="T11" fmla="*/ 16 h 33"/>
                  <a:gd name="T12" fmla="*/ 20 w 26"/>
                  <a:gd name="T13" fmla="*/ 13 h 33"/>
                  <a:gd name="T14" fmla="*/ 17 w 26"/>
                  <a:gd name="T15" fmla="*/ 9 h 33"/>
                  <a:gd name="T16" fmla="*/ 6 w 26"/>
                  <a:gd name="T17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" h="33">
                    <a:moveTo>
                      <a:pt x="6" y="0"/>
                    </a:moveTo>
                    <a:cubicBezTo>
                      <a:pt x="5" y="0"/>
                      <a:pt x="4" y="0"/>
                      <a:pt x="4" y="1"/>
                    </a:cubicBezTo>
                    <a:cubicBezTo>
                      <a:pt x="0" y="3"/>
                      <a:pt x="3" y="12"/>
                      <a:pt x="7" y="21"/>
                    </a:cubicBezTo>
                    <a:cubicBezTo>
                      <a:pt x="12" y="28"/>
                      <a:pt x="18" y="33"/>
                      <a:pt x="21" y="33"/>
                    </a:cubicBezTo>
                    <a:cubicBezTo>
                      <a:pt x="22" y="33"/>
                      <a:pt x="22" y="33"/>
                      <a:pt x="23" y="32"/>
                    </a:cubicBezTo>
                    <a:cubicBezTo>
                      <a:pt x="26" y="30"/>
                      <a:pt x="26" y="23"/>
                      <a:pt x="22" y="16"/>
                    </a:cubicBezTo>
                    <a:cubicBezTo>
                      <a:pt x="21" y="15"/>
                      <a:pt x="21" y="14"/>
                      <a:pt x="20" y="13"/>
                    </a:cubicBezTo>
                    <a:cubicBezTo>
                      <a:pt x="19" y="11"/>
                      <a:pt x="18" y="10"/>
                      <a:pt x="17" y="9"/>
                    </a:cubicBezTo>
                    <a:cubicBezTo>
                      <a:pt x="13" y="4"/>
                      <a:pt x="9" y="0"/>
                      <a:pt x="6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0" name="Freeform 121">
                <a:extLst>
                  <a:ext uri="{FF2B5EF4-FFF2-40B4-BE49-F238E27FC236}">
                    <a16:creationId xmlns:a16="http://schemas.microsoft.com/office/drawing/2014/main" xmlns="" id="{ACF40F8F-ECD9-42E6-8A6C-1BCC17F901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08" y="1872"/>
                <a:ext cx="23" cy="37"/>
              </a:xfrm>
              <a:custGeom>
                <a:avLst/>
                <a:gdLst>
                  <a:gd name="T0" fmla="*/ 5 w 30"/>
                  <a:gd name="T1" fmla="*/ 0 h 47"/>
                  <a:gd name="T2" fmla="*/ 4 w 30"/>
                  <a:gd name="T3" fmla="*/ 0 h 47"/>
                  <a:gd name="T4" fmla="*/ 4 w 30"/>
                  <a:gd name="T5" fmla="*/ 0 h 47"/>
                  <a:gd name="T6" fmla="*/ 2 w 30"/>
                  <a:gd name="T7" fmla="*/ 3 h 47"/>
                  <a:gd name="T8" fmla="*/ 5 w 30"/>
                  <a:gd name="T9" fmla="*/ 23 h 47"/>
                  <a:gd name="T10" fmla="*/ 7 w 30"/>
                  <a:gd name="T11" fmla="*/ 28 h 47"/>
                  <a:gd name="T12" fmla="*/ 9 w 30"/>
                  <a:gd name="T13" fmla="*/ 32 h 47"/>
                  <a:gd name="T14" fmla="*/ 23 w 30"/>
                  <a:gd name="T15" fmla="*/ 47 h 47"/>
                  <a:gd name="T16" fmla="*/ 25 w 30"/>
                  <a:gd name="T17" fmla="*/ 47 h 47"/>
                  <a:gd name="T18" fmla="*/ 23 w 30"/>
                  <a:gd name="T19" fmla="*/ 19 h 47"/>
                  <a:gd name="T20" fmla="*/ 5 w 30"/>
                  <a:gd name="T21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0" h="47">
                    <a:moveTo>
                      <a:pt x="5" y="0"/>
                    </a:moveTo>
                    <a:cubicBezTo>
                      <a:pt x="5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1"/>
                      <a:pt x="2" y="2"/>
                      <a:pt x="2" y="3"/>
                    </a:cubicBezTo>
                    <a:cubicBezTo>
                      <a:pt x="0" y="7"/>
                      <a:pt x="1" y="15"/>
                      <a:pt x="5" y="23"/>
                    </a:cubicBezTo>
                    <a:cubicBezTo>
                      <a:pt x="5" y="25"/>
                      <a:pt x="6" y="26"/>
                      <a:pt x="7" y="28"/>
                    </a:cubicBezTo>
                    <a:cubicBezTo>
                      <a:pt x="8" y="29"/>
                      <a:pt x="8" y="31"/>
                      <a:pt x="9" y="32"/>
                    </a:cubicBezTo>
                    <a:cubicBezTo>
                      <a:pt x="14" y="41"/>
                      <a:pt x="20" y="47"/>
                      <a:pt x="23" y="47"/>
                    </a:cubicBezTo>
                    <a:cubicBezTo>
                      <a:pt x="24" y="47"/>
                      <a:pt x="25" y="47"/>
                      <a:pt x="25" y="47"/>
                    </a:cubicBezTo>
                    <a:cubicBezTo>
                      <a:pt x="30" y="45"/>
                      <a:pt x="29" y="33"/>
                      <a:pt x="23" y="19"/>
                    </a:cubicBezTo>
                    <a:cubicBezTo>
                      <a:pt x="17" y="8"/>
                      <a:pt x="10" y="0"/>
                      <a:pt x="5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1" name="Freeform 122">
                <a:extLst>
                  <a:ext uri="{FF2B5EF4-FFF2-40B4-BE49-F238E27FC236}">
                    <a16:creationId xmlns:a16="http://schemas.microsoft.com/office/drawing/2014/main" xmlns="" id="{D22805CE-698F-458E-A531-8219F9E06B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52" y="1953"/>
                <a:ext cx="23" cy="34"/>
              </a:xfrm>
              <a:custGeom>
                <a:avLst/>
                <a:gdLst>
                  <a:gd name="T0" fmla="*/ 6 w 29"/>
                  <a:gd name="T1" fmla="*/ 0 h 43"/>
                  <a:gd name="T2" fmla="*/ 5 w 29"/>
                  <a:gd name="T3" fmla="*/ 0 h 43"/>
                  <a:gd name="T4" fmla="*/ 4 w 29"/>
                  <a:gd name="T5" fmla="*/ 0 h 43"/>
                  <a:gd name="T6" fmla="*/ 6 w 29"/>
                  <a:gd name="T7" fmla="*/ 25 h 43"/>
                  <a:gd name="T8" fmla="*/ 23 w 29"/>
                  <a:gd name="T9" fmla="*/ 43 h 43"/>
                  <a:gd name="T10" fmla="*/ 24 w 29"/>
                  <a:gd name="T11" fmla="*/ 42 h 43"/>
                  <a:gd name="T12" fmla="*/ 24 w 29"/>
                  <a:gd name="T13" fmla="*/ 20 h 43"/>
                  <a:gd name="T14" fmla="*/ 23 w 29"/>
                  <a:gd name="T15" fmla="*/ 17 h 43"/>
                  <a:gd name="T16" fmla="*/ 21 w 29"/>
                  <a:gd name="T17" fmla="*/ 13 h 43"/>
                  <a:gd name="T18" fmla="*/ 8 w 29"/>
                  <a:gd name="T19" fmla="*/ 0 h 43"/>
                  <a:gd name="T20" fmla="*/ 6 w 29"/>
                  <a:gd name="T21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9" h="43">
                    <a:moveTo>
                      <a:pt x="6" y="0"/>
                    </a:moveTo>
                    <a:cubicBezTo>
                      <a:pt x="6" y="0"/>
                      <a:pt x="5" y="0"/>
                      <a:pt x="5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0" y="3"/>
                      <a:pt x="1" y="14"/>
                      <a:pt x="6" y="25"/>
                    </a:cubicBezTo>
                    <a:cubicBezTo>
                      <a:pt x="11" y="35"/>
                      <a:pt x="18" y="43"/>
                      <a:pt x="23" y="43"/>
                    </a:cubicBezTo>
                    <a:cubicBezTo>
                      <a:pt x="23" y="43"/>
                      <a:pt x="24" y="42"/>
                      <a:pt x="24" y="42"/>
                    </a:cubicBezTo>
                    <a:cubicBezTo>
                      <a:pt x="29" y="40"/>
                      <a:pt x="29" y="31"/>
                      <a:pt x="24" y="20"/>
                    </a:cubicBezTo>
                    <a:cubicBezTo>
                      <a:pt x="24" y="19"/>
                      <a:pt x="23" y="18"/>
                      <a:pt x="23" y="17"/>
                    </a:cubicBezTo>
                    <a:cubicBezTo>
                      <a:pt x="22" y="16"/>
                      <a:pt x="21" y="14"/>
                      <a:pt x="21" y="13"/>
                    </a:cubicBezTo>
                    <a:cubicBezTo>
                      <a:pt x="17" y="6"/>
                      <a:pt x="12" y="1"/>
                      <a:pt x="8" y="0"/>
                    </a:cubicBezTo>
                    <a:cubicBezTo>
                      <a:pt x="8" y="0"/>
                      <a:pt x="7" y="0"/>
                      <a:pt x="6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2" name="Freeform 123">
                <a:extLst>
                  <a:ext uri="{FF2B5EF4-FFF2-40B4-BE49-F238E27FC236}">
                    <a16:creationId xmlns:a16="http://schemas.microsoft.com/office/drawing/2014/main" xmlns="" id="{A09EE04B-05C1-4D39-8FDC-2F8D4D87A0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66" y="1794"/>
                <a:ext cx="15" cy="20"/>
              </a:xfrm>
              <a:custGeom>
                <a:avLst/>
                <a:gdLst>
                  <a:gd name="T0" fmla="*/ 3 w 19"/>
                  <a:gd name="T1" fmla="*/ 0 h 26"/>
                  <a:gd name="T2" fmla="*/ 2 w 19"/>
                  <a:gd name="T3" fmla="*/ 0 h 26"/>
                  <a:gd name="T4" fmla="*/ 2 w 19"/>
                  <a:gd name="T5" fmla="*/ 10 h 26"/>
                  <a:gd name="T6" fmla="*/ 5 w 19"/>
                  <a:gd name="T7" fmla="*/ 16 h 26"/>
                  <a:gd name="T8" fmla="*/ 5 w 19"/>
                  <a:gd name="T9" fmla="*/ 17 h 26"/>
                  <a:gd name="T10" fmla="*/ 16 w 19"/>
                  <a:gd name="T11" fmla="*/ 26 h 26"/>
                  <a:gd name="T12" fmla="*/ 16 w 19"/>
                  <a:gd name="T13" fmla="*/ 26 h 26"/>
                  <a:gd name="T14" fmla="*/ 17 w 19"/>
                  <a:gd name="T15" fmla="*/ 26 h 26"/>
                  <a:gd name="T16" fmla="*/ 19 w 19"/>
                  <a:gd name="T17" fmla="*/ 22 h 26"/>
                  <a:gd name="T18" fmla="*/ 14 w 19"/>
                  <a:gd name="T19" fmla="*/ 10 h 26"/>
                  <a:gd name="T20" fmla="*/ 3 w 19"/>
                  <a:gd name="T21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9" h="26">
                    <a:moveTo>
                      <a:pt x="3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0" y="2"/>
                      <a:pt x="0" y="6"/>
                      <a:pt x="2" y="10"/>
                    </a:cubicBezTo>
                    <a:cubicBezTo>
                      <a:pt x="2" y="12"/>
                      <a:pt x="3" y="14"/>
                      <a:pt x="5" y="16"/>
                    </a:cubicBezTo>
                    <a:cubicBezTo>
                      <a:pt x="5" y="17"/>
                      <a:pt x="5" y="17"/>
                      <a:pt x="5" y="17"/>
                    </a:cubicBezTo>
                    <a:cubicBezTo>
                      <a:pt x="9" y="22"/>
                      <a:pt x="13" y="26"/>
                      <a:pt x="16" y="26"/>
                    </a:cubicBezTo>
                    <a:cubicBezTo>
                      <a:pt x="16" y="26"/>
                      <a:pt x="16" y="26"/>
                      <a:pt x="16" y="26"/>
                    </a:cubicBezTo>
                    <a:cubicBezTo>
                      <a:pt x="17" y="26"/>
                      <a:pt x="17" y="26"/>
                      <a:pt x="17" y="26"/>
                    </a:cubicBezTo>
                    <a:cubicBezTo>
                      <a:pt x="18" y="25"/>
                      <a:pt x="19" y="24"/>
                      <a:pt x="19" y="22"/>
                    </a:cubicBezTo>
                    <a:cubicBezTo>
                      <a:pt x="19" y="19"/>
                      <a:pt x="17" y="15"/>
                      <a:pt x="14" y="10"/>
                    </a:cubicBezTo>
                    <a:cubicBezTo>
                      <a:pt x="10" y="4"/>
                      <a:pt x="6" y="0"/>
                      <a:pt x="3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3" name="Freeform 124">
                <a:extLst>
                  <a:ext uri="{FF2B5EF4-FFF2-40B4-BE49-F238E27FC236}">
                    <a16:creationId xmlns:a16="http://schemas.microsoft.com/office/drawing/2014/main" xmlns="" id="{D7472E4A-F437-453F-8985-CF9B0ABA9A6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419" y="2116"/>
                <a:ext cx="226" cy="1615"/>
              </a:xfrm>
              <a:custGeom>
                <a:avLst/>
                <a:gdLst>
                  <a:gd name="T0" fmla="*/ 75 w 292"/>
                  <a:gd name="T1" fmla="*/ 1821 h 2091"/>
                  <a:gd name="T2" fmla="*/ 0 w 292"/>
                  <a:gd name="T3" fmla="*/ 2090 h 2091"/>
                  <a:gd name="T4" fmla="*/ 1 w 292"/>
                  <a:gd name="T5" fmla="*/ 2089 h 2091"/>
                  <a:gd name="T6" fmla="*/ 2 w 292"/>
                  <a:gd name="T7" fmla="*/ 2089 h 2091"/>
                  <a:gd name="T8" fmla="*/ 3 w 292"/>
                  <a:gd name="T9" fmla="*/ 2091 h 2091"/>
                  <a:gd name="T10" fmla="*/ 78 w 292"/>
                  <a:gd name="T11" fmla="*/ 1826 h 2091"/>
                  <a:gd name="T12" fmla="*/ 77 w 292"/>
                  <a:gd name="T13" fmla="*/ 1826 h 2091"/>
                  <a:gd name="T14" fmla="*/ 75 w 292"/>
                  <a:gd name="T15" fmla="*/ 1821 h 2091"/>
                  <a:gd name="T16" fmla="*/ 90 w 292"/>
                  <a:gd name="T17" fmla="*/ 1793 h 2091"/>
                  <a:gd name="T18" fmla="*/ 88 w 292"/>
                  <a:gd name="T19" fmla="*/ 1804 h 2091"/>
                  <a:gd name="T20" fmla="*/ 87 w 292"/>
                  <a:gd name="T21" fmla="*/ 1807 h 2091"/>
                  <a:gd name="T22" fmla="*/ 163 w 292"/>
                  <a:gd name="T23" fmla="*/ 1827 h 2091"/>
                  <a:gd name="T24" fmla="*/ 163 w 292"/>
                  <a:gd name="T25" fmla="*/ 1824 h 2091"/>
                  <a:gd name="T26" fmla="*/ 167 w 292"/>
                  <a:gd name="T27" fmla="*/ 1812 h 2091"/>
                  <a:gd name="T28" fmla="*/ 90 w 292"/>
                  <a:gd name="T29" fmla="*/ 1793 h 2091"/>
                  <a:gd name="T30" fmla="*/ 289 w 292"/>
                  <a:gd name="T31" fmla="*/ 924 h 2091"/>
                  <a:gd name="T32" fmla="*/ 179 w 292"/>
                  <a:gd name="T33" fmla="*/ 1789 h 2091"/>
                  <a:gd name="T34" fmla="*/ 180 w 292"/>
                  <a:gd name="T35" fmla="*/ 1789 h 2091"/>
                  <a:gd name="T36" fmla="*/ 181 w 292"/>
                  <a:gd name="T37" fmla="*/ 1789 h 2091"/>
                  <a:gd name="T38" fmla="*/ 182 w 292"/>
                  <a:gd name="T39" fmla="*/ 1790 h 2091"/>
                  <a:gd name="T40" fmla="*/ 292 w 292"/>
                  <a:gd name="T41" fmla="*/ 925 h 2091"/>
                  <a:gd name="T42" fmla="*/ 291 w 292"/>
                  <a:gd name="T43" fmla="*/ 925 h 2091"/>
                  <a:gd name="T44" fmla="*/ 289 w 292"/>
                  <a:gd name="T45" fmla="*/ 924 h 2091"/>
                  <a:gd name="T46" fmla="*/ 283 w 292"/>
                  <a:gd name="T47" fmla="*/ 883 h 2091"/>
                  <a:gd name="T48" fmla="*/ 166 w 292"/>
                  <a:gd name="T49" fmla="*/ 883 h 2091"/>
                  <a:gd name="T50" fmla="*/ 166 w 292"/>
                  <a:gd name="T51" fmla="*/ 887 h 2091"/>
                  <a:gd name="T52" fmla="*/ 165 w 292"/>
                  <a:gd name="T53" fmla="*/ 898 h 2091"/>
                  <a:gd name="T54" fmla="*/ 200 w 292"/>
                  <a:gd name="T55" fmla="*/ 898 h 2091"/>
                  <a:gd name="T56" fmla="*/ 283 w 292"/>
                  <a:gd name="T57" fmla="*/ 898 h 2091"/>
                  <a:gd name="T58" fmla="*/ 283 w 292"/>
                  <a:gd name="T59" fmla="*/ 886 h 2091"/>
                  <a:gd name="T60" fmla="*/ 283 w 292"/>
                  <a:gd name="T61" fmla="*/ 883 h 2091"/>
                  <a:gd name="T62" fmla="*/ 77 w 292"/>
                  <a:gd name="T63" fmla="*/ 0 h 2091"/>
                  <a:gd name="T64" fmla="*/ 75 w 292"/>
                  <a:gd name="T65" fmla="*/ 2 h 2091"/>
                  <a:gd name="T66" fmla="*/ 75 w 292"/>
                  <a:gd name="T67" fmla="*/ 2 h 2091"/>
                  <a:gd name="T68" fmla="*/ 74 w 292"/>
                  <a:gd name="T69" fmla="*/ 2 h 2091"/>
                  <a:gd name="T70" fmla="*/ 156 w 292"/>
                  <a:gd name="T71" fmla="*/ 850 h 2091"/>
                  <a:gd name="T72" fmla="*/ 157 w 292"/>
                  <a:gd name="T73" fmla="*/ 849 h 2091"/>
                  <a:gd name="T74" fmla="*/ 159 w 292"/>
                  <a:gd name="T75" fmla="*/ 850 h 2091"/>
                  <a:gd name="T76" fmla="*/ 77 w 292"/>
                  <a:gd name="T77" fmla="*/ 0 h 20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92" h="2091">
                    <a:moveTo>
                      <a:pt x="75" y="1821"/>
                    </a:moveTo>
                    <a:cubicBezTo>
                      <a:pt x="53" y="1911"/>
                      <a:pt x="28" y="2001"/>
                      <a:pt x="0" y="2090"/>
                    </a:cubicBezTo>
                    <a:cubicBezTo>
                      <a:pt x="1" y="2090"/>
                      <a:pt x="1" y="2089"/>
                      <a:pt x="1" y="2089"/>
                    </a:cubicBezTo>
                    <a:cubicBezTo>
                      <a:pt x="1" y="2089"/>
                      <a:pt x="2" y="2089"/>
                      <a:pt x="2" y="2089"/>
                    </a:cubicBezTo>
                    <a:cubicBezTo>
                      <a:pt x="2" y="2090"/>
                      <a:pt x="3" y="2090"/>
                      <a:pt x="3" y="2091"/>
                    </a:cubicBezTo>
                    <a:cubicBezTo>
                      <a:pt x="31" y="2004"/>
                      <a:pt x="56" y="1915"/>
                      <a:pt x="78" y="1826"/>
                    </a:cubicBezTo>
                    <a:cubicBezTo>
                      <a:pt x="77" y="1826"/>
                      <a:pt x="77" y="1826"/>
                      <a:pt x="77" y="1826"/>
                    </a:cubicBezTo>
                    <a:cubicBezTo>
                      <a:pt x="76" y="1826"/>
                      <a:pt x="75" y="1824"/>
                      <a:pt x="75" y="1821"/>
                    </a:cubicBezTo>
                    <a:moveTo>
                      <a:pt x="90" y="1793"/>
                    </a:moveTo>
                    <a:cubicBezTo>
                      <a:pt x="90" y="1797"/>
                      <a:pt x="89" y="1800"/>
                      <a:pt x="88" y="1804"/>
                    </a:cubicBezTo>
                    <a:cubicBezTo>
                      <a:pt x="88" y="1805"/>
                      <a:pt x="87" y="1806"/>
                      <a:pt x="87" y="1807"/>
                    </a:cubicBezTo>
                    <a:cubicBezTo>
                      <a:pt x="112" y="1814"/>
                      <a:pt x="137" y="1821"/>
                      <a:pt x="163" y="1827"/>
                    </a:cubicBezTo>
                    <a:cubicBezTo>
                      <a:pt x="163" y="1826"/>
                      <a:pt x="163" y="1825"/>
                      <a:pt x="163" y="1824"/>
                    </a:cubicBezTo>
                    <a:cubicBezTo>
                      <a:pt x="164" y="1819"/>
                      <a:pt x="166" y="1815"/>
                      <a:pt x="167" y="1812"/>
                    </a:cubicBezTo>
                    <a:cubicBezTo>
                      <a:pt x="141" y="1805"/>
                      <a:pt x="116" y="1800"/>
                      <a:pt x="90" y="1793"/>
                    </a:cubicBezTo>
                    <a:moveTo>
                      <a:pt x="289" y="924"/>
                    </a:moveTo>
                    <a:cubicBezTo>
                      <a:pt x="281" y="1215"/>
                      <a:pt x="244" y="1506"/>
                      <a:pt x="179" y="1789"/>
                    </a:cubicBezTo>
                    <a:cubicBezTo>
                      <a:pt x="179" y="1789"/>
                      <a:pt x="180" y="1789"/>
                      <a:pt x="180" y="1789"/>
                    </a:cubicBezTo>
                    <a:cubicBezTo>
                      <a:pt x="180" y="1789"/>
                      <a:pt x="181" y="1789"/>
                      <a:pt x="181" y="1789"/>
                    </a:cubicBezTo>
                    <a:cubicBezTo>
                      <a:pt x="181" y="1789"/>
                      <a:pt x="182" y="1789"/>
                      <a:pt x="182" y="1790"/>
                    </a:cubicBezTo>
                    <a:cubicBezTo>
                      <a:pt x="248" y="1506"/>
                      <a:pt x="284" y="1215"/>
                      <a:pt x="292" y="925"/>
                    </a:cubicBezTo>
                    <a:cubicBezTo>
                      <a:pt x="292" y="925"/>
                      <a:pt x="292" y="925"/>
                      <a:pt x="291" y="925"/>
                    </a:cubicBezTo>
                    <a:cubicBezTo>
                      <a:pt x="291" y="925"/>
                      <a:pt x="290" y="924"/>
                      <a:pt x="289" y="924"/>
                    </a:cubicBezTo>
                    <a:moveTo>
                      <a:pt x="283" y="883"/>
                    </a:moveTo>
                    <a:cubicBezTo>
                      <a:pt x="244" y="883"/>
                      <a:pt x="205" y="883"/>
                      <a:pt x="166" y="883"/>
                    </a:cubicBezTo>
                    <a:cubicBezTo>
                      <a:pt x="166" y="884"/>
                      <a:pt x="166" y="886"/>
                      <a:pt x="166" y="887"/>
                    </a:cubicBezTo>
                    <a:cubicBezTo>
                      <a:pt x="166" y="891"/>
                      <a:pt x="165" y="894"/>
                      <a:pt x="165" y="898"/>
                    </a:cubicBezTo>
                    <a:cubicBezTo>
                      <a:pt x="177" y="898"/>
                      <a:pt x="188" y="898"/>
                      <a:pt x="200" y="898"/>
                    </a:cubicBezTo>
                    <a:cubicBezTo>
                      <a:pt x="228" y="898"/>
                      <a:pt x="255" y="898"/>
                      <a:pt x="283" y="898"/>
                    </a:cubicBezTo>
                    <a:cubicBezTo>
                      <a:pt x="283" y="894"/>
                      <a:pt x="283" y="890"/>
                      <a:pt x="283" y="886"/>
                    </a:cubicBezTo>
                    <a:cubicBezTo>
                      <a:pt x="283" y="885"/>
                      <a:pt x="283" y="884"/>
                      <a:pt x="283" y="883"/>
                    </a:cubicBezTo>
                    <a:moveTo>
                      <a:pt x="77" y="0"/>
                    </a:moveTo>
                    <a:cubicBezTo>
                      <a:pt x="77" y="1"/>
                      <a:pt x="76" y="2"/>
                      <a:pt x="75" y="2"/>
                    </a:cubicBezTo>
                    <a:cubicBezTo>
                      <a:pt x="75" y="2"/>
                      <a:pt x="75" y="2"/>
                      <a:pt x="75" y="2"/>
                    </a:cubicBezTo>
                    <a:cubicBezTo>
                      <a:pt x="75" y="2"/>
                      <a:pt x="75" y="2"/>
                      <a:pt x="74" y="2"/>
                    </a:cubicBezTo>
                    <a:cubicBezTo>
                      <a:pt x="131" y="280"/>
                      <a:pt x="158" y="565"/>
                      <a:pt x="156" y="850"/>
                    </a:cubicBezTo>
                    <a:cubicBezTo>
                      <a:pt x="156" y="849"/>
                      <a:pt x="157" y="849"/>
                      <a:pt x="157" y="849"/>
                    </a:cubicBezTo>
                    <a:cubicBezTo>
                      <a:pt x="158" y="849"/>
                      <a:pt x="158" y="849"/>
                      <a:pt x="159" y="850"/>
                    </a:cubicBezTo>
                    <a:cubicBezTo>
                      <a:pt x="161" y="564"/>
                      <a:pt x="134" y="279"/>
                      <a:pt x="77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4" name="Freeform 125">
                <a:extLst>
                  <a:ext uri="{FF2B5EF4-FFF2-40B4-BE49-F238E27FC236}">
                    <a16:creationId xmlns:a16="http://schemas.microsoft.com/office/drawing/2014/main" xmlns="" id="{FE165B5C-2588-47A0-8F40-62AFDC32FA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63" y="2061"/>
                <a:ext cx="19" cy="57"/>
              </a:xfrm>
              <a:custGeom>
                <a:avLst/>
                <a:gdLst>
                  <a:gd name="T0" fmla="*/ 5 w 25"/>
                  <a:gd name="T1" fmla="*/ 0 h 73"/>
                  <a:gd name="T2" fmla="*/ 5 w 25"/>
                  <a:gd name="T3" fmla="*/ 0 h 73"/>
                  <a:gd name="T4" fmla="*/ 4 w 25"/>
                  <a:gd name="T5" fmla="*/ 38 h 73"/>
                  <a:gd name="T6" fmla="*/ 18 w 25"/>
                  <a:gd name="T7" fmla="*/ 73 h 73"/>
                  <a:gd name="T8" fmla="*/ 19 w 25"/>
                  <a:gd name="T9" fmla="*/ 73 h 73"/>
                  <a:gd name="T10" fmla="*/ 19 w 25"/>
                  <a:gd name="T11" fmla="*/ 73 h 73"/>
                  <a:gd name="T12" fmla="*/ 21 w 25"/>
                  <a:gd name="T13" fmla="*/ 71 h 73"/>
                  <a:gd name="T14" fmla="*/ 21 w 25"/>
                  <a:gd name="T15" fmla="*/ 34 h 73"/>
                  <a:gd name="T16" fmla="*/ 5 w 25"/>
                  <a:gd name="T17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" h="73">
                    <a:moveTo>
                      <a:pt x="5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0" y="1"/>
                      <a:pt x="0" y="19"/>
                      <a:pt x="4" y="38"/>
                    </a:cubicBezTo>
                    <a:cubicBezTo>
                      <a:pt x="7" y="57"/>
                      <a:pt x="14" y="71"/>
                      <a:pt x="18" y="73"/>
                    </a:cubicBezTo>
                    <a:cubicBezTo>
                      <a:pt x="19" y="73"/>
                      <a:pt x="19" y="73"/>
                      <a:pt x="19" y="73"/>
                    </a:cubicBezTo>
                    <a:cubicBezTo>
                      <a:pt x="19" y="73"/>
                      <a:pt x="19" y="73"/>
                      <a:pt x="19" y="73"/>
                    </a:cubicBezTo>
                    <a:cubicBezTo>
                      <a:pt x="20" y="73"/>
                      <a:pt x="21" y="72"/>
                      <a:pt x="21" y="71"/>
                    </a:cubicBezTo>
                    <a:cubicBezTo>
                      <a:pt x="25" y="66"/>
                      <a:pt x="25" y="51"/>
                      <a:pt x="21" y="34"/>
                    </a:cubicBezTo>
                    <a:cubicBezTo>
                      <a:pt x="16" y="15"/>
                      <a:pt x="10" y="0"/>
                      <a:pt x="5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5" name="Freeform 126">
                <a:extLst>
                  <a:ext uri="{FF2B5EF4-FFF2-40B4-BE49-F238E27FC236}">
                    <a16:creationId xmlns:a16="http://schemas.microsoft.com/office/drawing/2014/main" xmlns="" id="{07A767B9-2642-4ACA-B966-6A6CB827E0A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33" y="2772"/>
                <a:ext cx="15" cy="57"/>
              </a:xfrm>
              <a:custGeom>
                <a:avLst/>
                <a:gdLst>
                  <a:gd name="T0" fmla="*/ 10 w 19"/>
                  <a:gd name="T1" fmla="*/ 0 h 74"/>
                  <a:gd name="T2" fmla="*/ 9 w 19"/>
                  <a:gd name="T3" fmla="*/ 1 h 74"/>
                  <a:gd name="T4" fmla="*/ 1 w 19"/>
                  <a:gd name="T5" fmla="*/ 37 h 74"/>
                  <a:gd name="T6" fmla="*/ 9 w 19"/>
                  <a:gd name="T7" fmla="*/ 74 h 74"/>
                  <a:gd name="T8" fmla="*/ 18 w 19"/>
                  <a:gd name="T9" fmla="*/ 49 h 74"/>
                  <a:gd name="T10" fmla="*/ 19 w 19"/>
                  <a:gd name="T11" fmla="*/ 38 h 74"/>
                  <a:gd name="T12" fmla="*/ 19 w 19"/>
                  <a:gd name="T13" fmla="*/ 34 h 74"/>
                  <a:gd name="T14" fmla="*/ 12 w 19"/>
                  <a:gd name="T15" fmla="*/ 1 h 74"/>
                  <a:gd name="T16" fmla="*/ 10 w 19"/>
                  <a:gd name="T17" fmla="*/ 0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" h="74">
                    <a:moveTo>
                      <a:pt x="10" y="0"/>
                    </a:moveTo>
                    <a:cubicBezTo>
                      <a:pt x="10" y="0"/>
                      <a:pt x="9" y="0"/>
                      <a:pt x="9" y="1"/>
                    </a:cubicBezTo>
                    <a:cubicBezTo>
                      <a:pt x="4" y="4"/>
                      <a:pt x="1" y="19"/>
                      <a:pt x="1" y="37"/>
                    </a:cubicBezTo>
                    <a:cubicBezTo>
                      <a:pt x="0" y="57"/>
                      <a:pt x="4" y="74"/>
                      <a:pt x="9" y="74"/>
                    </a:cubicBezTo>
                    <a:cubicBezTo>
                      <a:pt x="13" y="74"/>
                      <a:pt x="16" y="63"/>
                      <a:pt x="18" y="49"/>
                    </a:cubicBezTo>
                    <a:cubicBezTo>
                      <a:pt x="18" y="45"/>
                      <a:pt x="19" y="42"/>
                      <a:pt x="19" y="38"/>
                    </a:cubicBezTo>
                    <a:cubicBezTo>
                      <a:pt x="19" y="37"/>
                      <a:pt x="19" y="35"/>
                      <a:pt x="19" y="34"/>
                    </a:cubicBezTo>
                    <a:cubicBezTo>
                      <a:pt x="19" y="17"/>
                      <a:pt x="15" y="3"/>
                      <a:pt x="12" y="1"/>
                    </a:cubicBezTo>
                    <a:cubicBezTo>
                      <a:pt x="11" y="0"/>
                      <a:pt x="11" y="0"/>
                      <a:pt x="10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6" name="Freeform 127">
                <a:extLst>
                  <a:ext uri="{FF2B5EF4-FFF2-40B4-BE49-F238E27FC236}">
                    <a16:creationId xmlns:a16="http://schemas.microsoft.com/office/drawing/2014/main" xmlns="" id="{5D9FCB9A-2CF7-4D8D-98B4-AE64DCDC67A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03" y="3729"/>
                <a:ext cx="20" cy="47"/>
              </a:xfrm>
              <a:custGeom>
                <a:avLst/>
                <a:gdLst>
                  <a:gd name="T0" fmla="*/ 22 w 26"/>
                  <a:gd name="T1" fmla="*/ 0 h 60"/>
                  <a:gd name="T2" fmla="*/ 21 w 26"/>
                  <a:gd name="T3" fmla="*/ 1 h 60"/>
                  <a:gd name="T4" fmla="*/ 6 w 26"/>
                  <a:gd name="T5" fmla="*/ 29 h 60"/>
                  <a:gd name="T6" fmla="*/ 4 w 26"/>
                  <a:gd name="T7" fmla="*/ 60 h 60"/>
                  <a:gd name="T8" fmla="*/ 4 w 26"/>
                  <a:gd name="T9" fmla="*/ 60 h 60"/>
                  <a:gd name="T10" fmla="*/ 20 w 26"/>
                  <a:gd name="T11" fmla="*/ 32 h 60"/>
                  <a:gd name="T12" fmla="*/ 24 w 26"/>
                  <a:gd name="T13" fmla="*/ 2 h 60"/>
                  <a:gd name="T14" fmla="*/ 23 w 26"/>
                  <a:gd name="T15" fmla="*/ 0 h 60"/>
                  <a:gd name="T16" fmla="*/ 22 w 26"/>
                  <a:gd name="T17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" h="60">
                    <a:moveTo>
                      <a:pt x="22" y="0"/>
                    </a:moveTo>
                    <a:cubicBezTo>
                      <a:pt x="22" y="0"/>
                      <a:pt x="22" y="1"/>
                      <a:pt x="21" y="1"/>
                    </a:cubicBezTo>
                    <a:cubicBezTo>
                      <a:pt x="17" y="3"/>
                      <a:pt x="11" y="14"/>
                      <a:pt x="6" y="29"/>
                    </a:cubicBezTo>
                    <a:cubicBezTo>
                      <a:pt x="2" y="44"/>
                      <a:pt x="0" y="59"/>
                      <a:pt x="4" y="60"/>
                    </a:cubicBezTo>
                    <a:cubicBezTo>
                      <a:pt x="4" y="60"/>
                      <a:pt x="4" y="60"/>
                      <a:pt x="4" y="60"/>
                    </a:cubicBezTo>
                    <a:cubicBezTo>
                      <a:pt x="8" y="60"/>
                      <a:pt x="16" y="48"/>
                      <a:pt x="20" y="32"/>
                    </a:cubicBezTo>
                    <a:cubicBezTo>
                      <a:pt x="24" y="20"/>
                      <a:pt x="26" y="6"/>
                      <a:pt x="24" y="2"/>
                    </a:cubicBezTo>
                    <a:cubicBezTo>
                      <a:pt x="24" y="1"/>
                      <a:pt x="23" y="1"/>
                      <a:pt x="23" y="0"/>
                    </a:cubicBezTo>
                    <a:cubicBezTo>
                      <a:pt x="23" y="0"/>
                      <a:pt x="22" y="0"/>
                      <a:pt x="22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7" name="Freeform 128">
                <a:extLst>
                  <a:ext uri="{FF2B5EF4-FFF2-40B4-BE49-F238E27FC236}">
                    <a16:creationId xmlns:a16="http://schemas.microsoft.com/office/drawing/2014/main" xmlns="" id="{EBB4A883-CC6D-4982-97C8-BFA0C3B842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38" y="2771"/>
                <a:ext cx="14" cy="59"/>
              </a:xfrm>
              <a:custGeom>
                <a:avLst/>
                <a:gdLst>
                  <a:gd name="T0" fmla="*/ 9 w 18"/>
                  <a:gd name="T1" fmla="*/ 0 h 77"/>
                  <a:gd name="T2" fmla="*/ 0 w 18"/>
                  <a:gd name="T3" fmla="*/ 35 h 77"/>
                  <a:gd name="T4" fmla="*/ 0 w 18"/>
                  <a:gd name="T5" fmla="*/ 38 h 77"/>
                  <a:gd name="T6" fmla="*/ 0 w 18"/>
                  <a:gd name="T7" fmla="*/ 50 h 77"/>
                  <a:gd name="T8" fmla="*/ 6 w 18"/>
                  <a:gd name="T9" fmla="*/ 76 h 77"/>
                  <a:gd name="T10" fmla="*/ 8 w 18"/>
                  <a:gd name="T11" fmla="*/ 77 h 77"/>
                  <a:gd name="T12" fmla="*/ 9 w 18"/>
                  <a:gd name="T13" fmla="*/ 77 h 77"/>
                  <a:gd name="T14" fmla="*/ 18 w 18"/>
                  <a:gd name="T15" fmla="*/ 38 h 77"/>
                  <a:gd name="T16" fmla="*/ 9 w 18"/>
                  <a:gd name="T17" fmla="*/ 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" h="77">
                    <a:moveTo>
                      <a:pt x="9" y="0"/>
                    </a:moveTo>
                    <a:cubicBezTo>
                      <a:pt x="5" y="0"/>
                      <a:pt x="0" y="15"/>
                      <a:pt x="0" y="35"/>
                    </a:cubicBezTo>
                    <a:cubicBezTo>
                      <a:pt x="0" y="36"/>
                      <a:pt x="0" y="37"/>
                      <a:pt x="0" y="38"/>
                    </a:cubicBezTo>
                    <a:cubicBezTo>
                      <a:pt x="0" y="42"/>
                      <a:pt x="0" y="46"/>
                      <a:pt x="0" y="50"/>
                    </a:cubicBezTo>
                    <a:cubicBezTo>
                      <a:pt x="0" y="63"/>
                      <a:pt x="3" y="73"/>
                      <a:pt x="6" y="76"/>
                    </a:cubicBezTo>
                    <a:cubicBezTo>
                      <a:pt x="7" y="76"/>
                      <a:pt x="8" y="77"/>
                      <a:pt x="8" y="77"/>
                    </a:cubicBezTo>
                    <a:cubicBezTo>
                      <a:pt x="9" y="77"/>
                      <a:pt x="9" y="77"/>
                      <a:pt x="9" y="77"/>
                    </a:cubicBezTo>
                    <a:cubicBezTo>
                      <a:pt x="13" y="75"/>
                      <a:pt x="17" y="58"/>
                      <a:pt x="18" y="38"/>
                    </a:cubicBezTo>
                    <a:cubicBezTo>
                      <a:pt x="18" y="17"/>
                      <a:pt x="14" y="0"/>
                      <a:pt x="9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8" name="Freeform 129">
                <a:extLst>
                  <a:ext uri="{FF2B5EF4-FFF2-40B4-BE49-F238E27FC236}">
                    <a16:creationId xmlns:a16="http://schemas.microsoft.com/office/drawing/2014/main" xmlns="" id="{821898C0-1C9A-4A9B-A8C1-5364101C41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41" y="3498"/>
                <a:ext cx="21" cy="57"/>
              </a:xfrm>
              <a:custGeom>
                <a:avLst/>
                <a:gdLst>
                  <a:gd name="T0" fmla="*/ 22 w 27"/>
                  <a:gd name="T1" fmla="*/ 0 h 75"/>
                  <a:gd name="T2" fmla="*/ 21 w 27"/>
                  <a:gd name="T3" fmla="*/ 0 h 75"/>
                  <a:gd name="T4" fmla="*/ 9 w 27"/>
                  <a:gd name="T5" fmla="*/ 23 h 75"/>
                  <a:gd name="T6" fmla="*/ 5 w 27"/>
                  <a:gd name="T7" fmla="*/ 35 h 75"/>
                  <a:gd name="T8" fmla="*/ 5 w 27"/>
                  <a:gd name="T9" fmla="*/ 38 h 75"/>
                  <a:gd name="T10" fmla="*/ 5 w 27"/>
                  <a:gd name="T11" fmla="*/ 75 h 75"/>
                  <a:gd name="T12" fmla="*/ 6 w 27"/>
                  <a:gd name="T13" fmla="*/ 75 h 75"/>
                  <a:gd name="T14" fmla="*/ 22 w 27"/>
                  <a:gd name="T15" fmla="*/ 39 h 75"/>
                  <a:gd name="T16" fmla="*/ 24 w 27"/>
                  <a:gd name="T17" fmla="*/ 1 h 75"/>
                  <a:gd name="T18" fmla="*/ 23 w 27"/>
                  <a:gd name="T19" fmla="*/ 0 h 75"/>
                  <a:gd name="T20" fmla="*/ 22 w 27"/>
                  <a:gd name="T21" fmla="*/ 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7" h="75">
                    <a:moveTo>
                      <a:pt x="22" y="0"/>
                    </a:moveTo>
                    <a:cubicBezTo>
                      <a:pt x="22" y="0"/>
                      <a:pt x="21" y="0"/>
                      <a:pt x="21" y="0"/>
                    </a:cubicBezTo>
                    <a:cubicBezTo>
                      <a:pt x="17" y="2"/>
                      <a:pt x="13" y="11"/>
                      <a:pt x="9" y="23"/>
                    </a:cubicBezTo>
                    <a:cubicBezTo>
                      <a:pt x="8" y="26"/>
                      <a:pt x="6" y="30"/>
                      <a:pt x="5" y="35"/>
                    </a:cubicBezTo>
                    <a:cubicBezTo>
                      <a:pt x="5" y="36"/>
                      <a:pt x="5" y="37"/>
                      <a:pt x="5" y="38"/>
                    </a:cubicBezTo>
                    <a:cubicBezTo>
                      <a:pt x="0" y="57"/>
                      <a:pt x="0" y="73"/>
                      <a:pt x="5" y="75"/>
                    </a:cubicBezTo>
                    <a:cubicBezTo>
                      <a:pt x="6" y="75"/>
                      <a:pt x="6" y="75"/>
                      <a:pt x="6" y="75"/>
                    </a:cubicBezTo>
                    <a:cubicBezTo>
                      <a:pt x="10" y="75"/>
                      <a:pt x="17" y="59"/>
                      <a:pt x="22" y="39"/>
                    </a:cubicBezTo>
                    <a:cubicBezTo>
                      <a:pt x="27" y="21"/>
                      <a:pt x="27" y="5"/>
                      <a:pt x="24" y="1"/>
                    </a:cubicBezTo>
                    <a:cubicBezTo>
                      <a:pt x="24" y="0"/>
                      <a:pt x="23" y="0"/>
                      <a:pt x="23" y="0"/>
                    </a:cubicBezTo>
                    <a:cubicBezTo>
                      <a:pt x="23" y="0"/>
                      <a:pt x="22" y="0"/>
                      <a:pt x="22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9" name="Freeform 130">
                <a:extLst>
                  <a:ext uri="{FF2B5EF4-FFF2-40B4-BE49-F238E27FC236}">
                    <a16:creationId xmlns:a16="http://schemas.microsoft.com/office/drawing/2014/main" xmlns="" id="{FBA4D3AC-3DC7-4870-8013-CFAA39D9EE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77" y="3491"/>
                <a:ext cx="13" cy="35"/>
              </a:xfrm>
              <a:custGeom>
                <a:avLst/>
                <a:gdLst>
                  <a:gd name="T0" fmla="*/ 13 w 16"/>
                  <a:gd name="T1" fmla="*/ 0 h 45"/>
                  <a:gd name="T2" fmla="*/ 2 w 16"/>
                  <a:gd name="T3" fmla="*/ 21 h 45"/>
                  <a:gd name="T4" fmla="*/ 0 w 16"/>
                  <a:gd name="T5" fmla="*/ 40 h 45"/>
                  <a:gd name="T6" fmla="*/ 2 w 16"/>
                  <a:gd name="T7" fmla="*/ 45 h 45"/>
                  <a:gd name="T8" fmla="*/ 3 w 16"/>
                  <a:gd name="T9" fmla="*/ 45 h 45"/>
                  <a:gd name="T10" fmla="*/ 12 w 16"/>
                  <a:gd name="T11" fmla="*/ 26 h 45"/>
                  <a:gd name="T12" fmla="*/ 13 w 16"/>
                  <a:gd name="T13" fmla="*/ 23 h 45"/>
                  <a:gd name="T14" fmla="*/ 15 w 16"/>
                  <a:gd name="T15" fmla="*/ 12 h 45"/>
                  <a:gd name="T16" fmla="*/ 13 w 16"/>
                  <a:gd name="T17" fmla="*/ 0 h 45"/>
                  <a:gd name="T18" fmla="*/ 13 w 16"/>
                  <a:gd name="T19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" h="45">
                    <a:moveTo>
                      <a:pt x="13" y="0"/>
                    </a:moveTo>
                    <a:cubicBezTo>
                      <a:pt x="10" y="0"/>
                      <a:pt x="5" y="8"/>
                      <a:pt x="2" y="21"/>
                    </a:cubicBezTo>
                    <a:cubicBezTo>
                      <a:pt x="0" y="28"/>
                      <a:pt x="0" y="35"/>
                      <a:pt x="0" y="40"/>
                    </a:cubicBezTo>
                    <a:cubicBezTo>
                      <a:pt x="0" y="43"/>
                      <a:pt x="1" y="45"/>
                      <a:pt x="2" y="45"/>
                    </a:cubicBezTo>
                    <a:cubicBezTo>
                      <a:pt x="2" y="45"/>
                      <a:pt x="2" y="45"/>
                      <a:pt x="3" y="45"/>
                    </a:cubicBezTo>
                    <a:cubicBezTo>
                      <a:pt x="5" y="44"/>
                      <a:pt x="9" y="37"/>
                      <a:pt x="12" y="26"/>
                    </a:cubicBezTo>
                    <a:cubicBezTo>
                      <a:pt x="12" y="25"/>
                      <a:pt x="13" y="24"/>
                      <a:pt x="13" y="23"/>
                    </a:cubicBezTo>
                    <a:cubicBezTo>
                      <a:pt x="14" y="19"/>
                      <a:pt x="15" y="16"/>
                      <a:pt x="15" y="12"/>
                    </a:cubicBezTo>
                    <a:cubicBezTo>
                      <a:pt x="16" y="5"/>
                      <a:pt x="15" y="0"/>
                      <a:pt x="13" y="0"/>
                    </a:cubicBezTo>
                    <a:cubicBezTo>
                      <a:pt x="13" y="0"/>
                      <a:pt x="13" y="0"/>
                      <a:pt x="13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0" name="Freeform 131">
                <a:extLst>
                  <a:ext uri="{FF2B5EF4-FFF2-40B4-BE49-F238E27FC236}">
                    <a16:creationId xmlns:a16="http://schemas.microsoft.com/office/drawing/2014/main" xmlns="" id="{DF5AD8BC-5CCC-47F0-BFD7-30A64E0B111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068" y="3363"/>
                <a:ext cx="551" cy="1008"/>
              </a:xfrm>
              <a:custGeom>
                <a:avLst/>
                <a:gdLst>
                  <a:gd name="T0" fmla="*/ 390 w 714"/>
                  <a:gd name="T1" fmla="*/ 830 h 1305"/>
                  <a:gd name="T2" fmla="*/ 0 w 714"/>
                  <a:gd name="T3" fmla="*/ 1303 h 1305"/>
                  <a:gd name="T4" fmla="*/ 2 w 714"/>
                  <a:gd name="T5" fmla="*/ 1304 h 1305"/>
                  <a:gd name="T6" fmla="*/ 2 w 714"/>
                  <a:gd name="T7" fmla="*/ 1305 h 1305"/>
                  <a:gd name="T8" fmla="*/ 392 w 714"/>
                  <a:gd name="T9" fmla="*/ 831 h 1305"/>
                  <a:gd name="T10" fmla="*/ 391 w 714"/>
                  <a:gd name="T11" fmla="*/ 830 h 1305"/>
                  <a:gd name="T12" fmla="*/ 390 w 714"/>
                  <a:gd name="T13" fmla="*/ 830 h 1305"/>
                  <a:gd name="T14" fmla="*/ 304 w 714"/>
                  <a:gd name="T15" fmla="*/ 729 h 1305"/>
                  <a:gd name="T16" fmla="*/ 300 w 714"/>
                  <a:gd name="T17" fmla="*/ 737 h 1305"/>
                  <a:gd name="T18" fmla="*/ 299 w 714"/>
                  <a:gd name="T19" fmla="*/ 738 h 1305"/>
                  <a:gd name="T20" fmla="*/ 397 w 714"/>
                  <a:gd name="T21" fmla="*/ 804 h 1305"/>
                  <a:gd name="T22" fmla="*/ 397 w 714"/>
                  <a:gd name="T23" fmla="*/ 803 h 1305"/>
                  <a:gd name="T24" fmla="*/ 403 w 714"/>
                  <a:gd name="T25" fmla="*/ 796 h 1305"/>
                  <a:gd name="T26" fmla="*/ 304 w 714"/>
                  <a:gd name="T27" fmla="*/ 729 h 1305"/>
                  <a:gd name="T28" fmla="*/ 554 w 714"/>
                  <a:gd name="T29" fmla="*/ 191 h 1305"/>
                  <a:gd name="T30" fmla="*/ 304 w 714"/>
                  <a:gd name="T31" fmla="*/ 709 h 1305"/>
                  <a:gd name="T32" fmla="*/ 306 w 714"/>
                  <a:gd name="T33" fmla="*/ 710 h 1305"/>
                  <a:gd name="T34" fmla="*/ 307 w 714"/>
                  <a:gd name="T35" fmla="*/ 712 h 1305"/>
                  <a:gd name="T36" fmla="*/ 557 w 714"/>
                  <a:gd name="T37" fmla="*/ 192 h 1305"/>
                  <a:gd name="T38" fmla="*/ 557 w 714"/>
                  <a:gd name="T39" fmla="*/ 192 h 1305"/>
                  <a:gd name="T40" fmla="*/ 555 w 714"/>
                  <a:gd name="T41" fmla="*/ 192 h 1305"/>
                  <a:gd name="T42" fmla="*/ 554 w 714"/>
                  <a:gd name="T43" fmla="*/ 191 h 1305"/>
                  <a:gd name="T44" fmla="*/ 572 w 714"/>
                  <a:gd name="T45" fmla="*/ 170 h 1305"/>
                  <a:gd name="T46" fmla="*/ 572 w 714"/>
                  <a:gd name="T47" fmla="*/ 171 h 1305"/>
                  <a:gd name="T48" fmla="*/ 568 w 714"/>
                  <a:gd name="T49" fmla="*/ 179 h 1305"/>
                  <a:gd name="T50" fmla="*/ 642 w 714"/>
                  <a:gd name="T51" fmla="*/ 207 h 1305"/>
                  <a:gd name="T52" fmla="*/ 645 w 714"/>
                  <a:gd name="T53" fmla="*/ 199 h 1305"/>
                  <a:gd name="T54" fmla="*/ 645 w 714"/>
                  <a:gd name="T55" fmla="*/ 197 h 1305"/>
                  <a:gd name="T56" fmla="*/ 572 w 714"/>
                  <a:gd name="T57" fmla="*/ 170 h 1305"/>
                  <a:gd name="T58" fmla="*/ 711 w 714"/>
                  <a:gd name="T59" fmla="*/ 0 h 1305"/>
                  <a:gd name="T60" fmla="*/ 654 w 714"/>
                  <a:gd name="T61" fmla="*/ 185 h 1305"/>
                  <a:gd name="T62" fmla="*/ 655 w 714"/>
                  <a:gd name="T63" fmla="*/ 185 h 1305"/>
                  <a:gd name="T64" fmla="*/ 655 w 714"/>
                  <a:gd name="T65" fmla="*/ 185 h 1305"/>
                  <a:gd name="T66" fmla="*/ 657 w 714"/>
                  <a:gd name="T67" fmla="*/ 188 h 1305"/>
                  <a:gd name="T68" fmla="*/ 714 w 714"/>
                  <a:gd name="T69" fmla="*/ 1 h 1305"/>
                  <a:gd name="T70" fmla="*/ 713 w 714"/>
                  <a:gd name="T71" fmla="*/ 1 h 1305"/>
                  <a:gd name="T72" fmla="*/ 712 w 714"/>
                  <a:gd name="T73" fmla="*/ 1 h 1305"/>
                  <a:gd name="T74" fmla="*/ 711 w 714"/>
                  <a:gd name="T75" fmla="*/ 0 h 1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714" h="1305">
                    <a:moveTo>
                      <a:pt x="390" y="830"/>
                    </a:moveTo>
                    <a:cubicBezTo>
                      <a:pt x="278" y="1001"/>
                      <a:pt x="148" y="1161"/>
                      <a:pt x="0" y="1303"/>
                    </a:cubicBezTo>
                    <a:cubicBezTo>
                      <a:pt x="1" y="1303"/>
                      <a:pt x="1" y="1303"/>
                      <a:pt x="2" y="1304"/>
                    </a:cubicBezTo>
                    <a:cubicBezTo>
                      <a:pt x="2" y="1304"/>
                      <a:pt x="2" y="1304"/>
                      <a:pt x="2" y="1305"/>
                    </a:cubicBezTo>
                    <a:cubicBezTo>
                      <a:pt x="151" y="1163"/>
                      <a:pt x="281" y="1003"/>
                      <a:pt x="392" y="831"/>
                    </a:cubicBezTo>
                    <a:cubicBezTo>
                      <a:pt x="392" y="831"/>
                      <a:pt x="391" y="831"/>
                      <a:pt x="391" y="830"/>
                    </a:cubicBezTo>
                    <a:cubicBezTo>
                      <a:pt x="390" y="830"/>
                      <a:pt x="390" y="830"/>
                      <a:pt x="390" y="830"/>
                    </a:cubicBezTo>
                    <a:moveTo>
                      <a:pt x="304" y="729"/>
                    </a:moveTo>
                    <a:cubicBezTo>
                      <a:pt x="303" y="732"/>
                      <a:pt x="301" y="734"/>
                      <a:pt x="300" y="737"/>
                    </a:cubicBezTo>
                    <a:cubicBezTo>
                      <a:pt x="299" y="737"/>
                      <a:pt x="299" y="738"/>
                      <a:pt x="299" y="738"/>
                    </a:cubicBezTo>
                    <a:cubicBezTo>
                      <a:pt x="332" y="760"/>
                      <a:pt x="364" y="782"/>
                      <a:pt x="397" y="804"/>
                    </a:cubicBezTo>
                    <a:cubicBezTo>
                      <a:pt x="397" y="804"/>
                      <a:pt x="397" y="803"/>
                      <a:pt x="397" y="803"/>
                    </a:cubicBezTo>
                    <a:cubicBezTo>
                      <a:pt x="399" y="800"/>
                      <a:pt x="401" y="798"/>
                      <a:pt x="403" y="796"/>
                    </a:cubicBezTo>
                    <a:cubicBezTo>
                      <a:pt x="370" y="774"/>
                      <a:pt x="337" y="751"/>
                      <a:pt x="304" y="729"/>
                    </a:cubicBezTo>
                    <a:moveTo>
                      <a:pt x="554" y="191"/>
                    </a:moveTo>
                    <a:cubicBezTo>
                      <a:pt x="488" y="372"/>
                      <a:pt x="405" y="546"/>
                      <a:pt x="304" y="709"/>
                    </a:cubicBezTo>
                    <a:cubicBezTo>
                      <a:pt x="305" y="709"/>
                      <a:pt x="306" y="710"/>
                      <a:pt x="306" y="710"/>
                    </a:cubicBezTo>
                    <a:cubicBezTo>
                      <a:pt x="307" y="710"/>
                      <a:pt x="307" y="711"/>
                      <a:pt x="307" y="712"/>
                    </a:cubicBezTo>
                    <a:cubicBezTo>
                      <a:pt x="408" y="548"/>
                      <a:pt x="492" y="374"/>
                      <a:pt x="557" y="192"/>
                    </a:cubicBezTo>
                    <a:cubicBezTo>
                      <a:pt x="557" y="192"/>
                      <a:pt x="557" y="192"/>
                      <a:pt x="557" y="192"/>
                    </a:cubicBezTo>
                    <a:cubicBezTo>
                      <a:pt x="556" y="192"/>
                      <a:pt x="556" y="192"/>
                      <a:pt x="555" y="192"/>
                    </a:cubicBezTo>
                    <a:cubicBezTo>
                      <a:pt x="555" y="192"/>
                      <a:pt x="554" y="191"/>
                      <a:pt x="554" y="191"/>
                    </a:cubicBezTo>
                    <a:moveTo>
                      <a:pt x="572" y="170"/>
                    </a:moveTo>
                    <a:cubicBezTo>
                      <a:pt x="572" y="170"/>
                      <a:pt x="572" y="171"/>
                      <a:pt x="572" y="171"/>
                    </a:cubicBezTo>
                    <a:cubicBezTo>
                      <a:pt x="571" y="174"/>
                      <a:pt x="570" y="176"/>
                      <a:pt x="568" y="179"/>
                    </a:cubicBezTo>
                    <a:cubicBezTo>
                      <a:pt x="593" y="188"/>
                      <a:pt x="618" y="198"/>
                      <a:pt x="642" y="207"/>
                    </a:cubicBezTo>
                    <a:cubicBezTo>
                      <a:pt x="643" y="204"/>
                      <a:pt x="643" y="201"/>
                      <a:pt x="645" y="199"/>
                    </a:cubicBezTo>
                    <a:cubicBezTo>
                      <a:pt x="645" y="198"/>
                      <a:pt x="645" y="197"/>
                      <a:pt x="645" y="197"/>
                    </a:cubicBezTo>
                    <a:cubicBezTo>
                      <a:pt x="621" y="188"/>
                      <a:pt x="597" y="178"/>
                      <a:pt x="572" y="170"/>
                    </a:cubicBezTo>
                    <a:moveTo>
                      <a:pt x="711" y="0"/>
                    </a:moveTo>
                    <a:cubicBezTo>
                      <a:pt x="694" y="63"/>
                      <a:pt x="675" y="124"/>
                      <a:pt x="654" y="185"/>
                    </a:cubicBezTo>
                    <a:cubicBezTo>
                      <a:pt x="654" y="185"/>
                      <a:pt x="655" y="185"/>
                      <a:pt x="655" y="185"/>
                    </a:cubicBezTo>
                    <a:cubicBezTo>
                      <a:pt x="655" y="185"/>
                      <a:pt x="655" y="185"/>
                      <a:pt x="655" y="185"/>
                    </a:cubicBezTo>
                    <a:cubicBezTo>
                      <a:pt x="656" y="185"/>
                      <a:pt x="657" y="187"/>
                      <a:pt x="657" y="188"/>
                    </a:cubicBezTo>
                    <a:cubicBezTo>
                      <a:pt x="678" y="127"/>
                      <a:pt x="697" y="64"/>
                      <a:pt x="714" y="1"/>
                    </a:cubicBezTo>
                    <a:cubicBezTo>
                      <a:pt x="714" y="1"/>
                      <a:pt x="713" y="1"/>
                      <a:pt x="713" y="1"/>
                    </a:cubicBezTo>
                    <a:cubicBezTo>
                      <a:pt x="713" y="1"/>
                      <a:pt x="713" y="1"/>
                      <a:pt x="712" y="1"/>
                    </a:cubicBezTo>
                    <a:cubicBezTo>
                      <a:pt x="712" y="1"/>
                      <a:pt x="712" y="1"/>
                      <a:pt x="711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1" name="Freeform 132">
                <a:extLst>
                  <a:ext uri="{FF2B5EF4-FFF2-40B4-BE49-F238E27FC236}">
                    <a16:creationId xmlns:a16="http://schemas.microsoft.com/office/drawing/2014/main" xmlns="" id="{C2E246B7-4CDE-4BD6-813E-6F2AA71D750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36" y="4368"/>
                <a:ext cx="34" cy="31"/>
              </a:xfrm>
              <a:custGeom>
                <a:avLst/>
                <a:gdLst>
                  <a:gd name="T0" fmla="*/ 39 w 44"/>
                  <a:gd name="T1" fmla="*/ 0 h 39"/>
                  <a:gd name="T2" fmla="*/ 16 w 44"/>
                  <a:gd name="T3" fmla="*/ 13 h 39"/>
                  <a:gd name="T4" fmla="*/ 3 w 44"/>
                  <a:gd name="T5" fmla="*/ 37 h 39"/>
                  <a:gd name="T6" fmla="*/ 7 w 44"/>
                  <a:gd name="T7" fmla="*/ 39 h 39"/>
                  <a:gd name="T8" fmla="*/ 29 w 44"/>
                  <a:gd name="T9" fmla="*/ 27 h 39"/>
                  <a:gd name="T10" fmla="*/ 43 w 44"/>
                  <a:gd name="T11" fmla="*/ 3 h 39"/>
                  <a:gd name="T12" fmla="*/ 43 w 44"/>
                  <a:gd name="T13" fmla="*/ 2 h 39"/>
                  <a:gd name="T14" fmla="*/ 41 w 44"/>
                  <a:gd name="T15" fmla="*/ 1 h 39"/>
                  <a:gd name="T16" fmla="*/ 39 w 44"/>
                  <a:gd name="T1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4" h="39">
                    <a:moveTo>
                      <a:pt x="39" y="0"/>
                    </a:moveTo>
                    <a:cubicBezTo>
                      <a:pt x="34" y="0"/>
                      <a:pt x="25" y="6"/>
                      <a:pt x="16" y="13"/>
                    </a:cubicBezTo>
                    <a:cubicBezTo>
                      <a:pt x="6" y="24"/>
                      <a:pt x="0" y="35"/>
                      <a:pt x="3" y="37"/>
                    </a:cubicBezTo>
                    <a:cubicBezTo>
                      <a:pt x="4" y="39"/>
                      <a:pt x="6" y="39"/>
                      <a:pt x="7" y="39"/>
                    </a:cubicBezTo>
                    <a:cubicBezTo>
                      <a:pt x="12" y="39"/>
                      <a:pt x="21" y="34"/>
                      <a:pt x="29" y="27"/>
                    </a:cubicBezTo>
                    <a:cubicBezTo>
                      <a:pt x="39" y="18"/>
                      <a:pt x="44" y="7"/>
                      <a:pt x="43" y="3"/>
                    </a:cubicBezTo>
                    <a:cubicBezTo>
                      <a:pt x="43" y="2"/>
                      <a:pt x="43" y="2"/>
                      <a:pt x="43" y="2"/>
                    </a:cubicBezTo>
                    <a:cubicBezTo>
                      <a:pt x="42" y="1"/>
                      <a:pt x="42" y="1"/>
                      <a:pt x="41" y="1"/>
                    </a:cubicBezTo>
                    <a:cubicBezTo>
                      <a:pt x="40" y="0"/>
                      <a:pt x="40" y="0"/>
                      <a:pt x="39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2" name="Freeform 133">
                <a:extLst>
                  <a:ext uri="{FF2B5EF4-FFF2-40B4-BE49-F238E27FC236}">
                    <a16:creationId xmlns:a16="http://schemas.microsoft.com/office/drawing/2014/main" xmlns="" id="{5D6A3AA5-4E84-4A1A-B9B8-23705F320CD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67" y="3969"/>
                <a:ext cx="28" cy="36"/>
              </a:xfrm>
              <a:custGeom>
                <a:avLst/>
                <a:gdLst>
                  <a:gd name="T0" fmla="*/ 30 w 36"/>
                  <a:gd name="T1" fmla="*/ 0 h 46"/>
                  <a:gd name="T2" fmla="*/ 16 w 36"/>
                  <a:gd name="T3" fmla="*/ 11 h 46"/>
                  <a:gd name="T4" fmla="*/ 10 w 36"/>
                  <a:gd name="T5" fmla="*/ 18 h 46"/>
                  <a:gd name="T6" fmla="*/ 10 w 36"/>
                  <a:gd name="T7" fmla="*/ 19 h 46"/>
                  <a:gd name="T8" fmla="*/ 3 w 36"/>
                  <a:gd name="T9" fmla="*/ 45 h 46"/>
                  <a:gd name="T10" fmla="*/ 4 w 36"/>
                  <a:gd name="T11" fmla="*/ 45 h 46"/>
                  <a:gd name="T12" fmla="*/ 5 w 36"/>
                  <a:gd name="T13" fmla="*/ 46 h 46"/>
                  <a:gd name="T14" fmla="*/ 6 w 36"/>
                  <a:gd name="T15" fmla="*/ 46 h 46"/>
                  <a:gd name="T16" fmla="*/ 25 w 36"/>
                  <a:gd name="T17" fmla="*/ 28 h 46"/>
                  <a:gd name="T18" fmla="*/ 33 w 36"/>
                  <a:gd name="T19" fmla="*/ 0 h 46"/>
                  <a:gd name="T20" fmla="*/ 30 w 36"/>
                  <a:gd name="T21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6" h="46">
                    <a:moveTo>
                      <a:pt x="30" y="0"/>
                    </a:moveTo>
                    <a:cubicBezTo>
                      <a:pt x="26" y="0"/>
                      <a:pt x="21" y="4"/>
                      <a:pt x="16" y="11"/>
                    </a:cubicBezTo>
                    <a:cubicBezTo>
                      <a:pt x="14" y="13"/>
                      <a:pt x="12" y="15"/>
                      <a:pt x="10" y="18"/>
                    </a:cubicBezTo>
                    <a:cubicBezTo>
                      <a:pt x="10" y="18"/>
                      <a:pt x="10" y="19"/>
                      <a:pt x="10" y="19"/>
                    </a:cubicBezTo>
                    <a:cubicBezTo>
                      <a:pt x="4" y="30"/>
                      <a:pt x="0" y="41"/>
                      <a:pt x="3" y="45"/>
                    </a:cubicBezTo>
                    <a:cubicBezTo>
                      <a:pt x="3" y="45"/>
                      <a:pt x="3" y="45"/>
                      <a:pt x="4" y="45"/>
                    </a:cubicBezTo>
                    <a:cubicBezTo>
                      <a:pt x="4" y="46"/>
                      <a:pt x="5" y="46"/>
                      <a:pt x="5" y="46"/>
                    </a:cubicBezTo>
                    <a:cubicBezTo>
                      <a:pt x="5" y="46"/>
                      <a:pt x="5" y="46"/>
                      <a:pt x="6" y="46"/>
                    </a:cubicBezTo>
                    <a:cubicBezTo>
                      <a:pt x="10" y="46"/>
                      <a:pt x="19" y="39"/>
                      <a:pt x="25" y="28"/>
                    </a:cubicBezTo>
                    <a:cubicBezTo>
                      <a:pt x="33" y="15"/>
                      <a:pt x="36" y="2"/>
                      <a:pt x="33" y="0"/>
                    </a:cubicBezTo>
                    <a:cubicBezTo>
                      <a:pt x="32" y="0"/>
                      <a:pt x="31" y="0"/>
                      <a:pt x="30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3" name="Freeform 134">
                <a:extLst>
                  <a:ext uri="{FF2B5EF4-FFF2-40B4-BE49-F238E27FC236}">
                    <a16:creationId xmlns:a16="http://schemas.microsoft.com/office/drawing/2014/main" xmlns="" id="{E6488BEB-44C6-493E-B3E4-C7EF18A9D1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15" y="3331"/>
                <a:ext cx="15" cy="33"/>
              </a:xfrm>
              <a:custGeom>
                <a:avLst/>
                <a:gdLst>
                  <a:gd name="T0" fmla="*/ 14 w 19"/>
                  <a:gd name="T1" fmla="*/ 0 h 43"/>
                  <a:gd name="T2" fmla="*/ 3 w 19"/>
                  <a:gd name="T3" fmla="*/ 20 h 43"/>
                  <a:gd name="T4" fmla="*/ 2 w 19"/>
                  <a:gd name="T5" fmla="*/ 21 h 43"/>
                  <a:gd name="T6" fmla="*/ 9 w 19"/>
                  <a:gd name="T7" fmla="*/ 23 h 43"/>
                  <a:gd name="T8" fmla="*/ 6 w 19"/>
                  <a:gd name="T9" fmla="*/ 37 h 43"/>
                  <a:gd name="T10" fmla="*/ 0 w 19"/>
                  <a:gd name="T11" fmla="*/ 35 h 43"/>
                  <a:gd name="T12" fmla="*/ 2 w 19"/>
                  <a:gd name="T13" fmla="*/ 42 h 43"/>
                  <a:gd name="T14" fmla="*/ 3 w 19"/>
                  <a:gd name="T15" fmla="*/ 43 h 43"/>
                  <a:gd name="T16" fmla="*/ 4 w 19"/>
                  <a:gd name="T17" fmla="*/ 43 h 43"/>
                  <a:gd name="T18" fmla="*/ 5 w 19"/>
                  <a:gd name="T19" fmla="*/ 43 h 43"/>
                  <a:gd name="T20" fmla="*/ 17 w 19"/>
                  <a:gd name="T21" fmla="*/ 24 h 43"/>
                  <a:gd name="T22" fmla="*/ 15 w 19"/>
                  <a:gd name="T23" fmla="*/ 1 h 43"/>
                  <a:gd name="T24" fmla="*/ 14 w 19"/>
                  <a:gd name="T25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9" h="43">
                    <a:moveTo>
                      <a:pt x="14" y="0"/>
                    </a:moveTo>
                    <a:cubicBezTo>
                      <a:pt x="10" y="0"/>
                      <a:pt x="5" y="8"/>
                      <a:pt x="3" y="20"/>
                    </a:cubicBezTo>
                    <a:cubicBezTo>
                      <a:pt x="2" y="21"/>
                      <a:pt x="2" y="21"/>
                      <a:pt x="2" y="21"/>
                    </a:cubicBezTo>
                    <a:cubicBezTo>
                      <a:pt x="5" y="22"/>
                      <a:pt x="7" y="23"/>
                      <a:pt x="9" y="23"/>
                    </a:cubicBezTo>
                    <a:cubicBezTo>
                      <a:pt x="8" y="28"/>
                      <a:pt x="6" y="33"/>
                      <a:pt x="6" y="37"/>
                    </a:cubicBezTo>
                    <a:cubicBezTo>
                      <a:pt x="4" y="36"/>
                      <a:pt x="2" y="36"/>
                      <a:pt x="0" y="35"/>
                    </a:cubicBezTo>
                    <a:cubicBezTo>
                      <a:pt x="1" y="39"/>
                      <a:pt x="1" y="41"/>
                      <a:pt x="2" y="42"/>
                    </a:cubicBezTo>
                    <a:cubicBezTo>
                      <a:pt x="3" y="43"/>
                      <a:pt x="3" y="43"/>
                      <a:pt x="3" y="43"/>
                    </a:cubicBezTo>
                    <a:cubicBezTo>
                      <a:pt x="4" y="43"/>
                      <a:pt x="4" y="43"/>
                      <a:pt x="4" y="43"/>
                    </a:cubicBezTo>
                    <a:cubicBezTo>
                      <a:pt x="4" y="43"/>
                      <a:pt x="5" y="43"/>
                      <a:pt x="5" y="43"/>
                    </a:cubicBezTo>
                    <a:cubicBezTo>
                      <a:pt x="9" y="42"/>
                      <a:pt x="14" y="34"/>
                      <a:pt x="17" y="24"/>
                    </a:cubicBezTo>
                    <a:cubicBezTo>
                      <a:pt x="19" y="12"/>
                      <a:pt x="19" y="2"/>
                      <a:pt x="15" y="1"/>
                    </a:cubicBezTo>
                    <a:cubicBezTo>
                      <a:pt x="15" y="1"/>
                      <a:pt x="14" y="0"/>
                      <a:pt x="14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4" name="Freeform 135">
                <a:extLst>
                  <a:ext uri="{FF2B5EF4-FFF2-40B4-BE49-F238E27FC236}">
                    <a16:creationId xmlns:a16="http://schemas.microsoft.com/office/drawing/2014/main" xmlns="" id="{3FA7BCD5-E5C9-4F02-9A4B-CAD06687559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79" y="3911"/>
                <a:ext cx="28" cy="34"/>
              </a:xfrm>
              <a:custGeom>
                <a:avLst/>
                <a:gdLst>
                  <a:gd name="T0" fmla="*/ 30 w 35"/>
                  <a:gd name="T1" fmla="*/ 0 h 44"/>
                  <a:gd name="T2" fmla="*/ 11 w 35"/>
                  <a:gd name="T3" fmla="*/ 17 h 44"/>
                  <a:gd name="T4" fmla="*/ 5 w 35"/>
                  <a:gd name="T5" fmla="*/ 44 h 44"/>
                  <a:gd name="T6" fmla="*/ 7 w 35"/>
                  <a:gd name="T7" fmla="*/ 44 h 44"/>
                  <a:gd name="T8" fmla="*/ 25 w 35"/>
                  <a:gd name="T9" fmla="*/ 29 h 44"/>
                  <a:gd name="T10" fmla="*/ 26 w 35"/>
                  <a:gd name="T11" fmla="*/ 28 h 44"/>
                  <a:gd name="T12" fmla="*/ 30 w 35"/>
                  <a:gd name="T13" fmla="*/ 20 h 44"/>
                  <a:gd name="T14" fmla="*/ 33 w 35"/>
                  <a:gd name="T15" fmla="*/ 3 h 44"/>
                  <a:gd name="T16" fmla="*/ 32 w 35"/>
                  <a:gd name="T17" fmla="*/ 1 h 44"/>
                  <a:gd name="T18" fmla="*/ 30 w 35"/>
                  <a:gd name="T19" fmla="*/ 0 h 44"/>
                  <a:gd name="T20" fmla="*/ 30 w 35"/>
                  <a:gd name="T21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5" h="44">
                    <a:moveTo>
                      <a:pt x="30" y="0"/>
                    </a:moveTo>
                    <a:cubicBezTo>
                      <a:pt x="25" y="0"/>
                      <a:pt x="18" y="7"/>
                      <a:pt x="11" y="17"/>
                    </a:cubicBezTo>
                    <a:cubicBezTo>
                      <a:pt x="4" y="29"/>
                      <a:pt x="0" y="41"/>
                      <a:pt x="5" y="44"/>
                    </a:cubicBezTo>
                    <a:cubicBezTo>
                      <a:pt x="6" y="44"/>
                      <a:pt x="6" y="44"/>
                      <a:pt x="7" y="44"/>
                    </a:cubicBezTo>
                    <a:cubicBezTo>
                      <a:pt x="12" y="44"/>
                      <a:pt x="19" y="38"/>
                      <a:pt x="25" y="29"/>
                    </a:cubicBezTo>
                    <a:cubicBezTo>
                      <a:pt x="25" y="29"/>
                      <a:pt x="25" y="28"/>
                      <a:pt x="26" y="28"/>
                    </a:cubicBezTo>
                    <a:cubicBezTo>
                      <a:pt x="27" y="25"/>
                      <a:pt x="29" y="23"/>
                      <a:pt x="30" y="20"/>
                    </a:cubicBezTo>
                    <a:cubicBezTo>
                      <a:pt x="34" y="13"/>
                      <a:pt x="35" y="7"/>
                      <a:pt x="33" y="3"/>
                    </a:cubicBezTo>
                    <a:cubicBezTo>
                      <a:pt x="33" y="2"/>
                      <a:pt x="33" y="1"/>
                      <a:pt x="32" y="1"/>
                    </a:cubicBezTo>
                    <a:cubicBezTo>
                      <a:pt x="32" y="1"/>
                      <a:pt x="31" y="0"/>
                      <a:pt x="30" y="0"/>
                    </a:cubicBezTo>
                    <a:cubicBezTo>
                      <a:pt x="30" y="0"/>
                      <a:pt x="30" y="0"/>
                      <a:pt x="30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" name="Freeform 136">
                <a:extLst>
                  <a:ext uri="{FF2B5EF4-FFF2-40B4-BE49-F238E27FC236}">
                    <a16:creationId xmlns:a16="http://schemas.microsoft.com/office/drawing/2014/main" xmlns="" id="{EE8B2468-7C2E-4B35-99B7-9299A7C617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93" y="3474"/>
                <a:ext cx="20" cy="37"/>
              </a:xfrm>
              <a:custGeom>
                <a:avLst/>
                <a:gdLst>
                  <a:gd name="T0" fmla="*/ 20 w 25"/>
                  <a:gd name="T1" fmla="*/ 0 h 48"/>
                  <a:gd name="T2" fmla="*/ 4 w 25"/>
                  <a:gd name="T3" fmla="*/ 21 h 48"/>
                  <a:gd name="T4" fmla="*/ 3 w 25"/>
                  <a:gd name="T5" fmla="*/ 47 h 48"/>
                  <a:gd name="T6" fmla="*/ 4 w 25"/>
                  <a:gd name="T7" fmla="*/ 48 h 48"/>
                  <a:gd name="T8" fmla="*/ 6 w 25"/>
                  <a:gd name="T9" fmla="*/ 48 h 48"/>
                  <a:gd name="T10" fmla="*/ 6 w 25"/>
                  <a:gd name="T11" fmla="*/ 48 h 48"/>
                  <a:gd name="T12" fmla="*/ 17 w 25"/>
                  <a:gd name="T13" fmla="*/ 35 h 48"/>
                  <a:gd name="T14" fmla="*/ 21 w 25"/>
                  <a:gd name="T15" fmla="*/ 27 h 48"/>
                  <a:gd name="T16" fmla="*/ 21 w 25"/>
                  <a:gd name="T17" fmla="*/ 26 h 48"/>
                  <a:gd name="T18" fmla="*/ 21 w 25"/>
                  <a:gd name="T19" fmla="*/ 1 h 48"/>
                  <a:gd name="T20" fmla="*/ 20 w 25"/>
                  <a:gd name="T21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5" h="48">
                    <a:moveTo>
                      <a:pt x="20" y="0"/>
                    </a:moveTo>
                    <a:cubicBezTo>
                      <a:pt x="15" y="0"/>
                      <a:pt x="8" y="9"/>
                      <a:pt x="4" y="21"/>
                    </a:cubicBezTo>
                    <a:cubicBezTo>
                      <a:pt x="0" y="33"/>
                      <a:pt x="0" y="43"/>
                      <a:pt x="3" y="47"/>
                    </a:cubicBezTo>
                    <a:cubicBezTo>
                      <a:pt x="3" y="47"/>
                      <a:pt x="4" y="48"/>
                      <a:pt x="4" y="48"/>
                    </a:cubicBezTo>
                    <a:cubicBezTo>
                      <a:pt x="5" y="48"/>
                      <a:pt x="5" y="48"/>
                      <a:pt x="6" y="48"/>
                    </a:cubicBezTo>
                    <a:cubicBezTo>
                      <a:pt x="6" y="48"/>
                      <a:pt x="6" y="48"/>
                      <a:pt x="6" y="48"/>
                    </a:cubicBezTo>
                    <a:cubicBezTo>
                      <a:pt x="9" y="48"/>
                      <a:pt x="14" y="42"/>
                      <a:pt x="17" y="35"/>
                    </a:cubicBezTo>
                    <a:cubicBezTo>
                      <a:pt x="19" y="32"/>
                      <a:pt x="20" y="30"/>
                      <a:pt x="21" y="27"/>
                    </a:cubicBezTo>
                    <a:cubicBezTo>
                      <a:pt x="21" y="27"/>
                      <a:pt x="21" y="26"/>
                      <a:pt x="21" y="26"/>
                    </a:cubicBezTo>
                    <a:cubicBezTo>
                      <a:pt x="25" y="13"/>
                      <a:pt x="25" y="2"/>
                      <a:pt x="21" y="1"/>
                    </a:cubicBezTo>
                    <a:cubicBezTo>
                      <a:pt x="21" y="1"/>
                      <a:pt x="20" y="0"/>
                      <a:pt x="20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" name="Freeform 137">
                <a:extLst>
                  <a:ext uri="{FF2B5EF4-FFF2-40B4-BE49-F238E27FC236}">
                    <a16:creationId xmlns:a16="http://schemas.microsoft.com/office/drawing/2014/main" xmlns="" id="{AC50DFC7-BC2E-4A07-A5EE-56764ECA7F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64" y="3506"/>
                <a:ext cx="12" cy="24"/>
              </a:xfrm>
              <a:custGeom>
                <a:avLst/>
                <a:gdLst>
                  <a:gd name="T0" fmla="*/ 13 w 16"/>
                  <a:gd name="T1" fmla="*/ 0 h 31"/>
                  <a:gd name="T2" fmla="*/ 12 w 16"/>
                  <a:gd name="T3" fmla="*/ 0 h 31"/>
                  <a:gd name="T4" fmla="*/ 3 w 16"/>
                  <a:gd name="T5" fmla="*/ 12 h 31"/>
                  <a:gd name="T6" fmla="*/ 3 w 16"/>
                  <a:gd name="T7" fmla="*/ 14 h 31"/>
                  <a:gd name="T8" fmla="*/ 0 w 16"/>
                  <a:gd name="T9" fmla="*/ 22 h 31"/>
                  <a:gd name="T10" fmla="*/ 3 w 16"/>
                  <a:gd name="T11" fmla="*/ 31 h 31"/>
                  <a:gd name="T12" fmla="*/ 3 w 16"/>
                  <a:gd name="T13" fmla="*/ 31 h 31"/>
                  <a:gd name="T14" fmla="*/ 13 w 16"/>
                  <a:gd name="T15" fmla="*/ 18 h 31"/>
                  <a:gd name="T16" fmla="*/ 15 w 16"/>
                  <a:gd name="T17" fmla="*/ 3 h 31"/>
                  <a:gd name="T18" fmla="*/ 13 w 16"/>
                  <a:gd name="T19" fmla="*/ 0 h 31"/>
                  <a:gd name="T20" fmla="*/ 13 w 16"/>
                  <a:gd name="T21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" h="31">
                    <a:moveTo>
                      <a:pt x="13" y="0"/>
                    </a:moveTo>
                    <a:cubicBezTo>
                      <a:pt x="13" y="0"/>
                      <a:pt x="12" y="0"/>
                      <a:pt x="12" y="0"/>
                    </a:cubicBezTo>
                    <a:cubicBezTo>
                      <a:pt x="10" y="1"/>
                      <a:pt x="6" y="5"/>
                      <a:pt x="3" y="12"/>
                    </a:cubicBezTo>
                    <a:cubicBezTo>
                      <a:pt x="3" y="12"/>
                      <a:pt x="3" y="13"/>
                      <a:pt x="3" y="14"/>
                    </a:cubicBezTo>
                    <a:cubicBezTo>
                      <a:pt x="1" y="16"/>
                      <a:pt x="1" y="19"/>
                      <a:pt x="0" y="22"/>
                    </a:cubicBezTo>
                    <a:cubicBezTo>
                      <a:pt x="0" y="27"/>
                      <a:pt x="1" y="31"/>
                      <a:pt x="3" y="31"/>
                    </a:cubicBezTo>
                    <a:cubicBezTo>
                      <a:pt x="3" y="31"/>
                      <a:pt x="3" y="31"/>
                      <a:pt x="3" y="31"/>
                    </a:cubicBezTo>
                    <a:cubicBezTo>
                      <a:pt x="6" y="31"/>
                      <a:pt x="10" y="25"/>
                      <a:pt x="13" y="18"/>
                    </a:cubicBezTo>
                    <a:cubicBezTo>
                      <a:pt x="15" y="12"/>
                      <a:pt x="16" y="7"/>
                      <a:pt x="15" y="3"/>
                    </a:cubicBezTo>
                    <a:cubicBezTo>
                      <a:pt x="15" y="2"/>
                      <a:pt x="14" y="0"/>
                      <a:pt x="13" y="0"/>
                    </a:cubicBezTo>
                    <a:cubicBezTo>
                      <a:pt x="13" y="0"/>
                      <a:pt x="13" y="0"/>
                      <a:pt x="13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7" name="Freeform 138">
                <a:extLst>
                  <a:ext uri="{FF2B5EF4-FFF2-40B4-BE49-F238E27FC236}">
                    <a16:creationId xmlns:a16="http://schemas.microsoft.com/office/drawing/2014/main" xmlns="" id="{2C8B47FF-C3B3-443E-95CC-E57393E49EB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629" y="1749"/>
                <a:ext cx="369" cy="511"/>
              </a:xfrm>
              <a:custGeom>
                <a:avLst/>
                <a:gdLst>
                  <a:gd name="T0" fmla="*/ 335 w 477"/>
                  <a:gd name="T1" fmla="*/ 360 h 662"/>
                  <a:gd name="T2" fmla="*/ 335 w 477"/>
                  <a:gd name="T3" fmla="*/ 361 h 662"/>
                  <a:gd name="T4" fmla="*/ 333 w 477"/>
                  <a:gd name="T5" fmla="*/ 361 h 662"/>
                  <a:gd name="T6" fmla="*/ 474 w 477"/>
                  <a:gd name="T7" fmla="*/ 662 h 662"/>
                  <a:gd name="T8" fmla="*/ 475 w 477"/>
                  <a:gd name="T9" fmla="*/ 662 h 662"/>
                  <a:gd name="T10" fmla="*/ 476 w 477"/>
                  <a:gd name="T11" fmla="*/ 661 h 662"/>
                  <a:gd name="T12" fmla="*/ 477 w 477"/>
                  <a:gd name="T13" fmla="*/ 661 h 662"/>
                  <a:gd name="T14" fmla="*/ 335 w 477"/>
                  <a:gd name="T15" fmla="*/ 360 h 662"/>
                  <a:gd name="T16" fmla="*/ 319 w 477"/>
                  <a:gd name="T17" fmla="*/ 348 h 662"/>
                  <a:gd name="T18" fmla="*/ 240 w 477"/>
                  <a:gd name="T19" fmla="*/ 398 h 662"/>
                  <a:gd name="T20" fmla="*/ 243 w 477"/>
                  <a:gd name="T21" fmla="*/ 402 h 662"/>
                  <a:gd name="T22" fmla="*/ 243 w 477"/>
                  <a:gd name="T23" fmla="*/ 402 h 662"/>
                  <a:gd name="T24" fmla="*/ 322 w 477"/>
                  <a:gd name="T25" fmla="*/ 353 h 662"/>
                  <a:gd name="T26" fmla="*/ 321 w 477"/>
                  <a:gd name="T27" fmla="*/ 352 h 662"/>
                  <a:gd name="T28" fmla="*/ 319 w 477"/>
                  <a:gd name="T29" fmla="*/ 348 h 662"/>
                  <a:gd name="T30" fmla="*/ 41 w 477"/>
                  <a:gd name="T31" fmla="*/ 143 h 662"/>
                  <a:gd name="T32" fmla="*/ 40 w 477"/>
                  <a:gd name="T33" fmla="*/ 144 h 662"/>
                  <a:gd name="T34" fmla="*/ 39 w 477"/>
                  <a:gd name="T35" fmla="*/ 145 h 662"/>
                  <a:gd name="T36" fmla="*/ 228 w 477"/>
                  <a:gd name="T37" fmla="*/ 395 h 662"/>
                  <a:gd name="T38" fmla="*/ 230 w 477"/>
                  <a:gd name="T39" fmla="*/ 393 h 662"/>
                  <a:gd name="T40" fmla="*/ 230 w 477"/>
                  <a:gd name="T41" fmla="*/ 393 h 662"/>
                  <a:gd name="T42" fmla="*/ 41 w 477"/>
                  <a:gd name="T43" fmla="*/ 143 h 662"/>
                  <a:gd name="T44" fmla="*/ 80 w 477"/>
                  <a:gd name="T45" fmla="*/ 87 h 662"/>
                  <a:gd name="T46" fmla="*/ 35 w 477"/>
                  <a:gd name="T47" fmla="*/ 128 h 662"/>
                  <a:gd name="T48" fmla="*/ 36 w 477"/>
                  <a:gd name="T49" fmla="*/ 129 h 662"/>
                  <a:gd name="T50" fmla="*/ 38 w 477"/>
                  <a:gd name="T51" fmla="*/ 132 h 662"/>
                  <a:gd name="T52" fmla="*/ 84 w 477"/>
                  <a:gd name="T53" fmla="*/ 90 h 662"/>
                  <a:gd name="T54" fmla="*/ 80 w 477"/>
                  <a:gd name="T55" fmla="*/ 87 h 662"/>
                  <a:gd name="T56" fmla="*/ 80 w 477"/>
                  <a:gd name="T57" fmla="*/ 87 h 662"/>
                  <a:gd name="T58" fmla="*/ 2 w 477"/>
                  <a:gd name="T59" fmla="*/ 0 h 662"/>
                  <a:gd name="T60" fmla="*/ 1 w 477"/>
                  <a:gd name="T61" fmla="*/ 1 h 662"/>
                  <a:gd name="T62" fmla="*/ 0 w 477"/>
                  <a:gd name="T63" fmla="*/ 2 h 662"/>
                  <a:gd name="T64" fmla="*/ 78 w 477"/>
                  <a:gd name="T65" fmla="*/ 78 h 662"/>
                  <a:gd name="T66" fmla="*/ 78 w 477"/>
                  <a:gd name="T67" fmla="*/ 78 h 662"/>
                  <a:gd name="T68" fmla="*/ 80 w 477"/>
                  <a:gd name="T69" fmla="*/ 77 h 662"/>
                  <a:gd name="T70" fmla="*/ 80 w 477"/>
                  <a:gd name="T71" fmla="*/ 77 h 662"/>
                  <a:gd name="T72" fmla="*/ 2 w 477"/>
                  <a:gd name="T73" fmla="*/ 0 h 6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477" h="662">
                    <a:moveTo>
                      <a:pt x="335" y="360"/>
                    </a:moveTo>
                    <a:cubicBezTo>
                      <a:pt x="335" y="360"/>
                      <a:pt x="335" y="360"/>
                      <a:pt x="335" y="361"/>
                    </a:cubicBezTo>
                    <a:cubicBezTo>
                      <a:pt x="334" y="361"/>
                      <a:pt x="334" y="361"/>
                      <a:pt x="333" y="361"/>
                    </a:cubicBezTo>
                    <a:cubicBezTo>
                      <a:pt x="390" y="457"/>
                      <a:pt x="437" y="558"/>
                      <a:pt x="474" y="662"/>
                    </a:cubicBezTo>
                    <a:cubicBezTo>
                      <a:pt x="474" y="662"/>
                      <a:pt x="475" y="662"/>
                      <a:pt x="475" y="662"/>
                    </a:cubicBezTo>
                    <a:cubicBezTo>
                      <a:pt x="475" y="662"/>
                      <a:pt x="476" y="661"/>
                      <a:pt x="476" y="661"/>
                    </a:cubicBezTo>
                    <a:cubicBezTo>
                      <a:pt x="476" y="661"/>
                      <a:pt x="477" y="661"/>
                      <a:pt x="477" y="661"/>
                    </a:cubicBezTo>
                    <a:cubicBezTo>
                      <a:pt x="439" y="557"/>
                      <a:pt x="392" y="456"/>
                      <a:pt x="335" y="360"/>
                    </a:cubicBezTo>
                    <a:moveTo>
                      <a:pt x="319" y="348"/>
                    </a:moveTo>
                    <a:cubicBezTo>
                      <a:pt x="293" y="365"/>
                      <a:pt x="266" y="381"/>
                      <a:pt x="240" y="398"/>
                    </a:cubicBezTo>
                    <a:cubicBezTo>
                      <a:pt x="241" y="399"/>
                      <a:pt x="242" y="400"/>
                      <a:pt x="243" y="402"/>
                    </a:cubicBezTo>
                    <a:cubicBezTo>
                      <a:pt x="243" y="402"/>
                      <a:pt x="243" y="402"/>
                      <a:pt x="243" y="402"/>
                    </a:cubicBezTo>
                    <a:cubicBezTo>
                      <a:pt x="269" y="386"/>
                      <a:pt x="295" y="369"/>
                      <a:pt x="322" y="353"/>
                    </a:cubicBezTo>
                    <a:cubicBezTo>
                      <a:pt x="322" y="353"/>
                      <a:pt x="321" y="353"/>
                      <a:pt x="321" y="352"/>
                    </a:cubicBezTo>
                    <a:cubicBezTo>
                      <a:pt x="320" y="351"/>
                      <a:pt x="320" y="350"/>
                      <a:pt x="319" y="348"/>
                    </a:cubicBezTo>
                    <a:moveTo>
                      <a:pt x="41" y="143"/>
                    </a:moveTo>
                    <a:cubicBezTo>
                      <a:pt x="41" y="143"/>
                      <a:pt x="40" y="143"/>
                      <a:pt x="40" y="144"/>
                    </a:cubicBezTo>
                    <a:cubicBezTo>
                      <a:pt x="40" y="144"/>
                      <a:pt x="39" y="144"/>
                      <a:pt x="39" y="145"/>
                    </a:cubicBezTo>
                    <a:cubicBezTo>
                      <a:pt x="112" y="222"/>
                      <a:pt x="174" y="306"/>
                      <a:pt x="228" y="395"/>
                    </a:cubicBezTo>
                    <a:cubicBezTo>
                      <a:pt x="228" y="394"/>
                      <a:pt x="229" y="394"/>
                      <a:pt x="230" y="393"/>
                    </a:cubicBezTo>
                    <a:cubicBezTo>
                      <a:pt x="230" y="393"/>
                      <a:pt x="230" y="393"/>
                      <a:pt x="230" y="393"/>
                    </a:cubicBezTo>
                    <a:cubicBezTo>
                      <a:pt x="176" y="304"/>
                      <a:pt x="113" y="221"/>
                      <a:pt x="41" y="143"/>
                    </a:cubicBezTo>
                    <a:moveTo>
                      <a:pt x="80" y="87"/>
                    </a:moveTo>
                    <a:cubicBezTo>
                      <a:pt x="65" y="100"/>
                      <a:pt x="50" y="114"/>
                      <a:pt x="35" y="128"/>
                    </a:cubicBezTo>
                    <a:cubicBezTo>
                      <a:pt x="35" y="129"/>
                      <a:pt x="35" y="129"/>
                      <a:pt x="36" y="129"/>
                    </a:cubicBezTo>
                    <a:cubicBezTo>
                      <a:pt x="37" y="130"/>
                      <a:pt x="38" y="131"/>
                      <a:pt x="38" y="132"/>
                    </a:cubicBezTo>
                    <a:cubicBezTo>
                      <a:pt x="54" y="118"/>
                      <a:pt x="69" y="104"/>
                      <a:pt x="84" y="90"/>
                    </a:cubicBezTo>
                    <a:cubicBezTo>
                      <a:pt x="83" y="89"/>
                      <a:pt x="82" y="88"/>
                      <a:pt x="80" y="87"/>
                    </a:cubicBezTo>
                    <a:cubicBezTo>
                      <a:pt x="80" y="87"/>
                      <a:pt x="80" y="87"/>
                      <a:pt x="80" y="87"/>
                    </a:cubicBezTo>
                    <a:moveTo>
                      <a:pt x="2" y="0"/>
                    </a:moveTo>
                    <a:cubicBezTo>
                      <a:pt x="2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0" y="2"/>
                    </a:cubicBezTo>
                    <a:cubicBezTo>
                      <a:pt x="27" y="26"/>
                      <a:pt x="53" y="52"/>
                      <a:pt x="78" y="78"/>
                    </a:cubicBezTo>
                    <a:cubicBezTo>
                      <a:pt x="78" y="78"/>
                      <a:pt x="78" y="78"/>
                      <a:pt x="78" y="78"/>
                    </a:cubicBezTo>
                    <a:cubicBezTo>
                      <a:pt x="78" y="77"/>
                      <a:pt x="79" y="77"/>
                      <a:pt x="80" y="77"/>
                    </a:cubicBezTo>
                    <a:cubicBezTo>
                      <a:pt x="80" y="77"/>
                      <a:pt x="80" y="77"/>
                      <a:pt x="80" y="77"/>
                    </a:cubicBezTo>
                    <a:cubicBezTo>
                      <a:pt x="55" y="50"/>
                      <a:pt x="29" y="24"/>
                      <a:pt x="2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8" name="Freeform 139">
                <a:extLst>
                  <a:ext uri="{FF2B5EF4-FFF2-40B4-BE49-F238E27FC236}">
                    <a16:creationId xmlns:a16="http://schemas.microsoft.com/office/drawing/2014/main" xmlns="" id="{A11CA6EE-9732-4823-BDD5-7B694587BE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93" y="2259"/>
                <a:ext cx="14" cy="22"/>
              </a:xfrm>
              <a:custGeom>
                <a:avLst/>
                <a:gdLst>
                  <a:gd name="T0" fmla="*/ 5 w 18"/>
                  <a:gd name="T1" fmla="*/ 0 h 28"/>
                  <a:gd name="T2" fmla="*/ 4 w 18"/>
                  <a:gd name="T3" fmla="*/ 1 h 28"/>
                  <a:gd name="T4" fmla="*/ 3 w 18"/>
                  <a:gd name="T5" fmla="*/ 1 h 28"/>
                  <a:gd name="T6" fmla="*/ 3 w 18"/>
                  <a:gd name="T7" fmla="*/ 17 h 28"/>
                  <a:gd name="T8" fmla="*/ 12 w 18"/>
                  <a:gd name="T9" fmla="*/ 28 h 28"/>
                  <a:gd name="T10" fmla="*/ 14 w 18"/>
                  <a:gd name="T11" fmla="*/ 27 h 28"/>
                  <a:gd name="T12" fmla="*/ 15 w 18"/>
                  <a:gd name="T13" fmla="*/ 12 h 28"/>
                  <a:gd name="T14" fmla="*/ 6 w 18"/>
                  <a:gd name="T15" fmla="*/ 0 h 28"/>
                  <a:gd name="T16" fmla="*/ 5 w 18"/>
                  <a:gd name="T17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" h="28">
                    <a:moveTo>
                      <a:pt x="5" y="0"/>
                    </a:moveTo>
                    <a:cubicBezTo>
                      <a:pt x="5" y="0"/>
                      <a:pt x="4" y="1"/>
                      <a:pt x="4" y="1"/>
                    </a:cubicBezTo>
                    <a:cubicBezTo>
                      <a:pt x="4" y="1"/>
                      <a:pt x="3" y="1"/>
                      <a:pt x="3" y="1"/>
                    </a:cubicBezTo>
                    <a:cubicBezTo>
                      <a:pt x="1" y="3"/>
                      <a:pt x="0" y="10"/>
                      <a:pt x="3" y="17"/>
                    </a:cubicBezTo>
                    <a:cubicBezTo>
                      <a:pt x="5" y="23"/>
                      <a:pt x="9" y="28"/>
                      <a:pt x="12" y="28"/>
                    </a:cubicBezTo>
                    <a:cubicBezTo>
                      <a:pt x="13" y="28"/>
                      <a:pt x="13" y="28"/>
                      <a:pt x="14" y="27"/>
                    </a:cubicBezTo>
                    <a:cubicBezTo>
                      <a:pt x="18" y="27"/>
                      <a:pt x="18" y="19"/>
                      <a:pt x="15" y="12"/>
                    </a:cubicBezTo>
                    <a:cubicBezTo>
                      <a:pt x="13" y="5"/>
                      <a:pt x="9" y="1"/>
                      <a:pt x="6" y="0"/>
                    </a:cubicBezTo>
                    <a:cubicBezTo>
                      <a:pt x="6" y="0"/>
                      <a:pt x="5" y="0"/>
                      <a:pt x="5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9" name="Freeform 140">
                <a:extLst>
                  <a:ext uri="{FF2B5EF4-FFF2-40B4-BE49-F238E27FC236}">
                    <a16:creationId xmlns:a16="http://schemas.microsoft.com/office/drawing/2014/main" xmlns="" id="{E136FE7C-EC6B-4512-B699-F7057B40E47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74" y="2008"/>
                <a:ext cx="15" cy="20"/>
              </a:xfrm>
              <a:custGeom>
                <a:avLst/>
                <a:gdLst>
                  <a:gd name="T0" fmla="*/ 5 w 20"/>
                  <a:gd name="T1" fmla="*/ 0 h 25"/>
                  <a:gd name="T2" fmla="*/ 2 w 20"/>
                  <a:gd name="T3" fmla="*/ 0 h 25"/>
                  <a:gd name="T4" fmla="*/ 2 w 20"/>
                  <a:gd name="T5" fmla="*/ 12 h 25"/>
                  <a:gd name="T6" fmla="*/ 4 w 20"/>
                  <a:gd name="T7" fmla="*/ 16 h 25"/>
                  <a:gd name="T8" fmla="*/ 5 w 20"/>
                  <a:gd name="T9" fmla="*/ 17 h 25"/>
                  <a:gd name="T10" fmla="*/ 15 w 20"/>
                  <a:gd name="T11" fmla="*/ 25 h 25"/>
                  <a:gd name="T12" fmla="*/ 16 w 20"/>
                  <a:gd name="T13" fmla="*/ 25 h 25"/>
                  <a:gd name="T14" fmla="*/ 18 w 20"/>
                  <a:gd name="T15" fmla="*/ 25 h 25"/>
                  <a:gd name="T16" fmla="*/ 18 w 20"/>
                  <a:gd name="T17" fmla="*/ 24 h 25"/>
                  <a:gd name="T18" fmla="*/ 16 w 20"/>
                  <a:gd name="T19" fmla="*/ 9 h 25"/>
                  <a:gd name="T20" fmla="*/ 5 w 20"/>
                  <a:gd name="T21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" h="25">
                    <a:moveTo>
                      <a:pt x="5" y="0"/>
                    </a:moveTo>
                    <a:cubicBezTo>
                      <a:pt x="4" y="0"/>
                      <a:pt x="3" y="0"/>
                      <a:pt x="2" y="0"/>
                    </a:cubicBezTo>
                    <a:cubicBezTo>
                      <a:pt x="0" y="2"/>
                      <a:pt x="0" y="7"/>
                      <a:pt x="2" y="12"/>
                    </a:cubicBezTo>
                    <a:cubicBezTo>
                      <a:pt x="3" y="14"/>
                      <a:pt x="3" y="15"/>
                      <a:pt x="4" y="16"/>
                    </a:cubicBezTo>
                    <a:cubicBezTo>
                      <a:pt x="4" y="17"/>
                      <a:pt x="5" y="17"/>
                      <a:pt x="5" y="17"/>
                    </a:cubicBezTo>
                    <a:cubicBezTo>
                      <a:pt x="8" y="22"/>
                      <a:pt x="12" y="25"/>
                      <a:pt x="15" y="25"/>
                    </a:cubicBezTo>
                    <a:cubicBezTo>
                      <a:pt x="16" y="25"/>
                      <a:pt x="16" y="25"/>
                      <a:pt x="16" y="25"/>
                    </a:cubicBezTo>
                    <a:cubicBezTo>
                      <a:pt x="17" y="25"/>
                      <a:pt x="17" y="25"/>
                      <a:pt x="18" y="25"/>
                    </a:cubicBezTo>
                    <a:cubicBezTo>
                      <a:pt x="18" y="24"/>
                      <a:pt x="18" y="24"/>
                      <a:pt x="18" y="24"/>
                    </a:cubicBezTo>
                    <a:cubicBezTo>
                      <a:pt x="20" y="21"/>
                      <a:pt x="20" y="15"/>
                      <a:pt x="16" y="9"/>
                    </a:cubicBezTo>
                    <a:cubicBezTo>
                      <a:pt x="12" y="3"/>
                      <a:pt x="8" y="0"/>
                      <a:pt x="5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0" name="Freeform 141">
                <a:extLst>
                  <a:ext uri="{FF2B5EF4-FFF2-40B4-BE49-F238E27FC236}">
                    <a16:creationId xmlns:a16="http://schemas.microsoft.com/office/drawing/2014/main" xmlns="" id="{5782CBEB-AC6B-40CD-9CBC-9DA9FB884E6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15" y="1736"/>
                <a:ext cx="17" cy="14"/>
              </a:xfrm>
              <a:custGeom>
                <a:avLst/>
                <a:gdLst>
                  <a:gd name="T0" fmla="*/ 5 w 22"/>
                  <a:gd name="T1" fmla="*/ 0 h 18"/>
                  <a:gd name="T2" fmla="*/ 2 w 22"/>
                  <a:gd name="T3" fmla="*/ 1 h 18"/>
                  <a:gd name="T4" fmla="*/ 7 w 22"/>
                  <a:gd name="T5" fmla="*/ 13 h 18"/>
                  <a:gd name="T6" fmla="*/ 17 w 22"/>
                  <a:gd name="T7" fmla="*/ 18 h 18"/>
                  <a:gd name="T8" fmla="*/ 19 w 22"/>
                  <a:gd name="T9" fmla="*/ 18 h 18"/>
                  <a:gd name="T10" fmla="*/ 20 w 22"/>
                  <a:gd name="T11" fmla="*/ 17 h 18"/>
                  <a:gd name="T12" fmla="*/ 21 w 22"/>
                  <a:gd name="T13" fmla="*/ 16 h 18"/>
                  <a:gd name="T14" fmla="*/ 15 w 22"/>
                  <a:gd name="T15" fmla="*/ 5 h 18"/>
                  <a:gd name="T16" fmla="*/ 5 w 22"/>
                  <a:gd name="T17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" h="18">
                    <a:moveTo>
                      <a:pt x="5" y="0"/>
                    </a:moveTo>
                    <a:cubicBezTo>
                      <a:pt x="4" y="0"/>
                      <a:pt x="3" y="0"/>
                      <a:pt x="2" y="1"/>
                    </a:cubicBezTo>
                    <a:cubicBezTo>
                      <a:pt x="0" y="3"/>
                      <a:pt x="2" y="8"/>
                      <a:pt x="7" y="13"/>
                    </a:cubicBezTo>
                    <a:cubicBezTo>
                      <a:pt x="11" y="16"/>
                      <a:pt x="15" y="18"/>
                      <a:pt x="17" y="18"/>
                    </a:cubicBezTo>
                    <a:cubicBezTo>
                      <a:pt x="18" y="18"/>
                      <a:pt x="19" y="18"/>
                      <a:pt x="19" y="18"/>
                    </a:cubicBezTo>
                    <a:cubicBezTo>
                      <a:pt x="20" y="17"/>
                      <a:pt x="20" y="17"/>
                      <a:pt x="20" y="17"/>
                    </a:cubicBezTo>
                    <a:cubicBezTo>
                      <a:pt x="20" y="17"/>
                      <a:pt x="21" y="16"/>
                      <a:pt x="21" y="16"/>
                    </a:cubicBezTo>
                    <a:cubicBezTo>
                      <a:pt x="22" y="14"/>
                      <a:pt x="19" y="9"/>
                      <a:pt x="15" y="5"/>
                    </a:cubicBezTo>
                    <a:cubicBezTo>
                      <a:pt x="12" y="2"/>
                      <a:pt x="8" y="0"/>
                      <a:pt x="5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1" name="Freeform 142">
                <a:extLst>
                  <a:ext uri="{FF2B5EF4-FFF2-40B4-BE49-F238E27FC236}">
                    <a16:creationId xmlns:a16="http://schemas.microsoft.com/office/drawing/2014/main" xmlns="" id="{2967737F-D8E5-41DB-AF21-4930797BE5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04" y="2052"/>
                <a:ext cx="16" cy="20"/>
              </a:xfrm>
              <a:custGeom>
                <a:avLst/>
                <a:gdLst>
                  <a:gd name="T0" fmla="*/ 6 w 21"/>
                  <a:gd name="T1" fmla="*/ 0 h 25"/>
                  <a:gd name="T2" fmla="*/ 4 w 21"/>
                  <a:gd name="T3" fmla="*/ 0 h 25"/>
                  <a:gd name="T4" fmla="*/ 4 w 21"/>
                  <a:gd name="T5" fmla="*/ 0 h 25"/>
                  <a:gd name="T6" fmla="*/ 2 w 21"/>
                  <a:gd name="T7" fmla="*/ 2 h 25"/>
                  <a:gd name="T8" fmla="*/ 5 w 21"/>
                  <a:gd name="T9" fmla="*/ 16 h 25"/>
                  <a:gd name="T10" fmla="*/ 15 w 21"/>
                  <a:gd name="T11" fmla="*/ 25 h 25"/>
                  <a:gd name="T12" fmla="*/ 17 w 21"/>
                  <a:gd name="T13" fmla="*/ 24 h 25"/>
                  <a:gd name="T14" fmla="*/ 17 w 21"/>
                  <a:gd name="T15" fmla="*/ 9 h 25"/>
                  <a:gd name="T16" fmla="*/ 17 w 21"/>
                  <a:gd name="T17" fmla="*/ 9 h 25"/>
                  <a:gd name="T18" fmla="*/ 14 w 21"/>
                  <a:gd name="T19" fmla="*/ 5 h 25"/>
                  <a:gd name="T20" fmla="*/ 6 w 21"/>
                  <a:gd name="T21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1" h="25">
                    <a:moveTo>
                      <a:pt x="6" y="0"/>
                    </a:moveTo>
                    <a:cubicBezTo>
                      <a:pt x="5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1"/>
                      <a:pt x="2" y="1"/>
                      <a:pt x="2" y="2"/>
                    </a:cubicBezTo>
                    <a:cubicBezTo>
                      <a:pt x="0" y="5"/>
                      <a:pt x="1" y="11"/>
                      <a:pt x="5" y="16"/>
                    </a:cubicBezTo>
                    <a:cubicBezTo>
                      <a:pt x="7" y="21"/>
                      <a:pt x="12" y="25"/>
                      <a:pt x="15" y="25"/>
                    </a:cubicBezTo>
                    <a:cubicBezTo>
                      <a:pt x="16" y="25"/>
                      <a:pt x="16" y="24"/>
                      <a:pt x="17" y="24"/>
                    </a:cubicBezTo>
                    <a:cubicBezTo>
                      <a:pt x="21" y="22"/>
                      <a:pt x="20" y="15"/>
                      <a:pt x="17" y="9"/>
                    </a:cubicBezTo>
                    <a:cubicBezTo>
                      <a:pt x="17" y="9"/>
                      <a:pt x="17" y="9"/>
                      <a:pt x="17" y="9"/>
                    </a:cubicBezTo>
                    <a:cubicBezTo>
                      <a:pt x="16" y="7"/>
                      <a:pt x="15" y="6"/>
                      <a:pt x="14" y="5"/>
                    </a:cubicBezTo>
                    <a:cubicBezTo>
                      <a:pt x="11" y="1"/>
                      <a:pt x="8" y="0"/>
                      <a:pt x="6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2" name="Freeform 143">
                <a:extLst>
                  <a:ext uri="{FF2B5EF4-FFF2-40B4-BE49-F238E27FC236}">
                    <a16:creationId xmlns:a16="http://schemas.microsoft.com/office/drawing/2014/main" xmlns="" id="{25F5C0D1-77EC-4888-8CB5-6831FD623C0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43" y="1843"/>
                <a:ext cx="19" cy="18"/>
              </a:xfrm>
              <a:custGeom>
                <a:avLst/>
                <a:gdLst>
                  <a:gd name="T0" fmla="*/ 6 w 24"/>
                  <a:gd name="T1" fmla="*/ 0 h 23"/>
                  <a:gd name="T2" fmla="*/ 3 w 24"/>
                  <a:gd name="T3" fmla="*/ 1 h 23"/>
                  <a:gd name="T4" fmla="*/ 7 w 24"/>
                  <a:gd name="T5" fmla="*/ 17 h 23"/>
                  <a:gd name="T6" fmla="*/ 19 w 24"/>
                  <a:gd name="T7" fmla="*/ 23 h 23"/>
                  <a:gd name="T8" fmla="*/ 21 w 24"/>
                  <a:gd name="T9" fmla="*/ 23 h 23"/>
                  <a:gd name="T10" fmla="*/ 22 w 24"/>
                  <a:gd name="T11" fmla="*/ 22 h 23"/>
                  <a:gd name="T12" fmla="*/ 23 w 24"/>
                  <a:gd name="T13" fmla="*/ 21 h 23"/>
                  <a:gd name="T14" fmla="*/ 20 w 24"/>
                  <a:gd name="T15" fmla="*/ 10 h 23"/>
                  <a:gd name="T16" fmla="*/ 18 w 24"/>
                  <a:gd name="T17" fmla="*/ 7 h 23"/>
                  <a:gd name="T18" fmla="*/ 17 w 24"/>
                  <a:gd name="T19" fmla="*/ 6 h 23"/>
                  <a:gd name="T20" fmla="*/ 6 w 24"/>
                  <a:gd name="T21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" h="23">
                    <a:moveTo>
                      <a:pt x="6" y="0"/>
                    </a:moveTo>
                    <a:cubicBezTo>
                      <a:pt x="5" y="0"/>
                      <a:pt x="4" y="0"/>
                      <a:pt x="3" y="1"/>
                    </a:cubicBezTo>
                    <a:cubicBezTo>
                      <a:pt x="0" y="4"/>
                      <a:pt x="2" y="10"/>
                      <a:pt x="7" y="17"/>
                    </a:cubicBezTo>
                    <a:cubicBezTo>
                      <a:pt x="11" y="21"/>
                      <a:pt x="15" y="23"/>
                      <a:pt x="19" y="23"/>
                    </a:cubicBezTo>
                    <a:cubicBezTo>
                      <a:pt x="19" y="23"/>
                      <a:pt x="20" y="23"/>
                      <a:pt x="21" y="23"/>
                    </a:cubicBezTo>
                    <a:cubicBezTo>
                      <a:pt x="21" y="22"/>
                      <a:pt x="22" y="22"/>
                      <a:pt x="22" y="22"/>
                    </a:cubicBezTo>
                    <a:cubicBezTo>
                      <a:pt x="22" y="21"/>
                      <a:pt x="23" y="21"/>
                      <a:pt x="23" y="21"/>
                    </a:cubicBezTo>
                    <a:cubicBezTo>
                      <a:pt x="24" y="19"/>
                      <a:pt x="23" y="14"/>
                      <a:pt x="20" y="10"/>
                    </a:cubicBezTo>
                    <a:cubicBezTo>
                      <a:pt x="20" y="9"/>
                      <a:pt x="19" y="8"/>
                      <a:pt x="18" y="7"/>
                    </a:cubicBezTo>
                    <a:cubicBezTo>
                      <a:pt x="17" y="7"/>
                      <a:pt x="17" y="7"/>
                      <a:pt x="17" y="6"/>
                    </a:cubicBezTo>
                    <a:cubicBezTo>
                      <a:pt x="13" y="2"/>
                      <a:pt x="9" y="0"/>
                      <a:pt x="6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3" name="Freeform 144">
                <a:extLst>
                  <a:ext uri="{FF2B5EF4-FFF2-40B4-BE49-F238E27FC236}">
                    <a16:creationId xmlns:a16="http://schemas.microsoft.com/office/drawing/2014/main" xmlns="" id="{6212AEC4-1D98-4C8B-A639-D828F9D574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88" y="1808"/>
                <a:ext cx="12" cy="11"/>
              </a:xfrm>
              <a:custGeom>
                <a:avLst/>
                <a:gdLst>
                  <a:gd name="T0" fmla="*/ 4 w 16"/>
                  <a:gd name="T1" fmla="*/ 0 h 14"/>
                  <a:gd name="T2" fmla="*/ 2 w 16"/>
                  <a:gd name="T3" fmla="*/ 1 h 14"/>
                  <a:gd name="T4" fmla="*/ 2 w 16"/>
                  <a:gd name="T5" fmla="*/ 1 h 14"/>
                  <a:gd name="T6" fmla="*/ 4 w 16"/>
                  <a:gd name="T7" fmla="*/ 10 h 14"/>
                  <a:gd name="T8" fmla="*/ 4 w 16"/>
                  <a:gd name="T9" fmla="*/ 10 h 14"/>
                  <a:gd name="T10" fmla="*/ 8 w 16"/>
                  <a:gd name="T11" fmla="*/ 13 h 14"/>
                  <a:gd name="T12" fmla="*/ 12 w 16"/>
                  <a:gd name="T13" fmla="*/ 14 h 14"/>
                  <a:gd name="T14" fmla="*/ 14 w 16"/>
                  <a:gd name="T15" fmla="*/ 14 h 14"/>
                  <a:gd name="T16" fmla="*/ 11 w 16"/>
                  <a:gd name="T17" fmla="*/ 4 h 14"/>
                  <a:gd name="T18" fmla="*/ 4 w 16"/>
                  <a:gd name="T19" fmla="*/ 0 h 14"/>
                  <a:gd name="T20" fmla="*/ 4 w 16"/>
                  <a:gd name="T21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" h="14">
                    <a:moveTo>
                      <a:pt x="4" y="0"/>
                    </a:moveTo>
                    <a:cubicBezTo>
                      <a:pt x="3" y="0"/>
                      <a:pt x="2" y="0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0" y="2"/>
                      <a:pt x="1" y="6"/>
                      <a:pt x="4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6" y="11"/>
                      <a:pt x="7" y="12"/>
                      <a:pt x="8" y="13"/>
                    </a:cubicBezTo>
                    <a:cubicBezTo>
                      <a:pt x="10" y="14"/>
                      <a:pt x="11" y="14"/>
                      <a:pt x="12" y="14"/>
                    </a:cubicBezTo>
                    <a:cubicBezTo>
                      <a:pt x="13" y="14"/>
                      <a:pt x="14" y="14"/>
                      <a:pt x="14" y="14"/>
                    </a:cubicBezTo>
                    <a:cubicBezTo>
                      <a:pt x="16" y="12"/>
                      <a:pt x="14" y="8"/>
                      <a:pt x="11" y="4"/>
                    </a:cubicBezTo>
                    <a:cubicBezTo>
                      <a:pt x="9" y="1"/>
                      <a:pt x="6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4" name="Freeform 145">
                <a:extLst>
                  <a:ext uri="{FF2B5EF4-FFF2-40B4-BE49-F238E27FC236}">
                    <a16:creationId xmlns:a16="http://schemas.microsoft.com/office/drawing/2014/main" xmlns="" id="{ED944236-AD8B-4FC3-B50B-6FFE8FB9B64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120" y="794"/>
                <a:ext cx="741" cy="817"/>
              </a:xfrm>
              <a:custGeom>
                <a:avLst/>
                <a:gdLst>
                  <a:gd name="T0" fmla="*/ 653 w 960"/>
                  <a:gd name="T1" fmla="*/ 570 h 1057"/>
                  <a:gd name="T2" fmla="*/ 652 w 960"/>
                  <a:gd name="T3" fmla="*/ 571 h 1057"/>
                  <a:gd name="T4" fmla="*/ 651 w 960"/>
                  <a:gd name="T5" fmla="*/ 571 h 1057"/>
                  <a:gd name="T6" fmla="*/ 919 w 960"/>
                  <a:gd name="T7" fmla="*/ 981 h 1057"/>
                  <a:gd name="T8" fmla="*/ 935 w 960"/>
                  <a:gd name="T9" fmla="*/ 1011 h 1057"/>
                  <a:gd name="T10" fmla="*/ 958 w 960"/>
                  <a:gd name="T11" fmla="*/ 1057 h 1057"/>
                  <a:gd name="T12" fmla="*/ 959 w 960"/>
                  <a:gd name="T13" fmla="*/ 1056 h 1057"/>
                  <a:gd name="T14" fmla="*/ 960 w 960"/>
                  <a:gd name="T15" fmla="*/ 1056 h 1057"/>
                  <a:gd name="T16" fmla="*/ 937 w 960"/>
                  <a:gd name="T17" fmla="*/ 1011 h 1057"/>
                  <a:gd name="T18" fmla="*/ 920 w 960"/>
                  <a:gd name="T19" fmla="*/ 980 h 1057"/>
                  <a:gd name="T20" fmla="*/ 653 w 960"/>
                  <a:gd name="T21" fmla="*/ 570 h 1057"/>
                  <a:gd name="T22" fmla="*/ 626 w 960"/>
                  <a:gd name="T23" fmla="*/ 549 h 1057"/>
                  <a:gd name="T24" fmla="*/ 553 w 960"/>
                  <a:gd name="T25" fmla="*/ 607 h 1057"/>
                  <a:gd name="T26" fmla="*/ 559 w 960"/>
                  <a:gd name="T27" fmla="*/ 613 h 1057"/>
                  <a:gd name="T28" fmla="*/ 559 w 960"/>
                  <a:gd name="T29" fmla="*/ 614 h 1057"/>
                  <a:gd name="T30" fmla="*/ 631 w 960"/>
                  <a:gd name="T31" fmla="*/ 557 h 1057"/>
                  <a:gd name="T32" fmla="*/ 630 w 960"/>
                  <a:gd name="T33" fmla="*/ 555 h 1057"/>
                  <a:gd name="T34" fmla="*/ 626 w 960"/>
                  <a:gd name="T35" fmla="*/ 549 h 1057"/>
                  <a:gd name="T36" fmla="*/ 142 w 960"/>
                  <a:gd name="T37" fmla="*/ 199 h 1057"/>
                  <a:gd name="T38" fmla="*/ 141 w 960"/>
                  <a:gd name="T39" fmla="*/ 199 h 1057"/>
                  <a:gd name="T40" fmla="*/ 140 w 960"/>
                  <a:gd name="T41" fmla="*/ 200 h 1057"/>
                  <a:gd name="T42" fmla="*/ 537 w 960"/>
                  <a:gd name="T43" fmla="*/ 600 h 1057"/>
                  <a:gd name="T44" fmla="*/ 538 w 960"/>
                  <a:gd name="T45" fmla="*/ 599 h 1057"/>
                  <a:gd name="T46" fmla="*/ 539 w 960"/>
                  <a:gd name="T47" fmla="*/ 598 h 1057"/>
                  <a:gd name="T48" fmla="*/ 142 w 960"/>
                  <a:gd name="T49" fmla="*/ 199 h 1057"/>
                  <a:gd name="T50" fmla="*/ 165 w 960"/>
                  <a:gd name="T51" fmla="*/ 130 h 1057"/>
                  <a:gd name="T52" fmla="*/ 124 w 960"/>
                  <a:gd name="T53" fmla="*/ 176 h 1057"/>
                  <a:gd name="T54" fmla="*/ 125 w 960"/>
                  <a:gd name="T55" fmla="*/ 178 h 1057"/>
                  <a:gd name="T56" fmla="*/ 132 w 960"/>
                  <a:gd name="T57" fmla="*/ 183 h 1057"/>
                  <a:gd name="T58" fmla="*/ 173 w 960"/>
                  <a:gd name="T59" fmla="*/ 136 h 1057"/>
                  <a:gd name="T60" fmla="*/ 167 w 960"/>
                  <a:gd name="T61" fmla="*/ 131 h 1057"/>
                  <a:gd name="T62" fmla="*/ 165 w 960"/>
                  <a:gd name="T63" fmla="*/ 130 h 1057"/>
                  <a:gd name="T64" fmla="*/ 2 w 960"/>
                  <a:gd name="T65" fmla="*/ 0 h 1057"/>
                  <a:gd name="T66" fmla="*/ 2 w 960"/>
                  <a:gd name="T67" fmla="*/ 1 h 1057"/>
                  <a:gd name="T68" fmla="*/ 0 w 960"/>
                  <a:gd name="T69" fmla="*/ 2 h 1057"/>
                  <a:gd name="T70" fmla="*/ 156 w 960"/>
                  <a:gd name="T71" fmla="*/ 118 h 1057"/>
                  <a:gd name="T72" fmla="*/ 156 w 960"/>
                  <a:gd name="T73" fmla="*/ 117 h 1057"/>
                  <a:gd name="T74" fmla="*/ 157 w 960"/>
                  <a:gd name="T75" fmla="*/ 117 h 1057"/>
                  <a:gd name="T76" fmla="*/ 159 w 960"/>
                  <a:gd name="T77" fmla="*/ 117 h 1057"/>
                  <a:gd name="T78" fmla="*/ 2 w 960"/>
                  <a:gd name="T79" fmla="*/ 0 h 10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960" h="1057">
                    <a:moveTo>
                      <a:pt x="653" y="570"/>
                    </a:moveTo>
                    <a:cubicBezTo>
                      <a:pt x="653" y="570"/>
                      <a:pt x="652" y="571"/>
                      <a:pt x="652" y="571"/>
                    </a:cubicBezTo>
                    <a:cubicBezTo>
                      <a:pt x="652" y="571"/>
                      <a:pt x="651" y="571"/>
                      <a:pt x="651" y="571"/>
                    </a:cubicBezTo>
                    <a:cubicBezTo>
                      <a:pt x="752" y="701"/>
                      <a:pt x="841" y="838"/>
                      <a:pt x="919" y="981"/>
                    </a:cubicBezTo>
                    <a:cubicBezTo>
                      <a:pt x="924" y="991"/>
                      <a:pt x="930" y="1001"/>
                      <a:pt x="935" y="1011"/>
                    </a:cubicBezTo>
                    <a:cubicBezTo>
                      <a:pt x="943" y="1027"/>
                      <a:pt x="951" y="1042"/>
                      <a:pt x="958" y="1057"/>
                    </a:cubicBezTo>
                    <a:cubicBezTo>
                      <a:pt x="959" y="1057"/>
                      <a:pt x="959" y="1056"/>
                      <a:pt x="959" y="1056"/>
                    </a:cubicBezTo>
                    <a:cubicBezTo>
                      <a:pt x="959" y="1056"/>
                      <a:pt x="960" y="1056"/>
                      <a:pt x="960" y="1056"/>
                    </a:cubicBezTo>
                    <a:cubicBezTo>
                      <a:pt x="952" y="1041"/>
                      <a:pt x="945" y="1026"/>
                      <a:pt x="937" y="1011"/>
                    </a:cubicBezTo>
                    <a:cubicBezTo>
                      <a:pt x="931" y="1000"/>
                      <a:pt x="926" y="990"/>
                      <a:pt x="920" y="980"/>
                    </a:cubicBezTo>
                    <a:cubicBezTo>
                      <a:pt x="843" y="837"/>
                      <a:pt x="755" y="700"/>
                      <a:pt x="653" y="570"/>
                    </a:cubicBezTo>
                    <a:moveTo>
                      <a:pt x="626" y="549"/>
                    </a:moveTo>
                    <a:cubicBezTo>
                      <a:pt x="602" y="568"/>
                      <a:pt x="578" y="587"/>
                      <a:pt x="553" y="607"/>
                    </a:cubicBezTo>
                    <a:cubicBezTo>
                      <a:pt x="555" y="609"/>
                      <a:pt x="557" y="611"/>
                      <a:pt x="559" y="613"/>
                    </a:cubicBezTo>
                    <a:cubicBezTo>
                      <a:pt x="559" y="614"/>
                      <a:pt x="559" y="614"/>
                      <a:pt x="559" y="614"/>
                    </a:cubicBezTo>
                    <a:cubicBezTo>
                      <a:pt x="583" y="595"/>
                      <a:pt x="607" y="576"/>
                      <a:pt x="631" y="557"/>
                    </a:cubicBezTo>
                    <a:cubicBezTo>
                      <a:pt x="631" y="556"/>
                      <a:pt x="631" y="556"/>
                      <a:pt x="630" y="555"/>
                    </a:cubicBezTo>
                    <a:cubicBezTo>
                      <a:pt x="629" y="553"/>
                      <a:pt x="627" y="551"/>
                      <a:pt x="626" y="549"/>
                    </a:cubicBezTo>
                    <a:moveTo>
                      <a:pt x="142" y="199"/>
                    </a:moveTo>
                    <a:cubicBezTo>
                      <a:pt x="142" y="199"/>
                      <a:pt x="142" y="199"/>
                      <a:pt x="141" y="199"/>
                    </a:cubicBezTo>
                    <a:cubicBezTo>
                      <a:pt x="141" y="200"/>
                      <a:pt x="140" y="200"/>
                      <a:pt x="140" y="200"/>
                    </a:cubicBezTo>
                    <a:cubicBezTo>
                      <a:pt x="289" y="322"/>
                      <a:pt x="421" y="457"/>
                      <a:pt x="537" y="600"/>
                    </a:cubicBezTo>
                    <a:cubicBezTo>
                      <a:pt x="537" y="599"/>
                      <a:pt x="537" y="599"/>
                      <a:pt x="538" y="599"/>
                    </a:cubicBezTo>
                    <a:cubicBezTo>
                      <a:pt x="538" y="599"/>
                      <a:pt x="538" y="598"/>
                      <a:pt x="539" y="598"/>
                    </a:cubicBezTo>
                    <a:cubicBezTo>
                      <a:pt x="422" y="454"/>
                      <a:pt x="291" y="320"/>
                      <a:pt x="142" y="199"/>
                    </a:cubicBezTo>
                    <a:moveTo>
                      <a:pt x="165" y="130"/>
                    </a:moveTo>
                    <a:cubicBezTo>
                      <a:pt x="151" y="145"/>
                      <a:pt x="138" y="161"/>
                      <a:pt x="124" y="176"/>
                    </a:cubicBezTo>
                    <a:cubicBezTo>
                      <a:pt x="125" y="177"/>
                      <a:pt x="125" y="177"/>
                      <a:pt x="125" y="178"/>
                    </a:cubicBezTo>
                    <a:cubicBezTo>
                      <a:pt x="128" y="179"/>
                      <a:pt x="130" y="181"/>
                      <a:pt x="132" y="183"/>
                    </a:cubicBezTo>
                    <a:cubicBezTo>
                      <a:pt x="146" y="167"/>
                      <a:pt x="159" y="151"/>
                      <a:pt x="173" y="136"/>
                    </a:cubicBezTo>
                    <a:cubicBezTo>
                      <a:pt x="171" y="134"/>
                      <a:pt x="169" y="133"/>
                      <a:pt x="167" y="131"/>
                    </a:cubicBezTo>
                    <a:cubicBezTo>
                      <a:pt x="166" y="130"/>
                      <a:pt x="165" y="130"/>
                      <a:pt x="165" y="130"/>
                    </a:cubicBezTo>
                    <a:moveTo>
                      <a:pt x="2" y="0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2"/>
                      <a:pt x="1" y="2"/>
                      <a:pt x="0" y="2"/>
                    </a:cubicBezTo>
                    <a:cubicBezTo>
                      <a:pt x="54" y="40"/>
                      <a:pt x="105" y="78"/>
                      <a:pt x="156" y="118"/>
                    </a:cubicBezTo>
                    <a:cubicBezTo>
                      <a:pt x="156" y="117"/>
                      <a:pt x="156" y="117"/>
                      <a:pt x="156" y="117"/>
                    </a:cubicBezTo>
                    <a:cubicBezTo>
                      <a:pt x="156" y="117"/>
                      <a:pt x="157" y="117"/>
                      <a:pt x="157" y="117"/>
                    </a:cubicBezTo>
                    <a:cubicBezTo>
                      <a:pt x="158" y="117"/>
                      <a:pt x="158" y="117"/>
                      <a:pt x="159" y="117"/>
                    </a:cubicBezTo>
                    <a:cubicBezTo>
                      <a:pt x="108" y="77"/>
                      <a:pt x="56" y="38"/>
                      <a:pt x="2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5" name="Freeform 146">
                <a:extLst>
                  <a:ext uri="{FF2B5EF4-FFF2-40B4-BE49-F238E27FC236}">
                    <a16:creationId xmlns:a16="http://schemas.microsoft.com/office/drawing/2014/main" xmlns="" id="{247B99E4-DAC0-4F1B-B682-EE44B3E923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58" y="1610"/>
                <a:ext cx="22" cy="34"/>
              </a:xfrm>
              <a:custGeom>
                <a:avLst/>
                <a:gdLst>
                  <a:gd name="T0" fmla="*/ 4 w 29"/>
                  <a:gd name="T1" fmla="*/ 0 h 44"/>
                  <a:gd name="T2" fmla="*/ 4 w 29"/>
                  <a:gd name="T3" fmla="*/ 0 h 44"/>
                  <a:gd name="T4" fmla="*/ 3 w 29"/>
                  <a:gd name="T5" fmla="*/ 0 h 44"/>
                  <a:gd name="T6" fmla="*/ 2 w 29"/>
                  <a:gd name="T7" fmla="*/ 1 h 44"/>
                  <a:gd name="T8" fmla="*/ 8 w 29"/>
                  <a:gd name="T9" fmla="*/ 25 h 44"/>
                  <a:gd name="T10" fmla="*/ 24 w 29"/>
                  <a:gd name="T11" fmla="*/ 44 h 44"/>
                  <a:gd name="T12" fmla="*/ 24 w 29"/>
                  <a:gd name="T13" fmla="*/ 44 h 44"/>
                  <a:gd name="T14" fmla="*/ 20 w 29"/>
                  <a:gd name="T15" fmla="*/ 19 h 44"/>
                  <a:gd name="T16" fmla="*/ 4 w 29"/>
                  <a:gd name="T17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9" h="44">
                    <a:moveTo>
                      <a:pt x="4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3" y="0"/>
                      <a:pt x="3" y="0"/>
                    </a:cubicBezTo>
                    <a:cubicBezTo>
                      <a:pt x="3" y="0"/>
                      <a:pt x="3" y="1"/>
                      <a:pt x="2" y="1"/>
                    </a:cubicBezTo>
                    <a:cubicBezTo>
                      <a:pt x="0" y="4"/>
                      <a:pt x="2" y="14"/>
                      <a:pt x="8" y="25"/>
                    </a:cubicBezTo>
                    <a:cubicBezTo>
                      <a:pt x="13" y="37"/>
                      <a:pt x="20" y="44"/>
                      <a:pt x="24" y="44"/>
                    </a:cubicBezTo>
                    <a:cubicBezTo>
                      <a:pt x="24" y="44"/>
                      <a:pt x="24" y="44"/>
                      <a:pt x="24" y="44"/>
                    </a:cubicBezTo>
                    <a:cubicBezTo>
                      <a:pt x="29" y="42"/>
                      <a:pt x="26" y="31"/>
                      <a:pt x="20" y="19"/>
                    </a:cubicBezTo>
                    <a:cubicBezTo>
                      <a:pt x="15" y="8"/>
                      <a:pt x="8" y="0"/>
                      <a:pt x="4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6" name="Freeform 147">
                <a:extLst>
                  <a:ext uri="{FF2B5EF4-FFF2-40B4-BE49-F238E27FC236}">
                    <a16:creationId xmlns:a16="http://schemas.microsoft.com/office/drawing/2014/main" xmlns="" id="{883265AA-0667-4EAF-AC20-CB1DC85A9F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97" y="1204"/>
                <a:ext cx="28" cy="31"/>
              </a:xfrm>
              <a:custGeom>
                <a:avLst/>
                <a:gdLst>
                  <a:gd name="T0" fmla="*/ 4 w 36"/>
                  <a:gd name="T1" fmla="*/ 0 h 41"/>
                  <a:gd name="T2" fmla="*/ 3 w 36"/>
                  <a:gd name="T3" fmla="*/ 1 h 41"/>
                  <a:gd name="T4" fmla="*/ 8 w 36"/>
                  <a:gd name="T5" fmla="*/ 19 h 41"/>
                  <a:gd name="T6" fmla="*/ 12 w 36"/>
                  <a:gd name="T7" fmla="*/ 25 h 41"/>
                  <a:gd name="T8" fmla="*/ 13 w 36"/>
                  <a:gd name="T9" fmla="*/ 27 h 41"/>
                  <a:gd name="T10" fmla="*/ 32 w 36"/>
                  <a:gd name="T11" fmla="*/ 41 h 41"/>
                  <a:gd name="T12" fmla="*/ 33 w 36"/>
                  <a:gd name="T13" fmla="*/ 41 h 41"/>
                  <a:gd name="T14" fmla="*/ 34 w 36"/>
                  <a:gd name="T15" fmla="*/ 41 h 41"/>
                  <a:gd name="T16" fmla="*/ 35 w 36"/>
                  <a:gd name="T17" fmla="*/ 40 h 41"/>
                  <a:gd name="T18" fmla="*/ 24 w 36"/>
                  <a:gd name="T19" fmla="*/ 16 h 41"/>
                  <a:gd name="T20" fmla="*/ 4 w 36"/>
                  <a:gd name="T21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6" h="41">
                    <a:moveTo>
                      <a:pt x="4" y="0"/>
                    </a:moveTo>
                    <a:cubicBezTo>
                      <a:pt x="4" y="0"/>
                      <a:pt x="3" y="1"/>
                      <a:pt x="3" y="1"/>
                    </a:cubicBezTo>
                    <a:cubicBezTo>
                      <a:pt x="0" y="3"/>
                      <a:pt x="3" y="10"/>
                      <a:pt x="8" y="19"/>
                    </a:cubicBezTo>
                    <a:cubicBezTo>
                      <a:pt x="9" y="21"/>
                      <a:pt x="11" y="23"/>
                      <a:pt x="12" y="25"/>
                    </a:cubicBezTo>
                    <a:cubicBezTo>
                      <a:pt x="13" y="26"/>
                      <a:pt x="13" y="26"/>
                      <a:pt x="13" y="27"/>
                    </a:cubicBezTo>
                    <a:cubicBezTo>
                      <a:pt x="21" y="35"/>
                      <a:pt x="29" y="41"/>
                      <a:pt x="32" y="41"/>
                    </a:cubicBezTo>
                    <a:cubicBezTo>
                      <a:pt x="33" y="41"/>
                      <a:pt x="33" y="41"/>
                      <a:pt x="33" y="41"/>
                    </a:cubicBezTo>
                    <a:cubicBezTo>
                      <a:pt x="33" y="41"/>
                      <a:pt x="34" y="41"/>
                      <a:pt x="34" y="41"/>
                    </a:cubicBezTo>
                    <a:cubicBezTo>
                      <a:pt x="34" y="41"/>
                      <a:pt x="35" y="40"/>
                      <a:pt x="35" y="40"/>
                    </a:cubicBezTo>
                    <a:cubicBezTo>
                      <a:pt x="36" y="36"/>
                      <a:pt x="31" y="26"/>
                      <a:pt x="24" y="16"/>
                    </a:cubicBezTo>
                    <a:cubicBezTo>
                      <a:pt x="16" y="7"/>
                      <a:pt x="8" y="0"/>
                      <a:pt x="4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7" name="Freeform 148">
                <a:extLst>
                  <a:ext uri="{FF2B5EF4-FFF2-40B4-BE49-F238E27FC236}">
                    <a16:creationId xmlns:a16="http://schemas.microsoft.com/office/drawing/2014/main" xmlns="" id="{4705AE0B-F9B4-4E63-B007-40CA626550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92" y="776"/>
                <a:ext cx="29" cy="20"/>
              </a:xfrm>
              <a:custGeom>
                <a:avLst/>
                <a:gdLst>
                  <a:gd name="T0" fmla="*/ 4 w 38"/>
                  <a:gd name="T1" fmla="*/ 0 h 26"/>
                  <a:gd name="T2" fmla="*/ 2 w 38"/>
                  <a:gd name="T3" fmla="*/ 1 h 26"/>
                  <a:gd name="T4" fmla="*/ 17 w 38"/>
                  <a:gd name="T5" fmla="*/ 18 h 26"/>
                  <a:gd name="T6" fmla="*/ 35 w 38"/>
                  <a:gd name="T7" fmla="*/ 26 h 26"/>
                  <a:gd name="T8" fmla="*/ 36 w 38"/>
                  <a:gd name="T9" fmla="*/ 26 h 26"/>
                  <a:gd name="T10" fmla="*/ 38 w 38"/>
                  <a:gd name="T11" fmla="*/ 25 h 26"/>
                  <a:gd name="T12" fmla="*/ 38 w 38"/>
                  <a:gd name="T13" fmla="*/ 24 h 26"/>
                  <a:gd name="T14" fmla="*/ 24 w 38"/>
                  <a:gd name="T15" fmla="*/ 8 h 26"/>
                  <a:gd name="T16" fmla="*/ 4 w 38"/>
                  <a:gd name="T17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26">
                    <a:moveTo>
                      <a:pt x="4" y="0"/>
                    </a:moveTo>
                    <a:cubicBezTo>
                      <a:pt x="3" y="0"/>
                      <a:pt x="2" y="0"/>
                      <a:pt x="2" y="1"/>
                    </a:cubicBezTo>
                    <a:cubicBezTo>
                      <a:pt x="0" y="3"/>
                      <a:pt x="7" y="11"/>
                      <a:pt x="17" y="18"/>
                    </a:cubicBezTo>
                    <a:cubicBezTo>
                      <a:pt x="24" y="23"/>
                      <a:pt x="31" y="26"/>
                      <a:pt x="35" y="26"/>
                    </a:cubicBezTo>
                    <a:cubicBezTo>
                      <a:pt x="36" y="26"/>
                      <a:pt x="36" y="26"/>
                      <a:pt x="36" y="26"/>
                    </a:cubicBezTo>
                    <a:cubicBezTo>
                      <a:pt x="37" y="26"/>
                      <a:pt x="38" y="26"/>
                      <a:pt x="38" y="25"/>
                    </a:cubicBezTo>
                    <a:cubicBezTo>
                      <a:pt x="38" y="25"/>
                      <a:pt x="38" y="25"/>
                      <a:pt x="38" y="24"/>
                    </a:cubicBezTo>
                    <a:cubicBezTo>
                      <a:pt x="38" y="21"/>
                      <a:pt x="32" y="15"/>
                      <a:pt x="24" y="8"/>
                    </a:cubicBezTo>
                    <a:cubicBezTo>
                      <a:pt x="16" y="3"/>
                      <a:pt x="8" y="0"/>
                      <a:pt x="4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8" name="Freeform 149">
                <a:extLst>
                  <a:ext uri="{FF2B5EF4-FFF2-40B4-BE49-F238E27FC236}">
                    <a16:creationId xmlns:a16="http://schemas.microsoft.com/office/drawing/2014/main" xmlns="" id="{F2C92840-4268-4BAC-BC57-7814C18A43E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34" y="1256"/>
                <a:ext cx="27" cy="30"/>
              </a:xfrm>
              <a:custGeom>
                <a:avLst/>
                <a:gdLst>
                  <a:gd name="T0" fmla="*/ 3 w 35"/>
                  <a:gd name="T1" fmla="*/ 0 h 39"/>
                  <a:gd name="T2" fmla="*/ 3 w 35"/>
                  <a:gd name="T3" fmla="*/ 0 h 39"/>
                  <a:gd name="T4" fmla="*/ 2 w 35"/>
                  <a:gd name="T5" fmla="*/ 1 h 39"/>
                  <a:gd name="T6" fmla="*/ 1 w 35"/>
                  <a:gd name="T7" fmla="*/ 2 h 39"/>
                  <a:gd name="T8" fmla="*/ 11 w 35"/>
                  <a:gd name="T9" fmla="*/ 24 h 39"/>
                  <a:gd name="T10" fmla="*/ 30 w 35"/>
                  <a:gd name="T11" fmla="*/ 39 h 39"/>
                  <a:gd name="T12" fmla="*/ 32 w 35"/>
                  <a:gd name="T13" fmla="*/ 39 h 39"/>
                  <a:gd name="T14" fmla="*/ 23 w 35"/>
                  <a:gd name="T15" fmla="*/ 16 h 39"/>
                  <a:gd name="T16" fmla="*/ 23 w 35"/>
                  <a:gd name="T17" fmla="*/ 15 h 39"/>
                  <a:gd name="T18" fmla="*/ 17 w 35"/>
                  <a:gd name="T19" fmla="*/ 9 h 39"/>
                  <a:gd name="T20" fmla="*/ 3 w 35"/>
                  <a:gd name="T21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5" h="39">
                    <a:moveTo>
                      <a:pt x="3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0" y="6"/>
                      <a:pt x="4" y="15"/>
                      <a:pt x="11" y="24"/>
                    </a:cubicBezTo>
                    <a:cubicBezTo>
                      <a:pt x="18" y="33"/>
                      <a:pt x="26" y="39"/>
                      <a:pt x="30" y="39"/>
                    </a:cubicBezTo>
                    <a:cubicBezTo>
                      <a:pt x="31" y="39"/>
                      <a:pt x="31" y="39"/>
                      <a:pt x="32" y="39"/>
                    </a:cubicBezTo>
                    <a:cubicBezTo>
                      <a:pt x="35" y="36"/>
                      <a:pt x="31" y="26"/>
                      <a:pt x="23" y="16"/>
                    </a:cubicBezTo>
                    <a:cubicBezTo>
                      <a:pt x="23" y="16"/>
                      <a:pt x="23" y="16"/>
                      <a:pt x="23" y="15"/>
                    </a:cubicBezTo>
                    <a:cubicBezTo>
                      <a:pt x="21" y="13"/>
                      <a:pt x="19" y="11"/>
                      <a:pt x="17" y="9"/>
                    </a:cubicBezTo>
                    <a:cubicBezTo>
                      <a:pt x="12" y="3"/>
                      <a:pt x="6" y="0"/>
                      <a:pt x="3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9" name="Freeform 150">
                <a:extLst>
                  <a:ext uri="{FF2B5EF4-FFF2-40B4-BE49-F238E27FC236}">
                    <a16:creationId xmlns:a16="http://schemas.microsoft.com/office/drawing/2014/main" xmlns="" id="{91390966-404F-4623-8BCE-F7992FA2ABB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96" y="923"/>
                <a:ext cx="34" cy="26"/>
              </a:xfrm>
              <a:custGeom>
                <a:avLst/>
                <a:gdLst>
                  <a:gd name="T0" fmla="*/ 6 w 44"/>
                  <a:gd name="T1" fmla="*/ 0 h 34"/>
                  <a:gd name="T2" fmla="*/ 3 w 44"/>
                  <a:gd name="T3" fmla="*/ 1 h 34"/>
                  <a:gd name="T4" fmla="*/ 18 w 44"/>
                  <a:gd name="T5" fmla="*/ 23 h 34"/>
                  <a:gd name="T6" fmla="*/ 40 w 44"/>
                  <a:gd name="T7" fmla="*/ 34 h 34"/>
                  <a:gd name="T8" fmla="*/ 41 w 44"/>
                  <a:gd name="T9" fmla="*/ 34 h 34"/>
                  <a:gd name="T10" fmla="*/ 42 w 44"/>
                  <a:gd name="T11" fmla="*/ 33 h 34"/>
                  <a:gd name="T12" fmla="*/ 43 w 44"/>
                  <a:gd name="T13" fmla="*/ 33 h 34"/>
                  <a:gd name="T14" fmla="*/ 33 w 44"/>
                  <a:gd name="T15" fmla="*/ 17 h 34"/>
                  <a:gd name="T16" fmla="*/ 26 w 44"/>
                  <a:gd name="T17" fmla="*/ 12 h 34"/>
                  <a:gd name="T18" fmla="*/ 25 w 44"/>
                  <a:gd name="T19" fmla="*/ 10 h 34"/>
                  <a:gd name="T20" fmla="*/ 6 w 44"/>
                  <a:gd name="T21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4" h="34">
                    <a:moveTo>
                      <a:pt x="6" y="0"/>
                    </a:moveTo>
                    <a:cubicBezTo>
                      <a:pt x="4" y="0"/>
                      <a:pt x="3" y="0"/>
                      <a:pt x="3" y="1"/>
                    </a:cubicBezTo>
                    <a:cubicBezTo>
                      <a:pt x="0" y="5"/>
                      <a:pt x="7" y="14"/>
                      <a:pt x="18" y="23"/>
                    </a:cubicBezTo>
                    <a:cubicBezTo>
                      <a:pt x="26" y="29"/>
                      <a:pt x="35" y="34"/>
                      <a:pt x="40" y="34"/>
                    </a:cubicBezTo>
                    <a:cubicBezTo>
                      <a:pt x="40" y="34"/>
                      <a:pt x="40" y="34"/>
                      <a:pt x="41" y="34"/>
                    </a:cubicBezTo>
                    <a:cubicBezTo>
                      <a:pt x="41" y="34"/>
                      <a:pt x="42" y="34"/>
                      <a:pt x="42" y="33"/>
                    </a:cubicBezTo>
                    <a:cubicBezTo>
                      <a:pt x="43" y="33"/>
                      <a:pt x="43" y="33"/>
                      <a:pt x="43" y="33"/>
                    </a:cubicBezTo>
                    <a:cubicBezTo>
                      <a:pt x="44" y="30"/>
                      <a:pt x="40" y="24"/>
                      <a:pt x="33" y="17"/>
                    </a:cubicBezTo>
                    <a:cubicBezTo>
                      <a:pt x="31" y="15"/>
                      <a:pt x="29" y="13"/>
                      <a:pt x="26" y="12"/>
                    </a:cubicBezTo>
                    <a:cubicBezTo>
                      <a:pt x="26" y="11"/>
                      <a:pt x="26" y="11"/>
                      <a:pt x="25" y="10"/>
                    </a:cubicBezTo>
                    <a:cubicBezTo>
                      <a:pt x="17" y="4"/>
                      <a:pt x="10" y="0"/>
                      <a:pt x="6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0" name="Freeform 151">
                <a:extLst>
                  <a:ext uri="{FF2B5EF4-FFF2-40B4-BE49-F238E27FC236}">
                    <a16:creationId xmlns:a16="http://schemas.microsoft.com/office/drawing/2014/main" xmlns="" id="{F13EE44C-2A29-4362-9706-9A9529A467C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39" y="885"/>
                <a:ext cx="22" cy="17"/>
              </a:xfrm>
              <a:custGeom>
                <a:avLst/>
                <a:gdLst>
                  <a:gd name="T0" fmla="*/ 2 w 28"/>
                  <a:gd name="T1" fmla="*/ 0 h 22"/>
                  <a:gd name="T2" fmla="*/ 1 w 28"/>
                  <a:gd name="T3" fmla="*/ 0 h 22"/>
                  <a:gd name="T4" fmla="*/ 1 w 28"/>
                  <a:gd name="T5" fmla="*/ 1 h 22"/>
                  <a:gd name="T6" fmla="*/ 10 w 28"/>
                  <a:gd name="T7" fmla="*/ 13 h 22"/>
                  <a:gd name="T8" fmla="*/ 12 w 28"/>
                  <a:gd name="T9" fmla="*/ 14 h 22"/>
                  <a:gd name="T10" fmla="*/ 18 w 28"/>
                  <a:gd name="T11" fmla="*/ 19 h 22"/>
                  <a:gd name="T12" fmla="*/ 25 w 28"/>
                  <a:gd name="T13" fmla="*/ 22 h 22"/>
                  <a:gd name="T14" fmla="*/ 26 w 28"/>
                  <a:gd name="T15" fmla="*/ 21 h 22"/>
                  <a:gd name="T16" fmla="*/ 17 w 28"/>
                  <a:gd name="T17" fmla="*/ 7 h 22"/>
                  <a:gd name="T18" fmla="*/ 4 w 28"/>
                  <a:gd name="T19" fmla="*/ 0 h 22"/>
                  <a:gd name="T20" fmla="*/ 2 w 28"/>
                  <a:gd name="T21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" h="22">
                    <a:moveTo>
                      <a:pt x="2" y="0"/>
                    </a:move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0" y="3"/>
                      <a:pt x="3" y="8"/>
                      <a:pt x="10" y="13"/>
                    </a:cubicBezTo>
                    <a:cubicBezTo>
                      <a:pt x="10" y="13"/>
                      <a:pt x="11" y="13"/>
                      <a:pt x="12" y="14"/>
                    </a:cubicBezTo>
                    <a:cubicBezTo>
                      <a:pt x="14" y="16"/>
                      <a:pt x="16" y="17"/>
                      <a:pt x="18" y="19"/>
                    </a:cubicBezTo>
                    <a:cubicBezTo>
                      <a:pt x="21" y="21"/>
                      <a:pt x="24" y="22"/>
                      <a:pt x="25" y="22"/>
                    </a:cubicBezTo>
                    <a:cubicBezTo>
                      <a:pt x="26" y="22"/>
                      <a:pt x="26" y="21"/>
                      <a:pt x="26" y="21"/>
                    </a:cubicBezTo>
                    <a:cubicBezTo>
                      <a:pt x="28" y="19"/>
                      <a:pt x="23" y="13"/>
                      <a:pt x="17" y="7"/>
                    </a:cubicBezTo>
                    <a:cubicBezTo>
                      <a:pt x="12" y="3"/>
                      <a:pt x="7" y="0"/>
                      <a:pt x="4" y="0"/>
                    </a:cubicBezTo>
                    <a:cubicBezTo>
                      <a:pt x="3" y="0"/>
                      <a:pt x="3" y="0"/>
                      <a:pt x="2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1" name="Freeform 152">
                <a:extLst>
                  <a:ext uri="{FF2B5EF4-FFF2-40B4-BE49-F238E27FC236}">
                    <a16:creationId xmlns:a16="http://schemas.microsoft.com/office/drawing/2014/main" xmlns="" id="{99AABB2A-7178-4DD2-B5E4-44E6884E5FA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293" y="2326"/>
                <a:ext cx="123" cy="978"/>
              </a:xfrm>
              <a:custGeom>
                <a:avLst/>
                <a:gdLst>
                  <a:gd name="T0" fmla="*/ 156 w 159"/>
                  <a:gd name="T1" fmla="*/ 748 h 1267"/>
                  <a:gd name="T2" fmla="*/ 66 w 159"/>
                  <a:gd name="T3" fmla="*/ 1266 h 1267"/>
                  <a:gd name="T4" fmla="*/ 67 w 159"/>
                  <a:gd name="T5" fmla="*/ 1266 h 1267"/>
                  <a:gd name="T6" fmla="*/ 68 w 159"/>
                  <a:gd name="T7" fmla="*/ 1266 h 1267"/>
                  <a:gd name="T8" fmla="*/ 70 w 159"/>
                  <a:gd name="T9" fmla="*/ 1267 h 1267"/>
                  <a:gd name="T10" fmla="*/ 159 w 159"/>
                  <a:gd name="T11" fmla="*/ 749 h 1267"/>
                  <a:gd name="T12" fmla="*/ 159 w 159"/>
                  <a:gd name="T13" fmla="*/ 749 h 1267"/>
                  <a:gd name="T14" fmla="*/ 158 w 159"/>
                  <a:gd name="T15" fmla="*/ 749 h 1267"/>
                  <a:gd name="T16" fmla="*/ 156 w 159"/>
                  <a:gd name="T17" fmla="*/ 748 h 1267"/>
                  <a:gd name="T18" fmla="*/ 33 w 159"/>
                  <a:gd name="T19" fmla="*/ 713 h 1267"/>
                  <a:gd name="T20" fmla="*/ 33 w 159"/>
                  <a:gd name="T21" fmla="*/ 719 h 1267"/>
                  <a:gd name="T22" fmla="*/ 33 w 159"/>
                  <a:gd name="T23" fmla="*/ 721 h 1267"/>
                  <a:gd name="T24" fmla="*/ 150 w 159"/>
                  <a:gd name="T25" fmla="*/ 727 h 1267"/>
                  <a:gd name="T26" fmla="*/ 150 w 159"/>
                  <a:gd name="T27" fmla="*/ 725 h 1267"/>
                  <a:gd name="T28" fmla="*/ 151 w 159"/>
                  <a:gd name="T29" fmla="*/ 718 h 1267"/>
                  <a:gd name="T30" fmla="*/ 33 w 159"/>
                  <a:gd name="T31" fmla="*/ 713 h 1267"/>
                  <a:gd name="T32" fmla="*/ 4 w 159"/>
                  <a:gd name="T33" fmla="*/ 212 h 1267"/>
                  <a:gd name="T34" fmla="*/ 2 w 159"/>
                  <a:gd name="T35" fmla="*/ 213 h 1267"/>
                  <a:gd name="T36" fmla="*/ 1 w 159"/>
                  <a:gd name="T37" fmla="*/ 213 h 1267"/>
                  <a:gd name="T38" fmla="*/ 0 w 159"/>
                  <a:gd name="T39" fmla="*/ 213 h 1267"/>
                  <a:gd name="T40" fmla="*/ 24 w 159"/>
                  <a:gd name="T41" fmla="*/ 698 h 1267"/>
                  <a:gd name="T42" fmla="*/ 25 w 159"/>
                  <a:gd name="T43" fmla="*/ 697 h 1267"/>
                  <a:gd name="T44" fmla="*/ 25 w 159"/>
                  <a:gd name="T45" fmla="*/ 697 h 1267"/>
                  <a:gd name="T46" fmla="*/ 28 w 159"/>
                  <a:gd name="T47" fmla="*/ 699 h 1267"/>
                  <a:gd name="T48" fmla="*/ 4 w 159"/>
                  <a:gd name="T49" fmla="*/ 212 h 1267"/>
                  <a:gd name="T50" fmla="*/ 83 w 159"/>
                  <a:gd name="T51" fmla="*/ 174 h 1267"/>
                  <a:gd name="T52" fmla="*/ 7 w 159"/>
                  <a:gd name="T53" fmla="*/ 189 h 1267"/>
                  <a:gd name="T54" fmla="*/ 7 w 159"/>
                  <a:gd name="T55" fmla="*/ 191 h 1267"/>
                  <a:gd name="T56" fmla="*/ 8 w 159"/>
                  <a:gd name="T57" fmla="*/ 197 h 1267"/>
                  <a:gd name="T58" fmla="*/ 85 w 159"/>
                  <a:gd name="T59" fmla="*/ 182 h 1267"/>
                  <a:gd name="T60" fmla="*/ 83 w 159"/>
                  <a:gd name="T61" fmla="*/ 176 h 1267"/>
                  <a:gd name="T62" fmla="*/ 83 w 159"/>
                  <a:gd name="T63" fmla="*/ 174 h 1267"/>
                  <a:gd name="T64" fmla="*/ 57 w 159"/>
                  <a:gd name="T65" fmla="*/ 0 h 1267"/>
                  <a:gd name="T66" fmla="*/ 56 w 159"/>
                  <a:gd name="T67" fmla="*/ 0 h 1267"/>
                  <a:gd name="T68" fmla="*/ 55 w 159"/>
                  <a:gd name="T69" fmla="*/ 0 h 1267"/>
                  <a:gd name="T70" fmla="*/ 54 w 159"/>
                  <a:gd name="T71" fmla="*/ 0 h 1267"/>
                  <a:gd name="T72" fmla="*/ 87 w 159"/>
                  <a:gd name="T73" fmla="*/ 161 h 1267"/>
                  <a:gd name="T74" fmla="*/ 87 w 159"/>
                  <a:gd name="T75" fmla="*/ 161 h 1267"/>
                  <a:gd name="T76" fmla="*/ 88 w 159"/>
                  <a:gd name="T77" fmla="*/ 161 h 1267"/>
                  <a:gd name="T78" fmla="*/ 88 w 159"/>
                  <a:gd name="T79" fmla="*/ 161 h 1267"/>
                  <a:gd name="T80" fmla="*/ 90 w 159"/>
                  <a:gd name="T81" fmla="*/ 162 h 1267"/>
                  <a:gd name="T82" fmla="*/ 57 w 159"/>
                  <a:gd name="T83" fmla="*/ 0 h 12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59" h="1267">
                    <a:moveTo>
                      <a:pt x="156" y="748"/>
                    </a:moveTo>
                    <a:cubicBezTo>
                      <a:pt x="144" y="923"/>
                      <a:pt x="113" y="1098"/>
                      <a:pt x="66" y="1266"/>
                    </a:cubicBezTo>
                    <a:cubicBezTo>
                      <a:pt x="67" y="1266"/>
                      <a:pt x="67" y="1266"/>
                      <a:pt x="67" y="1266"/>
                    </a:cubicBezTo>
                    <a:cubicBezTo>
                      <a:pt x="68" y="1266"/>
                      <a:pt x="68" y="1266"/>
                      <a:pt x="68" y="1266"/>
                    </a:cubicBezTo>
                    <a:cubicBezTo>
                      <a:pt x="69" y="1266"/>
                      <a:pt x="69" y="1266"/>
                      <a:pt x="70" y="1267"/>
                    </a:cubicBezTo>
                    <a:cubicBezTo>
                      <a:pt x="116" y="1097"/>
                      <a:pt x="147" y="923"/>
                      <a:pt x="159" y="749"/>
                    </a:cubicBezTo>
                    <a:cubicBezTo>
                      <a:pt x="159" y="749"/>
                      <a:pt x="159" y="749"/>
                      <a:pt x="159" y="749"/>
                    </a:cubicBezTo>
                    <a:cubicBezTo>
                      <a:pt x="158" y="749"/>
                      <a:pt x="158" y="749"/>
                      <a:pt x="158" y="749"/>
                    </a:cubicBezTo>
                    <a:cubicBezTo>
                      <a:pt x="157" y="749"/>
                      <a:pt x="157" y="748"/>
                      <a:pt x="156" y="748"/>
                    </a:cubicBezTo>
                    <a:moveTo>
                      <a:pt x="33" y="713"/>
                    </a:moveTo>
                    <a:cubicBezTo>
                      <a:pt x="33" y="715"/>
                      <a:pt x="33" y="717"/>
                      <a:pt x="33" y="719"/>
                    </a:cubicBezTo>
                    <a:cubicBezTo>
                      <a:pt x="33" y="720"/>
                      <a:pt x="33" y="721"/>
                      <a:pt x="33" y="721"/>
                    </a:cubicBezTo>
                    <a:cubicBezTo>
                      <a:pt x="72" y="723"/>
                      <a:pt x="111" y="725"/>
                      <a:pt x="150" y="727"/>
                    </a:cubicBezTo>
                    <a:cubicBezTo>
                      <a:pt x="150" y="726"/>
                      <a:pt x="150" y="726"/>
                      <a:pt x="150" y="725"/>
                    </a:cubicBezTo>
                    <a:cubicBezTo>
                      <a:pt x="151" y="723"/>
                      <a:pt x="151" y="721"/>
                      <a:pt x="151" y="718"/>
                    </a:cubicBezTo>
                    <a:cubicBezTo>
                      <a:pt x="112" y="716"/>
                      <a:pt x="72" y="715"/>
                      <a:pt x="33" y="713"/>
                    </a:cubicBezTo>
                    <a:moveTo>
                      <a:pt x="4" y="212"/>
                    </a:moveTo>
                    <a:cubicBezTo>
                      <a:pt x="3" y="213"/>
                      <a:pt x="2" y="213"/>
                      <a:pt x="2" y="213"/>
                    </a:cubicBezTo>
                    <a:cubicBezTo>
                      <a:pt x="1" y="213"/>
                      <a:pt x="1" y="213"/>
                      <a:pt x="1" y="213"/>
                    </a:cubicBezTo>
                    <a:cubicBezTo>
                      <a:pt x="1" y="213"/>
                      <a:pt x="0" y="213"/>
                      <a:pt x="0" y="213"/>
                    </a:cubicBezTo>
                    <a:cubicBezTo>
                      <a:pt x="25" y="373"/>
                      <a:pt x="33" y="536"/>
                      <a:pt x="24" y="698"/>
                    </a:cubicBezTo>
                    <a:cubicBezTo>
                      <a:pt x="25" y="697"/>
                      <a:pt x="25" y="697"/>
                      <a:pt x="25" y="697"/>
                    </a:cubicBezTo>
                    <a:cubicBezTo>
                      <a:pt x="25" y="697"/>
                      <a:pt x="25" y="697"/>
                      <a:pt x="25" y="697"/>
                    </a:cubicBezTo>
                    <a:cubicBezTo>
                      <a:pt x="26" y="697"/>
                      <a:pt x="27" y="698"/>
                      <a:pt x="28" y="699"/>
                    </a:cubicBezTo>
                    <a:cubicBezTo>
                      <a:pt x="36" y="536"/>
                      <a:pt x="28" y="373"/>
                      <a:pt x="4" y="212"/>
                    </a:cubicBezTo>
                    <a:moveTo>
                      <a:pt x="83" y="174"/>
                    </a:moveTo>
                    <a:cubicBezTo>
                      <a:pt x="58" y="179"/>
                      <a:pt x="32" y="184"/>
                      <a:pt x="7" y="189"/>
                    </a:cubicBezTo>
                    <a:cubicBezTo>
                      <a:pt x="7" y="190"/>
                      <a:pt x="7" y="190"/>
                      <a:pt x="7" y="191"/>
                    </a:cubicBezTo>
                    <a:cubicBezTo>
                      <a:pt x="8" y="193"/>
                      <a:pt x="8" y="195"/>
                      <a:pt x="8" y="197"/>
                    </a:cubicBezTo>
                    <a:cubicBezTo>
                      <a:pt x="33" y="192"/>
                      <a:pt x="59" y="188"/>
                      <a:pt x="85" y="182"/>
                    </a:cubicBezTo>
                    <a:cubicBezTo>
                      <a:pt x="84" y="180"/>
                      <a:pt x="84" y="178"/>
                      <a:pt x="83" y="176"/>
                    </a:cubicBezTo>
                    <a:cubicBezTo>
                      <a:pt x="83" y="175"/>
                      <a:pt x="83" y="175"/>
                      <a:pt x="83" y="174"/>
                    </a:cubicBezTo>
                    <a:moveTo>
                      <a:pt x="57" y="0"/>
                    </a:moveTo>
                    <a:cubicBezTo>
                      <a:pt x="56" y="0"/>
                      <a:pt x="56" y="0"/>
                      <a:pt x="56" y="0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54" y="0"/>
                      <a:pt x="54" y="0"/>
                      <a:pt x="54" y="0"/>
                    </a:cubicBezTo>
                    <a:cubicBezTo>
                      <a:pt x="67" y="54"/>
                      <a:pt x="77" y="107"/>
                      <a:pt x="87" y="161"/>
                    </a:cubicBezTo>
                    <a:cubicBezTo>
                      <a:pt x="87" y="161"/>
                      <a:pt x="87" y="161"/>
                      <a:pt x="87" y="161"/>
                    </a:cubicBezTo>
                    <a:cubicBezTo>
                      <a:pt x="87" y="161"/>
                      <a:pt x="87" y="161"/>
                      <a:pt x="88" y="161"/>
                    </a:cubicBezTo>
                    <a:cubicBezTo>
                      <a:pt x="88" y="161"/>
                      <a:pt x="88" y="161"/>
                      <a:pt x="88" y="161"/>
                    </a:cubicBezTo>
                    <a:cubicBezTo>
                      <a:pt x="88" y="161"/>
                      <a:pt x="89" y="162"/>
                      <a:pt x="90" y="162"/>
                    </a:cubicBezTo>
                    <a:cubicBezTo>
                      <a:pt x="81" y="108"/>
                      <a:pt x="70" y="54"/>
                      <a:pt x="57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2" name="Freeform 153">
                <a:extLst>
                  <a:ext uri="{FF2B5EF4-FFF2-40B4-BE49-F238E27FC236}">
                    <a16:creationId xmlns:a16="http://schemas.microsoft.com/office/drawing/2014/main" xmlns="" id="{DD8057E0-1E40-44D0-923A-901D20E2F56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31" y="3303"/>
                <a:ext cx="20" cy="35"/>
              </a:xfrm>
              <a:custGeom>
                <a:avLst/>
                <a:gdLst>
                  <a:gd name="T0" fmla="*/ 18 w 25"/>
                  <a:gd name="T1" fmla="*/ 0 h 45"/>
                  <a:gd name="T2" fmla="*/ 17 w 25"/>
                  <a:gd name="T3" fmla="*/ 0 h 45"/>
                  <a:gd name="T4" fmla="*/ 4 w 25"/>
                  <a:gd name="T5" fmla="*/ 19 h 45"/>
                  <a:gd name="T6" fmla="*/ 6 w 25"/>
                  <a:gd name="T7" fmla="*/ 44 h 45"/>
                  <a:gd name="T8" fmla="*/ 7 w 25"/>
                  <a:gd name="T9" fmla="*/ 45 h 45"/>
                  <a:gd name="T10" fmla="*/ 21 w 25"/>
                  <a:gd name="T11" fmla="*/ 25 h 45"/>
                  <a:gd name="T12" fmla="*/ 21 w 25"/>
                  <a:gd name="T13" fmla="*/ 1 h 45"/>
                  <a:gd name="T14" fmla="*/ 19 w 25"/>
                  <a:gd name="T15" fmla="*/ 0 h 45"/>
                  <a:gd name="T16" fmla="*/ 18 w 25"/>
                  <a:gd name="T17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" h="45">
                    <a:moveTo>
                      <a:pt x="18" y="0"/>
                    </a:moveTo>
                    <a:cubicBezTo>
                      <a:pt x="18" y="0"/>
                      <a:pt x="18" y="0"/>
                      <a:pt x="17" y="0"/>
                    </a:cubicBezTo>
                    <a:cubicBezTo>
                      <a:pt x="12" y="1"/>
                      <a:pt x="7" y="10"/>
                      <a:pt x="4" y="19"/>
                    </a:cubicBezTo>
                    <a:cubicBezTo>
                      <a:pt x="0" y="31"/>
                      <a:pt x="1" y="43"/>
                      <a:pt x="6" y="44"/>
                    </a:cubicBezTo>
                    <a:cubicBezTo>
                      <a:pt x="7" y="45"/>
                      <a:pt x="7" y="45"/>
                      <a:pt x="7" y="45"/>
                    </a:cubicBezTo>
                    <a:cubicBezTo>
                      <a:pt x="11" y="45"/>
                      <a:pt x="17" y="36"/>
                      <a:pt x="21" y="25"/>
                    </a:cubicBezTo>
                    <a:cubicBezTo>
                      <a:pt x="25" y="14"/>
                      <a:pt x="24" y="4"/>
                      <a:pt x="21" y="1"/>
                    </a:cubicBezTo>
                    <a:cubicBezTo>
                      <a:pt x="20" y="0"/>
                      <a:pt x="20" y="0"/>
                      <a:pt x="19" y="0"/>
                    </a:cubicBezTo>
                    <a:cubicBezTo>
                      <a:pt x="19" y="0"/>
                      <a:pt x="19" y="0"/>
                      <a:pt x="18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3" name="Freeform 154">
                <a:extLst>
                  <a:ext uri="{FF2B5EF4-FFF2-40B4-BE49-F238E27FC236}">
                    <a16:creationId xmlns:a16="http://schemas.microsoft.com/office/drawing/2014/main" xmlns="" id="{923D0E00-9D57-4128-8D44-FF4C06FF06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09" y="2868"/>
                <a:ext cx="15" cy="36"/>
              </a:xfrm>
              <a:custGeom>
                <a:avLst/>
                <a:gdLst>
                  <a:gd name="T0" fmla="*/ 10 w 19"/>
                  <a:gd name="T1" fmla="*/ 0 h 46"/>
                  <a:gd name="T2" fmla="*/ 1 w 19"/>
                  <a:gd name="T3" fmla="*/ 15 h 46"/>
                  <a:gd name="T4" fmla="*/ 0 w 19"/>
                  <a:gd name="T5" fmla="*/ 22 h 46"/>
                  <a:gd name="T6" fmla="*/ 0 w 19"/>
                  <a:gd name="T7" fmla="*/ 24 h 46"/>
                  <a:gd name="T8" fmla="*/ 6 w 19"/>
                  <a:gd name="T9" fmla="*/ 45 h 46"/>
                  <a:gd name="T10" fmla="*/ 8 w 19"/>
                  <a:gd name="T11" fmla="*/ 46 h 46"/>
                  <a:gd name="T12" fmla="*/ 9 w 19"/>
                  <a:gd name="T13" fmla="*/ 46 h 46"/>
                  <a:gd name="T14" fmla="*/ 9 w 19"/>
                  <a:gd name="T15" fmla="*/ 46 h 46"/>
                  <a:gd name="T16" fmla="*/ 18 w 19"/>
                  <a:gd name="T17" fmla="*/ 23 h 46"/>
                  <a:gd name="T18" fmla="*/ 10 w 19"/>
                  <a:gd name="T19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9" h="46">
                    <a:moveTo>
                      <a:pt x="10" y="0"/>
                    </a:moveTo>
                    <a:cubicBezTo>
                      <a:pt x="6" y="0"/>
                      <a:pt x="3" y="7"/>
                      <a:pt x="1" y="15"/>
                    </a:cubicBezTo>
                    <a:cubicBezTo>
                      <a:pt x="1" y="18"/>
                      <a:pt x="1" y="20"/>
                      <a:pt x="0" y="22"/>
                    </a:cubicBezTo>
                    <a:cubicBezTo>
                      <a:pt x="0" y="23"/>
                      <a:pt x="0" y="23"/>
                      <a:pt x="0" y="24"/>
                    </a:cubicBezTo>
                    <a:cubicBezTo>
                      <a:pt x="0" y="34"/>
                      <a:pt x="2" y="43"/>
                      <a:pt x="6" y="45"/>
                    </a:cubicBezTo>
                    <a:cubicBezTo>
                      <a:pt x="7" y="45"/>
                      <a:pt x="7" y="46"/>
                      <a:pt x="8" y="46"/>
                    </a:cubicBezTo>
                    <a:cubicBezTo>
                      <a:pt x="8" y="46"/>
                      <a:pt x="8" y="46"/>
                      <a:pt x="9" y="46"/>
                    </a:cubicBezTo>
                    <a:cubicBezTo>
                      <a:pt x="9" y="46"/>
                      <a:pt x="9" y="46"/>
                      <a:pt x="9" y="46"/>
                    </a:cubicBezTo>
                    <a:cubicBezTo>
                      <a:pt x="13" y="45"/>
                      <a:pt x="17" y="34"/>
                      <a:pt x="18" y="23"/>
                    </a:cubicBezTo>
                    <a:cubicBezTo>
                      <a:pt x="19" y="12"/>
                      <a:pt x="16" y="0"/>
                      <a:pt x="10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4" name="Freeform 155">
                <a:extLst>
                  <a:ext uri="{FF2B5EF4-FFF2-40B4-BE49-F238E27FC236}">
                    <a16:creationId xmlns:a16="http://schemas.microsoft.com/office/drawing/2014/main" xmlns="" id="{27EDD1FB-847F-4242-9F2A-DEBAC1E7E04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25" y="2299"/>
                <a:ext cx="15" cy="27"/>
              </a:xfrm>
              <a:custGeom>
                <a:avLst/>
                <a:gdLst>
                  <a:gd name="T0" fmla="*/ 6 w 19"/>
                  <a:gd name="T1" fmla="*/ 0 h 34"/>
                  <a:gd name="T2" fmla="*/ 6 w 19"/>
                  <a:gd name="T3" fmla="*/ 0 h 34"/>
                  <a:gd name="T4" fmla="*/ 3 w 19"/>
                  <a:gd name="T5" fmla="*/ 19 h 34"/>
                  <a:gd name="T6" fmla="*/ 13 w 19"/>
                  <a:gd name="T7" fmla="*/ 34 h 34"/>
                  <a:gd name="T8" fmla="*/ 14 w 19"/>
                  <a:gd name="T9" fmla="*/ 34 h 34"/>
                  <a:gd name="T10" fmla="*/ 15 w 19"/>
                  <a:gd name="T11" fmla="*/ 34 h 34"/>
                  <a:gd name="T12" fmla="*/ 16 w 19"/>
                  <a:gd name="T13" fmla="*/ 34 h 34"/>
                  <a:gd name="T14" fmla="*/ 17 w 19"/>
                  <a:gd name="T15" fmla="*/ 15 h 34"/>
                  <a:gd name="T16" fmla="*/ 6 w 19"/>
                  <a:gd name="T17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" h="34">
                    <a:moveTo>
                      <a:pt x="6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2" y="1"/>
                      <a:pt x="0" y="9"/>
                      <a:pt x="3" y="19"/>
                    </a:cubicBezTo>
                    <a:cubicBezTo>
                      <a:pt x="5" y="27"/>
                      <a:pt x="9" y="33"/>
                      <a:pt x="13" y="34"/>
                    </a:cubicBezTo>
                    <a:cubicBezTo>
                      <a:pt x="13" y="34"/>
                      <a:pt x="13" y="34"/>
                      <a:pt x="14" y="34"/>
                    </a:cubicBezTo>
                    <a:cubicBezTo>
                      <a:pt x="14" y="34"/>
                      <a:pt x="14" y="34"/>
                      <a:pt x="15" y="34"/>
                    </a:cubicBezTo>
                    <a:cubicBezTo>
                      <a:pt x="15" y="34"/>
                      <a:pt x="15" y="34"/>
                      <a:pt x="16" y="34"/>
                    </a:cubicBezTo>
                    <a:cubicBezTo>
                      <a:pt x="19" y="32"/>
                      <a:pt x="19" y="24"/>
                      <a:pt x="17" y="15"/>
                    </a:cubicBezTo>
                    <a:cubicBezTo>
                      <a:pt x="15" y="6"/>
                      <a:pt x="10" y="0"/>
                      <a:pt x="6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5" name="Freeform 156">
                <a:extLst>
                  <a:ext uri="{FF2B5EF4-FFF2-40B4-BE49-F238E27FC236}">
                    <a16:creationId xmlns:a16="http://schemas.microsoft.com/office/drawing/2014/main" xmlns="" id="{56F73B97-E60F-4206-9195-9E70E678C5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05" y="2864"/>
                <a:ext cx="14" cy="34"/>
              </a:xfrm>
              <a:custGeom>
                <a:avLst/>
                <a:gdLst>
                  <a:gd name="T0" fmla="*/ 10 w 18"/>
                  <a:gd name="T1" fmla="*/ 0 h 44"/>
                  <a:gd name="T2" fmla="*/ 9 w 18"/>
                  <a:gd name="T3" fmla="*/ 1 h 44"/>
                  <a:gd name="T4" fmla="*/ 0 w 18"/>
                  <a:gd name="T5" fmla="*/ 21 h 44"/>
                  <a:gd name="T6" fmla="*/ 8 w 18"/>
                  <a:gd name="T7" fmla="*/ 44 h 44"/>
                  <a:gd name="T8" fmla="*/ 8 w 18"/>
                  <a:gd name="T9" fmla="*/ 44 h 44"/>
                  <a:gd name="T10" fmla="*/ 18 w 18"/>
                  <a:gd name="T11" fmla="*/ 24 h 44"/>
                  <a:gd name="T12" fmla="*/ 18 w 18"/>
                  <a:gd name="T13" fmla="*/ 22 h 44"/>
                  <a:gd name="T14" fmla="*/ 18 w 18"/>
                  <a:gd name="T15" fmla="*/ 16 h 44"/>
                  <a:gd name="T16" fmla="*/ 13 w 18"/>
                  <a:gd name="T17" fmla="*/ 2 h 44"/>
                  <a:gd name="T18" fmla="*/ 10 w 18"/>
                  <a:gd name="T19" fmla="*/ 0 h 44"/>
                  <a:gd name="T20" fmla="*/ 10 w 18"/>
                  <a:gd name="T21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8" h="44">
                    <a:moveTo>
                      <a:pt x="10" y="0"/>
                    </a:moveTo>
                    <a:cubicBezTo>
                      <a:pt x="10" y="0"/>
                      <a:pt x="10" y="0"/>
                      <a:pt x="9" y="1"/>
                    </a:cubicBezTo>
                    <a:cubicBezTo>
                      <a:pt x="5" y="1"/>
                      <a:pt x="1" y="11"/>
                      <a:pt x="0" y="21"/>
                    </a:cubicBezTo>
                    <a:cubicBezTo>
                      <a:pt x="0" y="34"/>
                      <a:pt x="3" y="44"/>
                      <a:pt x="8" y="44"/>
                    </a:cubicBezTo>
                    <a:cubicBezTo>
                      <a:pt x="8" y="44"/>
                      <a:pt x="8" y="44"/>
                      <a:pt x="8" y="44"/>
                    </a:cubicBezTo>
                    <a:cubicBezTo>
                      <a:pt x="13" y="44"/>
                      <a:pt x="17" y="35"/>
                      <a:pt x="18" y="24"/>
                    </a:cubicBezTo>
                    <a:cubicBezTo>
                      <a:pt x="18" y="24"/>
                      <a:pt x="18" y="23"/>
                      <a:pt x="18" y="22"/>
                    </a:cubicBezTo>
                    <a:cubicBezTo>
                      <a:pt x="18" y="20"/>
                      <a:pt x="18" y="18"/>
                      <a:pt x="18" y="16"/>
                    </a:cubicBezTo>
                    <a:cubicBezTo>
                      <a:pt x="18" y="10"/>
                      <a:pt x="16" y="4"/>
                      <a:pt x="13" y="2"/>
                    </a:cubicBezTo>
                    <a:cubicBezTo>
                      <a:pt x="12" y="1"/>
                      <a:pt x="11" y="0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6" name="Freeform 157">
                <a:extLst>
                  <a:ext uri="{FF2B5EF4-FFF2-40B4-BE49-F238E27FC236}">
                    <a16:creationId xmlns:a16="http://schemas.microsoft.com/office/drawing/2014/main" xmlns="" id="{62256B9E-5B3C-4EA2-9025-DE7E8F79DF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84" y="2458"/>
                <a:ext cx="16" cy="32"/>
              </a:xfrm>
              <a:custGeom>
                <a:avLst/>
                <a:gdLst>
                  <a:gd name="T0" fmla="*/ 8 w 20"/>
                  <a:gd name="T1" fmla="*/ 0 h 42"/>
                  <a:gd name="T2" fmla="*/ 7 w 20"/>
                  <a:gd name="T3" fmla="*/ 0 h 42"/>
                  <a:gd name="T4" fmla="*/ 2 w 20"/>
                  <a:gd name="T5" fmla="*/ 23 h 42"/>
                  <a:gd name="T6" fmla="*/ 12 w 20"/>
                  <a:gd name="T7" fmla="*/ 42 h 42"/>
                  <a:gd name="T8" fmla="*/ 13 w 20"/>
                  <a:gd name="T9" fmla="*/ 42 h 42"/>
                  <a:gd name="T10" fmla="*/ 14 w 20"/>
                  <a:gd name="T11" fmla="*/ 42 h 42"/>
                  <a:gd name="T12" fmla="*/ 16 w 20"/>
                  <a:gd name="T13" fmla="*/ 41 h 42"/>
                  <a:gd name="T14" fmla="*/ 20 w 20"/>
                  <a:gd name="T15" fmla="*/ 26 h 42"/>
                  <a:gd name="T16" fmla="*/ 19 w 20"/>
                  <a:gd name="T17" fmla="*/ 20 h 42"/>
                  <a:gd name="T18" fmla="*/ 19 w 20"/>
                  <a:gd name="T19" fmla="*/ 18 h 42"/>
                  <a:gd name="T20" fmla="*/ 8 w 20"/>
                  <a:gd name="T21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" h="42">
                    <a:moveTo>
                      <a:pt x="8" y="0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2" y="1"/>
                      <a:pt x="0" y="11"/>
                      <a:pt x="2" y="23"/>
                    </a:cubicBezTo>
                    <a:cubicBezTo>
                      <a:pt x="4" y="34"/>
                      <a:pt x="8" y="42"/>
                      <a:pt x="12" y="42"/>
                    </a:cubicBezTo>
                    <a:cubicBezTo>
                      <a:pt x="12" y="42"/>
                      <a:pt x="13" y="42"/>
                      <a:pt x="13" y="42"/>
                    </a:cubicBezTo>
                    <a:cubicBezTo>
                      <a:pt x="13" y="42"/>
                      <a:pt x="13" y="42"/>
                      <a:pt x="14" y="42"/>
                    </a:cubicBezTo>
                    <a:cubicBezTo>
                      <a:pt x="14" y="42"/>
                      <a:pt x="15" y="42"/>
                      <a:pt x="16" y="41"/>
                    </a:cubicBezTo>
                    <a:cubicBezTo>
                      <a:pt x="18" y="39"/>
                      <a:pt x="20" y="33"/>
                      <a:pt x="20" y="26"/>
                    </a:cubicBezTo>
                    <a:cubicBezTo>
                      <a:pt x="20" y="24"/>
                      <a:pt x="20" y="22"/>
                      <a:pt x="19" y="20"/>
                    </a:cubicBezTo>
                    <a:cubicBezTo>
                      <a:pt x="19" y="19"/>
                      <a:pt x="19" y="19"/>
                      <a:pt x="19" y="18"/>
                    </a:cubicBezTo>
                    <a:cubicBezTo>
                      <a:pt x="17" y="8"/>
                      <a:pt x="13" y="0"/>
                      <a:pt x="8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7" name="Freeform 158">
                <a:extLst>
                  <a:ext uri="{FF2B5EF4-FFF2-40B4-BE49-F238E27FC236}">
                    <a16:creationId xmlns:a16="http://schemas.microsoft.com/office/drawing/2014/main" xmlns="" id="{70961A28-2F59-4F20-B774-5A7BCAE159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57" y="2450"/>
                <a:ext cx="11" cy="21"/>
              </a:xfrm>
              <a:custGeom>
                <a:avLst/>
                <a:gdLst>
                  <a:gd name="T0" fmla="*/ 5 w 13"/>
                  <a:gd name="T1" fmla="*/ 0 h 27"/>
                  <a:gd name="T2" fmla="*/ 5 w 13"/>
                  <a:gd name="T3" fmla="*/ 0 h 27"/>
                  <a:gd name="T4" fmla="*/ 4 w 13"/>
                  <a:gd name="T5" fmla="*/ 0 h 27"/>
                  <a:gd name="T6" fmla="*/ 4 w 13"/>
                  <a:gd name="T7" fmla="*/ 0 h 27"/>
                  <a:gd name="T8" fmla="*/ 0 w 13"/>
                  <a:gd name="T9" fmla="*/ 13 h 27"/>
                  <a:gd name="T10" fmla="*/ 0 w 13"/>
                  <a:gd name="T11" fmla="*/ 15 h 27"/>
                  <a:gd name="T12" fmla="*/ 2 w 13"/>
                  <a:gd name="T13" fmla="*/ 21 h 27"/>
                  <a:gd name="T14" fmla="*/ 8 w 13"/>
                  <a:gd name="T15" fmla="*/ 27 h 27"/>
                  <a:gd name="T16" fmla="*/ 9 w 13"/>
                  <a:gd name="T17" fmla="*/ 27 h 27"/>
                  <a:gd name="T18" fmla="*/ 12 w 13"/>
                  <a:gd name="T19" fmla="*/ 12 h 27"/>
                  <a:gd name="T20" fmla="*/ 7 w 13"/>
                  <a:gd name="T21" fmla="*/ 1 h 27"/>
                  <a:gd name="T22" fmla="*/ 5 w 13"/>
                  <a:gd name="T23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3" h="27">
                    <a:moveTo>
                      <a:pt x="5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1" y="1"/>
                      <a:pt x="0" y="7"/>
                      <a:pt x="0" y="13"/>
                    </a:cubicBezTo>
                    <a:cubicBezTo>
                      <a:pt x="0" y="14"/>
                      <a:pt x="0" y="14"/>
                      <a:pt x="0" y="15"/>
                    </a:cubicBezTo>
                    <a:cubicBezTo>
                      <a:pt x="1" y="17"/>
                      <a:pt x="1" y="19"/>
                      <a:pt x="2" y="21"/>
                    </a:cubicBezTo>
                    <a:cubicBezTo>
                      <a:pt x="4" y="25"/>
                      <a:pt x="6" y="27"/>
                      <a:pt x="8" y="27"/>
                    </a:cubicBezTo>
                    <a:cubicBezTo>
                      <a:pt x="8" y="27"/>
                      <a:pt x="9" y="27"/>
                      <a:pt x="9" y="27"/>
                    </a:cubicBezTo>
                    <a:cubicBezTo>
                      <a:pt x="12" y="27"/>
                      <a:pt x="13" y="20"/>
                      <a:pt x="12" y="12"/>
                    </a:cubicBezTo>
                    <a:cubicBezTo>
                      <a:pt x="11" y="7"/>
                      <a:pt x="9" y="3"/>
                      <a:pt x="7" y="1"/>
                    </a:cubicBezTo>
                    <a:cubicBezTo>
                      <a:pt x="6" y="1"/>
                      <a:pt x="5" y="0"/>
                      <a:pt x="5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8" name="Freeform 159">
                <a:extLst>
                  <a:ext uri="{FF2B5EF4-FFF2-40B4-BE49-F238E27FC236}">
                    <a16:creationId xmlns:a16="http://schemas.microsoft.com/office/drawing/2014/main" xmlns="" id="{76C7C48C-8355-474C-A872-481934EA426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357" y="1538"/>
                <a:ext cx="253" cy="392"/>
              </a:xfrm>
              <a:custGeom>
                <a:avLst/>
                <a:gdLst>
                  <a:gd name="T0" fmla="*/ 57 w 328"/>
                  <a:gd name="T1" fmla="*/ 406 h 508"/>
                  <a:gd name="T2" fmla="*/ 57 w 328"/>
                  <a:gd name="T3" fmla="*/ 409 h 508"/>
                  <a:gd name="T4" fmla="*/ 56 w 328"/>
                  <a:gd name="T5" fmla="*/ 410 h 508"/>
                  <a:gd name="T6" fmla="*/ 164 w 328"/>
                  <a:gd name="T7" fmla="*/ 501 h 508"/>
                  <a:gd name="T8" fmla="*/ 164 w 328"/>
                  <a:gd name="T9" fmla="*/ 501 h 508"/>
                  <a:gd name="T10" fmla="*/ 167 w 328"/>
                  <a:gd name="T11" fmla="*/ 499 h 508"/>
                  <a:gd name="T12" fmla="*/ 57 w 328"/>
                  <a:gd name="T13" fmla="*/ 406 h 508"/>
                  <a:gd name="T14" fmla="*/ 41 w 328"/>
                  <a:gd name="T15" fmla="*/ 404 h 508"/>
                  <a:gd name="T16" fmla="*/ 0 w 328"/>
                  <a:gd name="T17" fmla="*/ 456 h 508"/>
                  <a:gd name="T18" fmla="*/ 2 w 328"/>
                  <a:gd name="T19" fmla="*/ 457 h 508"/>
                  <a:gd name="T20" fmla="*/ 4 w 328"/>
                  <a:gd name="T21" fmla="*/ 459 h 508"/>
                  <a:gd name="T22" fmla="*/ 46 w 328"/>
                  <a:gd name="T23" fmla="*/ 408 h 508"/>
                  <a:gd name="T24" fmla="*/ 44 w 328"/>
                  <a:gd name="T25" fmla="*/ 407 h 508"/>
                  <a:gd name="T26" fmla="*/ 41 w 328"/>
                  <a:gd name="T27" fmla="*/ 404 h 508"/>
                  <a:gd name="T28" fmla="*/ 323 w 328"/>
                  <a:gd name="T29" fmla="*/ 358 h 508"/>
                  <a:gd name="T30" fmla="*/ 180 w 328"/>
                  <a:gd name="T31" fmla="*/ 503 h 508"/>
                  <a:gd name="T32" fmla="*/ 182 w 328"/>
                  <a:gd name="T33" fmla="*/ 506 h 508"/>
                  <a:gd name="T34" fmla="*/ 184 w 328"/>
                  <a:gd name="T35" fmla="*/ 508 h 508"/>
                  <a:gd name="T36" fmla="*/ 328 w 328"/>
                  <a:gd name="T37" fmla="*/ 363 h 508"/>
                  <a:gd name="T38" fmla="*/ 326 w 328"/>
                  <a:gd name="T39" fmla="*/ 361 h 508"/>
                  <a:gd name="T40" fmla="*/ 323 w 328"/>
                  <a:gd name="T41" fmla="*/ 358 h 508"/>
                  <a:gd name="T42" fmla="*/ 129 w 328"/>
                  <a:gd name="T43" fmla="*/ 188 h 508"/>
                  <a:gd name="T44" fmla="*/ 129 w 328"/>
                  <a:gd name="T45" fmla="*/ 188 h 508"/>
                  <a:gd name="T46" fmla="*/ 126 w 328"/>
                  <a:gd name="T47" fmla="*/ 190 h 508"/>
                  <a:gd name="T48" fmla="*/ 318 w 328"/>
                  <a:gd name="T49" fmla="*/ 344 h 508"/>
                  <a:gd name="T50" fmla="*/ 319 w 328"/>
                  <a:gd name="T51" fmla="*/ 342 h 508"/>
                  <a:gd name="T52" fmla="*/ 319 w 328"/>
                  <a:gd name="T53" fmla="*/ 342 h 508"/>
                  <a:gd name="T54" fmla="*/ 129 w 328"/>
                  <a:gd name="T55" fmla="*/ 188 h 508"/>
                  <a:gd name="T56" fmla="*/ 236 w 328"/>
                  <a:gd name="T57" fmla="*/ 0 h 508"/>
                  <a:gd name="T58" fmla="*/ 179 w 328"/>
                  <a:gd name="T59" fmla="*/ 80 h 508"/>
                  <a:gd name="T60" fmla="*/ 174 w 328"/>
                  <a:gd name="T61" fmla="*/ 85 h 508"/>
                  <a:gd name="T62" fmla="*/ 115 w 328"/>
                  <a:gd name="T63" fmla="*/ 168 h 508"/>
                  <a:gd name="T64" fmla="*/ 119 w 328"/>
                  <a:gd name="T65" fmla="*/ 170 h 508"/>
                  <a:gd name="T66" fmla="*/ 121 w 328"/>
                  <a:gd name="T67" fmla="*/ 172 h 508"/>
                  <a:gd name="T68" fmla="*/ 181 w 328"/>
                  <a:gd name="T69" fmla="*/ 90 h 508"/>
                  <a:gd name="T70" fmla="*/ 185 w 328"/>
                  <a:gd name="T71" fmla="*/ 84 h 508"/>
                  <a:gd name="T72" fmla="*/ 243 w 328"/>
                  <a:gd name="T73" fmla="*/ 4 h 508"/>
                  <a:gd name="T74" fmla="*/ 239 w 328"/>
                  <a:gd name="T75" fmla="*/ 2 h 508"/>
                  <a:gd name="T76" fmla="*/ 236 w 328"/>
                  <a:gd name="T77" fmla="*/ 0 h 5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328" h="508">
                    <a:moveTo>
                      <a:pt x="57" y="406"/>
                    </a:moveTo>
                    <a:cubicBezTo>
                      <a:pt x="58" y="407"/>
                      <a:pt x="58" y="408"/>
                      <a:pt x="57" y="409"/>
                    </a:cubicBezTo>
                    <a:cubicBezTo>
                      <a:pt x="57" y="409"/>
                      <a:pt x="57" y="410"/>
                      <a:pt x="56" y="410"/>
                    </a:cubicBezTo>
                    <a:cubicBezTo>
                      <a:pt x="94" y="439"/>
                      <a:pt x="130" y="469"/>
                      <a:pt x="164" y="501"/>
                    </a:cubicBezTo>
                    <a:cubicBezTo>
                      <a:pt x="164" y="501"/>
                      <a:pt x="164" y="501"/>
                      <a:pt x="164" y="501"/>
                    </a:cubicBezTo>
                    <a:cubicBezTo>
                      <a:pt x="165" y="500"/>
                      <a:pt x="166" y="499"/>
                      <a:pt x="167" y="499"/>
                    </a:cubicBezTo>
                    <a:cubicBezTo>
                      <a:pt x="133" y="467"/>
                      <a:pt x="96" y="435"/>
                      <a:pt x="57" y="406"/>
                    </a:cubicBezTo>
                    <a:moveTo>
                      <a:pt x="41" y="404"/>
                    </a:moveTo>
                    <a:cubicBezTo>
                      <a:pt x="27" y="421"/>
                      <a:pt x="13" y="438"/>
                      <a:pt x="0" y="456"/>
                    </a:cubicBezTo>
                    <a:cubicBezTo>
                      <a:pt x="0" y="456"/>
                      <a:pt x="1" y="457"/>
                      <a:pt x="2" y="457"/>
                    </a:cubicBezTo>
                    <a:cubicBezTo>
                      <a:pt x="3" y="458"/>
                      <a:pt x="4" y="459"/>
                      <a:pt x="4" y="459"/>
                    </a:cubicBezTo>
                    <a:cubicBezTo>
                      <a:pt x="18" y="442"/>
                      <a:pt x="32" y="425"/>
                      <a:pt x="46" y="408"/>
                    </a:cubicBezTo>
                    <a:cubicBezTo>
                      <a:pt x="45" y="408"/>
                      <a:pt x="45" y="407"/>
                      <a:pt x="44" y="407"/>
                    </a:cubicBezTo>
                    <a:cubicBezTo>
                      <a:pt x="43" y="406"/>
                      <a:pt x="42" y="405"/>
                      <a:pt x="41" y="404"/>
                    </a:cubicBezTo>
                    <a:moveTo>
                      <a:pt x="323" y="358"/>
                    </a:moveTo>
                    <a:cubicBezTo>
                      <a:pt x="275" y="407"/>
                      <a:pt x="228" y="455"/>
                      <a:pt x="180" y="503"/>
                    </a:cubicBezTo>
                    <a:cubicBezTo>
                      <a:pt x="181" y="504"/>
                      <a:pt x="181" y="505"/>
                      <a:pt x="182" y="506"/>
                    </a:cubicBezTo>
                    <a:cubicBezTo>
                      <a:pt x="183" y="506"/>
                      <a:pt x="183" y="507"/>
                      <a:pt x="184" y="508"/>
                    </a:cubicBezTo>
                    <a:cubicBezTo>
                      <a:pt x="232" y="459"/>
                      <a:pt x="280" y="411"/>
                      <a:pt x="328" y="363"/>
                    </a:cubicBezTo>
                    <a:cubicBezTo>
                      <a:pt x="328" y="362"/>
                      <a:pt x="327" y="362"/>
                      <a:pt x="326" y="361"/>
                    </a:cubicBezTo>
                    <a:cubicBezTo>
                      <a:pt x="325" y="360"/>
                      <a:pt x="324" y="359"/>
                      <a:pt x="323" y="358"/>
                    </a:cubicBezTo>
                    <a:moveTo>
                      <a:pt x="129" y="188"/>
                    </a:moveTo>
                    <a:cubicBezTo>
                      <a:pt x="129" y="188"/>
                      <a:pt x="129" y="188"/>
                      <a:pt x="129" y="188"/>
                    </a:cubicBezTo>
                    <a:cubicBezTo>
                      <a:pt x="128" y="189"/>
                      <a:pt x="127" y="189"/>
                      <a:pt x="126" y="190"/>
                    </a:cubicBezTo>
                    <a:cubicBezTo>
                      <a:pt x="195" y="237"/>
                      <a:pt x="259" y="289"/>
                      <a:pt x="318" y="344"/>
                    </a:cubicBezTo>
                    <a:cubicBezTo>
                      <a:pt x="318" y="343"/>
                      <a:pt x="319" y="343"/>
                      <a:pt x="319" y="342"/>
                    </a:cubicBezTo>
                    <a:cubicBezTo>
                      <a:pt x="319" y="342"/>
                      <a:pt x="319" y="342"/>
                      <a:pt x="319" y="342"/>
                    </a:cubicBezTo>
                    <a:cubicBezTo>
                      <a:pt x="261" y="286"/>
                      <a:pt x="198" y="235"/>
                      <a:pt x="129" y="188"/>
                    </a:cubicBezTo>
                    <a:moveTo>
                      <a:pt x="236" y="0"/>
                    </a:moveTo>
                    <a:cubicBezTo>
                      <a:pt x="217" y="26"/>
                      <a:pt x="198" y="53"/>
                      <a:pt x="179" y="80"/>
                    </a:cubicBezTo>
                    <a:cubicBezTo>
                      <a:pt x="177" y="81"/>
                      <a:pt x="176" y="83"/>
                      <a:pt x="174" y="85"/>
                    </a:cubicBezTo>
                    <a:cubicBezTo>
                      <a:pt x="155" y="113"/>
                      <a:pt x="135" y="141"/>
                      <a:pt x="115" y="168"/>
                    </a:cubicBezTo>
                    <a:cubicBezTo>
                      <a:pt x="116" y="169"/>
                      <a:pt x="117" y="170"/>
                      <a:pt x="119" y="170"/>
                    </a:cubicBezTo>
                    <a:cubicBezTo>
                      <a:pt x="119" y="171"/>
                      <a:pt x="120" y="171"/>
                      <a:pt x="121" y="172"/>
                    </a:cubicBezTo>
                    <a:cubicBezTo>
                      <a:pt x="141" y="145"/>
                      <a:pt x="161" y="117"/>
                      <a:pt x="181" y="90"/>
                    </a:cubicBezTo>
                    <a:cubicBezTo>
                      <a:pt x="182" y="88"/>
                      <a:pt x="184" y="86"/>
                      <a:pt x="185" y="84"/>
                    </a:cubicBezTo>
                    <a:cubicBezTo>
                      <a:pt x="204" y="57"/>
                      <a:pt x="223" y="31"/>
                      <a:pt x="243" y="4"/>
                    </a:cubicBezTo>
                    <a:cubicBezTo>
                      <a:pt x="241" y="4"/>
                      <a:pt x="240" y="3"/>
                      <a:pt x="239" y="2"/>
                    </a:cubicBezTo>
                    <a:cubicBezTo>
                      <a:pt x="238" y="1"/>
                      <a:pt x="237" y="1"/>
                      <a:pt x="236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9" name="Freeform 160">
                <a:extLst>
                  <a:ext uri="{FF2B5EF4-FFF2-40B4-BE49-F238E27FC236}">
                    <a16:creationId xmlns:a16="http://schemas.microsoft.com/office/drawing/2014/main" xmlns="" id="{C22A965C-E76C-4FE8-9B69-B168FCE015C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30" y="1523"/>
                <a:ext cx="31" cy="22"/>
              </a:xfrm>
              <a:custGeom>
                <a:avLst/>
                <a:gdLst>
                  <a:gd name="T0" fmla="*/ 8 w 41"/>
                  <a:gd name="T1" fmla="*/ 0 h 28"/>
                  <a:gd name="T2" fmla="*/ 3 w 41"/>
                  <a:gd name="T3" fmla="*/ 2 h 28"/>
                  <a:gd name="T4" fmla="*/ 12 w 41"/>
                  <a:gd name="T5" fmla="*/ 19 h 28"/>
                  <a:gd name="T6" fmla="*/ 15 w 41"/>
                  <a:gd name="T7" fmla="*/ 21 h 28"/>
                  <a:gd name="T8" fmla="*/ 19 w 41"/>
                  <a:gd name="T9" fmla="*/ 23 h 28"/>
                  <a:gd name="T10" fmla="*/ 33 w 41"/>
                  <a:gd name="T11" fmla="*/ 28 h 28"/>
                  <a:gd name="T12" fmla="*/ 38 w 41"/>
                  <a:gd name="T13" fmla="*/ 26 h 28"/>
                  <a:gd name="T14" fmla="*/ 26 w 41"/>
                  <a:gd name="T15" fmla="*/ 7 h 28"/>
                  <a:gd name="T16" fmla="*/ 8 w 41"/>
                  <a:gd name="T17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1" h="28">
                    <a:moveTo>
                      <a:pt x="8" y="0"/>
                    </a:moveTo>
                    <a:cubicBezTo>
                      <a:pt x="5" y="0"/>
                      <a:pt x="3" y="0"/>
                      <a:pt x="3" y="2"/>
                    </a:cubicBezTo>
                    <a:cubicBezTo>
                      <a:pt x="0" y="5"/>
                      <a:pt x="4" y="13"/>
                      <a:pt x="12" y="19"/>
                    </a:cubicBezTo>
                    <a:cubicBezTo>
                      <a:pt x="13" y="20"/>
                      <a:pt x="14" y="20"/>
                      <a:pt x="15" y="21"/>
                    </a:cubicBezTo>
                    <a:cubicBezTo>
                      <a:pt x="16" y="22"/>
                      <a:pt x="17" y="23"/>
                      <a:pt x="19" y="23"/>
                    </a:cubicBezTo>
                    <a:cubicBezTo>
                      <a:pt x="24" y="26"/>
                      <a:pt x="29" y="28"/>
                      <a:pt x="33" y="28"/>
                    </a:cubicBezTo>
                    <a:cubicBezTo>
                      <a:pt x="35" y="28"/>
                      <a:pt x="37" y="27"/>
                      <a:pt x="38" y="26"/>
                    </a:cubicBezTo>
                    <a:cubicBezTo>
                      <a:pt x="41" y="22"/>
                      <a:pt x="36" y="13"/>
                      <a:pt x="26" y="7"/>
                    </a:cubicBezTo>
                    <a:cubicBezTo>
                      <a:pt x="19" y="2"/>
                      <a:pt x="12" y="0"/>
                      <a:pt x="8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0" name="Freeform 161">
                <a:extLst>
                  <a:ext uri="{FF2B5EF4-FFF2-40B4-BE49-F238E27FC236}">
                    <a16:creationId xmlns:a16="http://schemas.microsoft.com/office/drawing/2014/main" xmlns="" id="{64988AEB-17CB-46F6-8446-31D1E24CB2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9" y="1665"/>
                <a:ext cx="29" cy="20"/>
              </a:xfrm>
              <a:custGeom>
                <a:avLst/>
                <a:gdLst>
                  <a:gd name="T0" fmla="*/ 9 w 37"/>
                  <a:gd name="T1" fmla="*/ 0 h 26"/>
                  <a:gd name="T2" fmla="*/ 3 w 37"/>
                  <a:gd name="T3" fmla="*/ 3 h 26"/>
                  <a:gd name="T4" fmla="*/ 13 w 37"/>
                  <a:gd name="T5" fmla="*/ 20 h 26"/>
                  <a:gd name="T6" fmla="*/ 29 w 37"/>
                  <a:gd name="T7" fmla="*/ 26 h 26"/>
                  <a:gd name="T8" fmla="*/ 32 w 37"/>
                  <a:gd name="T9" fmla="*/ 26 h 26"/>
                  <a:gd name="T10" fmla="*/ 35 w 37"/>
                  <a:gd name="T11" fmla="*/ 24 h 26"/>
                  <a:gd name="T12" fmla="*/ 35 w 37"/>
                  <a:gd name="T13" fmla="*/ 24 h 26"/>
                  <a:gd name="T14" fmla="*/ 27 w 37"/>
                  <a:gd name="T15" fmla="*/ 8 h 26"/>
                  <a:gd name="T16" fmla="*/ 25 w 37"/>
                  <a:gd name="T17" fmla="*/ 6 h 26"/>
                  <a:gd name="T18" fmla="*/ 21 w 37"/>
                  <a:gd name="T19" fmla="*/ 4 h 26"/>
                  <a:gd name="T20" fmla="*/ 9 w 37"/>
                  <a:gd name="T21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26">
                    <a:moveTo>
                      <a:pt x="9" y="0"/>
                    </a:moveTo>
                    <a:cubicBezTo>
                      <a:pt x="6" y="0"/>
                      <a:pt x="4" y="1"/>
                      <a:pt x="3" y="3"/>
                    </a:cubicBezTo>
                    <a:cubicBezTo>
                      <a:pt x="0" y="7"/>
                      <a:pt x="5" y="15"/>
                      <a:pt x="13" y="20"/>
                    </a:cubicBezTo>
                    <a:cubicBezTo>
                      <a:pt x="19" y="24"/>
                      <a:pt x="25" y="26"/>
                      <a:pt x="29" y="26"/>
                    </a:cubicBezTo>
                    <a:cubicBezTo>
                      <a:pt x="30" y="26"/>
                      <a:pt x="31" y="26"/>
                      <a:pt x="32" y="26"/>
                    </a:cubicBezTo>
                    <a:cubicBezTo>
                      <a:pt x="33" y="25"/>
                      <a:pt x="34" y="25"/>
                      <a:pt x="35" y="24"/>
                    </a:cubicBezTo>
                    <a:cubicBezTo>
                      <a:pt x="35" y="24"/>
                      <a:pt x="35" y="24"/>
                      <a:pt x="35" y="24"/>
                    </a:cubicBezTo>
                    <a:cubicBezTo>
                      <a:pt x="37" y="20"/>
                      <a:pt x="34" y="14"/>
                      <a:pt x="27" y="8"/>
                    </a:cubicBezTo>
                    <a:cubicBezTo>
                      <a:pt x="26" y="7"/>
                      <a:pt x="25" y="7"/>
                      <a:pt x="25" y="6"/>
                    </a:cubicBezTo>
                    <a:cubicBezTo>
                      <a:pt x="23" y="6"/>
                      <a:pt x="22" y="5"/>
                      <a:pt x="21" y="4"/>
                    </a:cubicBezTo>
                    <a:cubicBezTo>
                      <a:pt x="16" y="2"/>
                      <a:pt x="12" y="0"/>
                      <a:pt x="9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1" name="Freeform 162">
                <a:extLst>
                  <a:ext uri="{FF2B5EF4-FFF2-40B4-BE49-F238E27FC236}">
                    <a16:creationId xmlns:a16="http://schemas.microsoft.com/office/drawing/2014/main" xmlns="" id="{13A22767-093E-4265-AD29-6797687BAE0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45" y="1889"/>
                <a:ext cx="19" cy="14"/>
              </a:xfrm>
              <a:custGeom>
                <a:avLst/>
                <a:gdLst>
                  <a:gd name="T0" fmla="*/ 6 w 25"/>
                  <a:gd name="T1" fmla="*/ 0 h 19"/>
                  <a:gd name="T2" fmla="*/ 2 w 25"/>
                  <a:gd name="T3" fmla="*/ 1 h 19"/>
                  <a:gd name="T4" fmla="*/ 8 w 25"/>
                  <a:gd name="T5" fmla="*/ 15 h 19"/>
                  <a:gd name="T6" fmla="*/ 18 w 25"/>
                  <a:gd name="T7" fmla="*/ 19 h 19"/>
                  <a:gd name="T8" fmla="*/ 23 w 25"/>
                  <a:gd name="T9" fmla="*/ 17 h 19"/>
                  <a:gd name="T10" fmla="*/ 19 w 25"/>
                  <a:gd name="T11" fmla="*/ 5 h 19"/>
                  <a:gd name="T12" fmla="*/ 17 w 25"/>
                  <a:gd name="T13" fmla="*/ 3 h 19"/>
                  <a:gd name="T14" fmla="*/ 15 w 25"/>
                  <a:gd name="T15" fmla="*/ 2 h 19"/>
                  <a:gd name="T16" fmla="*/ 6 w 25"/>
                  <a:gd name="T17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" h="19">
                    <a:moveTo>
                      <a:pt x="6" y="0"/>
                    </a:moveTo>
                    <a:cubicBezTo>
                      <a:pt x="5" y="0"/>
                      <a:pt x="3" y="0"/>
                      <a:pt x="2" y="1"/>
                    </a:cubicBezTo>
                    <a:cubicBezTo>
                      <a:pt x="0" y="4"/>
                      <a:pt x="3" y="11"/>
                      <a:pt x="8" y="15"/>
                    </a:cubicBezTo>
                    <a:cubicBezTo>
                      <a:pt x="11" y="17"/>
                      <a:pt x="15" y="19"/>
                      <a:pt x="18" y="19"/>
                    </a:cubicBezTo>
                    <a:cubicBezTo>
                      <a:pt x="20" y="19"/>
                      <a:pt x="22" y="18"/>
                      <a:pt x="23" y="17"/>
                    </a:cubicBezTo>
                    <a:cubicBezTo>
                      <a:pt x="25" y="14"/>
                      <a:pt x="23" y="9"/>
                      <a:pt x="19" y="5"/>
                    </a:cubicBezTo>
                    <a:cubicBezTo>
                      <a:pt x="19" y="5"/>
                      <a:pt x="18" y="4"/>
                      <a:pt x="17" y="3"/>
                    </a:cubicBezTo>
                    <a:cubicBezTo>
                      <a:pt x="16" y="3"/>
                      <a:pt x="15" y="2"/>
                      <a:pt x="15" y="2"/>
                    </a:cubicBezTo>
                    <a:cubicBezTo>
                      <a:pt x="12" y="1"/>
                      <a:pt x="9" y="0"/>
                      <a:pt x="6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2" name="Freeform 163">
                <a:extLst>
                  <a:ext uri="{FF2B5EF4-FFF2-40B4-BE49-F238E27FC236}">
                    <a16:creationId xmlns:a16="http://schemas.microsoft.com/office/drawing/2014/main" xmlns="" id="{BCDBD99E-756E-4B8C-AA45-840F3888A5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01" y="1801"/>
                <a:ext cx="25" cy="22"/>
              </a:xfrm>
              <a:custGeom>
                <a:avLst/>
                <a:gdLst>
                  <a:gd name="T0" fmla="*/ 7 w 32"/>
                  <a:gd name="T1" fmla="*/ 0 h 29"/>
                  <a:gd name="T2" fmla="*/ 2 w 32"/>
                  <a:gd name="T3" fmla="*/ 2 h 29"/>
                  <a:gd name="T4" fmla="*/ 2 w 32"/>
                  <a:gd name="T5" fmla="*/ 2 h 29"/>
                  <a:gd name="T6" fmla="*/ 1 w 32"/>
                  <a:gd name="T7" fmla="*/ 4 h 29"/>
                  <a:gd name="T8" fmla="*/ 6 w 32"/>
                  <a:gd name="T9" fmla="*/ 18 h 29"/>
                  <a:gd name="T10" fmla="*/ 9 w 32"/>
                  <a:gd name="T11" fmla="*/ 21 h 29"/>
                  <a:gd name="T12" fmla="*/ 11 w 32"/>
                  <a:gd name="T13" fmla="*/ 23 h 29"/>
                  <a:gd name="T14" fmla="*/ 24 w 32"/>
                  <a:gd name="T15" fmla="*/ 29 h 29"/>
                  <a:gd name="T16" fmla="*/ 28 w 32"/>
                  <a:gd name="T17" fmla="*/ 27 h 29"/>
                  <a:gd name="T18" fmla="*/ 22 w 32"/>
                  <a:gd name="T19" fmla="*/ 8 h 29"/>
                  <a:gd name="T20" fmla="*/ 7 w 32"/>
                  <a:gd name="T21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2" h="29">
                    <a:moveTo>
                      <a:pt x="7" y="0"/>
                    </a:moveTo>
                    <a:cubicBezTo>
                      <a:pt x="5" y="0"/>
                      <a:pt x="4" y="1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3"/>
                      <a:pt x="1" y="3"/>
                      <a:pt x="1" y="4"/>
                    </a:cubicBezTo>
                    <a:cubicBezTo>
                      <a:pt x="0" y="8"/>
                      <a:pt x="2" y="13"/>
                      <a:pt x="6" y="18"/>
                    </a:cubicBezTo>
                    <a:cubicBezTo>
                      <a:pt x="7" y="19"/>
                      <a:pt x="8" y="20"/>
                      <a:pt x="9" y="21"/>
                    </a:cubicBezTo>
                    <a:cubicBezTo>
                      <a:pt x="10" y="22"/>
                      <a:pt x="11" y="22"/>
                      <a:pt x="11" y="23"/>
                    </a:cubicBezTo>
                    <a:cubicBezTo>
                      <a:pt x="16" y="27"/>
                      <a:pt x="20" y="29"/>
                      <a:pt x="24" y="29"/>
                    </a:cubicBezTo>
                    <a:cubicBezTo>
                      <a:pt x="26" y="29"/>
                      <a:pt x="27" y="28"/>
                      <a:pt x="28" y="27"/>
                    </a:cubicBezTo>
                    <a:cubicBezTo>
                      <a:pt x="32" y="23"/>
                      <a:pt x="29" y="15"/>
                      <a:pt x="22" y="8"/>
                    </a:cubicBezTo>
                    <a:cubicBezTo>
                      <a:pt x="17" y="3"/>
                      <a:pt x="11" y="0"/>
                      <a:pt x="7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3" name="Freeform 164">
                <a:extLst>
                  <a:ext uri="{FF2B5EF4-FFF2-40B4-BE49-F238E27FC236}">
                    <a16:creationId xmlns:a16="http://schemas.microsoft.com/office/drawing/2014/main" xmlns="" id="{18B8334E-7E2D-44DC-8F3C-A333C834C63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80" y="1923"/>
                <a:ext cx="23" cy="20"/>
              </a:xfrm>
              <a:custGeom>
                <a:avLst/>
                <a:gdLst>
                  <a:gd name="T0" fmla="*/ 9 w 30"/>
                  <a:gd name="T1" fmla="*/ 0 h 26"/>
                  <a:gd name="T2" fmla="*/ 7 w 30"/>
                  <a:gd name="T3" fmla="*/ 0 h 26"/>
                  <a:gd name="T4" fmla="*/ 4 w 30"/>
                  <a:gd name="T5" fmla="*/ 2 h 26"/>
                  <a:gd name="T6" fmla="*/ 4 w 30"/>
                  <a:gd name="T7" fmla="*/ 2 h 26"/>
                  <a:gd name="T8" fmla="*/ 9 w 30"/>
                  <a:gd name="T9" fmla="*/ 20 h 26"/>
                  <a:gd name="T10" fmla="*/ 22 w 30"/>
                  <a:gd name="T11" fmla="*/ 26 h 26"/>
                  <a:gd name="T12" fmla="*/ 27 w 30"/>
                  <a:gd name="T13" fmla="*/ 24 h 26"/>
                  <a:gd name="T14" fmla="*/ 24 w 30"/>
                  <a:gd name="T15" fmla="*/ 9 h 26"/>
                  <a:gd name="T16" fmla="*/ 22 w 30"/>
                  <a:gd name="T17" fmla="*/ 7 h 26"/>
                  <a:gd name="T18" fmla="*/ 20 w 30"/>
                  <a:gd name="T19" fmla="*/ 4 h 26"/>
                  <a:gd name="T20" fmla="*/ 9 w 30"/>
                  <a:gd name="T21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0" h="26">
                    <a:moveTo>
                      <a:pt x="9" y="0"/>
                    </a:moveTo>
                    <a:cubicBezTo>
                      <a:pt x="8" y="0"/>
                      <a:pt x="8" y="0"/>
                      <a:pt x="7" y="0"/>
                    </a:cubicBezTo>
                    <a:cubicBezTo>
                      <a:pt x="6" y="0"/>
                      <a:pt x="5" y="1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0" y="6"/>
                      <a:pt x="3" y="13"/>
                      <a:pt x="9" y="20"/>
                    </a:cubicBezTo>
                    <a:cubicBezTo>
                      <a:pt x="13" y="24"/>
                      <a:pt x="18" y="26"/>
                      <a:pt x="22" y="26"/>
                    </a:cubicBezTo>
                    <a:cubicBezTo>
                      <a:pt x="24" y="26"/>
                      <a:pt x="26" y="25"/>
                      <a:pt x="27" y="24"/>
                    </a:cubicBezTo>
                    <a:cubicBezTo>
                      <a:pt x="30" y="21"/>
                      <a:pt x="29" y="14"/>
                      <a:pt x="24" y="9"/>
                    </a:cubicBezTo>
                    <a:cubicBezTo>
                      <a:pt x="23" y="8"/>
                      <a:pt x="23" y="7"/>
                      <a:pt x="22" y="7"/>
                    </a:cubicBezTo>
                    <a:cubicBezTo>
                      <a:pt x="21" y="6"/>
                      <a:pt x="21" y="5"/>
                      <a:pt x="20" y="4"/>
                    </a:cubicBezTo>
                    <a:cubicBezTo>
                      <a:pt x="16" y="2"/>
                      <a:pt x="12" y="0"/>
                      <a:pt x="9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4" name="Freeform 165">
                <a:extLst>
                  <a:ext uri="{FF2B5EF4-FFF2-40B4-BE49-F238E27FC236}">
                    <a16:creationId xmlns:a16="http://schemas.microsoft.com/office/drawing/2014/main" xmlns="" id="{D864804A-C280-4D82-8BCC-5BB04D5AFA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86" y="1843"/>
                <a:ext cx="15" cy="12"/>
              </a:xfrm>
              <a:custGeom>
                <a:avLst/>
                <a:gdLst>
                  <a:gd name="T0" fmla="*/ 6 w 20"/>
                  <a:gd name="T1" fmla="*/ 0 h 15"/>
                  <a:gd name="T2" fmla="*/ 2 w 20"/>
                  <a:gd name="T3" fmla="*/ 2 h 15"/>
                  <a:gd name="T4" fmla="*/ 3 w 20"/>
                  <a:gd name="T5" fmla="*/ 9 h 15"/>
                  <a:gd name="T6" fmla="*/ 6 w 20"/>
                  <a:gd name="T7" fmla="*/ 12 h 15"/>
                  <a:gd name="T8" fmla="*/ 8 w 20"/>
                  <a:gd name="T9" fmla="*/ 13 h 15"/>
                  <a:gd name="T10" fmla="*/ 15 w 20"/>
                  <a:gd name="T11" fmla="*/ 15 h 15"/>
                  <a:gd name="T12" fmla="*/ 18 w 20"/>
                  <a:gd name="T13" fmla="*/ 15 h 15"/>
                  <a:gd name="T14" fmla="*/ 19 w 20"/>
                  <a:gd name="T15" fmla="*/ 14 h 15"/>
                  <a:gd name="T16" fmla="*/ 19 w 20"/>
                  <a:gd name="T17" fmla="*/ 11 h 15"/>
                  <a:gd name="T18" fmla="*/ 14 w 20"/>
                  <a:gd name="T19" fmla="*/ 3 h 15"/>
                  <a:gd name="T20" fmla="*/ 6 w 20"/>
                  <a:gd name="T21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" h="15">
                    <a:moveTo>
                      <a:pt x="6" y="0"/>
                    </a:moveTo>
                    <a:cubicBezTo>
                      <a:pt x="4" y="0"/>
                      <a:pt x="3" y="1"/>
                      <a:pt x="2" y="2"/>
                    </a:cubicBezTo>
                    <a:cubicBezTo>
                      <a:pt x="0" y="3"/>
                      <a:pt x="1" y="6"/>
                      <a:pt x="3" y="9"/>
                    </a:cubicBezTo>
                    <a:cubicBezTo>
                      <a:pt x="4" y="10"/>
                      <a:pt x="5" y="11"/>
                      <a:pt x="6" y="12"/>
                    </a:cubicBezTo>
                    <a:cubicBezTo>
                      <a:pt x="7" y="12"/>
                      <a:pt x="7" y="13"/>
                      <a:pt x="8" y="13"/>
                    </a:cubicBezTo>
                    <a:cubicBezTo>
                      <a:pt x="10" y="15"/>
                      <a:pt x="13" y="15"/>
                      <a:pt x="15" y="15"/>
                    </a:cubicBezTo>
                    <a:cubicBezTo>
                      <a:pt x="16" y="15"/>
                      <a:pt x="17" y="15"/>
                      <a:pt x="18" y="15"/>
                    </a:cubicBezTo>
                    <a:cubicBezTo>
                      <a:pt x="19" y="15"/>
                      <a:pt x="19" y="14"/>
                      <a:pt x="19" y="14"/>
                    </a:cubicBezTo>
                    <a:cubicBezTo>
                      <a:pt x="20" y="13"/>
                      <a:pt x="20" y="12"/>
                      <a:pt x="19" y="11"/>
                    </a:cubicBezTo>
                    <a:cubicBezTo>
                      <a:pt x="19" y="8"/>
                      <a:pt x="17" y="5"/>
                      <a:pt x="14" y="3"/>
                    </a:cubicBezTo>
                    <a:cubicBezTo>
                      <a:pt x="11" y="1"/>
                      <a:pt x="8" y="0"/>
                      <a:pt x="6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5" name="Freeform 166">
                <a:extLst>
                  <a:ext uri="{FF2B5EF4-FFF2-40B4-BE49-F238E27FC236}">
                    <a16:creationId xmlns:a16="http://schemas.microsoft.com/office/drawing/2014/main" xmlns="" id="{6371E396-4A27-442E-88C6-9D6744BB3E5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246" y="117"/>
                <a:ext cx="2295" cy="3663"/>
              </a:xfrm>
              <a:custGeom>
                <a:avLst/>
                <a:gdLst>
                  <a:gd name="T0" fmla="*/ 2747 w 2972"/>
                  <a:gd name="T1" fmla="*/ 2328 h 4744"/>
                  <a:gd name="T2" fmla="*/ 2742 w 2972"/>
                  <a:gd name="T3" fmla="*/ 2332 h 4744"/>
                  <a:gd name="T4" fmla="*/ 2740 w 2972"/>
                  <a:gd name="T5" fmla="*/ 2332 h 4744"/>
                  <a:gd name="T6" fmla="*/ 2737 w 2972"/>
                  <a:gd name="T7" fmla="*/ 2332 h 4744"/>
                  <a:gd name="T8" fmla="*/ 2661 w 2972"/>
                  <a:gd name="T9" fmla="*/ 4741 h 4744"/>
                  <a:gd name="T10" fmla="*/ 2664 w 2972"/>
                  <a:gd name="T11" fmla="*/ 4741 h 4744"/>
                  <a:gd name="T12" fmla="*/ 2667 w 2972"/>
                  <a:gd name="T13" fmla="*/ 4741 h 4744"/>
                  <a:gd name="T14" fmla="*/ 2671 w 2972"/>
                  <a:gd name="T15" fmla="*/ 4744 h 4744"/>
                  <a:gd name="T16" fmla="*/ 2747 w 2972"/>
                  <a:gd name="T17" fmla="*/ 2328 h 4744"/>
                  <a:gd name="T18" fmla="*/ 2679 w 2972"/>
                  <a:gd name="T19" fmla="*/ 2208 h 4744"/>
                  <a:gd name="T20" fmla="*/ 2350 w 2972"/>
                  <a:gd name="T21" fmla="*/ 2327 h 4744"/>
                  <a:gd name="T22" fmla="*/ 2361 w 2972"/>
                  <a:gd name="T23" fmla="*/ 2355 h 4744"/>
                  <a:gd name="T24" fmla="*/ 2362 w 2972"/>
                  <a:gd name="T25" fmla="*/ 2360 h 4744"/>
                  <a:gd name="T26" fmla="*/ 2689 w 2972"/>
                  <a:gd name="T27" fmla="*/ 2245 h 4744"/>
                  <a:gd name="T28" fmla="*/ 2687 w 2972"/>
                  <a:gd name="T29" fmla="*/ 2239 h 4744"/>
                  <a:gd name="T30" fmla="*/ 2679 w 2972"/>
                  <a:gd name="T31" fmla="*/ 2208 h 4744"/>
                  <a:gd name="T32" fmla="*/ 901 w 2972"/>
                  <a:gd name="T33" fmla="*/ 614 h 4744"/>
                  <a:gd name="T34" fmla="*/ 900 w 2972"/>
                  <a:gd name="T35" fmla="*/ 619 h 4744"/>
                  <a:gd name="T36" fmla="*/ 896 w 2972"/>
                  <a:gd name="T37" fmla="*/ 622 h 4744"/>
                  <a:gd name="T38" fmla="*/ 2104 w 2972"/>
                  <a:gd name="T39" fmla="*/ 1827 h 4744"/>
                  <a:gd name="T40" fmla="*/ 2120 w 2972"/>
                  <a:gd name="T41" fmla="*/ 1858 h 4744"/>
                  <a:gd name="T42" fmla="*/ 2215 w 2972"/>
                  <a:gd name="T43" fmla="*/ 2056 h 4744"/>
                  <a:gd name="T44" fmla="*/ 2229 w 2972"/>
                  <a:gd name="T45" fmla="*/ 2088 h 4744"/>
                  <a:gd name="T46" fmla="*/ 2302 w 2972"/>
                  <a:gd name="T47" fmla="*/ 2277 h 4744"/>
                  <a:gd name="T48" fmla="*/ 2306 w 2972"/>
                  <a:gd name="T49" fmla="*/ 2274 h 4744"/>
                  <a:gd name="T50" fmla="*/ 2309 w 2972"/>
                  <a:gd name="T51" fmla="*/ 2273 h 4744"/>
                  <a:gd name="T52" fmla="*/ 2311 w 2972"/>
                  <a:gd name="T53" fmla="*/ 2274 h 4744"/>
                  <a:gd name="T54" fmla="*/ 2238 w 2972"/>
                  <a:gd name="T55" fmla="*/ 2084 h 4744"/>
                  <a:gd name="T56" fmla="*/ 2224 w 2972"/>
                  <a:gd name="T57" fmla="*/ 2052 h 4744"/>
                  <a:gd name="T58" fmla="*/ 2129 w 2972"/>
                  <a:gd name="T59" fmla="*/ 1854 h 4744"/>
                  <a:gd name="T60" fmla="*/ 2112 w 2972"/>
                  <a:gd name="T61" fmla="*/ 1822 h 4744"/>
                  <a:gd name="T62" fmla="*/ 901 w 2972"/>
                  <a:gd name="T63" fmla="*/ 614 h 4744"/>
                  <a:gd name="T64" fmla="*/ 921 w 2972"/>
                  <a:gd name="T65" fmla="*/ 342 h 4744"/>
                  <a:gd name="T66" fmla="*/ 811 w 2972"/>
                  <a:gd name="T67" fmla="*/ 544 h 4744"/>
                  <a:gd name="T68" fmla="*/ 817 w 2972"/>
                  <a:gd name="T69" fmla="*/ 547 h 4744"/>
                  <a:gd name="T70" fmla="*/ 847 w 2972"/>
                  <a:gd name="T71" fmla="*/ 563 h 4744"/>
                  <a:gd name="T72" fmla="*/ 962 w 2972"/>
                  <a:gd name="T73" fmla="*/ 360 h 4744"/>
                  <a:gd name="T74" fmla="*/ 928 w 2972"/>
                  <a:gd name="T75" fmla="*/ 345 h 4744"/>
                  <a:gd name="T76" fmla="*/ 921 w 2972"/>
                  <a:gd name="T77" fmla="*/ 342 h 4744"/>
                  <a:gd name="T78" fmla="*/ 2 w 2972"/>
                  <a:gd name="T79" fmla="*/ 0 h 4744"/>
                  <a:gd name="T80" fmla="*/ 4 w 2972"/>
                  <a:gd name="T81" fmla="*/ 5 h 4744"/>
                  <a:gd name="T82" fmla="*/ 0 w 2972"/>
                  <a:gd name="T83" fmla="*/ 10 h 4744"/>
                  <a:gd name="T84" fmla="*/ 869 w 2972"/>
                  <a:gd name="T85" fmla="*/ 301 h 4744"/>
                  <a:gd name="T86" fmla="*/ 869 w 2972"/>
                  <a:gd name="T87" fmla="*/ 299 h 4744"/>
                  <a:gd name="T88" fmla="*/ 879 w 2972"/>
                  <a:gd name="T89" fmla="*/ 296 h 4744"/>
                  <a:gd name="T90" fmla="*/ 883 w 2972"/>
                  <a:gd name="T91" fmla="*/ 296 h 4744"/>
                  <a:gd name="T92" fmla="*/ 2 w 2972"/>
                  <a:gd name="T93" fmla="*/ 0 h 47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972" h="4744">
                    <a:moveTo>
                      <a:pt x="2747" y="2328"/>
                    </a:moveTo>
                    <a:cubicBezTo>
                      <a:pt x="2746" y="2330"/>
                      <a:pt x="2744" y="2331"/>
                      <a:pt x="2742" y="2332"/>
                    </a:cubicBezTo>
                    <a:cubicBezTo>
                      <a:pt x="2742" y="2332"/>
                      <a:pt x="2741" y="2332"/>
                      <a:pt x="2740" y="2332"/>
                    </a:cubicBezTo>
                    <a:cubicBezTo>
                      <a:pt x="2739" y="2332"/>
                      <a:pt x="2738" y="2332"/>
                      <a:pt x="2737" y="2332"/>
                    </a:cubicBezTo>
                    <a:cubicBezTo>
                      <a:pt x="2961" y="3113"/>
                      <a:pt x="2928" y="3969"/>
                      <a:pt x="2661" y="4741"/>
                    </a:cubicBezTo>
                    <a:cubicBezTo>
                      <a:pt x="2662" y="4741"/>
                      <a:pt x="2663" y="4741"/>
                      <a:pt x="2664" y="4741"/>
                    </a:cubicBezTo>
                    <a:cubicBezTo>
                      <a:pt x="2665" y="4741"/>
                      <a:pt x="2666" y="4741"/>
                      <a:pt x="2667" y="4741"/>
                    </a:cubicBezTo>
                    <a:cubicBezTo>
                      <a:pt x="2668" y="4741"/>
                      <a:pt x="2670" y="4743"/>
                      <a:pt x="2671" y="4744"/>
                    </a:cubicBezTo>
                    <a:cubicBezTo>
                      <a:pt x="2937" y="3971"/>
                      <a:pt x="2972" y="3112"/>
                      <a:pt x="2747" y="2328"/>
                    </a:cubicBezTo>
                    <a:moveTo>
                      <a:pt x="2679" y="2208"/>
                    </a:moveTo>
                    <a:cubicBezTo>
                      <a:pt x="2569" y="2248"/>
                      <a:pt x="2460" y="2288"/>
                      <a:pt x="2350" y="2327"/>
                    </a:cubicBezTo>
                    <a:cubicBezTo>
                      <a:pt x="2354" y="2336"/>
                      <a:pt x="2358" y="2345"/>
                      <a:pt x="2361" y="2355"/>
                    </a:cubicBezTo>
                    <a:cubicBezTo>
                      <a:pt x="2361" y="2357"/>
                      <a:pt x="2362" y="2358"/>
                      <a:pt x="2362" y="2360"/>
                    </a:cubicBezTo>
                    <a:cubicBezTo>
                      <a:pt x="2471" y="2322"/>
                      <a:pt x="2580" y="2283"/>
                      <a:pt x="2689" y="2245"/>
                    </a:cubicBezTo>
                    <a:cubicBezTo>
                      <a:pt x="2689" y="2243"/>
                      <a:pt x="2688" y="2241"/>
                      <a:pt x="2687" y="2239"/>
                    </a:cubicBezTo>
                    <a:cubicBezTo>
                      <a:pt x="2684" y="2228"/>
                      <a:pt x="2681" y="2218"/>
                      <a:pt x="2679" y="2208"/>
                    </a:cubicBezTo>
                    <a:moveTo>
                      <a:pt x="901" y="614"/>
                    </a:moveTo>
                    <a:cubicBezTo>
                      <a:pt x="901" y="616"/>
                      <a:pt x="901" y="618"/>
                      <a:pt x="900" y="619"/>
                    </a:cubicBezTo>
                    <a:cubicBezTo>
                      <a:pt x="899" y="621"/>
                      <a:pt x="898" y="622"/>
                      <a:pt x="896" y="622"/>
                    </a:cubicBezTo>
                    <a:cubicBezTo>
                      <a:pt x="1442" y="919"/>
                      <a:pt x="1841" y="1341"/>
                      <a:pt x="2104" y="1827"/>
                    </a:cubicBezTo>
                    <a:cubicBezTo>
                      <a:pt x="2109" y="1837"/>
                      <a:pt x="2115" y="1848"/>
                      <a:pt x="2120" y="1858"/>
                    </a:cubicBezTo>
                    <a:cubicBezTo>
                      <a:pt x="2154" y="1923"/>
                      <a:pt x="2186" y="1989"/>
                      <a:pt x="2215" y="2056"/>
                    </a:cubicBezTo>
                    <a:cubicBezTo>
                      <a:pt x="2220" y="2067"/>
                      <a:pt x="2225" y="2077"/>
                      <a:pt x="2229" y="2088"/>
                    </a:cubicBezTo>
                    <a:cubicBezTo>
                      <a:pt x="2255" y="2150"/>
                      <a:pt x="2280" y="2213"/>
                      <a:pt x="2302" y="2277"/>
                    </a:cubicBezTo>
                    <a:cubicBezTo>
                      <a:pt x="2303" y="2275"/>
                      <a:pt x="2304" y="2274"/>
                      <a:pt x="2306" y="2274"/>
                    </a:cubicBezTo>
                    <a:cubicBezTo>
                      <a:pt x="2307" y="2273"/>
                      <a:pt x="2308" y="2273"/>
                      <a:pt x="2309" y="2273"/>
                    </a:cubicBezTo>
                    <a:cubicBezTo>
                      <a:pt x="2309" y="2273"/>
                      <a:pt x="2310" y="2273"/>
                      <a:pt x="2311" y="2274"/>
                    </a:cubicBezTo>
                    <a:cubicBezTo>
                      <a:pt x="2289" y="2210"/>
                      <a:pt x="2264" y="2147"/>
                      <a:pt x="2238" y="2084"/>
                    </a:cubicBezTo>
                    <a:cubicBezTo>
                      <a:pt x="2233" y="2073"/>
                      <a:pt x="2229" y="2063"/>
                      <a:pt x="2224" y="2052"/>
                    </a:cubicBezTo>
                    <a:cubicBezTo>
                      <a:pt x="2195" y="1985"/>
                      <a:pt x="2163" y="1919"/>
                      <a:pt x="2129" y="1854"/>
                    </a:cubicBezTo>
                    <a:cubicBezTo>
                      <a:pt x="2123" y="1843"/>
                      <a:pt x="2118" y="1833"/>
                      <a:pt x="2112" y="1822"/>
                    </a:cubicBezTo>
                    <a:cubicBezTo>
                      <a:pt x="1849" y="1334"/>
                      <a:pt x="1448" y="911"/>
                      <a:pt x="901" y="614"/>
                    </a:cubicBezTo>
                    <a:moveTo>
                      <a:pt x="921" y="342"/>
                    </a:moveTo>
                    <a:cubicBezTo>
                      <a:pt x="885" y="409"/>
                      <a:pt x="848" y="477"/>
                      <a:pt x="811" y="544"/>
                    </a:cubicBezTo>
                    <a:cubicBezTo>
                      <a:pt x="813" y="545"/>
                      <a:pt x="815" y="546"/>
                      <a:pt x="817" y="547"/>
                    </a:cubicBezTo>
                    <a:cubicBezTo>
                      <a:pt x="828" y="552"/>
                      <a:pt x="838" y="558"/>
                      <a:pt x="847" y="563"/>
                    </a:cubicBezTo>
                    <a:cubicBezTo>
                      <a:pt x="885" y="496"/>
                      <a:pt x="923" y="428"/>
                      <a:pt x="962" y="360"/>
                    </a:cubicBezTo>
                    <a:cubicBezTo>
                      <a:pt x="951" y="357"/>
                      <a:pt x="940" y="352"/>
                      <a:pt x="928" y="345"/>
                    </a:cubicBezTo>
                    <a:cubicBezTo>
                      <a:pt x="926" y="344"/>
                      <a:pt x="924" y="343"/>
                      <a:pt x="921" y="342"/>
                    </a:cubicBezTo>
                    <a:moveTo>
                      <a:pt x="2" y="0"/>
                    </a:moveTo>
                    <a:cubicBezTo>
                      <a:pt x="4" y="2"/>
                      <a:pt x="5" y="4"/>
                      <a:pt x="4" y="5"/>
                    </a:cubicBezTo>
                    <a:cubicBezTo>
                      <a:pt x="4" y="7"/>
                      <a:pt x="3" y="9"/>
                      <a:pt x="0" y="10"/>
                    </a:cubicBezTo>
                    <a:cubicBezTo>
                      <a:pt x="319" y="78"/>
                      <a:pt x="608" y="176"/>
                      <a:pt x="869" y="301"/>
                    </a:cubicBezTo>
                    <a:cubicBezTo>
                      <a:pt x="869" y="300"/>
                      <a:pt x="869" y="300"/>
                      <a:pt x="869" y="299"/>
                    </a:cubicBezTo>
                    <a:cubicBezTo>
                      <a:pt x="871" y="297"/>
                      <a:pt x="874" y="296"/>
                      <a:pt x="879" y="296"/>
                    </a:cubicBezTo>
                    <a:cubicBezTo>
                      <a:pt x="880" y="296"/>
                      <a:pt x="881" y="296"/>
                      <a:pt x="883" y="296"/>
                    </a:cubicBezTo>
                    <a:cubicBezTo>
                      <a:pt x="618" y="170"/>
                      <a:pt x="325" y="69"/>
                      <a:pt x="2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6" name="Freeform 167">
                <a:extLst>
                  <a:ext uri="{FF2B5EF4-FFF2-40B4-BE49-F238E27FC236}">
                    <a16:creationId xmlns:a16="http://schemas.microsoft.com/office/drawing/2014/main" xmlns="" id="{E67F87E4-DB9D-4778-911F-DF0FA583B0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39" y="3778"/>
                <a:ext cx="75" cy="154"/>
              </a:xfrm>
              <a:custGeom>
                <a:avLst/>
                <a:gdLst>
                  <a:gd name="T0" fmla="*/ 84 w 98"/>
                  <a:gd name="T1" fmla="*/ 0 h 200"/>
                  <a:gd name="T2" fmla="*/ 81 w 98"/>
                  <a:gd name="T3" fmla="*/ 0 h 200"/>
                  <a:gd name="T4" fmla="*/ 30 w 98"/>
                  <a:gd name="T5" fmla="*/ 81 h 200"/>
                  <a:gd name="T6" fmla="*/ 26 w 98"/>
                  <a:gd name="T7" fmla="*/ 90 h 200"/>
                  <a:gd name="T8" fmla="*/ 20 w 98"/>
                  <a:gd name="T9" fmla="*/ 107 h 200"/>
                  <a:gd name="T10" fmla="*/ 12 w 98"/>
                  <a:gd name="T11" fmla="*/ 199 h 200"/>
                  <a:gd name="T12" fmla="*/ 15 w 98"/>
                  <a:gd name="T13" fmla="*/ 200 h 200"/>
                  <a:gd name="T14" fmla="*/ 68 w 98"/>
                  <a:gd name="T15" fmla="*/ 127 h 200"/>
                  <a:gd name="T16" fmla="*/ 75 w 98"/>
                  <a:gd name="T17" fmla="*/ 109 h 200"/>
                  <a:gd name="T18" fmla="*/ 78 w 98"/>
                  <a:gd name="T19" fmla="*/ 100 h 200"/>
                  <a:gd name="T20" fmla="*/ 91 w 98"/>
                  <a:gd name="T21" fmla="*/ 3 h 200"/>
                  <a:gd name="T22" fmla="*/ 87 w 98"/>
                  <a:gd name="T23" fmla="*/ 0 h 200"/>
                  <a:gd name="T24" fmla="*/ 84 w 98"/>
                  <a:gd name="T25" fmla="*/ 0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8" h="200">
                    <a:moveTo>
                      <a:pt x="84" y="0"/>
                    </a:moveTo>
                    <a:cubicBezTo>
                      <a:pt x="83" y="0"/>
                      <a:pt x="82" y="0"/>
                      <a:pt x="81" y="0"/>
                    </a:cubicBezTo>
                    <a:cubicBezTo>
                      <a:pt x="68" y="5"/>
                      <a:pt x="47" y="38"/>
                      <a:pt x="30" y="81"/>
                    </a:cubicBezTo>
                    <a:cubicBezTo>
                      <a:pt x="29" y="84"/>
                      <a:pt x="28" y="87"/>
                      <a:pt x="26" y="90"/>
                    </a:cubicBezTo>
                    <a:cubicBezTo>
                      <a:pt x="24" y="96"/>
                      <a:pt x="22" y="102"/>
                      <a:pt x="20" y="107"/>
                    </a:cubicBezTo>
                    <a:cubicBezTo>
                      <a:pt x="5" y="154"/>
                      <a:pt x="0" y="194"/>
                      <a:pt x="12" y="199"/>
                    </a:cubicBezTo>
                    <a:cubicBezTo>
                      <a:pt x="13" y="199"/>
                      <a:pt x="14" y="200"/>
                      <a:pt x="15" y="200"/>
                    </a:cubicBezTo>
                    <a:cubicBezTo>
                      <a:pt x="27" y="200"/>
                      <a:pt x="49" y="169"/>
                      <a:pt x="68" y="127"/>
                    </a:cubicBezTo>
                    <a:cubicBezTo>
                      <a:pt x="70" y="121"/>
                      <a:pt x="73" y="115"/>
                      <a:pt x="75" y="109"/>
                    </a:cubicBezTo>
                    <a:cubicBezTo>
                      <a:pt x="76" y="106"/>
                      <a:pt x="77" y="103"/>
                      <a:pt x="78" y="100"/>
                    </a:cubicBezTo>
                    <a:cubicBezTo>
                      <a:pt x="93" y="55"/>
                      <a:pt x="98" y="16"/>
                      <a:pt x="91" y="3"/>
                    </a:cubicBezTo>
                    <a:cubicBezTo>
                      <a:pt x="90" y="2"/>
                      <a:pt x="88" y="0"/>
                      <a:pt x="87" y="0"/>
                    </a:cubicBezTo>
                    <a:cubicBezTo>
                      <a:pt x="86" y="0"/>
                      <a:pt x="85" y="0"/>
                      <a:pt x="84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7" name="Freeform 168">
                <a:extLst>
                  <a:ext uri="{FF2B5EF4-FFF2-40B4-BE49-F238E27FC236}">
                    <a16:creationId xmlns:a16="http://schemas.microsoft.com/office/drawing/2014/main" xmlns="" id="{C533075F-D981-4167-822D-704C3E33E3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06" y="1761"/>
                <a:ext cx="68" cy="157"/>
              </a:xfrm>
              <a:custGeom>
                <a:avLst/>
                <a:gdLst>
                  <a:gd name="T0" fmla="*/ 14 w 88"/>
                  <a:gd name="T1" fmla="*/ 0 h 203"/>
                  <a:gd name="T2" fmla="*/ 11 w 88"/>
                  <a:gd name="T3" fmla="*/ 1 h 203"/>
                  <a:gd name="T4" fmla="*/ 12 w 88"/>
                  <a:gd name="T5" fmla="*/ 79 h 203"/>
                  <a:gd name="T6" fmla="*/ 20 w 88"/>
                  <a:gd name="T7" fmla="*/ 110 h 203"/>
                  <a:gd name="T8" fmla="*/ 22 w 88"/>
                  <a:gd name="T9" fmla="*/ 116 h 203"/>
                  <a:gd name="T10" fmla="*/ 70 w 88"/>
                  <a:gd name="T11" fmla="*/ 203 h 203"/>
                  <a:gd name="T12" fmla="*/ 73 w 88"/>
                  <a:gd name="T13" fmla="*/ 203 h 203"/>
                  <a:gd name="T14" fmla="*/ 75 w 88"/>
                  <a:gd name="T15" fmla="*/ 203 h 203"/>
                  <a:gd name="T16" fmla="*/ 80 w 88"/>
                  <a:gd name="T17" fmla="*/ 199 h 203"/>
                  <a:gd name="T18" fmla="*/ 69 w 88"/>
                  <a:gd name="T19" fmla="*/ 92 h 203"/>
                  <a:gd name="T20" fmla="*/ 14 w 88"/>
                  <a:gd name="T21" fmla="*/ 0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8" h="203">
                    <a:moveTo>
                      <a:pt x="14" y="0"/>
                    </a:moveTo>
                    <a:cubicBezTo>
                      <a:pt x="13" y="0"/>
                      <a:pt x="12" y="1"/>
                      <a:pt x="11" y="1"/>
                    </a:cubicBezTo>
                    <a:cubicBezTo>
                      <a:pt x="0" y="5"/>
                      <a:pt x="1" y="37"/>
                      <a:pt x="12" y="79"/>
                    </a:cubicBezTo>
                    <a:cubicBezTo>
                      <a:pt x="14" y="89"/>
                      <a:pt x="17" y="99"/>
                      <a:pt x="20" y="110"/>
                    </a:cubicBezTo>
                    <a:cubicBezTo>
                      <a:pt x="21" y="112"/>
                      <a:pt x="22" y="114"/>
                      <a:pt x="22" y="116"/>
                    </a:cubicBezTo>
                    <a:cubicBezTo>
                      <a:pt x="37" y="162"/>
                      <a:pt x="57" y="198"/>
                      <a:pt x="70" y="203"/>
                    </a:cubicBezTo>
                    <a:cubicBezTo>
                      <a:pt x="71" y="203"/>
                      <a:pt x="72" y="203"/>
                      <a:pt x="73" y="203"/>
                    </a:cubicBezTo>
                    <a:cubicBezTo>
                      <a:pt x="74" y="203"/>
                      <a:pt x="75" y="203"/>
                      <a:pt x="75" y="203"/>
                    </a:cubicBezTo>
                    <a:cubicBezTo>
                      <a:pt x="77" y="202"/>
                      <a:pt x="79" y="201"/>
                      <a:pt x="80" y="199"/>
                    </a:cubicBezTo>
                    <a:cubicBezTo>
                      <a:pt x="88" y="186"/>
                      <a:pt x="86" y="141"/>
                      <a:pt x="69" y="92"/>
                    </a:cubicBezTo>
                    <a:cubicBezTo>
                      <a:pt x="53" y="40"/>
                      <a:pt x="28" y="0"/>
                      <a:pt x="14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8" name="Freeform 169">
                <a:extLst>
                  <a:ext uri="{FF2B5EF4-FFF2-40B4-BE49-F238E27FC236}">
                    <a16:creationId xmlns:a16="http://schemas.microsoft.com/office/drawing/2014/main" xmlns="" id="{B2B5B973-2C11-4139-9649-6E0D57E29E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82" y="83"/>
                <a:ext cx="168" cy="45"/>
              </a:xfrm>
              <a:custGeom>
                <a:avLst/>
                <a:gdLst>
                  <a:gd name="T0" fmla="*/ 39 w 218"/>
                  <a:gd name="T1" fmla="*/ 0 h 59"/>
                  <a:gd name="T2" fmla="*/ 2 w 218"/>
                  <a:gd name="T3" fmla="*/ 10 h 59"/>
                  <a:gd name="T4" fmla="*/ 107 w 218"/>
                  <a:gd name="T5" fmla="*/ 50 h 59"/>
                  <a:gd name="T6" fmla="*/ 185 w 218"/>
                  <a:gd name="T7" fmla="*/ 59 h 59"/>
                  <a:gd name="T8" fmla="*/ 213 w 218"/>
                  <a:gd name="T9" fmla="*/ 55 h 59"/>
                  <a:gd name="T10" fmla="*/ 217 w 218"/>
                  <a:gd name="T11" fmla="*/ 50 h 59"/>
                  <a:gd name="T12" fmla="*/ 215 w 218"/>
                  <a:gd name="T13" fmla="*/ 45 h 59"/>
                  <a:gd name="T14" fmla="*/ 136 w 218"/>
                  <a:gd name="T15" fmla="*/ 13 h 59"/>
                  <a:gd name="T16" fmla="*/ 132 w 218"/>
                  <a:gd name="T17" fmla="*/ 33 h 59"/>
                  <a:gd name="T18" fmla="*/ 106 w 218"/>
                  <a:gd name="T19" fmla="*/ 28 h 59"/>
                  <a:gd name="T20" fmla="*/ 110 w 218"/>
                  <a:gd name="T21" fmla="*/ 8 h 59"/>
                  <a:gd name="T22" fmla="*/ 39 w 218"/>
                  <a:gd name="T23" fmla="*/ 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18" h="59">
                    <a:moveTo>
                      <a:pt x="39" y="0"/>
                    </a:moveTo>
                    <a:cubicBezTo>
                      <a:pt x="17" y="0"/>
                      <a:pt x="3" y="4"/>
                      <a:pt x="2" y="10"/>
                    </a:cubicBezTo>
                    <a:cubicBezTo>
                      <a:pt x="0" y="21"/>
                      <a:pt x="47" y="38"/>
                      <a:pt x="107" y="50"/>
                    </a:cubicBezTo>
                    <a:cubicBezTo>
                      <a:pt x="137" y="56"/>
                      <a:pt x="165" y="59"/>
                      <a:pt x="185" y="59"/>
                    </a:cubicBezTo>
                    <a:cubicBezTo>
                      <a:pt x="198" y="59"/>
                      <a:pt x="208" y="58"/>
                      <a:pt x="213" y="55"/>
                    </a:cubicBezTo>
                    <a:cubicBezTo>
                      <a:pt x="216" y="54"/>
                      <a:pt x="217" y="52"/>
                      <a:pt x="217" y="50"/>
                    </a:cubicBezTo>
                    <a:cubicBezTo>
                      <a:pt x="218" y="49"/>
                      <a:pt x="217" y="47"/>
                      <a:pt x="215" y="45"/>
                    </a:cubicBezTo>
                    <a:cubicBezTo>
                      <a:pt x="207" y="35"/>
                      <a:pt x="176" y="22"/>
                      <a:pt x="136" y="13"/>
                    </a:cubicBezTo>
                    <a:cubicBezTo>
                      <a:pt x="134" y="19"/>
                      <a:pt x="133" y="26"/>
                      <a:pt x="132" y="33"/>
                    </a:cubicBezTo>
                    <a:cubicBezTo>
                      <a:pt x="123" y="31"/>
                      <a:pt x="115" y="30"/>
                      <a:pt x="106" y="28"/>
                    </a:cubicBezTo>
                    <a:cubicBezTo>
                      <a:pt x="108" y="21"/>
                      <a:pt x="109" y="14"/>
                      <a:pt x="110" y="8"/>
                    </a:cubicBezTo>
                    <a:cubicBezTo>
                      <a:pt x="83" y="3"/>
                      <a:pt x="59" y="0"/>
                      <a:pt x="39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9" name="Freeform 170">
                <a:extLst>
                  <a:ext uri="{FF2B5EF4-FFF2-40B4-BE49-F238E27FC236}">
                    <a16:creationId xmlns:a16="http://schemas.microsoft.com/office/drawing/2014/main" xmlns="" id="{02E43D5B-2BD3-414B-AA9E-46E5D845A5C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17" y="1872"/>
                <a:ext cx="65" cy="140"/>
              </a:xfrm>
              <a:custGeom>
                <a:avLst/>
                <a:gdLst>
                  <a:gd name="T0" fmla="*/ 16 w 84"/>
                  <a:gd name="T1" fmla="*/ 0 h 181"/>
                  <a:gd name="T2" fmla="*/ 13 w 84"/>
                  <a:gd name="T3" fmla="*/ 1 h 181"/>
                  <a:gd name="T4" fmla="*/ 9 w 84"/>
                  <a:gd name="T5" fmla="*/ 4 h 181"/>
                  <a:gd name="T6" fmla="*/ 18 w 84"/>
                  <a:gd name="T7" fmla="*/ 100 h 181"/>
                  <a:gd name="T8" fmla="*/ 68 w 84"/>
                  <a:gd name="T9" fmla="*/ 181 h 181"/>
                  <a:gd name="T10" fmla="*/ 71 w 84"/>
                  <a:gd name="T11" fmla="*/ 181 h 181"/>
                  <a:gd name="T12" fmla="*/ 69 w 84"/>
                  <a:gd name="T13" fmla="*/ 87 h 181"/>
                  <a:gd name="T14" fmla="*/ 68 w 84"/>
                  <a:gd name="T15" fmla="*/ 82 h 181"/>
                  <a:gd name="T16" fmla="*/ 57 w 84"/>
                  <a:gd name="T17" fmla="*/ 54 h 181"/>
                  <a:gd name="T18" fmla="*/ 18 w 84"/>
                  <a:gd name="T19" fmla="*/ 1 h 181"/>
                  <a:gd name="T20" fmla="*/ 16 w 84"/>
                  <a:gd name="T21" fmla="*/ 0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" h="181">
                    <a:moveTo>
                      <a:pt x="16" y="0"/>
                    </a:moveTo>
                    <a:cubicBezTo>
                      <a:pt x="15" y="0"/>
                      <a:pt x="14" y="0"/>
                      <a:pt x="13" y="1"/>
                    </a:cubicBezTo>
                    <a:cubicBezTo>
                      <a:pt x="11" y="1"/>
                      <a:pt x="10" y="2"/>
                      <a:pt x="9" y="4"/>
                    </a:cubicBezTo>
                    <a:cubicBezTo>
                      <a:pt x="0" y="16"/>
                      <a:pt x="4" y="56"/>
                      <a:pt x="18" y="100"/>
                    </a:cubicBezTo>
                    <a:cubicBezTo>
                      <a:pt x="32" y="146"/>
                      <a:pt x="54" y="181"/>
                      <a:pt x="68" y="181"/>
                    </a:cubicBezTo>
                    <a:cubicBezTo>
                      <a:pt x="69" y="181"/>
                      <a:pt x="70" y="181"/>
                      <a:pt x="71" y="181"/>
                    </a:cubicBezTo>
                    <a:cubicBezTo>
                      <a:pt x="84" y="177"/>
                      <a:pt x="84" y="135"/>
                      <a:pt x="69" y="87"/>
                    </a:cubicBezTo>
                    <a:cubicBezTo>
                      <a:pt x="69" y="85"/>
                      <a:pt x="68" y="84"/>
                      <a:pt x="68" y="82"/>
                    </a:cubicBezTo>
                    <a:cubicBezTo>
                      <a:pt x="65" y="72"/>
                      <a:pt x="61" y="63"/>
                      <a:pt x="57" y="54"/>
                    </a:cubicBezTo>
                    <a:cubicBezTo>
                      <a:pt x="44" y="24"/>
                      <a:pt x="29" y="3"/>
                      <a:pt x="18" y="1"/>
                    </a:cubicBezTo>
                    <a:cubicBezTo>
                      <a:pt x="17" y="0"/>
                      <a:pt x="16" y="0"/>
                      <a:pt x="16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0" name="Freeform 171">
                <a:extLst>
                  <a:ext uri="{FF2B5EF4-FFF2-40B4-BE49-F238E27FC236}">
                    <a16:creationId xmlns:a16="http://schemas.microsoft.com/office/drawing/2014/main" xmlns="" id="{480C45D6-3855-469F-9EDB-9F9FB0D295B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88" y="517"/>
                <a:ext cx="154" cy="82"/>
              </a:xfrm>
              <a:custGeom>
                <a:avLst/>
                <a:gdLst>
                  <a:gd name="T0" fmla="*/ 21 w 200"/>
                  <a:gd name="T1" fmla="*/ 0 h 107"/>
                  <a:gd name="T2" fmla="*/ 5 w 200"/>
                  <a:gd name="T3" fmla="*/ 5 h 107"/>
                  <a:gd name="T4" fmla="*/ 79 w 200"/>
                  <a:gd name="T5" fmla="*/ 69 h 107"/>
                  <a:gd name="T6" fmla="*/ 86 w 200"/>
                  <a:gd name="T7" fmla="*/ 55 h 107"/>
                  <a:gd name="T8" fmla="*/ 105 w 200"/>
                  <a:gd name="T9" fmla="*/ 64 h 107"/>
                  <a:gd name="T10" fmla="*/ 97 w 200"/>
                  <a:gd name="T11" fmla="*/ 78 h 107"/>
                  <a:gd name="T12" fmla="*/ 185 w 200"/>
                  <a:gd name="T13" fmla="*/ 107 h 107"/>
                  <a:gd name="T14" fmla="*/ 195 w 200"/>
                  <a:gd name="T15" fmla="*/ 105 h 107"/>
                  <a:gd name="T16" fmla="*/ 199 w 200"/>
                  <a:gd name="T17" fmla="*/ 102 h 107"/>
                  <a:gd name="T18" fmla="*/ 200 w 200"/>
                  <a:gd name="T19" fmla="*/ 97 h 107"/>
                  <a:gd name="T20" fmla="*/ 146 w 200"/>
                  <a:gd name="T21" fmla="*/ 46 h 107"/>
                  <a:gd name="T22" fmla="*/ 116 w 200"/>
                  <a:gd name="T23" fmla="*/ 30 h 107"/>
                  <a:gd name="T24" fmla="*/ 110 w 200"/>
                  <a:gd name="T25" fmla="*/ 27 h 107"/>
                  <a:gd name="T26" fmla="*/ 21 w 200"/>
                  <a:gd name="T27" fmla="*/ 0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00" h="107">
                    <a:moveTo>
                      <a:pt x="21" y="0"/>
                    </a:moveTo>
                    <a:cubicBezTo>
                      <a:pt x="13" y="0"/>
                      <a:pt x="7" y="1"/>
                      <a:pt x="5" y="5"/>
                    </a:cubicBezTo>
                    <a:cubicBezTo>
                      <a:pt x="0" y="18"/>
                      <a:pt x="32" y="45"/>
                      <a:pt x="79" y="69"/>
                    </a:cubicBezTo>
                    <a:cubicBezTo>
                      <a:pt x="81" y="65"/>
                      <a:pt x="84" y="60"/>
                      <a:pt x="86" y="55"/>
                    </a:cubicBezTo>
                    <a:cubicBezTo>
                      <a:pt x="93" y="58"/>
                      <a:pt x="99" y="61"/>
                      <a:pt x="105" y="64"/>
                    </a:cubicBezTo>
                    <a:cubicBezTo>
                      <a:pt x="102" y="69"/>
                      <a:pt x="100" y="74"/>
                      <a:pt x="97" y="78"/>
                    </a:cubicBezTo>
                    <a:cubicBezTo>
                      <a:pt x="134" y="96"/>
                      <a:pt x="167" y="107"/>
                      <a:pt x="185" y="107"/>
                    </a:cubicBezTo>
                    <a:cubicBezTo>
                      <a:pt x="189" y="107"/>
                      <a:pt x="193" y="107"/>
                      <a:pt x="195" y="105"/>
                    </a:cubicBezTo>
                    <a:cubicBezTo>
                      <a:pt x="197" y="105"/>
                      <a:pt x="198" y="104"/>
                      <a:pt x="199" y="102"/>
                    </a:cubicBezTo>
                    <a:cubicBezTo>
                      <a:pt x="200" y="101"/>
                      <a:pt x="200" y="99"/>
                      <a:pt x="200" y="97"/>
                    </a:cubicBezTo>
                    <a:cubicBezTo>
                      <a:pt x="198" y="85"/>
                      <a:pt x="178" y="66"/>
                      <a:pt x="146" y="46"/>
                    </a:cubicBezTo>
                    <a:cubicBezTo>
                      <a:pt x="137" y="41"/>
                      <a:pt x="127" y="35"/>
                      <a:pt x="116" y="30"/>
                    </a:cubicBezTo>
                    <a:cubicBezTo>
                      <a:pt x="114" y="29"/>
                      <a:pt x="112" y="28"/>
                      <a:pt x="110" y="27"/>
                    </a:cubicBezTo>
                    <a:cubicBezTo>
                      <a:pt x="74" y="9"/>
                      <a:pt x="41" y="0"/>
                      <a:pt x="21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1" name="Freeform 172">
                <a:extLst>
                  <a:ext uri="{FF2B5EF4-FFF2-40B4-BE49-F238E27FC236}">
                    <a16:creationId xmlns:a16="http://schemas.microsoft.com/office/drawing/2014/main" xmlns="" id="{A2F35C1A-EBD7-4F62-94E3-DEC3FF7E1A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17" y="346"/>
                <a:ext cx="105" cy="55"/>
              </a:xfrm>
              <a:custGeom>
                <a:avLst/>
                <a:gdLst>
                  <a:gd name="T0" fmla="*/ 11 w 137"/>
                  <a:gd name="T1" fmla="*/ 0 h 72"/>
                  <a:gd name="T2" fmla="*/ 1 w 137"/>
                  <a:gd name="T3" fmla="*/ 3 h 72"/>
                  <a:gd name="T4" fmla="*/ 1 w 137"/>
                  <a:gd name="T5" fmla="*/ 5 h 72"/>
                  <a:gd name="T6" fmla="*/ 53 w 137"/>
                  <a:gd name="T7" fmla="*/ 46 h 72"/>
                  <a:gd name="T8" fmla="*/ 60 w 137"/>
                  <a:gd name="T9" fmla="*/ 49 h 72"/>
                  <a:gd name="T10" fmla="*/ 94 w 137"/>
                  <a:gd name="T11" fmla="*/ 64 h 72"/>
                  <a:gd name="T12" fmla="*/ 124 w 137"/>
                  <a:gd name="T13" fmla="*/ 72 h 72"/>
                  <a:gd name="T14" fmla="*/ 133 w 137"/>
                  <a:gd name="T15" fmla="*/ 69 h 72"/>
                  <a:gd name="T16" fmla="*/ 76 w 137"/>
                  <a:gd name="T17" fmla="*/ 21 h 72"/>
                  <a:gd name="T18" fmla="*/ 15 w 137"/>
                  <a:gd name="T19" fmla="*/ 0 h 72"/>
                  <a:gd name="T20" fmla="*/ 11 w 137"/>
                  <a:gd name="T21" fmla="*/ 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7" h="72">
                    <a:moveTo>
                      <a:pt x="11" y="0"/>
                    </a:moveTo>
                    <a:cubicBezTo>
                      <a:pt x="6" y="0"/>
                      <a:pt x="3" y="1"/>
                      <a:pt x="1" y="3"/>
                    </a:cubicBezTo>
                    <a:cubicBezTo>
                      <a:pt x="1" y="4"/>
                      <a:pt x="1" y="4"/>
                      <a:pt x="1" y="5"/>
                    </a:cubicBezTo>
                    <a:cubicBezTo>
                      <a:pt x="0" y="13"/>
                      <a:pt x="23" y="30"/>
                      <a:pt x="53" y="46"/>
                    </a:cubicBezTo>
                    <a:cubicBezTo>
                      <a:pt x="56" y="47"/>
                      <a:pt x="58" y="48"/>
                      <a:pt x="60" y="49"/>
                    </a:cubicBezTo>
                    <a:cubicBezTo>
                      <a:pt x="72" y="56"/>
                      <a:pt x="83" y="61"/>
                      <a:pt x="94" y="64"/>
                    </a:cubicBezTo>
                    <a:cubicBezTo>
                      <a:pt x="106" y="69"/>
                      <a:pt x="117" y="72"/>
                      <a:pt x="124" y="72"/>
                    </a:cubicBezTo>
                    <a:cubicBezTo>
                      <a:pt x="129" y="72"/>
                      <a:pt x="131" y="71"/>
                      <a:pt x="133" y="69"/>
                    </a:cubicBezTo>
                    <a:cubicBezTo>
                      <a:pt x="137" y="61"/>
                      <a:pt x="113" y="39"/>
                      <a:pt x="76" y="21"/>
                    </a:cubicBezTo>
                    <a:cubicBezTo>
                      <a:pt x="52" y="9"/>
                      <a:pt x="29" y="2"/>
                      <a:pt x="15" y="0"/>
                    </a:cubicBezTo>
                    <a:cubicBezTo>
                      <a:pt x="13" y="0"/>
                      <a:pt x="12" y="0"/>
                      <a:pt x="11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2" name="Freeform 173">
                <a:extLst>
                  <a:ext uri="{FF2B5EF4-FFF2-40B4-BE49-F238E27FC236}">
                    <a16:creationId xmlns:a16="http://schemas.microsoft.com/office/drawing/2014/main" xmlns="" id="{045B3984-4F7E-410C-8B35-E1D34F84CB6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17" y="559"/>
                <a:ext cx="252" cy="441"/>
              </a:xfrm>
              <a:custGeom>
                <a:avLst/>
                <a:gdLst>
                  <a:gd name="T0" fmla="*/ 307 w 326"/>
                  <a:gd name="T1" fmla="*/ 0 h 571"/>
                  <a:gd name="T2" fmla="*/ 300 w 326"/>
                  <a:gd name="T3" fmla="*/ 14 h 571"/>
                  <a:gd name="T4" fmla="*/ 0 w 326"/>
                  <a:gd name="T5" fmla="*/ 564 h 571"/>
                  <a:gd name="T6" fmla="*/ 8 w 326"/>
                  <a:gd name="T7" fmla="*/ 568 h 571"/>
                  <a:gd name="T8" fmla="*/ 15 w 326"/>
                  <a:gd name="T9" fmla="*/ 571 h 571"/>
                  <a:gd name="T10" fmla="*/ 318 w 326"/>
                  <a:gd name="T11" fmla="*/ 23 h 571"/>
                  <a:gd name="T12" fmla="*/ 326 w 326"/>
                  <a:gd name="T13" fmla="*/ 9 h 571"/>
                  <a:gd name="T14" fmla="*/ 307 w 326"/>
                  <a:gd name="T15" fmla="*/ 0 h 5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26" h="571">
                    <a:moveTo>
                      <a:pt x="307" y="0"/>
                    </a:moveTo>
                    <a:cubicBezTo>
                      <a:pt x="305" y="5"/>
                      <a:pt x="302" y="10"/>
                      <a:pt x="300" y="14"/>
                    </a:cubicBezTo>
                    <a:cubicBezTo>
                      <a:pt x="200" y="197"/>
                      <a:pt x="101" y="381"/>
                      <a:pt x="0" y="564"/>
                    </a:cubicBezTo>
                    <a:cubicBezTo>
                      <a:pt x="3" y="565"/>
                      <a:pt x="5" y="566"/>
                      <a:pt x="8" y="568"/>
                    </a:cubicBezTo>
                    <a:cubicBezTo>
                      <a:pt x="10" y="569"/>
                      <a:pt x="12" y="570"/>
                      <a:pt x="15" y="571"/>
                    </a:cubicBezTo>
                    <a:cubicBezTo>
                      <a:pt x="116" y="389"/>
                      <a:pt x="217" y="206"/>
                      <a:pt x="318" y="23"/>
                    </a:cubicBezTo>
                    <a:cubicBezTo>
                      <a:pt x="321" y="19"/>
                      <a:pt x="323" y="14"/>
                      <a:pt x="326" y="9"/>
                    </a:cubicBezTo>
                    <a:cubicBezTo>
                      <a:pt x="320" y="6"/>
                      <a:pt x="314" y="3"/>
                      <a:pt x="307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3" name="Freeform 174">
                <a:extLst>
                  <a:ext uri="{FF2B5EF4-FFF2-40B4-BE49-F238E27FC236}">
                    <a16:creationId xmlns:a16="http://schemas.microsoft.com/office/drawing/2014/main" xmlns="" id="{17CBEACB-C464-44B9-9BD4-EB043BF5D7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2" y="980"/>
                <a:ext cx="140" cy="75"/>
              </a:xfrm>
              <a:custGeom>
                <a:avLst/>
                <a:gdLst>
                  <a:gd name="T0" fmla="*/ 26 w 181"/>
                  <a:gd name="T1" fmla="*/ 0 h 97"/>
                  <a:gd name="T2" fmla="*/ 6 w 181"/>
                  <a:gd name="T3" fmla="*/ 7 h 97"/>
                  <a:gd name="T4" fmla="*/ 77 w 181"/>
                  <a:gd name="T5" fmla="*/ 72 h 97"/>
                  <a:gd name="T6" fmla="*/ 77 w 181"/>
                  <a:gd name="T7" fmla="*/ 73 h 97"/>
                  <a:gd name="T8" fmla="*/ 87 w 181"/>
                  <a:gd name="T9" fmla="*/ 56 h 97"/>
                  <a:gd name="T10" fmla="*/ 101 w 181"/>
                  <a:gd name="T11" fmla="*/ 63 h 97"/>
                  <a:gd name="T12" fmla="*/ 92 w 181"/>
                  <a:gd name="T13" fmla="*/ 79 h 97"/>
                  <a:gd name="T14" fmla="*/ 156 w 181"/>
                  <a:gd name="T15" fmla="*/ 97 h 97"/>
                  <a:gd name="T16" fmla="*/ 173 w 181"/>
                  <a:gd name="T17" fmla="*/ 90 h 97"/>
                  <a:gd name="T18" fmla="*/ 112 w 181"/>
                  <a:gd name="T19" fmla="*/ 26 h 97"/>
                  <a:gd name="T20" fmla="*/ 105 w 181"/>
                  <a:gd name="T21" fmla="*/ 23 h 97"/>
                  <a:gd name="T22" fmla="*/ 97 w 181"/>
                  <a:gd name="T23" fmla="*/ 19 h 97"/>
                  <a:gd name="T24" fmla="*/ 26 w 181"/>
                  <a:gd name="T25" fmla="*/ 0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81" h="97">
                    <a:moveTo>
                      <a:pt x="26" y="0"/>
                    </a:moveTo>
                    <a:cubicBezTo>
                      <a:pt x="16" y="0"/>
                      <a:pt x="9" y="2"/>
                      <a:pt x="6" y="7"/>
                    </a:cubicBezTo>
                    <a:cubicBezTo>
                      <a:pt x="0" y="21"/>
                      <a:pt x="32" y="50"/>
                      <a:pt x="77" y="72"/>
                    </a:cubicBezTo>
                    <a:cubicBezTo>
                      <a:pt x="77" y="72"/>
                      <a:pt x="77" y="72"/>
                      <a:pt x="77" y="73"/>
                    </a:cubicBezTo>
                    <a:cubicBezTo>
                      <a:pt x="80" y="67"/>
                      <a:pt x="83" y="62"/>
                      <a:pt x="87" y="56"/>
                    </a:cubicBezTo>
                    <a:cubicBezTo>
                      <a:pt x="91" y="59"/>
                      <a:pt x="96" y="61"/>
                      <a:pt x="101" y="63"/>
                    </a:cubicBezTo>
                    <a:cubicBezTo>
                      <a:pt x="98" y="69"/>
                      <a:pt x="95" y="74"/>
                      <a:pt x="92" y="79"/>
                    </a:cubicBezTo>
                    <a:cubicBezTo>
                      <a:pt x="118" y="90"/>
                      <a:pt x="141" y="97"/>
                      <a:pt x="156" y="97"/>
                    </a:cubicBezTo>
                    <a:cubicBezTo>
                      <a:pt x="164" y="97"/>
                      <a:pt x="171" y="95"/>
                      <a:pt x="173" y="90"/>
                    </a:cubicBezTo>
                    <a:cubicBezTo>
                      <a:pt x="181" y="77"/>
                      <a:pt x="154" y="49"/>
                      <a:pt x="112" y="26"/>
                    </a:cubicBezTo>
                    <a:cubicBezTo>
                      <a:pt x="109" y="25"/>
                      <a:pt x="107" y="24"/>
                      <a:pt x="105" y="23"/>
                    </a:cubicBezTo>
                    <a:cubicBezTo>
                      <a:pt x="102" y="21"/>
                      <a:pt x="100" y="20"/>
                      <a:pt x="97" y="19"/>
                    </a:cubicBezTo>
                    <a:cubicBezTo>
                      <a:pt x="70" y="7"/>
                      <a:pt x="44" y="0"/>
                      <a:pt x="26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4" name="Freeform 175">
                <a:extLst>
                  <a:ext uri="{FF2B5EF4-FFF2-40B4-BE49-F238E27FC236}">
                    <a16:creationId xmlns:a16="http://schemas.microsoft.com/office/drawing/2014/main" xmlns="" id="{E9A55C8E-ED0B-45E3-8715-3B020D6186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44" y="2554"/>
                <a:ext cx="302" cy="1411"/>
              </a:xfrm>
              <a:custGeom>
                <a:avLst/>
                <a:gdLst>
                  <a:gd name="T0" fmla="*/ 388 w 392"/>
                  <a:gd name="T1" fmla="*/ 0 h 1828"/>
                  <a:gd name="T2" fmla="*/ 377 w 392"/>
                  <a:gd name="T3" fmla="*/ 61 h 1828"/>
                  <a:gd name="T4" fmla="*/ 281 w 392"/>
                  <a:gd name="T5" fmla="*/ 466 h 1828"/>
                  <a:gd name="T6" fmla="*/ 31 w 392"/>
                  <a:gd name="T7" fmla="*/ 1741 h 1828"/>
                  <a:gd name="T8" fmla="*/ 0 w 392"/>
                  <a:gd name="T9" fmla="*/ 1827 h 1828"/>
                  <a:gd name="T10" fmla="*/ 4 w 392"/>
                  <a:gd name="T11" fmla="*/ 1828 h 1828"/>
                  <a:gd name="T12" fmla="*/ 33 w 392"/>
                  <a:gd name="T13" fmla="*/ 1750 h 1828"/>
                  <a:gd name="T14" fmla="*/ 285 w 392"/>
                  <a:gd name="T15" fmla="*/ 476 h 1828"/>
                  <a:gd name="T16" fmla="*/ 381 w 392"/>
                  <a:gd name="T17" fmla="*/ 77 h 1828"/>
                  <a:gd name="T18" fmla="*/ 392 w 392"/>
                  <a:gd name="T19" fmla="*/ 17 h 1828"/>
                  <a:gd name="T20" fmla="*/ 388 w 392"/>
                  <a:gd name="T21" fmla="*/ 0 h 18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92" h="1828">
                    <a:moveTo>
                      <a:pt x="388" y="0"/>
                    </a:moveTo>
                    <a:cubicBezTo>
                      <a:pt x="385" y="20"/>
                      <a:pt x="381" y="41"/>
                      <a:pt x="377" y="61"/>
                    </a:cubicBezTo>
                    <a:cubicBezTo>
                      <a:pt x="351" y="199"/>
                      <a:pt x="319" y="334"/>
                      <a:pt x="281" y="466"/>
                    </a:cubicBezTo>
                    <a:cubicBezTo>
                      <a:pt x="259" y="900"/>
                      <a:pt x="175" y="1332"/>
                      <a:pt x="31" y="1741"/>
                    </a:cubicBezTo>
                    <a:cubicBezTo>
                      <a:pt x="21" y="1769"/>
                      <a:pt x="10" y="1798"/>
                      <a:pt x="0" y="1827"/>
                    </a:cubicBezTo>
                    <a:cubicBezTo>
                      <a:pt x="1" y="1827"/>
                      <a:pt x="2" y="1828"/>
                      <a:pt x="4" y="1828"/>
                    </a:cubicBezTo>
                    <a:cubicBezTo>
                      <a:pt x="14" y="1802"/>
                      <a:pt x="23" y="1776"/>
                      <a:pt x="33" y="1750"/>
                    </a:cubicBezTo>
                    <a:cubicBezTo>
                      <a:pt x="177" y="1342"/>
                      <a:pt x="263" y="910"/>
                      <a:pt x="285" y="476"/>
                    </a:cubicBezTo>
                    <a:cubicBezTo>
                      <a:pt x="323" y="346"/>
                      <a:pt x="355" y="213"/>
                      <a:pt x="381" y="77"/>
                    </a:cubicBezTo>
                    <a:cubicBezTo>
                      <a:pt x="385" y="57"/>
                      <a:pt x="389" y="37"/>
                      <a:pt x="392" y="17"/>
                    </a:cubicBezTo>
                    <a:cubicBezTo>
                      <a:pt x="390" y="11"/>
                      <a:pt x="389" y="6"/>
                      <a:pt x="388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5" name="Freeform 176">
                <a:extLst>
                  <a:ext uri="{FF2B5EF4-FFF2-40B4-BE49-F238E27FC236}">
                    <a16:creationId xmlns:a16="http://schemas.microsoft.com/office/drawing/2014/main" xmlns="" id="{0385C402-1601-4763-8AAB-2BD767DB51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87" y="3438"/>
                <a:ext cx="346" cy="571"/>
              </a:xfrm>
              <a:custGeom>
                <a:avLst/>
                <a:gdLst>
                  <a:gd name="T0" fmla="*/ 443 w 448"/>
                  <a:gd name="T1" fmla="*/ 0 h 740"/>
                  <a:gd name="T2" fmla="*/ 430 w 448"/>
                  <a:gd name="T3" fmla="*/ 39 h 740"/>
                  <a:gd name="T4" fmla="*/ 68 w 448"/>
                  <a:gd name="T5" fmla="*/ 725 h 740"/>
                  <a:gd name="T6" fmla="*/ 28 w 448"/>
                  <a:gd name="T7" fmla="*/ 694 h 740"/>
                  <a:gd name="T8" fmla="*/ 8 w 448"/>
                  <a:gd name="T9" fmla="*/ 678 h 740"/>
                  <a:gd name="T10" fmla="*/ 0 w 448"/>
                  <a:gd name="T11" fmla="*/ 688 h 740"/>
                  <a:gd name="T12" fmla="*/ 19 w 448"/>
                  <a:gd name="T13" fmla="*/ 704 h 740"/>
                  <a:gd name="T14" fmla="*/ 63 w 448"/>
                  <a:gd name="T15" fmla="*/ 740 h 740"/>
                  <a:gd name="T16" fmla="*/ 436 w 448"/>
                  <a:gd name="T17" fmla="*/ 38 h 740"/>
                  <a:gd name="T18" fmla="*/ 448 w 448"/>
                  <a:gd name="T19" fmla="*/ 2 h 740"/>
                  <a:gd name="T20" fmla="*/ 443 w 448"/>
                  <a:gd name="T21" fmla="*/ 0 h 7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48" h="740">
                    <a:moveTo>
                      <a:pt x="443" y="0"/>
                    </a:moveTo>
                    <a:cubicBezTo>
                      <a:pt x="439" y="13"/>
                      <a:pt x="435" y="26"/>
                      <a:pt x="430" y="39"/>
                    </a:cubicBezTo>
                    <a:cubicBezTo>
                      <a:pt x="344" y="285"/>
                      <a:pt x="222" y="518"/>
                      <a:pt x="68" y="725"/>
                    </a:cubicBezTo>
                    <a:cubicBezTo>
                      <a:pt x="54" y="715"/>
                      <a:pt x="41" y="705"/>
                      <a:pt x="28" y="694"/>
                    </a:cubicBezTo>
                    <a:cubicBezTo>
                      <a:pt x="21" y="689"/>
                      <a:pt x="15" y="683"/>
                      <a:pt x="8" y="678"/>
                    </a:cubicBezTo>
                    <a:cubicBezTo>
                      <a:pt x="5" y="682"/>
                      <a:pt x="2" y="685"/>
                      <a:pt x="0" y="688"/>
                    </a:cubicBezTo>
                    <a:cubicBezTo>
                      <a:pt x="6" y="694"/>
                      <a:pt x="13" y="699"/>
                      <a:pt x="19" y="704"/>
                    </a:cubicBezTo>
                    <a:cubicBezTo>
                      <a:pt x="34" y="716"/>
                      <a:pt x="48" y="728"/>
                      <a:pt x="63" y="740"/>
                    </a:cubicBezTo>
                    <a:cubicBezTo>
                      <a:pt x="222" y="527"/>
                      <a:pt x="348" y="290"/>
                      <a:pt x="436" y="38"/>
                    </a:cubicBezTo>
                    <a:cubicBezTo>
                      <a:pt x="440" y="26"/>
                      <a:pt x="444" y="14"/>
                      <a:pt x="448" y="2"/>
                    </a:cubicBezTo>
                    <a:cubicBezTo>
                      <a:pt x="446" y="2"/>
                      <a:pt x="445" y="1"/>
                      <a:pt x="443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6" name="Freeform 177">
                <a:extLst>
                  <a:ext uri="{FF2B5EF4-FFF2-40B4-BE49-F238E27FC236}">
                    <a16:creationId xmlns:a16="http://schemas.microsoft.com/office/drawing/2014/main" xmlns="" id="{00876D3B-13B4-4AF0-B327-02599759235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20" y="3037"/>
                <a:ext cx="267" cy="793"/>
              </a:xfrm>
              <a:custGeom>
                <a:avLst/>
                <a:gdLst>
                  <a:gd name="T0" fmla="*/ 3 w 346"/>
                  <a:gd name="T1" fmla="*/ 0 h 1026"/>
                  <a:gd name="T2" fmla="*/ 0 w 346"/>
                  <a:gd name="T3" fmla="*/ 25 h 1026"/>
                  <a:gd name="T4" fmla="*/ 26 w 346"/>
                  <a:gd name="T5" fmla="*/ 28 h 1026"/>
                  <a:gd name="T6" fmla="*/ 336 w 346"/>
                  <a:gd name="T7" fmla="*/ 61 h 1026"/>
                  <a:gd name="T8" fmla="*/ 130 w 346"/>
                  <a:gd name="T9" fmla="*/ 956 h 1026"/>
                  <a:gd name="T10" fmla="*/ 106 w 346"/>
                  <a:gd name="T11" fmla="*/ 1024 h 1026"/>
                  <a:gd name="T12" fmla="*/ 113 w 346"/>
                  <a:gd name="T13" fmla="*/ 1026 h 1026"/>
                  <a:gd name="T14" fmla="*/ 138 w 346"/>
                  <a:gd name="T15" fmla="*/ 958 h 1026"/>
                  <a:gd name="T16" fmla="*/ 346 w 346"/>
                  <a:gd name="T17" fmla="*/ 33 h 1026"/>
                  <a:gd name="T18" fmla="*/ 29 w 346"/>
                  <a:gd name="T19" fmla="*/ 2 h 1026"/>
                  <a:gd name="T20" fmla="*/ 3 w 346"/>
                  <a:gd name="T21" fmla="*/ 0 h 10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46" h="1026">
                    <a:moveTo>
                      <a:pt x="3" y="0"/>
                    </a:moveTo>
                    <a:cubicBezTo>
                      <a:pt x="2" y="8"/>
                      <a:pt x="1" y="17"/>
                      <a:pt x="0" y="25"/>
                    </a:cubicBezTo>
                    <a:cubicBezTo>
                      <a:pt x="9" y="26"/>
                      <a:pt x="18" y="27"/>
                      <a:pt x="26" y="28"/>
                    </a:cubicBezTo>
                    <a:cubicBezTo>
                      <a:pt x="130" y="39"/>
                      <a:pt x="233" y="50"/>
                      <a:pt x="336" y="61"/>
                    </a:cubicBezTo>
                    <a:cubicBezTo>
                      <a:pt x="302" y="366"/>
                      <a:pt x="233" y="667"/>
                      <a:pt x="130" y="956"/>
                    </a:cubicBezTo>
                    <a:cubicBezTo>
                      <a:pt x="122" y="979"/>
                      <a:pt x="114" y="1001"/>
                      <a:pt x="106" y="1024"/>
                    </a:cubicBezTo>
                    <a:cubicBezTo>
                      <a:pt x="109" y="1025"/>
                      <a:pt x="111" y="1026"/>
                      <a:pt x="113" y="1026"/>
                    </a:cubicBezTo>
                    <a:cubicBezTo>
                      <a:pt x="122" y="1004"/>
                      <a:pt x="130" y="981"/>
                      <a:pt x="138" y="958"/>
                    </a:cubicBezTo>
                    <a:cubicBezTo>
                      <a:pt x="243" y="659"/>
                      <a:pt x="314" y="347"/>
                      <a:pt x="346" y="33"/>
                    </a:cubicBezTo>
                    <a:cubicBezTo>
                      <a:pt x="241" y="22"/>
                      <a:pt x="135" y="12"/>
                      <a:pt x="29" y="2"/>
                    </a:cubicBezTo>
                    <a:cubicBezTo>
                      <a:pt x="20" y="1"/>
                      <a:pt x="12" y="0"/>
                      <a:pt x="3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7" name="Freeform 178">
                <a:extLst>
                  <a:ext uri="{FF2B5EF4-FFF2-40B4-BE49-F238E27FC236}">
                    <a16:creationId xmlns:a16="http://schemas.microsoft.com/office/drawing/2014/main" xmlns="" id="{1DEEA853-6D10-4ABC-B2CA-9B3817549F5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01" y="2418"/>
                <a:ext cx="246" cy="197"/>
              </a:xfrm>
              <a:custGeom>
                <a:avLst/>
                <a:gdLst>
                  <a:gd name="T0" fmla="*/ 7 w 318"/>
                  <a:gd name="T1" fmla="*/ 0 h 255"/>
                  <a:gd name="T2" fmla="*/ 0 w 318"/>
                  <a:gd name="T3" fmla="*/ 2 h 255"/>
                  <a:gd name="T4" fmla="*/ 9 w 318"/>
                  <a:gd name="T5" fmla="*/ 32 h 255"/>
                  <a:gd name="T6" fmla="*/ 30 w 318"/>
                  <a:gd name="T7" fmla="*/ 124 h 255"/>
                  <a:gd name="T8" fmla="*/ 282 w 318"/>
                  <a:gd name="T9" fmla="*/ 63 h 255"/>
                  <a:gd name="T10" fmla="*/ 305 w 318"/>
                  <a:gd name="T11" fmla="*/ 203 h 255"/>
                  <a:gd name="T12" fmla="*/ 311 w 318"/>
                  <a:gd name="T13" fmla="*/ 255 h 255"/>
                  <a:gd name="T14" fmla="*/ 318 w 318"/>
                  <a:gd name="T15" fmla="*/ 254 h 255"/>
                  <a:gd name="T16" fmla="*/ 312 w 318"/>
                  <a:gd name="T17" fmla="*/ 202 h 255"/>
                  <a:gd name="T18" fmla="*/ 286 w 318"/>
                  <a:gd name="T19" fmla="*/ 47 h 255"/>
                  <a:gd name="T20" fmla="*/ 35 w 318"/>
                  <a:gd name="T21" fmla="*/ 110 h 255"/>
                  <a:gd name="T22" fmla="*/ 18 w 318"/>
                  <a:gd name="T23" fmla="*/ 38 h 255"/>
                  <a:gd name="T24" fmla="*/ 7 w 318"/>
                  <a:gd name="T25" fmla="*/ 0 h 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18" h="255">
                    <a:moveTo>
                      <a:pt x="7" y="0"/>
                    </a:moveTo>
                    <a:cubicBezTo>
                      <a:pt x="5" y="1"/>
                      <a:pt x="3" y="1"/>
                      <a:pt x="0" y="2"/>
                    </a:cubicBezTo>
                    <a:cubicBezTo>
                      <a:pt x="3" y="12"/>
                      <a:pt x="6" y="22"/>
                      <a:pt x="9" y="32"/>
                    </a:cubicBezTo>
                    <a:cubicBezTo>
                      <a:pt x="17" y="62"/>
                      <a:pt x="24" y="93"/>
                      <a:pt x="30" y="124"/>
                    </a:cubicBezTo>
                    <a:cubicBezTo>
                      <a:pt x="114" y="103"/>
                      <a:pt x="198" y="84"/>
                      <a:pt x="282" y="63"/>
                    </a:cubicBezTo>
                    <a:cubicBezTo>
                      <a:pt x="291" y="109"/>
                      <a:pt x="299" y="156"/>
                      <a:pt x="305" y="203"/>
                    </a:cubicBezTo>
                    <a:cubicBezTo>
                      <a:pt x="307" y="220"/>
                      <a:pt x="309" y="238"/>
                      <a:pt x="311" y="255"/>
                    </a:cubicBezTo>
                    <a:cubicBezTo>
                      <a:pt x="314" y="255"/>
                      <a:pt x="316" y="255"/>
                      <a:pt x="318" y="254"/>
                    </a:cubicBezTo>
                    <a:cubicBezTo>
                      <a:pt x="316" y="237"/>
                      <a:pt x="314" y="219"/>
                      <a:pt x="312" y="202"/>
                    </a:cubicBezTo>
                    <a:cubicBezTo>
                      <a:pt x="306" y="150"/>
                      <a:pt x="297" y="98"/>
                      <a:pt x="286" y="47"/>
                    </a:cubicBezTo>
                    <a:cubicBezTo>
                      <a:pt x="202" y="68"/>
                      <a:pt x="118" y="89"/>
                      <a:pt x="35" y="110"/>
                    </a:cubicBezTo>
                    <a:cubicBezTo>
                      <a:pt x="30" y="85"/>
                      <a:pt x="24" y="61"/>
                      <a:pt x="18" y="38"/>
                    </a:cubicBezTo>
                    <a:cubicBezTo>
                      <a:pt x="14" y="25"/>
                      <a:pt x="11" y="12"/>
                      <a:pt x="7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8" name="Freeform 179">
                <a:extLst>
                  <a:ext uri="{FF2B5EF4-FFF2-40B4-BE49-F238E27FC236}">
                    <a16:creationId xmlns:a16="http://schemas.microsoft.com/office/drawing/2014/main" xmlns="" id="{DE5779D8-4F35-4488-A7A6-4FBCBC7B35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76" y="2709"/>
                <a:ext cx="116" cy="648"/>
              </a:xfrm>
              <a:custGeom>
                <a:avLst/>
                <a:gdLst>
                  <a:gd name="T0" fmla="*/ 141 w 150"/>
                  <a:gd name="T1" fmla="*/ 0 h 839"/>
                  <a:gd name="T2" fmla="*/ 25 w 150"/>
                  <a:gd name="T3" fmla="*/ 6 h 839"/>
                  <a:gd name="T4" fmla="*/ 0 w 150"/>
                  <a:gd name="T5" fmla="*/ 7 h 839"/>
                  <a:gd name="T6" fmla="*/ 0 w 150"/>
                  <a:gd name="T7" fmla="*/ 23 h 839"/>
                  <a:gd name="T8" fmla="*/ 26 w 150"/>
                  <a:gd name="T9" fmla="*/ 22 h 839"/>
                  <a:gd name="T10" fmla="*/ 135 w 150"/>
                  <a:gd name="T11" fmla="*/ 17 h 839"/>
                  <a:gd name="T12" fmla="*/ 17 w 150"/>
                  <a:gd name="T13" fmla="*/ 818 h 839"/>
                  <a:gd name="T14" fmla="*/ 62 w 150"/>
                  <a:gd name="T15" fmla="*/ 834 h 839"/>
                  <a:gd name="T16" fmla="*/ 77 w 150"/>
                  <a:gd name="T17" fmla="*/ 839 h 839"/>
                  <a:gd name="T18" fmla="*/ 82 w 150"/>
                  <a:gd name="T19" fmla="*/ 822 h 839"/>
                  <a:gd name="T20" fmla="*/ 67 w 150"/>
                  <a:gd name="T21" fmla="*/ 817 h 839"/>
                  <a:gd name="T22" fmla="*/ 29 w 150"/>
                  <a:gd name="T23" fmla="*/ 804 h 839"/>
                  <a:gd name="T24" fmla="*/ 141 w 150"/>
                  <a:gd name="T25" fmla="*/ 0 h 8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0" h="839">
                    <a:moveTo>
                      <a:pt x="141" y="0"/>
                    </a:moveTo>
                    <a:cubicBezTo>
                      <a:pt x="103" y="1"/>
                      <a:pt x="64" y="4"/>
                      <a:pt x="25" y="6"/>
                    </a:cubicBezTo>
                    <a:cubicBezTo>
                      <a:pt x="17" y="6"/>
                      <a:pt x="8" y="7"/>
                      <a:pt x="0" y="7"/>
                    </a:cubicBezTo>
                    <a:cubicBezTo>
                      <a:pt x="0" y="12"/>
                      <a:pt x="0" y="18"/>
                      <a:pt x="0" y="23"/>
                    </a:cubicBezTo>
                    <a:cubicBezTo>
                      <a:pt x="9" y="23"/>
                      <a:pt x="17" y="23"/>
                      <a:pt x="26" y="22"/>
                    </a:cubicBezTo>
                    <a:cubicBezTo>
                      <a:pt x="62" y="20"/>
                      <a:pt x="98" y="19"/>
                      <a:pt x="135" y="17"/>
                    </a:cubicBezTo>
                    <a:cubicBezTo>
                      <a:pt x="142" y="287"/>
                      <a:pt x="101" y="561"/>
                      <a:pt x="17" y="818"/>
                    </a:cubicBezTo>
                    <a:cubicBezTo>
                      <a:pt x="32" y="824"/>
                      <a:pt x="47" y="829"/>
                      <a:pt x="62" y="834"/>
                    </a:cubicBezTo>
                    <a:cubicBezTo>
                      <a:pt x="67" y="836"/>
                      <a:pt x="72" y="837"/>
                      <a:pt x="77" y="839"/>
                    </a:cubicBezTo>
                    <a:cubicBezTo>
                      <a:pt x="79" y="834"/>
                      <a:pt x="81" y="828"/>
                      <a:pt x="82" y="822"/>
                    </a:cubicBezTo>
                    <a:cubicBezTo>
                      <a:pt x="77" y="820"/>
                      <a:pt x="72" y="819"/>
                      <a:pt x="67" y="817"/>
                    </a:cubicBezTo>
                    <a:cubicBezTo>
                      <a:pt x="54" y="813"/>
                      <a:pt x="42" y="809"/>
                      <a:pt x="29" y="804"/>
                    </a:cubicBezTo>
                    <a:cubicBezTo>
                      <a:pt x="112" y="546"/>
                      <a:pt x="150" y="271"/>
                      <a:pt x="141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9" name="Freeform 180">
                <a:extLst>
                  <a:ext uri="{FF2B5EF4-FFF2-40B4-BE49-F238E27FC236}">
                    <a16:creationId xmlns:a16="http://schemas.microsoft.com/office/drawing/2014/main" xmlns="" id="{50A008A2-45A4-436B-BD23-EA15EEB341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58" y="3016"/>
                <a:ext cx="228" cy="903"/>
              </a:xfrm>
              <a:custGeom>
                <a:avLst/>
                <a:gdLst>
                  <a:gd name="T0" fmla="*/ 63 w 296"/>
                  <a:gd name="T1" fmla="*/ 0 h 1170"/>
                  <a:gd name="T2" fmla="*/ 54 w 296"/>
                  <a:gd name="T3" fmla="*/ 78 h 1170"/>
                  <a:gd name="T4" fmla="*/ 0 w 296"/>
                  <a:gd name="T5" fmla="*/ 375 h 1170"/>
                  <a:gd name="T6" fmla="*/ 283 w 296"/>
                  <a:gd name="T7" fmla="*/ 443 h 1170"/>
                  <a:gd name="T8" fmla="*/ 46 w 296"/>
                  <a:gd name="T9" fmla="*/ 1132 h 1170"/>
                  <a:gd name="T10" fmla="*/ 30 w 296"/>
                  <a:gd name="T11" fmla="*/ 1166 h 1170"/>
                  <a:gd name="T12" fmla="*/ 36 w 296"/>
                  <a:gd name="T13" fmla="*/ 1170 h 1170"/>
                  <a:gd name="T14" fmla="*/ 53 w 296"/>
                  <a:gd name="T15" fmla="*/ 1135 h 1170"/>
                  <a:gd name="T16" fmla="*/ 296 w 296"/>
                  <a:gd name="T17" fmla="*/ 419 h 1170"/>
                  <a:gd name="T18" fmla="*/ 12 w 296"/>
                  <a:gd name="T19" fmla="*/ 354 h 1170"/>
                  <a:gd name="T20" fmla="*/ 61 w 296"/>
                  <a:gd name="T21" fmla="*/ 83 h 1170"/>
                  <a:gd name="T22" fmla="*/ 71 w 296"/>
                  <a:gd name="T23" fmla="*/ 0 h 1170"/>
                  <a:gd name="T24" fmla="*/ 63 w 296"/>
                  <a:gd name="T25" fmla="*/ 0 h 1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96" h="1170">
                    <a:moveTo>
                      <a:pt x="63" y="0"/>
                    </a:moveTo>
                    <a:cubicBezTo>
                      <a:pt x="61" y="26"/>
                      <a:pt x="58" y="52"/>
                      <a:pt x="54" y="78"/>
                    </a:cubicBezTo>
                    <a:cubicBezTo>
                      <a:pt x="41" y="178"/>
                      <a:pt x="23" y="277"/>
                      <a:pt x="0" y="375"/>
                    </a:cubicBezTo>
                    <a:cubicBezTo>
                      <a:pt x="95" y="398"/>
                      <a:pt x="189" y="420"/>
                      <a:pt x="283" y="443"/>
                    </a:cubicBezTo>
                    <a:cubicBezTo>
                      <a:pt x="229" y="681"/>
                      <a:pt x="149" y="912"/>
                      <a:pt x="46" y="1132"/>
                    </a:cubicBezTo>
                    <a:cubicBezTo>
                      <a:pt x="41" y="1143"/>
                      <a:pt x="35" y="1154"/>
                      <a:pt x="30" y="1166"/>
                    </a:cubicBezTo>
                    <a:cubicBezTo>
                      <a:pt x="31" y="1167"/>
                      <a:pt x="34" y="1169"/>
                      <a:pt x="36" y="1170"/>
                    </a:cubicBezTo>
                    <a:cubicBezTo>
                      <a:pt x="42" y="1158"/>
                      <a:pt x="47" y="1146"/>
                      <a:pt x="53" y="1135"/>
                    </a:cubicBezTo>
                    <a:cubicBezTo>
                      <a:pt x="160" y="906"/>
                      <a:pt x="242" y="666"/>
                      <a:pt x="296" y="419"/>
                    </a:cubicBezTo>
                    <a:cubicBezTo>
                      <a:pt x="202" y="397"/>
                      <a:pt x="108" y="376"/>
                      <a:pt x="12" y="354"/>
                    </a:cubicBezTo>
                    <a:cubicBezTo>
                      <a:pt x="32" y="264"/>
                      <a:pt x="49" y="174"/>
                      <a:pt x="61" y="83"/>
                    </a:cubicBezTo>
                    <a:cubicBezTo>
                      <a:pt x="64" y="55"/>
                      <a:pt x="68" y="28"/>
                      <a:pt x="71" y="0"/>
                    </a:cubicBezTo>
                    <a:cubicBezTo>
                      <a:pt x="68" y="0"/>
                      <a:pt x="65" y="0"/>
                      <a:pt x="63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0" name="Freeform 181">
                <a:extLst>
                  <a:ext uri="{FF2B5EF4-FFF2-40B4-BE49-F238E27FC236}">
                    <a16:creationId xmlns:a16="http://schemas.microsoft.com/office/drawing/2014/main" xmlns="" id="{57620BDC-4298-4F7F-97C1-BDC31F0A24F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76" y="2880"/>
                <a:ext cx="180" cy="479"/>
              </a:xfrm>
              <a:custGeom>
                <a:avLst/>
                <a:gdLst>
                  <a:gd name="T0" fmla="*/ 97 w 233"/>
                  <a:gd name="T1" fmla="*/ 0 h 621"/>
                  <a:gd name="T2" fmla="*/ 0 w 233"/>
                  <a:gd name="T3" fmla="*/ 605 h 621"/>
                  <a:gd name="T4" fmla="*/ 51 w 233"/>
                  <a:gd name="T5" fmla="*/ 619 h 621"/>
                  <a:gd name="T6" fmla="*/ 57 w 233"/>
                  <a:gd name="T7" fmla="*/ 621 h 621"/>
                  <a:gd name="T8" fmla="*/ 60 w 233"/>
                  <a:gd name="T9" fmla="*/ 607 h 621"/>
                  <a:gd name="T10" fmla="*/ 53 w 233"/>
                  <a:gd name="T11" fmla="*/ 605 h 621"/>
                  <a:gd name="T12" fmla="*/ 8 w 233"/>
                  <a:gd name="T13" fmla="*/ 592 h 621"/>
                  <a:gd name="T14" fmla="*/ 101 w 233"/>
                  <a:gd name="T15" fmla="*/ 15 h 621"/>
                  <a:gd name="T16" fmla="*/ 220 w 233"/>
                  <a:gd name="T17" fmla="*/ 20 h 621"/>
                  <a:gd name="T18" fmla="*/ 232 w 233"/>
                  <a:gd name="T19" fmla="*/ 20 h 621"/>
                  <a:gd name="T20" fmla="*/ 233 w 233"/>
                  <a:gd name="T21" fmla="*/ 6 h 621"/>
                  <a:gd name="T22" fmla="*/ 222 w 233"/>
                  <a:gd name="T23" fmla="*/ 5 h 621"/>
                  <a:gd name="T24" fmla="*/ 97 w 233"/>
                  <a:gd name="T25" fmla="*/ 0 h 6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33" h="621">
                    <a:moveTo>
                      <a:pt x="97" y="0"/>
                    </a:moveTo>
                    <a:cubicBezTo>
                      <a:pt x="85" y="204"/>
                      <a:pt x="53" y="408"/>
                      <a:pt x="0" y="605"/>
                    </a:cubicBezTo>
                    <a:cubicBezTo>
                      <a:pt x="17" y="610"/>
                      <a:pt x="34" y="615"/>
                      <a:pt x="51" y="619"/>
                    </a:cubicBezTo>
                    <a:cubicBezTo>
                      <a:pt x="53" y="620"/>
                      <a:pt x="55" y="620"/>
                      <a:pt x="57" y="621"/>
                    </a:cubicBezTo>
                    <a:cubicBezTo>
                      <a:pt x="57" y="617"/>
                      <a:pt x="59" y="612"/>
                      <a:pt x="60" y="607"/>
                    </a:cubicBezTo>
                    <a:cubicBezTo>
                      <a:pt x="58" y="607"/>
                      <a:pt x="56" y="606"/>
                      <a:pt x="53" y="605"/>
                    </a:cubicBezTo>
                    <a:cubicBezTo>
                      <a:pt x="38" y="601"/>
                      <a:pt x="23" y="597"/>
                      <a:pt x="8" y="592"/>
                    </a:cubicBezTo>
                    <a:cubicBezTo>
                      <a:pt x="58" y="404"/>
                      <a:pt x="89" y="210"/>
                      <a:pt x="101" y="15"/>
                    </a:cubicBezTo>
                    <a:cubicBezTo>
                      <a:pt x="141" y="16"/>
                      <a:pt x="181" y="19"/>
                      <a:pt x="220" y="20"/>
                    </a:cubicBezTo>
                    <a:cubicBezTo>
                      <a:pt x="224" y="20"/>
                      <a:pt x="228" y="20"/>
                      <a:pt x="232" y="20"/>
                    </a:cubicBezTo>
                    <a:cubicBezTo>
                      <a:pt x="232" y="15"/>
                      <a:pt x="233" y="11"/>
                      <a:pt x="233" y="6"/>
                    </a:cubicBezTo>
                    <a:cubicBezTo>
                      <a:pt x="229" y="5"/>
                      <a:pt x="226" y="5"/>
                      <a:pt x="222" y="5"/>
                    </a:cubicBezTo>
                    <a:cubicBezTo>
                      <a:pt x="180" y="4"/>
                      <a:pt x="138" y="2"/>
                      <a:pt x="97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1" name="Freeform 182">
                <a:extLst>
                  <a:ext uri="{FF2B5EF4-FFF2-40B4-BE49-F238E27FC236}">
                    <a16:creationId xmlns:a16="http://schemas.microsoft.com/office/drawing/2014/main" xmlns="" id="{1C2C3157-D846-4ACE-BB72-D1CBC365C04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42" y="81"/>
                <a:ext cx="1382" cy="1406"/>
              </a:xfrm>
              <a:custGeom>
                <a:avLst/>
                <a:gdLst>
                  <a:gd name="T0" fmla="*/ 3 w 1789"/>
                  <a:gd name="T1" fmla="*/ 0 h 1821"/>
                  <a:gd name="T2" fmla="*/ 0 w 1789"/>
                  <a:gd name="T3" fmla="*/ 5 h 1821"/>
                  <a:gd name="T4" fmla="*/ 111 w 1789"/>
                  <a:gd name="T5" fmla="*/ 80 h 1821"/>
                  <a:gd name="T6" fmla="*/ 1383 w 1789"/>
                  <a:gd name="T7" fmla="*/ 1607 h 1821"/>
                  <a:gd name="T8" fmla="*/ 1642 w 1789"/>
                  <a:gd name="T9" fmla="*/ 1478 h 1821"/>
                  <a:gd name="T10" fmla="*/ 1738 w 1789"/>
                  <a:gd name="T11" fmla="*/ 1699 h 1821"/>
                  <a:gd name="T12" fmla="*/ 1784 w 1789"/>
                  <a:gd name="T13" fmla="*/ 1821 h 1821"/>
                  <a:gd name="T14" fmla="*/ 1789 w 1789"/>
                  <a:gd name="T15" fmla="*/ 1820 h 1821"/>
                  <a:gd name="T16" fmla="*/ 1743 w 1789"/>
                  <a:gd name="T17" fmla="*/ 1698 h 1821"/>
                  <a:gd name="T18" fmla="*/ 1637 w 1789"/>
                  <a:gd name="T19" fmla="*/ 1453 h 1821"/>
                  <a:gd name="T20" fmla="*/ 1378 w 1789"/>
                  <a:gd name="T21" fmla="*/ 1584 h 1821"/>
                  <a:gd name="T22" fmla="*/ 113 w 1789"/>
                  <a:gd name="T23" fmla="*/ 75 h 1821"/>
                  <a:gd name="T24" fmla="*/ 3 w 1789"/>
                  <a:gd name="T25" fmla="*/ 0 h 18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789" h="1821">
                    <a:moveTo>
                      <a:pt x="3" y="0"/>
                    </a:moveTo>
                    <a:cubicBezTo>
                      <a:pt x="2" y="2"/>
                      <a:pt x="1" y="4"/>
                      <a:pt x="0" y="5"/>
                    </a:cubicBezTo>
                    <a:cubicBezTo>
                      <a:pt x="38" y="29"/>
                      <a:pt x="74" y="54"/>
                      <a:pt x="111" y="80"/>
                    </a:cubicBezTo>
                    <a:cubicBezTo>
                      <a:pt x="688" y="486"/>
                      <a:pt x="1109" y="1015"/>
                      <a:pt x="1383" y="1607"/>
                    </a:cubicBezTo>
                    <a:cubicBezTo>
                      <a:pt x="1469" y="1564"/>
                      <a:pt x="1556" y="1521"/>
                      <a:pt x="1642" y="1478"/>
                    </a:cubicBezTo>
                    <a:cubicBezTo>
                      <a:pt x="1677" y="1551"/>
                      <a:pt x="1708" y="1625"/>
                      <a:pt x="1738" y="1699"/>
                    </a:cubicBezTo>
                    <a:cubicBezTo>
                      <a:pt x="1754" y="1740"/>
                      <a:pt x="1769" y="1780"/>
                      <a:pt x="1784" y="1821"/>
                    </a:cubicBezTo>
                    <a:cubicBezTo>
                      <a:pt x="1786" y="1821"/>
                      <a:pt x="1787" y="1820"/>
                      <a:pt x="1789" y="1820"/>
                    </a:cubicBezTo>
                    <a:cubicBezTo>
                      <a:pt x="1774" y="1779"/>
                      <a:pt x="1759" y="1739"/>
                      <a:pt x="1743" y="1698"/>
                    </a:cubicBezTo>
                    <a:cubicBezTo>
                      <a:pt x="1710" y="1616"/>
                      <a:pt x="1675" y="1534"/>
                      <a:pt x="1637" y="1453"/>
                    </a:cubicBezTo>
                    <a:cubicBezTo>
                      <a:pt x="1551" y="1498"/>
                      <a:pt x="1464" y="1541"/>
                      <a:pt x="1378" y="1584"/>
                    </a:cubicBezTo>
                    <a:cubicBezTo>
                      <a:pt x="1103" y="1000"/>
                      <a:pt x="685" y="478"/>
                      <a:pt x="113" y="75"/>
                    </a:cubicBezTo>
                    <a:cubicBezTo>
                      <a:pt x="77" y="50"/>
                      <a:pt x="40" y="25"/>
                      <a:pt x="3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2" name="Freeform 183">
                <a:extLst>
                  <a:ext uri="{FF2B5EF4-FFF2-40B4-BE49-F238E27FC236}">
                    <a16:creationId xmlns:a16="http://schemas.microsoft.com/office/drawing/2014/main" xmlns="" id="{9EF3C918-47C2-4820-AB1D-85D6AECABA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64" y="-88"/>
                <a:ext cx="908" cy="317"/>
              </a:xfrm>
              <a:custGeom>
                <a:avLst/>
                <a:gdLst>
                  <a:gd name="T0" fmla="*/ 1152 w 1176"/>
                  <a:gd name="T1" fmla="*/ 0 h 410"/>
                  <a:gd name="T2" fmla="*/ 1140 w 1176"/>
                  <a:gd name="T3" fmla="*/ 25 h 410"/>
                  <a:gd name="T4" fmla="*/ 956 w 1176"/>
                  <a:gd name="T5" fmla="*/ 397 h 410"/>
                  <a:gd name="T6" fmla="*/ 27 w 1176"/>
                  <a:gd name="T7" fmla="*/ 111 h 410"/>
                  <a:gd name="T8" fmla="*/ 4 w 1176"/>
                  <a:gd name="T9" fmla="*/ 229 h 410"/>
                  <a:gd name="T10" fmla="*/ 0 w 1176"/>
                  <a:gd name="T11" fmla="*/ 249 h 410"/>
                  <a:gd name="T12" fmla="*/ 26 w 1176"/>
                  <a:gd name="T13" fmla="*/ 254 h 410"/>
                  <a:gd name="T14" fmla="*/ 30 w 1176"/>
                  <a:gd name="T15" fmla="*/ 234 h 410"/>
                  <a:gd name="T16" fmla="*/ 52 w 1176"/>
                  <a:gd name="T17" fmla="*/ 121 h 410"/>
                  <a:gd name="T18" fmla="*/ 975 w 1176"/>
                  <a:gd name="T19" fmla="*/ 410 h 410"/>
                  <a:gd name="T20" fmla="*/ 1164 w 1176"/>
                  <a:gd name="T21" fmla="*/ 33 h 410"/>
                  <a:gd name="T22" fmla="*/ 1176 w 1176"/>
                  <a:gd name="T23" fmla="*/ 10 h 410"/>
                  <a:gd name="T24" fmla="*/ 1152 w 1176"/>
                  <a:gd name="T25" fmla="*/ 0 h 4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76" h="410">
                    <a:moveTo>
                      <a:pt x="1152" y="0"/>
                    </a:moveTo>
                    <a:cubicBezTo>
                      <a:pt x="1148" y="8"/>
                      <a:pt x="1144" y="17"/>
                      <a:pt x="1140" y="25"/>
                    </a:cubicBezTo>
                    <a:cubicBezTo>
                      <a:pt x="1078" y="149"/>
                      <a:pt x="1017" y="272"/>
                      <a:pt x="956" y="397"/>
                    </a:cubicBezTo>
                    <a:cubicBezTo>
                      <a:pt x="677" y="273"/>
                      <a:pt x="367" y="176"/>
                      <a:pt x="27" y="111"/>
                    </a:cubicBezTo>
                    <a:cubicBezTo>
                      <a:pt x="20" y="150"/>
                      <a:pt x="12" y="189"/>
                      <a:pt x="4" y="229"/>
                    </a:cubicBezTo>
                    <a:cubicBezTo>
                      <a:pt x="3" y="235"/>
                      <a:pt x="2" y="242"/>
                      <a:pt x="0" y="249"/>
                    </a:cubicBezTo>
                    <a:cubicBezTo>
                      <a:pt x="9" y="251"/>
                      <a:pt x="17" y="252"/>
                      <a:pt x="26" y="254"/>
                    </a:cubicBezTo>
                    <a:cubicBezTo>
                      <a:pt x="27" y="247"/>
                      <a:pt x="28" y="240"/>
                      <a:pt x="30" y="234"/>
                    </a:cubicBezTo>
                    <a:cubicBezTo>
                      <a:pt x="37" y="196"/>
                      <a:pt x="45" y="159"/>
                      <a:pt x="52" y="121"/>
                    </a:cubicBezTo>
                    <a:cubicBezTo>
                      <a:pt x="391" y="187"/>
                      <a:pt x="698" y="285"/>
                      <a:pt x="975" y="410"/>
                    </a:cubicBezTo>
                    <a:cubicBezTo>
                      <a:pt x="1038" y="285"/>
                      <a:pt x="1100" y="159"/>
                      <a:pt x="1164" y="33"/>
                    </a:cubicBezTo>
                    <a:cubicBezTo>
                      <a:pt x="1168" y="25"/>
                      <a:pt x="1172" y="18"/>
                      <a:pt x="1176" y="10"/>
                    </a:cubicBezTo>
                    <a:cubicBezTo>
                      <a:pt x="1167" y="7"/>
                      <a:pt x="1159" y="3"/>
                      <a:pt x="1152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3" name="Freeform 184">
                <a:extLst>
                  <a:ext uri="{FF2B5EF4-FFF2-40B4-BE49-F238E27FC236}">
                    <a16:creationId xmlns:a16="http://schemas.microsoft.com/office/drawing/2014/main" xmlns="" id="{EEFCCEC0-181C-46AC-A222-1183E021B0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50" y="1059"/>
                <a:ext cx="354" cy="389"/>
              </a:xfrm>
              <a:custGeom>
                <a:avLst/>
                <a:gdLst>
                  <a:gd name="T0" fmla="*/ 162 w 458"/>
                  <a:gd name="T1" fmla="*/ 0 h 503"/>
                  <a:gd name="T2" fmla="*/ 0 w 458"/>
                  <a:gd name="T3" fmla="*/ 229 h 503"/>
                  <a:gd name="T4" fmla="*/ 226 w 458"/>
                  <a:gd name="T5" fmla="*/ 401 h 503"/>
                  <a:gd name="T6" fmla="*/ 159 w 458"/>
                  <a:gd name="T7" fmla="*/ 475 h 503"/>
                  <a:gd name="T8" fmla="*/ 146 w 458"/>
                  <a:gd name="T9" fmla="*/ 490 h 503"/>
                  <a:gd name="T10" fmla="*/ 161 w 458"/>
                  <a:gd name="T11" fmla="*/ 503 h 503"/>
                  <a:gd name="T12" fmla="*/ 172 w 458"/>
                  <a:gd name="T13" fmla="*/ 491 h 503"/>
                  <a:gd name="T14" fmla="*/ 246 w 458"/>
                  <a:gd name="T15" fmla="*/ 410 h 503"/>
                  <a:gd name="T16" fmla="*/ 22 w 458"/>
                  <a:gd name="T17" fmla="*/ 235 h 503"/>
                  <a:gd name="T18" fmla="*/ 178 w 458"/>
                  <a:gd name="T19" fmla="*/ 20 h 503"/>
                  <a:gd name="T20" fmla="*/ 403 w 458"/>
                  <a:gd name="T21" fmla="*/ 193 h 503"/>
                  <a:gd name="T22" fmla="*/ 453 w 458"/>
                  <a:gd name="T23" fmla="*/ 237 h 503"/>
                  <a:gd name="T24" fmla="*/ 458 w 458"/>
                  <a:gd name="T25" fmla="*/ 231 h 503"/>
                  <a:gd name="T26" fmla="*/ 408 w 458"/>
                  <a:gd name="T27" fmla="*/ 187 h 503"/>
                  <a:gd name="T28" fmla="*/ 162 w 458"/>
                  <a:gd name="T29" fmla="*/ 0 h 5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58" h="503">
                    <a:moveTo>
                      <a:pt x="162" y="0"/>
                    </a:moveTo>
                    <a:cubicBezTo>
                      <a:pt x="108" y="77"/>
                      <a:pt x="54" y="153"/>
                      <a:pt x="0" y="229"/>
                    </a:cubicBezTo>
                    <a:cubicBezTo>
                      <a:pt x="80" y="282"/>
                      <a:pt x="155" y="340"/>
                      <a:pt x="226" y="401"/>
                    </a:cubicBezTo>
                    <a:cubicBezTo>
                      <a:pt x="203" y="425"/>
                      <a:pt x="181" y="450"/>
                      <a:pt x="159" y="475"/>
                    </a:cubicBezTo>
                    <a:cubicBezTo>
                      <a:pt x="154" y="480"/>
                      <a:pt x="150" y="485"/>
                      <a:pt x="146" y="490"/>
                    </a:cubicBezTo>
                    <a:cubicBezTo>
                      <a:pt x="151" y="494"/>
                      <a:pt x="156" y="498"/>
                      <a:pt x="161" y="503"/>
                    </a:cubicBezTo>
                    <a:cubicBezTo>
                      <a:pt x="165" y="499"/>
                      <a:pt x="168" y="495"/>
                      <a:pt x="172" y="491"/>
                    </a:cubicBezTo>
                    <a:cubicBezTo>
                      <a:pt x="196" y="464"/>
                      <a:pt x="221" y="437"/>
                      <a:pt x="246" y="410"/>
                    </a:cubicBezTo>
                    <a:cubicBezTo>
                      <a:pt x="177" y="347"/>
                      <a:pt x="102" y="289"/>
                      <a:pt x="22" y="235"/>
                    </a:cubicBezTo>
                    <a:cubicBezTo>
                      <a:pt x="74" y="163"/>
                      <a:pt x="126" y="91"/>
                      <a:pt x="178" y="20"/>
                    </a:cubicBezTo>
                    <a:cubicBezTo>
                      <a:pt x="258" y="74"/>
                      <a:pt x="333" y="132"/>
                      <a:pt x="403" y="193"/>
                    </a:cubicBezTo>
                    <a:cubicBezTo>
                      <a:pt x="420" y="207"/>
                      <a:pt x="437" y="222"/>
                      <a:pt x="453" y="237"/>
                    </a:cubicBezTo>
                    <a:cubicBezTo>
                      <a:pt x="455" y="234"/>
                      <a:pt x="457" y="233"/>
                      <a:pt x="458" y="231"/>
                    </a:cubicBezTo>
                    <a:cubicBezTo>
                      <a:pt x="442" y="216"/>
                      <a:pt x="425" y="201"/>
                      <a:pt x="408" y="187"/>
                    </a:cubicBezTo>
                    <a:cubicBezTo>
                      <a:pt x="331" y="120"/>
                      <a:pt x="249" y="58"/>
                      <a:pt x="162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4" name="Freeform 185">
                <a:extLst>
                  <a:ext uri="{FF2B5EF4-FFF2-40B4-BE49-F238E27FC236}">
                    <a16:creationId xmlns:a16="http://schemas.microsoft.com/office/drawing/2014/main" xmlns="" id="{4B725ECF-3877-4AEF-96C4-E2B6C27AD3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05" y="1023"/>
                <a:ext cx="315" cy="153"/>
              </a:xfrm>
              <a:custGeom>
                <a:avLst/>
                <a:gdLst>
                  <a:gd name="T0" fmla="*/ 394 w 408"/>
                  <a:gd name="T1" fmla="*/ 0 h 198"/>
                  <a:gd name="T2" fmla="*/ 384 w 408"/>
                  <a:gd name="T3" fmla="*/ 17 h 198"/>
                  <a:gd name="T4" fmla="*/ 291 w 408"/>
                  <a:gd name="T5" fmla="*/ 187 h 198"/>
                  <a:gd name="T6" fmla="*/ 84 w 408"/>
                  <a:gd name="T7" fmla="*/ 96 h 198"/>
                  <a:gd name="T8" fmla="*/ 70 w 408"/>
                  <a:gd name="T9" fmla="*/ 128 h 198"/>
                  <a:gd name="T10" fmla="*/ 41 w 408"/>
                  <a:gd name="T11" fmla="*/ 123 h 198"/>
                  <a:gd name="T12" fmla="*/ 0 w 408"/>
                  <a:gd name="T13" fmla="*/ 116 h 198"/>
                  <a:gd name="T14" fmla="*/ 6 w 408"/>
                  <a:gd name="T15" fmla="*/ 123 h 198"/>
                  <a:gd name="T16" fmla="*/ 46 w 408"/>
                  <a:gd name="T17" fmla="*/ 129 h 198"/>
                  <a:gd name="T18" fmla="*/ 83 w 408"/>
                  <a:gd name="T19" fmla="*/ 136 h 198"/>
                  <a:gd name="T20" fmla="*/ 96 w 408"/>
                  <a:gd name="T21" fmla="*/ 106 h 198"/>
                  <a:gd name="T22" fmla="*/ 301 w 408"/>
                  <a:gd name="T23" fmla="*/ 198 h 198"/>
                  <a:gd name="T24" fmla="*/ 399 w 408"/>
                  <a:gd name="T25" fmla="*/ 23 h 198"/>
                  <a:gd name="T26" fmla="*/ 408 w 408"/>
                  <a:gd name="T27" fmla="*/ 7 h 198"/>
                  <a:gd name="T28" fmla="*/ 394 w 408"/>
                  <a:gd name="T29" fmla="*/ 0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08" h="198">
                    <a:moveTo>
                      <a:pt x="394" y="0"/>
                    </a:moveTo>
                    <a:cubicBezTo>
                      <a:pt x="390" y="6"/>
                      <a:pt x="387" y="11"/>
                      <a:pt x="384" y="17"/>
                    </a:cubicBezTo>
                    <a:cubicBezTo>
                      <a:pt x="353" y="73"/>
                      <a:pt x="322" y="131"/>
                      <a:pt x="291" y="187"/>
                    </a:cubicBezTo>
                    <a:cubicBezTo>
                      <a:pt x="224" y="154"/>
                      <a:pt x="155" y="124"/>
                      <a:pt x="84" y="96"/>
                    </a:cubicBezTo>
                    <a:cubicBezTo>
                      <a:pt x="79" y="106"/>
                      <a:pt x="75" y="117"/>
                      <a:pt x="70" y="128"/>
                    </a:cubicBezTo>
                    <a:cubicBezTo>
                      <a:pt x="60" y="126"/>
                      <a:pt x="51" y="124"/>
                      <a:pt x="41" y="123"/>
                    </a:cubicBezTo>
                    <a:cubicBezTo>
                      <a:pt x="27" y="120"/>
                      <a:pt x="14" y="118"/>
                      <a:pt x="0" y="116"/>
                    </a:cubicBezTo>
                    <a:cubicBezTo>
                      <a:pt x="2" y="119"/>
                      <a:pt x="4" y="121"/>
                      <a:pt x="6" y="123"/>
                    </a:cubicBezTo>
                    <a:cubicBezTo>
                      <a:pt x="19" y="125"/>
                      <a:pt x="33" y="127"/>
                      <a:pt x="46" y="129"/>
                    </a:cubicBezTo>
                    <a:cubicBezTo>
                      <a:pt x="58" y="131"/>
                      <a:pt x="71" y="134"/>
                      <a:pt x="83" y="136"/>
                    </a:cubicBezTo>
                    <a:cubicBezTo>
                      <a:pt x="88" y="126"/>
                      <a:pt x="91" y="116"/>
                      <a:pt x="96" y="106"/>
                    </a:cubicBezTo>
                    <a:cubicBezTo>
                      <a:pt x="168" y="134"/>
                      <a:pt x="235" y="165"/>
                      <a:pt x="301" y="198"/>
                    </a:cubicBezTo>
                    <a:cubicBezTo>
                      <a:pt x="334" y="140"/>
                      <a:pt x="367" y="82"/>
                      <a:pt x="399" y="23"/>
                    </a:cubicBezTo>
                    <a:cubicBezTo>
                      <a:pt x="402" y="18"/>
                      <a:pt x="405" y="13"/>
                      <a:pt x="408" y="7"/>
                    </a:cubicBezTo>
                    <a:cubicBezTo>
                      <a:pt x="403" y="5"/>
                      <a:pt x="398" y="3"/>
                      <a:pt x="394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5" name="Freeform 186">
                <a:extLst>
                  <a:ext uri="{FF2B5EF4-FFF2-40B4-BE49-F238E27FC236}">
                    <a16:creationId xmlns:a16="http://schemas.microsoft.com/office/drawing/2014/main" xmlns="" id="{3A3609C9-343A-451C-B637-2D476B4BEF1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36" y="589"/>
                <a:ext cx="352" cy="554"/>
              </a:xfrm>
              <a:custGeom>
                <a:avLst/>
                <a:gdLst>
                  <a:gd name="T0" fmla="*/ 149 w 456"/>
                  <a:gd name="T1" fmla="*/ 0 h 718"/>
                  <a:gd name="T2" fmla="*/ 136 w 456"/>
                  <a:gd name="T3" fmla="*/ 13 h 718"/>
                  <a:gd name="T4" fmla="*/ 0 w 456"/>
                  <a:gd name="T5" fmla="*/ 142 h 718"/>
                  <a:gd name="T6" fmla="*/ 409 w 456"/>
                  <a:gd name="T7" fmla="*/ 652 h 718"/>
                  <a:gd name="T8" fmla="*/ 451 w 456"/>
                  <a:gd name="T9" fmla="*/ 718 h 718"/>
                  <a:gd name="T10" fmla="*/ 456 w 456"/>
                  <a:gd name="T11" fmla="*/ 715 h 718"/>
                  <a:gd name="T12" fmla="*/ 412 w 456"/>
                  <a:gd name="T13" fmla="*/ 647 h 718"/>
                  <a:gd name="T14" fmla="*/ 19 w 456"/>
                  <a:gd name="T15" fmla="*/ 155 h 718"/>
                  <a:gd name="T16" fmla="*/ 151 w 456"/>
                  <a:gd name="T17" fmla="*/ 30 h 718"/>
                  <a:gd name="T18" fmla="*/ 165 w 456"/>
                  <a:gd name="T19" fmla="*/ 17 h 718"/>
                  <a:gd name="T20" fmla="*/ 149 w 456"/>
                  <a:gd name="T21" fmla="*/ 0 h 7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56" h="718">
                    <a:moveTo>
                      <a:pt x="149" y="0"/>
                    </a:moveTo>
                    <a:cubicBezTo>
                      <a:pt x="145" y="4"/>
                      <a:pt x="140" y="9"/>
                      <a:pt x="136" y="13"/>
                    </a:cubicBezTo>
                    <a:cubicBezTo>
                      <a:pt x="91" y="56"/>
                      <a:pt x="45" y="99"/>
                      <a:pt x="0" y="142"/>
                    </a:cubicBezTo>
                    <a:cubicBezTo>
                      <a:pt x="155" y="302"/>
                      <a:pt x="291" y="472"/>
                      <a:pt x="409" y="652"/>
                    </a:cubicBezTo>
                    <a:cubicBezTo>
                      <a:pt x="423" y="674"/>
                      <a:pt x="438" y="696"/>
                      <a:pt x="451" y="718"/>
                    </a:cubicBezTo>
                    <a:cubicBezTo>
                      <a:pt x="452" y="716"/>
                      <a:pt x="454" y="716"/>
                      <a:pt x="456" y="715"/>
                    </a:cubicBezTo>
                    <a:cubicBezTo>
                      <a:pt x="441" y="692"/>
                      <a:pt x="427" y="670"/>
                      <a:pt x="412" y="647"/>
                    </a:cubicBezTo>
                    <a:cubicBezTo>
                      <a:pt x="297" y="473"/>
                      <a:pt x="167" y="309"/>
                      <a:pt x="19" y="155"/>
                    </a:cubicBezTo>
                    <a:cubicBezTo>
                      <a:pt x="63" y="113"/>
                      <a:pt x="107" y="72"/>
                      <a:pt x="151" y="30"/>
                    </a:cubicBezTo>
                    <a:cubicBezTo>
                      <a:pt x="156" y="26"/>
                      <a:pt x="160" y="21"/>
                      <a:pt x="165" y="17"/>
                    </a:cubicBezTo>
                    <a:cubicBezTo>
                      <a:pt x="160" y="12"/>
                      <a:pt x="154" y="6"/>
                      <a:pt x="149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6" name="Freeform 187">
                <a:extLst>
                  <a:ext uri="{FF2B5EF4-FFF2-40B4-BE49-F238E27FC236}">
                    <a16:creationId xmlns:a16="http://schemas.microsoft.com/office/drawing/2014/main" xmlns="" id="{8F5AE1E5-F535-4C8D-B5F3-E06AC2B059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51" y="1665"/>
                <a:ext cx="238" cy="167"/>
              </a:xfrm>
              <a:custGeom>
                <a:avLst/>
                <a:gdLst>
                  <a:gd name="T0" fmla="*/ 4 w 308"/>
                  <a:gd name="T1" fmla="*/ 0 h 217"/>
                  <a:gd name="T2" fmla="*/ 0 w 308"/>
                  <a:gd name="T3" fmla="*/ 2 h 217"/>
                  <a:gd name="T4" fmla="*/ 38 w 308"/>
                  <a:gd name="T5" fmla="*/ 77 h 217"/>
                  <a:gd name="T6" fmla="*/ 102 w 308"/>
                  <a:gd name="T7" fmla="*/ 217 h 217"/>
                  <a:gd name="T8" fmla="*/ 284 w 308"/>
                  <a:gd name="T9" fmla="*/ 133 h 217"/>
                  <a:gd name="T10" fmla="*/ 308 w 308"/>
                  <a:gd name="T11" fmla="*/ 121 h 217"/>
                  <a:gd name="T12" fmla="*/ 301 w 308"/>
                  <a:gd name="T13" fmla="*/ 106 h 217"/>
                  <a:gd name="T14" fmla="*/ 277 w 308"/>
                  <a:gd name="T15" fmla="*/ 117 h 217"/>
                  <a:gd name="T16" fmla="*/ 100 w 308"/>
                  <a:gd name="T17" fmla="*/ 200 h 217"/>
                  <a:gd name="T18" fmla="*/ 43 w 308"/>
                  <a:gd name="T19" fmla="*/ 76 h 217"/>
                  <a:gd name="T20" fmla="*/ 4 w 308"/>
                  <a:gd name="T21" fmla="*/ 0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08" h="217">
                    <a:moveTo>
                      <a:pt x="4" y="0"/>
                    </a:moveTo>
                    <a:cubicBezTo>
                      <a:pt x="3" y="1"/>
                      <a:pt x="2" y="2"/>
                      <a:pt x="0" y="2"/>
                    </a:cubicBezTo>
                    <a:cubicBezTo>
                      <a:pt x="13" y="27"/>
                      <a:pt x="26" y="52"/>
                      <a:pt x="38" y="77"/>
                    </a:cubicBezTo>
                    <a:cubicBezTo>
                      <a:pt x="61" y="123"/>
                      <a:pt x="82" y="170"/>
                      <a:pt x="102" y="217"/>
                    </a:cubicBezTo>
                    <a:cubicBezTo>
                      <a:pt x="163" y="189"/>
                      <a:pt x="223" y="161"/>
                      <a:pt x="284" y="133"/>
                    </a:cubicBezTo>
                    <a:cubicBezTo>
                      <a:pt x="292" y="129"/>
                      <a:pt x="300" y="125"/>
                      <a:pt x="308" y="121"/>
                    </a:cubicBezTo>
                    <a:cubicBezTo>
                      <a:pt x="306" y="116"/>
                      <a:pt x="304" y="111"/>
                      <a:pt x="301" y="106"/>
                    </a:cubicBezTo>
                    <a:cubicBezTo>
                      <a:pt x="293" y="109"/>
                      <a:pt x="285" y="113"/>
                      <a:pt x="277" y="117"/>
                    </a:cubicBezTo>
                    <a:cubicBezTo>
                      <a:pt x="218" y="145"/>
                      <a:pt x="159" y="172"/>
                      <a:pt x="100" y="200"/>
                    </a:cubicBezTo>
                    <a:cubicBezTo>
                      <a:pt x="82" y="158"/>
                      <a:pt x="63" y="117"/>
                      <a:pt x="43" y="76"/>
                    </a:cubicBezTo>
                    <a:cubicBezTo>
                      <a:pt x="31" y="51"/>
                      <a:pt x="18" y="25"/>
                      <a:pt x="4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7" name="Freeform 188">
                <a:extLst>
                  <a:ext uri="{FF2B5EF4-FFF2-40B4-BE49-F238E27FC236}">
                    <a16:creationId xmlns:a16="http://schemas.microsoft.com/office/drawing/2014/main" xmlns="" id="{E6158A38-966C-44D9-BCBC-D8FF31757F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44" y="1275"/>
                <a:ext cx="283" cy="344"/>
              </a:xfrm>
              <a:custGeom>
                <a:avLst/>
                <a:gdLst>
                  <a:gd name="T0" fmla="*/ 111 w 366"/>
                  <a:gd name="T1" fmla="*/ 0 h 446"/>
                  <a:gd name="T2" fmla="*/ 0 w 366"/>
                  <a:gd name="T3" fmla="*/ 339 h 446"/>
                  <a:gd name="T4" fmla="*/ 252 w 366"/>
                  <a:gd name="T5" fmla="*/ 432 h 446"/>
                  <a:gd name="T6" fmla="*/ 281 w 366"/>
                  <a:gd name="T7" fmla="*/ 446 h 446"/>
                  <a:gd name="T8" fmla="*/ 283 w 366"/>
                  <a:gd name="T9" fmla="*/ 442 h 446"/>
                  <a:gd name="T10" fmla="*/ 254 w 366"/>
                  <a:gd name="T11" fmla="*/ 428 h 446"/>
                  <a:gd name="T12" fmla="*/ 12 w 366"/>
                  <a:gd name="T13" fmla="*/ 337 h 446"/>
                  <a:gd name="T14" fmla="*/ 122 w 366"/>
                  <a:gd name="T15" fmla="*/ 8 h 446"/>
                  <a:gd name="T16" fmla="*/ 300 w 366"/>
                  <a:gd name="T17" fmla="*/ 70 h 446"/>
                  <a:gd name="T18" fmla="*/ 364 w 366"/>
                  <a:gd name="T19" fmla="*/ 97 h 446"/>
                  <a:gd name="T20" fmla="*/ 366 w 366"/>
                  <a:gd name="T21" fmla="*/ 92 h 446"/>
                  <a:gd name="T22" fmla="*/ 302 w 366"/>
                  <a:gd name="T23" fmla="*/ 65 h 446"/>
                  <a:gd name="T24" fmla="*/ 111 w 366"/>
                  <a:gd name="T25" fmla="*/ 0 h 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6" h="446">
                    <a:moveTo>
                      <a:pt x="111" y="0"/>
                    </a:moveTo>
                    <a:cubicBezTo>
                      <a:pt x="73" y="113"/>
                      <a:pt x="37" y="226"/>
                      <a:pt x="0" y="339"/>
                    </a:cubicBezTo>
                    <a:cubicBezTo>
                      <a:pt x="90" y="365"/>
                      <a:pt x="173" y="396"/>
                      <a:pt x="252" y="432"/>
                    </a:cubicBezTo>
                    <a:cubicBezTo>
                      <a:pt x="262" y="437"/>
                      <a:pt x="272" y="442"/>
                      <a:pt x="281" y="446"/>
                    </a:cubicBezTo>
                    <a:cubicBezTo>
                      <a:pt x="282" y="445"/>
                      <a:pt x="283" y="444"/>
                      <a:pt x="283" y="442"/>
                    </a:cubicBezTo>
                    <a:cubicBezTo>
                      <a:pt x="273" y="437"/>
                      <a:pt x="264" y="432"/>
                      <a:pt x="254" y="428"/>
                    </a:cubicBezTo>
                    <a:cubicBezTo>
                      <a:pt x="179" y="393"/>
                      <a:pt x="98" y="363"/>
                      <a:pt x="12" y="337"/>
                    </a:cubicBezTo>
                    <a:cubicBezTo>
                      <a:pt x="49" y="228"/>
                      <a:pt x="85" y="118"/>
                      <a:pt x="122" y="8"/>
                    </a:cubicBezTo>
                    <a:cubicBezTo>
                      <a:pt x="183" y="27"/>
                      <a:pt x="243" y="47"/>
                      <a:pt x="300" y="70"/>
                    </a:cubicBezTo>
                    <a:cubicBezTo>
                      <a:pt x="322" y="79"/>
                      <a:pt x="343" y="88"/>
                      <a:pt x="364" y="97"/>
                    </a:cubicBezTo>
                    <a:cubicBezTo>
                      <a:pt x="365" y="95"/>
                      <a:pt x="366" y="94"/>
                      <a:pt x="366" y="92"/>
                    </a:cubicBezTo>
                    <a:cubicBezTo>
                      <a:pt x="345" y="83"/>
                      <a:pt x="324" y="74"/>
                      <a:pt x="302" y="65"/>
                    </a:cubicBezTo>
                    <a:cubicBezTo>
                      <a:pt x="240" y="41"/>
                      <a:pt x="177" y="19"/>
                      <a:pt x="111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8" name="Freeform 189">
                <a:extLst>
                  <a:ext uri="{FF2B5EF4-FFF2-40B4-BE49-F238E27FC236}">
                    <a16:creationId xmlns:a16="http://schemas.microsoft.com/office/drawing/2014/main" xmlns="" id="{916FFB6C-C8AA-495E-80FD-373DB22809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07" y="2180"/>
                <a:ext cx="236" cy="495"/>
              </a:xfrm>
              <a:custGeom>
                <a:avLst/>
                <a:gdLst>
                  <a:gd name="T0" fmla="*/ 5 w 305"/>
                  <a:gd name="T1" fmla="*/ 0 h 641"/>
                  <a:gd name="T2" fmla="*/ 0 w 305"/>
                  <a:gd name="T3" fmla="*/ 2 h 641"/>
                  <a:gd name="T4" fmla="*/ 18 w 305"/>
                  <a:gd name="T5" fmla="*/ 29 h 641"/>
                  <a:gd name="T6" fmla="*/ 227 w 305"/>
                  <a:gd name="T7" fmla="*/ 641 h 641"/>
                  <a:gd name="T8" fmla="*/ 281 w 305"/>
                  <a:gd name="T9" fmla="*/ 635 h 641"/>
                  <a:gd name="T10" fmla="*/ 305 w 305"/>
                  <a:gd name="T11" fmla="*/ 632 h 641"/>
                  <a:gd name="T12" fmla="*/ 303 w 305"/>
                  <a:gd name="T13" fmla="*/ 625 h 641"/>
                  <a:gd name="T14" fmla="*/ 279 w 305"/>
                  <a:gd name="T15" fmla="*/ 627 h 641"/>
                  <a:gd name="T16" fmla="*/ 231 w 305"/>
                  <a:gd name="T17" fmla="*/ 633 h 641"/>
                  <a:gd name="T18" fmla="*/ 22 w 305"/>
                  <a:gd name="T19" fmla="*/ 26 h 641"/>
                  <a:gd name="T20" fmla="*/ 5 w 305"/>
                  <a:gd name="T21" fmla="*/ 0 h 6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05" h="641">
                    <a:moveTo>
                      <a:pt x="5" y="0"/>
                    </a:moveTo>
                    <a:cubicBezTo>
                      <a:pt x="4" y="1"/>
                      <a:pt x="2" y="1"/>
                      <a:pt x="0" y="2"/>
                    </a:cubicBezTo>
                    <a:cubicBezTo>
                      <a:pt x="6" y="11"/>
                      <a:pt x="12" y="20"/>
                      <a:pt x="18" y="29"/>
                    </a:cubicBezTo>
                    <a:cubicBezTo>
                      <a:pt x="138" y="212"/>
                      <a:pt x="207" y="425"/>
                      <a:pt x="227" y="641"/>
                    </a:cubicBezTo>
                    <a:cubicBezTo>
                      <a:pt x="245" y="639"/>
                      <a:pt x="263" y="637"/>
                      <a:pt x="281" y="635"/>
                    </a:cubicBezTo>
                    <a:cubicBezTo>
                      <a:pt x="289" y="634"/>
                      <a:pt x="297" y="633"/>
                      <a:pt x="305" y="632"/>
                    </a:cubicBezTo>
                    <a:cubicBezTo>
                      <a:pt x="304" y="629"/>
                      <a:pt x="304" y="627"/>
                      <a:pt x="303" y="625"/>
                    </a:cubicBezTo>
                    <a:cubicBezTo>
                      <a:pt x="295" y="625"/>
                      <a:pt x="287" y="626"/>
                      <a:pt x="279" y="627"/>
                    </a:cubicBezTo>
                    <a:cubicBezTo>
                      <a:pt x="263" y="629"/>
                      <a:pt x="247" y="631"/>
                      <a:pt x="231" y="633"/>
                    </a:cubicBezTo>
                    <a:cubicBezTo>
                      <a:pt x="210" y="418"/>
                      <a:pt x="141" y="208"/>
                      <a:pt x="22" y="26"/>
                    </a:cubicBezTo>
                    <a:cubicBezTo>
                      <a:pt x="17" y="17"/>
                      <a:pt x="11" y="8"/>
                      <a:pt x="5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9" name="Freeform 190">
                <a:extLst>
                  <a:ext uri="{FF2B5EF4-FFF2-40B4-BE49-F238E27FC236}">
                    <a16:creationId xmlns:a16="http://schemas.microsoft.com/office/drawing/2014/main" xmlns="" id="{1A626CCD-6944-4DC3-8646-022531F30C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13" y="3765"/>
                <a:ext cx="344" cy="360"/>
              </a:xfrm>
              <a:custGeom>
                <a:avLst/>
                <a:gdLst>
                  <a:gd name="T0" fmla="*/ 440 w 445"/>
                  <a:gd name="T1" fmla="*/ 0 h 466"/>
                  <a:gd name="T2" fmla="*/ 405 w 445"/>
                  <a:gd name="T3" fmla="*/ 46 h 466"/>
                  <a:gd name="T4" fmla="*/ 103 w 445"/>
                  <a:gd name="T5" fmla="*/ 351 h 466"/>
                  <a:gd name="T6" fmla="*/ 120 w 445"/>
                  <a:gd name="T7" fmla="*/ 371 h 466"/>
                  <a:gd name="T8" fmla="*/ 32 w 445"/>
                  <a:gd name="T9" fmla="*/ 437 h 466"/>
                  <a:gd name="T10" fmla="*/ 0 w 445"/>
                  <a:gd name="T11" fmla="*/ 459 h 466"/>
                  <a:gd name="T12" fmla="*/ 4 w 445"/>
                  <a:gd name="T13" fmla="*/ 466 h 466"/>
                  <a:gd name="T14" fmla="*/ 35 w 445"/>
                  <a:gd name="T15" fmla="*/ 444 h 466"/>
                  <a:gd name="T16" fmla="*/ 137 w 445"/>
                  <a:gd name="T17" fmla="*/ 367 h 466"/>
                  <a:gd name="T18" fmla="*/ 120 w 445"/>
                  <a:gd name="T19" fmla="*/ 346 h 466"/>
                  <a:gd name="T20" fmla="*/ 410 w 445"/>
                  <a:gd name="T21" fmla="*/ 51 h 466"/>
                  <a:gd name="T22" fmla="*/ 445 w 445"/>
                  <a:gd name="T23" fmla="*/ 5 h 466"/>
                  <a:gd name="T24" fmla="*/ 440 w 445"/>
                  <a:gd name="T25" fmla="*/ 0 h 4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5" h="466">
                    <a:moveTo>
                      <a:pt x="440" y="0"/>
                    </a:moveTo>
                    <a:cubicBezTo>
                      <a:pt x="428" y="16"/>
                      <a:pt x="416" y="31"/>
                      <a:pt x="405" y="46"/>
                    </a:cubicBezTo>
                    <a:cubicBezTo>
                      <a:pt x="316" y="158"/>
                      <a:pt x="215" y="261"/>
                      <a:pt x="103" y="351"/>
                    </a:cubicBezTo>
                    <a:cubicBezTo>
                      <a:pt x="108" y="357"/>
                      <a:pt x="114" y="364"/>
                      <a:pt x="120" y="371"/>
                    </a:cubicBezTo>
                    <a:cubicBezTo>
                      <a:pt x="91" y="394"/>
                      <a:pt x="62" y="416"/>
                      <a:pt x="32" y="437"/>
                    </a:cubicBezTo>
                    <a:cubicBezTo>
                      <a:pt x="21" y="444"/>
                      <a:pt x="10" y="452"/>
                      <a:pt x="0" y="459"/>
                    </a:cubicBezTo>
                    <a:cubicBezTo>
                      <a:pt x="0" y="462"/>
                      <a:pt x="2" y="464"/>
                      <a:pt x="4" y="466"/>
                    </a:cubicBezTo>
                    <a:cubicBezTo>
                      <a:pt x="14" y="459"/>
                      <a:pt x="25" y="452"/>
                      <a:pt x="35" y="444"/>
                    </a:cubicBezTo>
                    <a:cubicBezTo>
                      <a:pt x="70" y="420"/>
                      <a:pt x="104" y="394"/>
                      <a:pt x="137" y="367"/>
                    </a:cubicBezTo>
                    <a:cubicBezTo>
                      <a:pt x="131" y="360"/>
                      <a:pt x="126" y="353"/>
                      <a:pt x="120" y="346"/>
                    </a:cubicBezTo>
                    <a:cubicBezTo>
                      <a:pt x="228" y="258"/>
                      <a:pt x="325" y="159"/>
                      <a:pt x="410" y="51"/>
                    </a:cubicBezTo>
                    <a:cubicBezTo>
                      <a:pt x="422" y="36"/>
                      <a:pt x="433" y="20"/>
                      <a:pt x="445" y="5"/>
                    </a:cubicBezTo>
                    <a:cubicBezTo>
                      <a:pt x="443" y="4"/>
                      <a:pt x="441" y="2"/>
                      <a:pt x="440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0" name="Freeform 191">
                <a:extLst>
                  <a:ext uri="{FF2B5EF4-FFF2-40B4-BE49-F238E27FC236}">
                    <a16:creationId xmlns:a16="http://schemas.microsoft.com/office/drawing/2014/main" xmlns="" id="{BC2D5BD8-D01A-4304-ACB4-FE87028AF9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79" y="4589"/>
                <a:ext cx="405" cy="339"/>
              </a:xfrm>
              <a:custGeom>
                <a:avLst/>
                <a:gdLst>
                  <a:gd name="T0" fmla="*/ 518 w 524"/>
                  <a:gd name="T1" fmla="*/ 0 h 439"/>
                  <a:gd name="T2" fmla="*/ 482 w 524"/>
                  <a:gd name="T3" fmla="*/ 46 h 439"/>
                  <a:gd name="T4" fmla="*/ 135 w 524"/>
                  <a:gd name="T5" fmla="*/ 414 h 439"/>
                  <a:gd name="T6" fmla="*/ 40 w 524"/>
                  <a:gd name="T7" fmla="*/ 305 h 439"/>
                  <a:gd name="T8" fmla="*/ 151 w 524"/>
                  <a:gd name="T9" fmla="*/ 199 h 439"/>
                  <a:gd name="T10" fmla="*/ 31 w 524"/>
                  <a:gd name="T11" fmla="*/ 74 h 439"/>
                  <a:gd name="T12" fmla="*/ 17 w 524"/>
                  <a:gd name="T13" fmla="*/ 59 h 439"/>
                  <a:gd name="T14" fmla="*/ 0 w 524"/>
                  <a:gd name="T15" fmla="*/ 77 h 439"/>
                  <a:gd name="T16" fmla="*/ 13 w 524"/>
                  <a:gd name="T17" fmla="*/ 91 h 439"/>
                  <a:gd name="T18" fmla="*/ 127 w 524"/>
                  <a:gd name="T19" fmla="*/ 212 h 439"/>
                  <a:gd name="T20" fmla="*/ 14 w 524"/>
                  <a:gd name="T21" fmla="*/ 319 h 439"/>
                  <a:gd name="T22" fmla="*/ 118 w 524"/>
                  <a:gd name="T23" fmla="*/ 439 h 439"/>
                  <a:gd name="T24" fmla="*/ 489 w 524"/>
                  <a:gd name="T25" fmla="*/ 49 h 439"/>
                  <a:gd name="T26" fmla="*/ 524 w 524"/>
                  <a:gd name="T27" fmla="*/ 5 h 439"/>
                  <a:gd name="T28" fmla="*/ 518 w 524"/>
                  <a:gd name="T29" fmla="*/ 0 h 4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24" h="439">
                    <a:moveTo>
                      <a:pt x="518" y="0"/>
                    </a:moveTo>
                    <a:cubicBezTo>
                      <a:pt x="506" y="15"/>
                      <a:pt x="494" y="31"/>
                      <a:pt x="482" y="46"/>
                    </a:cubicBezTo>
                    <a:cubicBezTo>
                      <a:pt x="376" y="177"/>
                      <a:pt x="260" y="300"/>
                      <a:pt x="135" y="414"/>
                    </a:cubicBezTo>
                    <a:cubicBezTo>
                      <a:pt x="104" y="377"/>
                      <a:pt x="72" y="342"/>
                      <a:pt x="40" y="305"/>
                    </a:cubicBezTo>
                    <a:cubicBezTo>
                      <a:pt x="78" y="271"/>
                      <a:pt x="115" y="235"/>
                      <a:pt x="151" y="199"/>
                    </a:cubicBezTo>
                    <a:cubicBezTo>
                      <a:pt x="111" y="156"/>
                      <a:pt x="71" y="115"/>
                      <a:pt x="31" y="74"/>
                    </a:cubicBezTo>
                    <a:cubicBezTo>
                      <a:pt x="27" y="69"/>
                      <a:pt x="22" y="64"/>
                      <a:pt x="17" y="59"/>
                    </a:cubicBezTo>
                    <a:cubicBezTo>
                      <a:pt x="12" y="65"/>
                      <a:pt x="6" y="70"/>
                      <a:pt x="0" y="77"/>
                    </a:cubicBezTo>
                    <a:cubicBezTo>
                      <a:pt x="4" y="82"/>
                      <a:pt x="8" y="86"/>
                      <a:pt x="13" y="91"/>
                    </a:cubicBezTo>
                    <a:cubicBezTo>
                      <a:pt x="50" y="131"/>
                      <a:pt x="89" y="172"/>
                      <a:pt x="127" y="212"/>
                    </a:cubicBezTo>
                    <a:cubicBezTo>
                      <a:pt x="90" y="249"/>
                      <a:pt x="53" y="284"/>
                      <a:pt x="14" y="319"/>
                    </a:cubicBezTo>
                    <a:cubicBezTo>
                      <a:pt x="49" y="359"/>
                      <a:pt x="84" y="399"/>
                      <a:pt x="118" y="439"/>
                    </a:cubicBezTo>
                    <a:cubicBezTo>
                      <a:pt x="252" y="319"/>
                      <a:pt x="376" y="188"/>
                      <a:pt x="489" y="49"/>
                    </a:cubicBezTo>
                    <a:cubicBezTo>
                      <a:pt x="501" y="34"/>
                      <a:pt x="512" y="19"/>
                      <a:pt x="524" y="5"/>
                    </a:cubicBezTo>
                    <a:cubicBezTo>
                      <a:pt x="522" y="3"/>
                      <a:pt x="520" y="1"/>
                      <a:pt x="518" y="0"/>
                    </a:cubicBezTo>
                  </a:path>
                </a:pathLst>
              </a:custGeom>
              <a:solidFill>
                <a:srgbClr val="DCD9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1" name="Freeform 192">
                <a:extLst>
                  <a:ext uri="{FF2B5EF4-FFF2-40B4-BE49-F238E27FC236}">
                    <a16:creationId xmlns:a16="http://schemas.microsoft.com/office/drawing/2014/main" xmlns="" id="{9B8B849E-DE50-486D-BA2D-8E0E123502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61" y="284"/>
                <a:ext cx="908" cy="1443"/>
              </a:xfrm>
              <a:custGeom>
                <a:avLst/>
                <a:gdLst>
                  <a:gd name="T0" fmla="*/ 661 w 1175"/>
                  <a:gd name="T1" fmla="*/ 1869 h 1869"/>
                  <a:gd name="T2" fmla="*/ 1175 w 1175"/>
                  <a:gd name="T3" fmla="*/ 1584 h 1869"/>
                  <a:gd name="T4" fmla="*/ 202 w 1175"/>
                  <a:gd name="T5" fmla="*/ 505 h 1869"/>
                  <a:gd name="T6" fmla="*/ 545 w 1175"/>
                  <a:gd name="T7" fmla="*/ 24 h 1869"/>
                  <a:gd name="T8" fmla="*/ 507 w 1175"/>
                  <a:gd name="T9" fmla="*/ 0 h 1869"/>
                  <a:gd name="T10" fmla="*/ 165 w 1175"/>
                  <a:gd name="T11" fmla="*/ 492 h 1869"/>
                  <a:gd name="T12" fmla="*/ 1151 w 1175"/>
                  <a:gd name="T13" fmla="*/ 1557 h 1869"/>
                  <a:gd name="T14" fmla="*/ 656 w 1175"/>
                  <a:gd name="T15" fmla="*/ 1839 h 1869"/>
                  <a:gd name="T16" fmla="*/ 149 w 1175"/>
                  <a:gd name="T17" fmla="*/ 1193 h 1869"/>
                  <a:gd name="T18" fmla="*/ 0 w 1175"/>
                  <a:gd name="T19" fmla="*/ 1353 h 1869"/>
                  <a:gd name="T20" fmla="*/ 20 w 1175"/>
                  <a:gd name="T21" fmla="*/ 1372 h 1869"/>
                  <a:gd name="T22" fmla="*/ 165 w 1175"/>
                  <a:gd name="T23" fmla="*/ 1219 h 1869"/>
                  <a:gd name="T24" fmla="*/ 661 w 1175"/>
                  <a:gd name="T25" fmla="*/ 1869 h 18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75" h="1869">
                    <a:moveTo>
                      <a:pt x="661" y="1869"/>
                    </a:moveTo>
                    <a:cubicBezTo>
                      <a:pt x="833" y="1773"/>
                      <a:pt x="1005" y="1679"/>
                      <a:pt x="1175" y="1584"/>
                    </a:cubicBezTo>
                    <a:cubicBezTo>
                      <a:pt x="955" y="1164"/>
                      <a:pt x="634" y="791"/>
                      <a:pt x="202" y="505"/>
                    </a:cubicBezTo>
                    <a:cubicBezTo>
                      <a:pt x="317" y="345"/>
                      <a:pt x="430" y="184"/>
                      <a:pt x="545" y="24"/>
                    </a:cubicBezTo>
                    <a:cubicBezTo>
                      <a:pt x="533" y="16"/>
                      <a:pt x="519" y="8"/>
                      <a:pt x="507" y="0"/>
                    </a:cubicBezTo>
                    <a:cubicBezTo>
                      <a:pt x="393" y="163"/>
                      <a:pt x="279" y="327"/>
                      <a:pt x="165" y="492"/>
                    </a:cubicBezTo>
                    <a:cubicBezTo>
                      <a:pt x="600" y="772"/>
                      <a:pt x="926" y="1141"/>
                      <a:pt x="1151" y="1557"/>
                    </a:cubicBezTo>
                    <a:cubicBezTo>
                      <a:pt x="987" y="1651"/>
                      <a:pt x="821" y="1745"/>
                      <a:pt x="656" y="1839"/>
                    </a:cubicBezTo>
                    <a:cubicBezTo>
                      <a:pt x="528" y="1601"/>
                      <a:pt x="359" y="1382"/>
                      <a:pt x="149" y="1193"/>
                    </a:cubicBezTo>
                    <a:cubicBezTo>
                      <a:pt x="99" y="1246"/>
                      <a:pt x="49" y="1299"/>
                      <a:pt x="0" y="1353"/>
                    </a:cubicBezTo>
                    <a:cubicBezTo>
                      <a:pt x="7" y="1359"/>
                      <a:pt x="13" y="1365"/>
                      <a:pt x="20" y="1372"/>
                    </a:cubicBezTo>
                    <a:cubicBezTo>
                      <a:pt x="69" y="1320"/>
                      <a:pt x="117" y="1271"/>
                      <a:pt x="165" y="1219"/>
                    </a:cubicBezTo>
                    <a:cubicBezTo>
                      <a:pt x="372" y="1411"/>
                      <a:pt x="537" y="1630"/>
                      <a:pt x="661" y="1869"/>
                    </a:cubicBezTo>
                    <a:close/>
                  </a:path>
                </a:pathLst>
              </a:cu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2" name="Freeform 193">
                <a:extLst>
                  <a:ext uri="{FF2B5EF4-FFF2-40B4-BE49-F238E27FC236}">
                    <a16:creationId xmlns:a16="http://schemas.microsoft.com/office/drawing/2014/main" xmlns="" id="{949F75D5-C287-48BE-B21E-7DA9C362A1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83" y="235"/>
                <a:ext cx="167" cy="119"/>
              </a:xfrm>
              <a:custGeom>
                <a:avLst/>
                <a:gdLst>
                  <a:gd name="T0" fmla="*/ 96 w 217"/>
                  <a:gd name="T1" fmla="*/ 95 h 154"/>
                  <a:gd name="T2" fmla="*/ 210 w 217"/>
                  <a:gd name="T3" fmla="*/ 143 h 154"/>
                  <a:gd name="T4" fmla="*/ 123 w 217"/>
                  <a:gd name="T5" fmla="*/ 56 h 154"/>
                  <a:gd name="T6" fmla="*/ 7 w 217"/>
                  <a:gd name="T7" fmla="*/ 11 h 154"/>
                  <a:gd name="T8" fmla="*/ 96 w 217"/>
                  <a:gd name="T9" fmla="*/ 95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7" h="154">
                    <a:moveTo>
                      <a:pt x="96" y="95"/>
                    </a:moveTo>
                    <a:cubicBezTo>
                      <a:pt x="152" y="132"/>
                      <a:pt x="201" y="154"/>
                      <a:pt x="210" y="143"/>
                    </a:cubicBezTo>
                    <a:cubicBezTo>
                      <a:pt x="217" y="133"/>
                      <a:pt x="180" y="94"/>
                      <a:pt x="123" y="56"/>
                    </a:cubicBezTo>
                    <a:cubicBezTo>
                      <a:pt x="68" y="20"/>
                      <a:pt x="14" y="0"/>
                      <a:pt x="7" y="11"/>
                    </a:cubicBezTo>
                    <a:cubicBezTo>
                      <a:pt x="0" y="22"/>
                      <a:pt x="42" y="59"/>
                      <a:pt x="96" y="95"/>
                    </a:cubicBezTo>
                    <a:close/>
                  </a:path>
                </a:pathLst>
              </a:cu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3" name="Freeform 194">
                <a:extLst>
                  <a:ext uri="{FF2B5EF4-FFF2-40B4-BE49-F238E27FC236}">
                    <a16:creationId xmlns:a16="http://schemas.microsoft.com/office/drawing/2014/main" xmlns="" id="{C41DDBC9-08B2-43A0-A94F-4B1404CC70A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32" y="616"/>
                <a:ext cx="144" cy="104"/>
              </a:xfrm>
              <a:custGeom>
                <a:avLst/>
                <a:gdLst>
                  <a:gd name="T0" fmla="*/ 80 w 186"/>
                  <a:gd name="T1" fmla="*/ 85 h 134"/>
                  <a:gd name="T2" fmla="*/ 178 w 186"/>
                  <a:gd name="T3" fmla="*/ 123 h 134"/>
                  <a:gd name="T4" fmla="*/ 107 w 186"/>
                  <a:gd name="T5" fmla="*/ 47 h 134"/>
                  <a:gd name="T6" fmla="*/ 7 w 186"/>
                  <a:gd name="T7" fmla="*/ 11 h 134"/>
                  <a:gd name="T8" fmla="*/ 80 w 186"/>
                  <a:gd name="T9" fmla="*/ 85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6" h="134">
                    <a:moveTo>
                      <a:pt x="80" y="85"/>
                    </a:moveTo>
                    <a:cubicBezTo>
                      <a:pt x="127" y="116"/>
                      <a:pt x="170" y="134"/>
                      <a:pt x="178" y="123"/>
                    </a:cubicBezTo>
                    <a:cubicBezTo>
                      <a:pt x="186" y="113"/>
                      <a:pt x="155" y="78"/>
                      <a:pt x="107" y="47"/>
                    </a:cubicBezTo>
                    <a:cubicBezTo>
                      <a:pt x="60" y="15"/>
                      <a:pt x="14" y="0"/>
                      <a:pt x="7" y="11"/>
                    </a:cubicBezTo>
                    <a:cubicBezTo>
                      <a:pt x="0" y="22"/>
                      <a:pt x="34" y="55"/>
                      <a:pt x="80" y="85"/>
                    </a:cubicBezTo>
                    <a:close/>
                  </a:path>
                </a:pathLst>
              </a:cu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4" name="Freeform 195">
                <a:extLst>
                  <a:ext uri="{FF2B5EF4-FFF2-40B4-BE49-F238E27FC236}">
                    <a16:creationId xmlns:a16="http://schemas.microsoft.com/office/drawing/2014/main" xmlns="" id="{CD567E16-32E2-4338-8573-5D7D43B57BB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30" y="1297"/>
                <a:ext cx="81" cy="75"/>
              </a:xfrm>
              <a:custGeom>
                <a:avLst/>
                <a:gdLst>
                  <a:gd name="T0" fmla="*/ 39 w 104"/>
                  <a:gd name="T1" fmla="*/ 62 h 97"/>
                  <a:gd name="T2" fmla="*/ 96 w 104"/>
                  <a:gd name="T3" fmla="*/ 89 h 97"/>
                  <a:gd name="T4" fmla="*/ 65 w 104"/>
                  <a:gd name="T5" fmla="*/ 33 h 97"/>
                  <a:gd name="T6" fmla="*/ 6 w 104"/>
                  <a:gd name="T7" fmla="*/ 8 h 97"/>
                  <a:gd name="T8" fmla="*/ 39 w 104"/>
                  <a:gd name="T9" fmla="*/ 62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4" h="97">
                    <a:moveTo>
                      <a:pt x="39" y="62"/>
                    </a:moveTo>
                    <a:cubicBezTo>
                      <a:pt x="63" y="84"/>
                      <a:pt x="88" y="97"/>
                      <a:pt x="96" y="89"/>
                    </a:cubicBezTo>
                    <a:cubicBezTo>
                      <a:pt x="104" y="81"/>
                      <a:pt x="90" y="56"/>
                      <a:pt x="65" y="33"/>
                    </a:cubicBezTo>
                    <a:cubicBezTo>
                      <a:pt x="40" y="12"/>
                      <a:pt x="13" y="0"/>
                      <a:pt x="6" y="8"/>
                    </a:cubicBezTo>
                    <a:cubicBezTo>
                      <a:pt x="0" y="15"/>
                      <a:pt x="15" y="40"/>
                      <a:pt x="39" y="62"/>
                    </a:cubicBezTo>
                    <a:close/>
                  </a:path>
                </a:pathLst>
              </a:cu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5" name="Freeform 196">
                <a:extLst>
                  <a:ext uri="{FF2B5EF4-FFF2-40B4-BE49-F238E27FC236}">
                    <a16:creationId xmlns:a16="http://schemas.microsoft.com/office/drawing/2014/main" xmlns="" id="{DFB83384-4602-4A67-9508-BF2C25A14BC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18" y="1427"/>
                <a:ext cx="85" cy="137"/>
              </a:xfrm>
              <a:custGeom>
                <a:avLst/>
                <a:gdLst>
                  <a:gd name="T0" fmla="*/ 37 w 111"/>
                  <a:gd name="T1" fmla="*/ 101 h 178"/>
                  <a:gd name="T2" fmla="*/ 100 w 111"/>
                  <a:gd name="T3" fmla="*/ 172 h 178"/>
                  <a:gd name="T4" fmla="*/ 78 w 111"/>
                  <a:gd name="T5" fmla="*/ 77 h 178"/>
                  <a:gd name="T6" fmla="*/ 12 w 111"/>
                  <a:gd name="T7" fmla="*/ 7 h 178"/>
                  <a:gd name="T8" fmla="*/ 37 w 111"/>
                  <a:gd name="T9" fmla="*/ 101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1" h="178">
                    <a:moveTo>
                      <a:pt x="37" y="101"/>
                    </a:moveTo>
                    <a:cubicBezTo>
                      <a:pt x="60" y="146"/>
                      <a:pt x="88" y="178"/>
                      <a:pt x="100" y="172"/>
                    </a:cubicBezTo>
                    <a:cubicBezTo>
                      <a:pt x="111" y="166"/>
                      <a:pt x="102" y="123"/>
                      <a:pt x="78" y="77"/>
                    </a:cubicBezTo>
                    <a:cubicBezTo>
                      <a:pt x="54" y="31"/>
                      <a:pt x="23" y="0"/>
                      <a:pt x="12" y="7"/>
                    </a:cubicBezTo>
                    <a:cubicBezTo>
                      <a:pt x="0" y="13"/>
                      <a:pt x="12" y="55"/>
                      <a:pt x="37" y="101"/>
                    </a:cubicBezTo>
                    <a:close/>
                  </a:path>
                </a:pathLst>
              </a:cu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6" name="Freeform 197">
                <a:extLst>
                  <a:ext uri="{FF2B5EF4-FFF2-40B4-BE49-F238E27FC236}">
                    <a16:creationId xmlns:a16="http://schemas.microsoft.com/office/drawing/2014/main" xmlns="" id="{3559E2AD-48C1-409B-8FBB-BF9F60CCD3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31" y="1659"/>
                <a:ext cx="73" cy="114"/>
              </a:xfrm>
              <a:custGeom>
                <a:avLst/>
                <a:gdLst>
                  <a:gd name="T0" fmla="*/ 27 w 95"/>
                  <a:gd name="T1" fmla="*/ 86 h 148"/>
                  <a:gd name="T2" fmla="*/ 83 w 95"/>
                  <a:gd name="T3" fmla="*/ 142 h 148"/>
                  <a:gd name="T4" fmla="*/ 69 w 95"/>
                  <a:gd name="T5" fmla="*/ 62 h 148"/>
                  <a:gd name="T6" fmla="*/ 11 w 95"/>
                  <a:gd name="T7" fmla="*/ 7 h 148"/>
                  <a:gd name="T8" fmla="*/ 27 w 95"/>
                  <a:gd name="T9" fmla="*/ 86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5" h="148">
                    <a:moveTo>
                      <a:pt x="27" y="86"/>
                    </a:moveTo>
                    <a:cubicBezTo>
                      <a:pt x="47" y="123"/>
                      <a:pt x="72" y="148"/>
                      <a:pt x="83" y="142"/>
                    </a:cubicBezTo>
                    <a:cubicBezTo>
                      <a:pt x="95" y="136"/>
                      <a:pt x="89" y="100"/>
                      <a:pt x="69" y="62"/>
                    </a:cubicBezTo>
                    <a:cubicBezTo>
                      <a:pt x="48" y="24"/>
                      <a:pt x="22" y="0"/>
                      <a:pt x="11" y="7"/>
                    </a:cubicBezTo>
                    <a:cubicBezTo>
                      <a:pt x="0" y="13"/>
                      <a:pt x="7" y="48"/>
                      <a:pt x="27" y="86"/>
                    </a:cubicBezTo>
                    <a:close/>
                  </a:path>
                </a:pathLst>
              </a:cu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7" name="Freeform 198">
                <a:extLst>
                  <a:ext uri="{FF2B5EF4-FFF2-40B4-BE49-F238E27FC236}">
                    <a16:creationId xmlns:a16="http://schemas.microsoft.com/office/drawing/2014/main" xmlns="" id="{1B03CAA2-C0C0-48AF-A55F-1661BE3FE57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53" y="1192"/>
                <a:ext cx="66" cy="61"/>
              </a:xfrm>
              <a:custGeom>
                <a:avLst/>
                <a:gdLst>
                  <a:gd name="T0" fmla="*/ 32 w 85"/>
                  <a:gd name="T1" fmla="*/ 50 h 79"/>
                  <a:gd name="T2" fmla="*/ 80 w 85"/>
                  <a:gd name="T3" fmla="*/ 73 h 79"/>
                  <a:gd name="T4" fmla="*/ 53 w 85"/>
                  <a:gd name="T5" fmla="*/ 28 h 79"/>
                  <a:gd name="T6" fmla="*/ 5 w 85"/>
                  <a:gd name="T7" fmla="*/ 5 h 79"/>
                  <a:gd name="T8" fmla="*/ 32 w 85"/>
                  <a:gd name="T9" fmla="*/ 5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5" h="79">
                    <a:moveTo>
                      <a:pt x="32" y="50"/>
                    </a:moveTo>
                    <a:cubicBezTo>
                      <a:pt x="53" y="68"/>
                      <a:pt x="74" y="79"/>
                      <a:pt x="80" y="73"/>
                    </a:cubicBezTo>
                    <a:cubicBezTo>
                      <a:pt x="85" y="68"/>
                      <a:pt x="74" y="47"/>
                      <a:pt x="53" y="28"/>
                    </a:cubicBezTo>
                    <a:cubicBezTo>
                      <a:pt x="32" y="9"/>
                      <a:pt x="11" y="0"/>
                      <a:pt x="5" y="5"/>
                    </a:cubicBezTo>
                    <a:cubicBezTo>
                      <a:pt x="0" y="12"/>
                      <a:pt x="12" y="31"/>
                      <a:pt x="32" y="50"/>
                    </a:cubicBezTo>
                    <a:close/>
                  </a:path>
                </a:pathLst>
              </a:cu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8" name="Freeform 199">
                <a:extLst>
                  <a:ext uri="{FF2B5EF4-FFF2-40B4-BE49-F238E27FC236}">
                    <a16:creationId xmlns:a16="http://schemas.microsoft.com/office/drawing/2014/main" xmlns="" id="{AA2E4467-B464-496A-8C6D-BA5F9E9A8B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32" y="1340"/>
                <a:ext cx="714" cy="1057"/>
              </a:xfrm>
              <a:custGeom>
                <a:avLst/>
                <a:gdLst>
                  <a:gd name="T0" fmla="*/ 362 w 925"/>
                  <a:gd name="T1" fmla="*/ 1369 h 1369"/>
                  <a:gd name="T2" fmla="*/ 919 w 925"/>
                  <a:gd name="T3" fmla="*/ 1190 h 1369"/>
                  <a:gd name="T4" fmla="*/ 489 w 925"/>
                  <a:gd name="T5" fmla="*/ 423 h 1369"/>
                  <a:gd name="T6" fmla="*/ 925 w 925"/>
                  <a:gd name="T7" fmla="*/ 21 h 1369"/>
                  <a:gd name="T8" fmla="*/ 906 w 925"/>
                  <a:gd name="T9" fmla="*/ 0 h 1369"/>
                  <a:gd name="T10" fmla="*/ 468 w 925"/>
                  <a:gd name="T11" fmla="*/ 413 h 1369"/>
                  <a:gd name="T12" fmla="*/ 904 w 925"/>
                  <a:gd name="T13" fmla="*/ 1172 h 1369"/>
                  <a:gd name="T14" fmla="*/ 366 w 925"/>
                  <a:gd name="T15" fmla="*/ 1351 h 1369"/>
                  <a:gd name="T16" fmla="*/ 178 w 925"/>
                  <a:gd name="T17" fmla="*/ 959 h 1369"/>
                  <a:gd name="T18" fmla="*/ 0 w 925"/>
                  <a:gd name="T19" fmla="*/ 1085 h 1369"/>
                  <a:gd name="T20" fmla="*/ 8 w 925"/>
                  <a:gd name="T21" fmla="*/ 1097 h 1369"/>
                  <a:gd name="T22" fmla="*/ 180 w 925"/>
                  <a:gd name="T23" fmla="*/ 977 h 1369"/>
                  <a:gd name="T24" fmla="*/ 362 w 925"/>
                  <a:gd name="T25" fmla="*/ 1369 h 13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25" h="1369">
                    <a:moveTo>
                      <a:pt x="362" y="1369"/>
                    </a:moveTo>
                    <a:cubicBezTo>
                      <a:pt x="547" y="1310"/>
                      <a:pt x="733" y="1250"/>
                      <a:pt x="919" y="1190"/>
                    </a:cubicBezTo>
                    <a:cubicBezTo>
                      <a:pt x="838" y="909"/>
                      <a:pt x="697" y="645"/>
                      <a:pt x="489" y="423"/>
                    </a:cubicBezTo>
                    <a:cubicBezTo>
                      <a:pt x="635" y="289"/>
                      <a:pt x="780" y="155"/>
                      <a:pt x="925" y="21"/>
                    </a:cubicBezTo>
                    <a:cubicBezTo>
                      <a:pt x="919" y="13"/>
                      <a:pt x="912" y="7"/>
                      <a:pt x="906" y="0"/>
                    </a:cubicBezTo>
                    <a:cubicBezTo>
                      <a:pt x="760" y="137"/>
                      <a:pt x="613" y="276"/>
                      <a:pt x="468" y="413"/>
                    </a:cubicBezTo>
                    <a:cubicBezTo>
                      <a:pt x="677" y="631"/>
                      <a:pt x="821" y="893"/>
                      <a:pt x="904" y="1172"/>
                    </a:cubicBezTo>
                    <a:cubicBezTo>
                      <a:pt x="725" y="1232"/>
                      <a:pt x="545" y="1291"/>
                      <a:pt x="366" y="1351"/>
                    </a:cubicBezTo>
                    <a:cubicBezTo>
                      <a:pt x="325" y="1212"/>
                      <a:pt x="263" y="1079"/>
                      <a:pt x="178" y="959"/>
                    </a:cubicBezTo>
                    <a:cubicBezTo>
                      <a:pt x="120" y="1001"/>
                      <a:pt x="60" y="1043"/>
                      <a:pt x="0" y="1085"/>
                    </a:cubicBezTo>
                    <a:cubicBezTo>
                      <a:pt x="3" y="1089"/>
                      <a:pt x="6" y="1093"/>
                      <a:pt x="8" y="1097"/>
                    </a:cubicBezTo>
                    <a:cubicBezTo>
                      <a:pt x="66" y="1057"/>
                      <a:pt x="123" y="1016"/>
                      <a:pt x="180" y="977"/>
                    </a:cubicBezTo>
                    <a:cubicBezTo>
                      <a:pt x="262" y="1097"/>
                      <a:pt x="323" y="1230"/>
                      <a:pt x="362" y="1369"/>
                    </a:cubicBezTo>
                    <a:close/>
                  </a:path>
                </a:pathLst>
              </a:cu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9" name="Freeform 200">
                <a:extLst>
                  <a:ext uri="{FF2B5EF4-FFF2-40B4-BE49-F238E27FC236}">
                    <a16:creationId xmlns:a16="http://schemas.microsoft.com/office/drawing/2014/main" xmlns="" id="{07DC175E-BB7B-4252-BD6F-B617801682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90" y="1298"/>
                <a:ext cx="96" cy="100"/>
              </a:xfrm>
              <a:custGeom>
                <a:avLst/>
                <a:gdLst>
                  <a:gd name="T0" fmla="*/ 46 w 125"/>
                  <a:gd name="T1" fmla="*/ 80 h 130"/>
                  <a:gd name="T2" fmla="*/ 115 w 125"/>
                  <a:gd name="T3" fmla="*/ 121 h 130"/>
                  <a:gd name="T4" fmla="*/ 81 w 125"/>
                  <a:gd name="T5" fmla="*/ 48 h 130"/>
                  <a:gd name="T6" fmla="*/ 9 w 125"/>
                  <a:gd name="T7" fmla="*/ 9 h 130"/>
                  <a:gd name="T8" fmla="*/ 46 w 125"/>
                  <a:gd name="T9" fmla="*/ 8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5" h="130">
                    <a:moveTo>
                      <a:pt x="46" y="80"/>
                    </a:moveTo>
                    <a:cubicBezTo>
                      <a:pt x="75" y="111"/>
                      <a:pt x="105" y="130"/>
                      <a:pt x="115" y="121"/>
                    </a:cubicBezTo>
                    <a:cubicBezTo>
                      <a:pt x="125" y="113"/>
                      <a:pt x="110" y="79"/>
                      <a:pt x="81" y="48"/>
                    </a:cubicBezTo>
                    <a:cubicBezTo>
                      <a:pt x="52" y="17"/>
                      <a:pt x="19" y="0"/>
                      <a:pt x="9" y="9"/>
                    </a:cubicBezTo>
                    <a:cubicBezTo>
                      <a:pt x="0" y="18"/>
                      <a:pt x="17" y="50"/>
                      <a:pt x="46" y="80"/>
                    </a:cubicBezTo>
                    <a:close/>
                  </a:path>
                </a:pathLst>
              </a:cu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0" name="Freeform 201">
                <a:extLst>
                  <a:ext uri="{FF2B5EF4-FFF2-40B4-BE49-F238E27FC236}">
                    <a16:creationId xmlns:a16="http://schemas.microsoft.com/office/drawing/2014/main" xmlns="" id="{9183D238-77CB-4B6D-8EE2-9E9A63337C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63" y="1621"/>
                <a:ext cx="78" cy="81"/>
              </a:xfrm>
              <a:custGeom>
                <a:avLst/>
                <a:gdLst>
                  <a:gd name="T0" fmla="*/ 34 w 101"/>
                  <a:gd name="T1" fmla="*/ 68 h 105"/>
                  <a:gd name="T2" fmla="*/ 92 w 101"/>
                  <a:gd name="T3" fmla="*/ 96 h 105"/>
                  <a:gd name="T4" fmla="*/ 69 w 101"/>
                  <a:gd name="T5" fmla="*/ 36 h 105"/>
                  <a:gd name="T6" fmla="*/ 10 w 101"/>
                  <a:gd name="T7" fmla="*/ 9 h 105"/>
                  <a:gd name="T8" fmla="*/ 34 w 101"/>
                  <a:gd name="T9" fmla="*/ 68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1" h="105">
                    <a:moveTo>
                      <a:pt x="34" y="68"/>
                    </a:moveTo>
                    <a:cubicBezTo>
                      <a:pt x="57" y="91"/>
                      <a:pt x="82" y="105"/>
                      <a:pt x="92" y="96"/>
                    </a:cubicBezTo>
                    <a:cubicBezTo>
                      <a:pt x="101" y="88"/>
                      <a:pt x="92" y="60"/>
                      <a:pt x="69" y="36"/>
                    </a:cubicBezTo>
                    <a:cubicBezTo>
                      <a:pt x="46" y="11"/>
                      <a:pt x="19" y="0"/>
                      <a:pt x="10" y="9"/>
                    </a:cubicBezTo>
                    <a:cubicBezTo>
                      <a:pt x="0" y="18"/>
                      <a:pt x="12" y="44"/>
                      <a:pt x="34" y="68"/>
                    </a:cubicBezTo>
                    <a:close/>
                  </a:path>
                </a:pathLst>
              </a:cu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1" name="Freeform 202">
                <a:extLst>
                  <a:ext uri="{FF2B5EF4-FFF2-40B4-BE49-F238E27FC236}">
                    <a16:creationId xmlns:a16="http://schemas.microsoft.com/office/drawing/2014/main" xmlns="" id="{9E712634-65C9-4121-B3C0-40C75DC3F3C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18" y="2157"/>
                <a:ext cx="38" cy="47"/>
              </a:xfrm>
              <a:custGeom>
                <a:avLst/>
                <a:gdLst>
                  <a:gd name="T0" fmla="*/ 9 w 50"/>
                  <a:gd name="T1" fmla="*/ 41 h 60"/>
                  <a:gd name="T2" fmla="*/ 41 w 50"/>
                  <a:gd name="T3" fmla="*/ 54 h 60"/>
                  <a:gd name="T4" fmla="*/ 40 w 50"/>
                  <a:gd name="T5" fmla="*/ 19 h 60"/>
                  <a:gd name="T6" fmla="*/ 8 w 50"/>
                  <a:gd name="T7" fmla="*/ 7 h 60"/>
                  <a:gd name="T8" fmla="*/ 9 w 50"/>
                  <a:gd name="T9" fmla="*/ 41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" h="60">
                    <a:moveTo>
                      <a:pt x="9" y="41"/>
                    </a:moveTo>
                    <a:cubicBezTo>
                      <a:pt x="18" y="54"/>
                      <a:pt x="32" y="60"/>
                      <a:pt x="41" y="54"/>
                    </a:cubicBezTo>
                    <a:cubicBezTo>
                      <a:pt x="50" y="48"/>
                      <a:pt x="50" y="32"/>
                      <a:pt x="40" y="19"/>
                    </a:cubicBezTo>
                    <a:cubicBezTo>
                      <a:pt x="31" y="5"/>
                      <a:pt x="17" y="0"/>
                      <a:pt x="8" y="7"/>
                    </a:cubicBezTo>
                    <a:cubicBezTo>
                      <a:pt x="0" y="13"/>
                      <a:pt x="0" y="29"/>
                      <a:pt x="9" y="41"/>
                    </a:cubicBezTo>
                    <a:close/>
                  </a:path>
                </a:pathLst>
              </a:cu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2" name="Freeform 203">
                <a:extLst>
                  <a:ext uri="{FF2B5EF4-FFF2-40B4-BE49-F238E27FC236}">
                    <a16:creationId xmlns:a16="http://schemas.microsoft.com/office/drawing/2014/main" xmlns="" id="{24FC3A81-180B-4C46-987C-0DE9F9AE0E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13" y="2205"/>
                <a:ext cx="49" cy="92"/>
              </a:xfrm>
              <a:custGeom>
                <a:avLst/>
                <a:gdLst>
                  <a:gd name="T0" fmla="*/ 8 w 63"/>
                  <a:gd name="T1" fmla="*/ 67 h 119"/>
                  <a:gd name="T2" fmla="*/ 46 w 63"/>
                  <a:gd name="T3" fmla="*/ 115 h 119"/>
                  <a:gd name="T4" fmla="*/ 53 w 63"/>
                  <a:gd name="T5" fmla="*/ 52 h 119"/>
                  <a:gd name="T6" fmla="*/ 14 w 63"/>
                  <a:gd name="T7" fmla="*/ 4 h 119"/>
                  <a:gd name="T8" fmla="*/ 8 w 63"/>
                  <a:gd name="T9" fmla="*/ 67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" h="119">
                    <a:moveTo>
                      <a:pt x="8" y="67"/>
                    </a:moveTo>
                    <a:cubicBezTo>
                      <a:pt x="18" y="97"/>
                      <a:pt x="34" y="119"/>
                      <a:pt x="46" y="115"/>
                    </a:cubicBezTo>
                    <a:cubicBezTo>
                      <a:pt x="59" y="111"/>
                      <a:pt x="63" y="83"/>
                      <a:pt x="53" y="52"/>
                    </a:cubicBezTo>
                    <a:cubicBezTo>
                      <a:pt x="44" y="21"/>
                      <a:pt x="26" y="0"/>
                      <a:pt x="14" y="4"/>
                    </a:cubicBezTo>
                    <a:cubicBezTo>
                      <a:pt x="2" y="9"/>
                      <a:pt x="0" y="37"/>
                      <a:pt x="8" y="67"/>
                    </a:cubicBezTo>
                    <a:close/>
                  </a:path>
                </a:pathLst>
              </a:cu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3" name="Freeform 204">
                <a:extLst>
                  <a:ext uri="{FF2B5EF4-FFF2-40B4-BE49-F238E27FC236}">
                    <a16:creationId xmlns:a16="http://schemas.microsoft.com/office/drawing/2014/main" xmlns="" id="{5AC33C75-D1CF-4FAA-A6C6-81A14CE27A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89" y="2356"/>
                <a:ext cx="44" cy="68"/>
              </a:xfrm>
              <a:custGeom>
                <a:avLst/>
                <a:gdLst>
                  <a:gd name="T0" fmla="*/ 6 w 57"/>
                  <a:gd name="T1" fmla="*/ 51 h 87"/>
                  <a:gd name="T2" fmla="*/ 40 w 57"/>
                  <a:gd name="T3" fmla="*/ 84 h 87"/>
                  <a:gd name="T4" fmla="*/ 51 w 57"/>
                  <a:gd name="T5" fmla="*/ 37 h 87"/>
                  <a:gd name="T6" fmla="*/ 17 w 57"/>
                  <a:gd name="T7" fmla="*/ 4 h 87"/>
                  <a:gd name="T8" fmla="*/ 6 w 57"/>
                  <a:gd name="T9" fmla="*/ 51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" h="87">
                    <a:moveTo>
                      <a:pt x="6" y="51"/>
                    </a:moveTo>
                    <a:cubicBezTo>
                      <a:pt x="13" y="72"/>
                      <a:pt x="27" y="87"/>
                      <a:pt x="40" y="84"/>
                    </a:cubicBezTo>
                    <a:cubicBezTo>
                      <a:pt x="52" y="80"/>
                      <a:pt x="57" y="59"/>
                      <a:pt x="51" y="37"/>
                    </a:cubicBezTo>
                    <a:cubicBezTo>
                      <a:pt x="44" y="14"/>
                      <a:pt x="29" y="0"/>
                      <a:pt x="17" y="4"/>
                    </a:cubicBezTo>
                    <a:cubicBezTo>
                      <a:pt x="4" y="9"/>
                      <a:pt x="0" y="30"/>
                      <a:pt x="6" y="51"/>
                    </a:cubicBezTo>
                    <a:close/>
                  </a:path>
                </a:pathLst>
              </a:cu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7" name="Freeform 206">
              <a:extLst>
                <a:ext uri="{FF2B5EF4-FFF2-40B4-BE49-F238E27FC236}">
                  <a16:creationId xmlns:a16="http://schemas.microsoft.com/office/drawing/2014/main" xmlns="" id="{A6DF4477-83EF-4FD8-B4C2-86DDA328AF4E}"/>
                </a:ext>
              </a:extLst>
            </p:cNvPr>
            <p:cNvSpPr>
              <a:spLocks/>
            </p:cNvSpPr>
            <p:nvPr/>
          </p:nvSpPr>
          <p:spPr bwMode="auto">
            <a:xfrm>
              <a:off x="4554" y="2071"/>
              <a:ext cx="33" cy="41"/>
            </a:xfrm>
            <a:custGeom>
              <a:avLst/>
              <a:gdLst>
                <a:gd name="T0" fmla="*/ 9 w 43"/>
                <a:gd name="T1" fmla="*/ 35 h 53"/>
                <a:gd name="T2" fmla="*/ 36 w 43"/>
                <a:gd name="T3" fmla="*/ 48 h 53"/>
                <a:gd name="T4" fmla="*/ 34 w 43"/>
                <a:gd name="T5" fmla="*/ 17 h 53"/>
                <a:gd name="T6" fmla="*/ 7 w 43"/>
                <a:gd name="T7" fmla="*/ 5 h 53"/>
                <a:gd name="T8" fmla="*/ 9 w 43"/>
                <a:gd name="T9" fmla="*/ 35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53">
                  <a:moveTo>
                    <a:pt x="9" y="35"/>
                  </a:moveTo>
                  <a:cubicBezTo>
                    <a:pt x="18" y="47"/>
                    <a:pt x="30" y="53"/>
                    <a:pt x="36" y="48"/>
                  </a:cubicBezTo>
                  <a:cubicBezTo>
                    <a:pt x="43" y="43"/>
                    <a:pt x="42" y="30"/>
                    <a:pt x="34" y="17"/>
                  </a:cubicBezTo>
                  <a:cubicBezTo>
                    <a:pt x="26" y="6"/>
                    <a:pt x="14" y="0"/>
                    <a:pt x="7" y="5"/>
                  </a:cubicBezTo>
                  <a:cubicBezTo>
                    <a:pt x="0" y="9"/>
                    <a:pt x="2" y="23"/>
                    <a:pt x="9" y="35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207">
              <a:extLst>
                <a:ext uri="{FF2B5EF4-FFF2-40B4-BE49-F238E27FC236}">
                  <a16:creationId xmlns:a16="http://schemas.microsoft.com/office/drawing/2014/main" xmlns="" id="{A8E883C3-61FD-479B-9893-CB444774F0D2}"/>
                </a:ext>
              </a:extLst>
            </p:cNvPr>
            <p:cNvSpPr>
              <a:spLocks/>
            </p:cNvSpPr>
            <p:nvPr/>
          </p:nvSpPr>
          <p:spPr bwMode="auto">
            <a:xfrm>
              <a:off x="5189" y="1590"/>
              <a:ext cx="908" cy="1159"/>
            </a:xfrm>
            <a:custGeom>
              <a:avLst/>
              <a:gdLst>
                <a:gd name="T0" fmla="*/ 286 w 1175"/>
                <a:gd name="T1" fmla="*/ 1498 h 1502"/>
                <a:gd name="T2" fmla="*/ 865 w 1175"/>
                <a:gd name="T3" fmla="*/ 1502 h 1502"/>
                <a:gd name="T4" fmla="*/ 638 w 1175"/>
                <a:gd name="T5" fmla="*/ 280 h 1502"/>
                <a:gd name="T6" fmla="*/ 1175 w 1175"/>
                <a:gd name="T7" fmla="*/ 34 h 1502"/>
                <a:gd name="T8" fmla="*/ 1160 w 1175"/>
                <a:gd name="T9" fmla="*/ 0 h 1502"/>
                <a:gd name="T10" fmla="*/ 618 w 1175"/>
                <a:gd name="T11" fmla="*/ 256 h 1502"/>
                <a:gd name="T12" fmla="*/ 857 w 1175"/>
                <a:gd name="T13" fmla="*/ 1471 h 1502"/>
                <a:gd name="T14" fmla="*/ 295 w 1175"/>
                <a:gd name="T15" fmla="*/ 1473 h 1502"/>
                <a:gd name="T16" fmla="*/ 207 w 1175"/>
                <a:gd name="T17" fmla="*/ 789 h 1502"/>
                <a:gd name="T18" fmla="*/ 0 w 1175"/>
                <a:gd name="T19" fmla="*/ 854 h 1502"/>
                <a:gd name="T20" fmla="*/ 6 w 1175"/>
                <a:gd name="T21" fmla="*/ 876 h 1502"/>
                <a:gd name="T22" fmla="*/ 205 w 1175"/>
                <a:gd name="T23" fmla="*/ 815 h 1502"/>
                <a:gd name="T24" fmla="*/ 286 w 1175"/>
                <a:gd name="T25" fmla="*/ 1498 h 15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75" h="1502">
                  <a:moveTo>
                    <a:pt x="286" y="1498"/>
                  </a:moveTo>
                  <a:cubicBezTo>
                    <a:pt x="479" y="1499"/>
                    <a:pt x="672" y="1501"/>
                    <a:pt x="865" y="1502"/>
                  </a:cubicBezTo>
                  <a:cubicBezTo>
                    <a:pt x="874" y="1083"/>
                    <a:pt x="801" y="664"/>
                    <a:pt x="638" y="280"/>
                  </a:cubicBezTo>
                  <a:cubicBezTo>
                    <a:pt x="817" y="198"/>
                    <a:pt x="996" y="116"/>
                    <a:pt x="1175" y="34"/>
                  </a:cubicBezTo>
                  <a:cubicBezTo>
                    <a:pt x="1170" y="23"/>
                    <a:pt x="1165" y="11"/>
                    <a:pt x="1160" y="0"/>
                  </a:cubicBezTo>
                  <a:cubicBezTo>
                    <a:pt x="979" y="85"/>
                    <a:pt x="799" y="170"/>
                    <a:pt x="618" y="256"/>
                  </a:cubicBezTo>
                  <a:cubicBezTo>
                    <a:pt x="784" y="636"/>
                    <a:pt x="862" y="1053"/>
                    <a:pt x="857" y="1471"/>
                  </a:cubicBezTo>
                  <a:cubicBezTo>
                    <a:pt x="670" y="1471"/>
                    <a:pt x="483" y="1472"/>
                    <a:pt x="295" y="1473"/>
                  </a:cubicBezTo>
                  <a:cubicBezTo>
                    <a:pt x="298" y="1242"/>
                    <a:pt x="269" y="1010"/>
                    <a:pt x="207" y="789"/>
                  </a:cubicBezTo>
                  <a:cubicBezTo>
                    <a:pt x="138" y="810"/>
                    <a:pt x="68" y="832"/>
                    <a:pt x="0" y="854"/>
                  </a:cubicBezTo>
                  <a:cubicBezTo>
                    <a:pt x="2" y="861"/>
                    <a:pt x="4" y="868"/>
                    <a:pt x="6" y="876"/>
                  </a:cubicBezTo>
                  <a:cubicBezTo>
                    <a:pt x="72" y="855"/>
                    <a:pt x="138" y="835"/>
                    <a:pt x="205" y="815"/>
                  </a:cubicBezTo>
                  <a:cubicBezTo>
                    <a:pt x="265" y="1037"/>
                    <a:pt x="291" y="1268"/>
                    <a:pt x="286" y="1498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208">
              <a:extLst>
                <a:ext uri="{FF2B5EF4-FFF2-40B4-BE49-F238E27FC236}">
                  <a16:creationId xmlns:a16="http://schemas.microsoft.com/office/drawing/2014/main" xmlns="" id="{ACB89E97-172B-4B3C-8A97-8D9456D175B8}"/>
                </a:ext>
              </a:extLst>
            </p:cNvPr>
            <p:cNvSpPr>
              <a:spLocks/>
            </p:cNvSpPr>
            <p:nvPr/>
          </p:nvSpPr>
          <p:spPr bwMode="auto">
            <a:xfrm>
              <a:off x="6050" y="1529"/>
              <a:ext cx="79" cy="149"/>
            </a:xfrm>
            <a:custGeom>
              <a:avLst/>
              <a:gdLst>
                <a:gd name="T0" fmla="*/ 31 w 102"/>
                <a:gd name="T1" fmla="*/ 106 h 193"/>
                <a:gd name="T2" fmla="*/ 90 w 102"/>
                <a:gd name="T3" fmla="*/ 187 h 193"/>
                <a:gd name="T4" fmla="*/ 74 w 102"/>
                <a:gd name="T5" fmla="*/ 86 h 193"/>
                <a:gd name="T6" fmla="*/ 12 w 102"/>
                <a:gd name="T7" fmla="*/ 6 h 193"/>
                <a:gd name="T8" fmla="*/ 31 w 102"/>
                <a:gd name="T9" fmla="*/ 106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" h="193">
                  <a:moveTo>
                    <a:pt x="31" y="106"/>
                  </a:moveTo>
                  <a:cubicBezTo>
                    <a:pt x="53" y="156"/>
                    <a:pt x="78" y="193"/>
                    <a:pt x="90" y="187"/>
                  </a:cubicBezTo>
                  <a:cubicBezTo>
                    <a:pt x="102" y="182"/>
                    <a:pt x="96" y="137"/>
                    <a:pt x="74" y="86"/>
                  </a:cubicBezTo>
                  <a:cubicBezTo>
                    <a:pt x="53" y="35"/>
                    <a:pt x="24" y="0"/>
                    <a:pt x="12" y="6"/>
                  </a:cubicBezTo>
                  <a:cubicBezTo>
                    <a:pt x="0" y="11"/>
                    <a:pt x="11" y="56"/>
                    <a:pt x="31" y="106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209">
              <a:extLst>
                <a:ext uri="{FF2B5EF4-FFF2-40B4-BE49-F238E27FC236}">
                  <a16:creationId xmlns:a16="http://schemas.microsoft.com/office/drawing/2014/main" xmlns="" id="{08FB8C8D-188F-4AF7-87E2-1B37F9BCA1BF}"/>
                </a:ext>
              </a:extLst>
            </p:cNvPr>
            <p:cNvSpPr>
              <a:spLocks/>
            </p:cNvSpPr>
            <p:nvPr/>
          </p:nvSpPr>
          <p:spPr bwMode="auto">
            <a:xfrm>
              <a:off x="5641" y="1733"/>
              <a:ext cx="69" cy="125"/>
            </a:xfrm>
            <a:custGeom>
              <a:avLst/>
              <a:gdLst>
                <a:gd name="T0" fmla="*/ 24 w 89"/>
                <a:gd name="T1" fmla="*/ 90 h 161"/>
                <a:gd name="T2" fmla="*/ 78 w 89"/>
                <a:gd name="T3" fmla="*/ 156 h 161"/>
                <a:gd name="T4" fmla="*/ 67 w 89"/>
                <a:gd name="T5" fmla="*/ 70 h 161"/>
                <a:gd name="T6" fmla="*/ 12 w 89"/>
                <a:gd name="T7" fmla="*/ 5 h 161"/>
                <a:gd name="T8" fmla="*/ 24 w 89"/>
                <a:gd name="T9" fmla="*/ 9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161">
                  <a:moveTo>
                    <a:pt x="24" y="90"/>
                  </a:moveTo>
                  <a:cubicBezTo>
                    <a:pt x="42" y="132"/>
                    <a:pt x="65" y="161"/>
                    <a:pt x="78" y="156"/>
                  </a:cubicBezTo>
                  <a:cubicBezTo>
                    <a:pt x="89" y="152"/>
                    <a:pt x="86" y="113"/>
                    <a:pt x="67" y="70"/>
                  </a:cubicBezTo>
                  <a:cubicBezTo>
                    <a:pt x="49" y="28"/>
                    <a:pt x="23" y="0"/>
                    <a:pt x="12" y="5"/>
                  </a:cubicBezTo>
                  <a:cubicBezTo>
                    <a:pt x="0" y="11"/>
                    <a:pt x="6" y="49"/>
                    <a:pt x="24" y="90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210">
              <a:extLst>
                <a:ext uri="{FF2B5EF4-FFF2-40B4-BE49-F238E27FC236}">
                  <a16:creationId xmlns:a16="http://schemas.microsoft.com/office/drawing/2014/main" xmlns="" id="{BAF37B0E-D31C-4010-BFF9-3A2EAA03C2F9}"/>
                </a:ext>
              </a:extLst>
            </p:cNvPr>
            <p:cNvSpPr>
              <a:spLocks/>
            </p:cNvSpPr>
            <p:nvPr/>
          </p:nvSpPr>
          <p:spPr bwMode="auto">
            <a:xfrm>
              <a:off x="5174" y="2218"/>
              <a:ext cx="39" cy="77"/>
            </a:xfrm>
            <a:custGeom>
              <a:avLst/>
              <a:gdLst>
                <a:gd name="T0" fmla="*/ 7 w 50"/>
                <a:gd name="T1" fmla="*/ 55 h 100"/>
                <a:gd name="T2" fmla="*/ 37 w 50"/>
                <a:gd name="T3" fmla="*/ 97 h 100"/>
                <a:gd name="T4" fmla="*/ 43 w 50"/>
                <a:gd name="T5" fmla="*/ 44 h 100"/>
                <a:gd name="T6" fmla="*/ 12 w 50"/>
                <a:gd name="T7" fmla="*/ 3 h 100"/>
                <a:gd name="T8" fmla="*/ 7 w 50"/>
                <a:gd name="T9" fmla="*/ 55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100">
                  <a:moveTo>
                    <a:pt x="7" y="55"/>
                  </a:moveTo>
                  <a:cubicBezTo>
                    <a:pt x="13" y="82"/>
                    <a:pt x="27" y="100"/>
                    <a:pt x="37" y="97"/>
                  </a:cubicBezTo>
                  <a:cubicBezTo>
                    <a:pt x="47" y="94"/>
                    <a:pt x="50" y="71"/>
                    <a:pt x="43" y="44"/>
                  </a:cubicBezTo>
                  <a:cubicBezTo>
                    <a:pt x="35" y="18"/>
                    <a:pt x="21" y="0"/>
                    <a:pt x="12" y="3"/>
                  </a:cubicBezTo>
                  <a:cubicBezTo>
                    <a:pt x="2" y="7"/>
                    <a:pt x="0" y="30"/>
                    <a:pt x="7" y="55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211">
              <a:extLst>
                <a:ext uri="{FF2B5EF4-FFF2-40B4-BE49-F238E27FC236}">
                  <a16:creationId xmlns:a16="http://schemas.microsoft.com/office/drawing/2014/main" xmlns="" id="{FCA74282-060F-4855-B3A5-B57135D02B5D}"/>
                </a:ext>
              </a:extLst>
            </p:cNvPr>
            <p:cNvSpPr>
              <a:spLocks/>
            </p:cNvSpPr>
            <p:nvPr/>
          </p:nvSpPr>
          <p:spPr bwMode="auto">
            <a:xfrm>
              <a:off x="5837" y="2673"/>
              <a:ext cx="38" cy="128"/>
            </a:xfrm>
            <a:custGeom>
              <a:avLst/>
              <a:gdLst>
                <a:gd name="T0" fmla="*/ 1 w 49"/>
                <a:gd name="T1" fmla="*/ 84 h 166"/>
                <a:gd name="T2" fmla="*/ 23 w 49"/>
                <a:gd name="T3" fmla="*/ 165 h 166"/>
                <a:gd name="T4" fmla="*/ 48 w 49"/>
                <a:gd name="T5" fmla="*/ 83 h 166"/>
                <a:gd name="T6" fmla="*/ 25 w 49"/>
                <a:gd name="T7" fmla="*/ 0 h 166"/>
                <a:gd name="T8" fmla="*/ 1 w 49"/>
                <a:gd name="T9" fmla="*/ 84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166">
                  <a:moveTo>
                    <a:pt x="1" y="84"/>
                  </a:moveTo>
                  <a:cubicBezTo>
                    <a:pt x="0" y="128"/>
                    <a:pt x="10" y="166"/>
                    <a:pt x="23" y="165"/>
                  </a:cubicBezTo>
                  <a:cubicBezTo>
                    <a:pt x="35" y="166"/>
                    <a:pt x="48" y="129"/>
                    <a:pt x="48" y="83"/>
                  </a:cubicBezTo>
                  <a:cubicBezTo>
                    <a:pt x="49" y="37"/>
                    <a:pt x="38" y="0"/>
                    <a:pt x="25" y="0"/>
                  </a:cubicBezTo>
                  <a:cubicBezTo>
                    <a:pt x="12" y="1"/>
                    <a:pt x="3" y="38"/>
                    <a:pt x="1" y="84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212">
              <a:extLst>
                <a:ext uri="{FF2B5EF4-FFF2-40B4-BE49-F238E27FC236}">
                  <a16:creationId xmlns:a16="http://schemas.microsoft.com/office/drawing/2014/main" xmlns="" id="{DFEE3A04-DB39-4B55-A50D-2FCFDE2AAA14}"/>
                </a:ext>
              </a:extLst>
            </p:cNvPr>
            <p:cNvSpPr>
              <a:spLocks/>
            </p:cNvSpPr>
            <p:nvPr/>
          </p:nvSpPr>
          <p:spPr bwMode="auto">
            <a:xfrm>
              <a:off x="5393" y="2686"/>
              <a:ext cx="37" cy="102"/>
            </a:xfrm>
            <a:custGeom>
              <a:avLst/>
              <a:gdLst>
                <a:gd name="T0" fmla="*/ 1 w 48"/>
                <a:gd name="T1" fmla="*/ 66 h 132"/>
                <a:gd name="T2" fmla="*/ 22 w 48"/>
                <a:gd name="T3" fmla="*/ 132 h 132"/>
                <a:gd name="T4" fmla="*/ 47 w 48"/>
                <a:gd name="T5" fmla="*/ 67 h 132"/>
                <a:gd name="T6" fmla="*/ 24 w 48"/>
                <a:gd name="T7" fmla="*/ 0 h 132"/>
                <a:gd name="T8" fmla="*/ 1 w 48"/>
                <a:gd name="T9" fmla="*/ 66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132">
                  <a:moveTo>
                    <a:pt x="1" y="66"/>
                  </a:moveTo>
                  <a:cubicBezTo>
                    <a:pt x="0" y="102"/>
                    <a:pt x="9" y="132"/>
                    <a:pt x="22" y="132"/>
                  </a:cubicBezTo>
                  <a:cubicBezTo>
                    <a:pt x="34" y="132"/>
                    <a:pt x="46" y="103"/>
                    <a:pt x="47" y="67"/>
                  </a:cubicBezTo>
                  <a:cubicBezTo>
                    <a:pt x="48" y="29"/>
                    <a:pt x="37" y="0"/>
                    <a:pt x="24" y="0"/>
                  </a:cubicBezTo>
                  <a:cubicBezTo>
                    <a:pt x="11" y="1"/>
                    <a:pt x="1" y="30"/>
                    <a:pt x="1" y="66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213">
              <a:extLst>
                <a:ext uri="{FF2B5EF4-FFF2-40B4-BE49-F238E27FC236}">
                  <a16:creationId xmlns:a16="http://schemas.microsoft.com/office/drawing/2014/main" xmlns="" id="{93B1080C-A2EC-48E2-B688-3542C27D0AC1}"/>
                </a:ext>
              </a:extLst>
            </p:cNvPr>
            <p:cNvSpPr>
              <a:spLocks/>
            </p:cNvSpPr>
            <p:nvPr/>
          </p:nvSpPr>
          <p:spPr bwMode="auto">
            <a:xfrm>
              <a:off x="5332" y="2183"/>
              <a:ext cx="31" cy="65"/>
            </a:xfrm>
            <a:custGeom>
              <a:avLst/>
              <a:gdLst>
                <a:gd name="T0" fmla="*/ 6 w 40"/>
                <a:gd name="T1" fmla="*/ 47 h 85"/>
                <a:gd name="T2" fmla="*/ 31 w 40"/>
                <a:gd name="T3" fmla="*/ 82 h 85"/>
                <a:gd name="T4" fmla="*/ 34 w 40"/>
                <a:gd name="T5" fmla="*/ 38 h 85"/>
                <a:gd name="T6" fmla="*/ 9 w 40"/>
                <a:gd name="T7" fmla="*/ 3 h 85"/>
                <a:gd name="T8" fmla="*/ 6 w 40"/>
                <a:gd name="T9" fmla="*/ 47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85">
                  <a:moveTo>
                    <a:pt x="6" y="47"/>
                  </a:moveTo>
                  <a:cubicBezTo>
                    <a:pt x="12" y="68"/>
                    <a:pt x="23" y="85"/>
                    <a:pt x="31" y="82"/>
                  </a:cubicBezTo>
                  <a:cubicBezTo>
                    <a:pt x="38" y="80"/>
                    <a:pt x="40" y="60"/>
                    <a:pt x="34" y="38"/>
                  </a:cubicBezTo>
                  <a:cubicBezTo>
                    <a:pt x="28" y="16"/>
                    <a:pt x="16" y="0"/>
                    <a:pt x="9" y="3"/>
                  </a:cubicBezTo>
                  <a:cubicBezTo>
                    <a:pt x="2" y="5"/>
                    <a:pt x="0" y="25"/>
                    <a:pt x="6" y="47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214">
              <a:extLst>
                <a:ext uri="{FF2B5EF4-FFF2-40B4-BE49-F238E27FC236}">
                  <a16:creationId xmlns:a16="http://schemas.microsoft.com/office/drawing/2014/main" xmlns="" id="{39D037DB-0E83-4492-9494-F2D9EDDAF248}"/>
                </a:ext>
              </a:extLst>
            </p:cNvPr>
            <p:cNvSpPr>
              <a:spLocks/>
            </p:cNvSpPr>
            <p:nvPr/>
          </p:nvSpPr>
          <p:spPr bwMode="auto">
            <a:xfrm>
              <a:off x="4893" y="124"/>
              <a:ext cx="1972" cy="4260"/>
            </a:xfrm>
            <a:custGeom>
              <a:avLst/>
              <a:gdLst>
                <a:gd name="T0" fmla="*/ 1605 w 2554"/>
                <a:gd name="T1" fmla="*/ 5512 h 5517"/>
                <a:gd name="T2" fmla="*/ 1613 w 2554"/>
                <a:gd name="T3" fmla="*/ 5517 h 5517"/>
                <a:gd name="T4" fmla="*/ 2019 w 2554"/>
                <a:gd name="T5" fmla="*/ 4633 h 5517"/>
                <a:gd name="T6" fmla="*/ 2252 w 2554"/>
                <a:gd name="T7" fmla="*/ 4713 h 5517"/>
                <a:gd name="T8" fmla="*/ 2222 w 2554"/>
                <a:gd name="T9" fmla="*/ 1846 h 5517"/>
                <a:gd name="T10" fmla="*/ 1888 w 2554"/>
                <a:gd name="T11" fmla="*/ 1980 h 5517"/>
                <a:gd name="T12" fmla="*/ 4 w 2554"/>
                <a:gd name="T13" fmla="*/ 0 h 5517"/>
                <a:gd name="T14" fmla="*/ 0 w 2554"/>
                <a:gd name="T15" fmla="*/ 8 h 5517"/>
                <a:gd name="T16" fmla="*/ 1893 w 2554"/>
                <a:gd name="T17" fmla="*/ 2022 h 5517"/>
                <a:gd name="T18" fmla="*/ 2228 w 2554"/>
                <a:gd name="T19" fmla="*/ 1891 h 5517"/>
                <a:gd name="T20" fmla="*/ 2257 w 2554"/>
                <a:gd name="T21" fmla="*/ 4667 h 5517"/>
                <a:gd name="T22" fmla="*/ 2023 w 2554"/>
                <a:gd name="T23" fmla="*/ 4590 h 5517"/>
                <a:gd name="T24" fmla="*/ 1605 w 2554"/>
                <a:gd name="T25" fmla="*/ 5512 h 55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54" h="5517">
                  <a:moveTo>
                    <a:pt x="1605" y="5512"/>
                  </a:moveTo>
                  <a:cubicBezTo>
                    <a:pt x="1608" y="5514"/>
                    <a:pt x="1610" y="5515"/>
                    <a:pt x="1613" y="5517"/>
                  </a:cubicBezTo>
                  <a:cubicBezTo>
                    <a:pt x="1783" y="5240"/>
                    <a:pt x="1919" y="4942"/>
                    <a:pt x="2019" y="4633"/>
                  </a:cubicBezTo>
                  <a:cubicBezTo>
                    <a:pt x="2097" y="4659"/>
                    <a:pt x="2174" y="4686"/>
                    <a:pt x="2252" y="4713"/>
                  </a:cubicBezTo>
                  <a:cubicBezTo>
                    <a:pt x="2552" y="3786"/>
                    <a:pt x="2554" y="2757"/>
                    <a:pt x="2222" y="1846"/>
                  </a:cubicBezTo>
                  <a:cubicBezTo>
                    <a:pt x="2111" y="1891"/>
                    <a:pt x="1999" y="1936"/>
                    <a:pt x="1888" y="1980"/>
                  </a:cubicBezTo>
                  <a:cubicBezTo>
                    <a:pt x="1582" y="1142"/>
                    <a:pt x="965" y="414"/>
                    <a:pt x="4" y="0"/>
                  </a:cubicBezTo>
                  <a:cubicBezTo>
                    <a:pt x="3" y="3"/>
                    <a:pt x="1" y="5"/>
                    <a:pt x="0" y="8"/>
                  </a:cubicBezTo>
                  <a:cubicBezTo>
                    <a:pt x="973" y="427"/>
                    <a:pt x="1593" y="1170"/>
                    <a:pt x="1893" y="2022"/>
                  </a:cubicBezTo>
                  <a:cubicBezTo>
                    <a:pt x="2005" y="1978"/>
                    <a:pt x="2116" y="1935"/>
                    <a:pt x="2228" y="1891"/>
                  </a:cubicBezTo>
                  <a:cubicBezTo>
                    <a:pt x="2540" y="2776"/>
                    <a:pt x="2539" y="3768"/>
                    <a:pt x="2257" y="4667"/>
                  </a:cubicBezTo>
                  <a:cubicBezTo>
                    <a:pt x="2179" y="4642"/>
                    <a:pt x="2102" y="4616"/>
                    <a:pt x="2023" y="4590"/>
                  </a:cubicBezTo>
                  <a:cubicBezTo>
                    <a:pt x="1922" y="4914"/>
                    <a:pt x="1782" y="5224"/>
                    <a:pt x="1605" y="5512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215">
              <a:extLst>
                <a:ext uri="{FF2B5EF4-FFF2-40B4-BE49-F238E27FC236}">
                  <a16:creationId xmlns:a16="http://schemas.microsoft.com/office/drawing/2014/main" xmlns="" id="{DD61467B-D56D-4381-8011-8C7610DDDED0}"/>
                </a:ext>
              </a:extLst>
            </p:cNvPr>
            <p:cNvSpPr>
              <a:spLocks/>
            </p:cNvSpPr>
            <p:nvPr/>
          </p:nvSpPr>
          <p:spPr bwMode="auto">
            <a:xfrm>
              <a:off x="4800" y="81"/>
              <a:ext cx="188" cy="95"/>
            </a:xfrm>
            <a:custGeom>
              <a:avLst/>
              <a:gdLst>
                <a:gd name="T0" fmla="*/ 236 w 243"/>
                <a:gd name="T1" fmla="*/ 111 h 123"/>
                <a:gd name="T2" fmla="*/ 132 w 243"/>
                <a:gd name="T3" fmla="*/ 39 h 123"/>
                <a:gd name="T4" fmla="*/ 6 w 243"/>
                <a:gd name="T5" fmla="*/ 12 h 123"/>
                <a:gd name="T6" fmla="*/ 112 w 243"/>
                <a:gd name="T7" fmla="*/ 81 h 123"/>
                <a:gd name="T8" fmla="*/ 236 w 243"/>
                <a:gd name="T9" fmla="*/ 111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3" h="123">
                  <a:moveTo>
                    <a:pt x="236" y="111"/>
                  </a:moveTo>
                  <a:cubicBezTo>
                    <a:pt x="243" y="100"/>
                    <a:pt x="197" y="67"/>
                    <a:pt x="132" y="39"/>
                  </a:cubicBezTo>
                  <a:cubicBezTo>
                    <a:pt x="68" y="11"/>
                    <a:pt x="11" y="0"/>
                    <a:pt x="6" y="12"/>
                  </a:cubicBezTo>
                  <a:cubicBezTo>
                    <a:pt x="0" y="24"/>
                    <a:pt x="49" y="54"/>
                    <a:pt x="112" y="81"/>
                  </a:cubicBezTo>
                  <a:cubicBezTo>
                    <a:pt x="176" y="109"/>
                    <a:pt x="230" y="123"/>
                    <a:pt x="236" y="111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216">
              <a:extLst>
                <a:ext uri="{FF2B5EF4-FFF2-40B4-BE49-F238E27FC236}">
                  <a16:creationId xmlns:a16="http://schemas.microsoft.com/office/drawing/2014/main" xmlns="" id="{22AFB03C-FD79-4DBF-B86C-85E141F84A57}"/>
                </a:ext>
              </a:extLst>
            </p:cNvPr>
            <p:cNvSpPr>
              <a:spLocks/>
            </p:cNvSpPr>
            <p:nvPr/>
          </p:nvSpPr>
          <p:spPr bwMode="auto">
            <a:xfrm>
              <a:off x="6310" y="1578"/>
              <a:ext cx="76" cy="163"/>
            </a:xfrm>
            <a:custGeom>
              <a:avLst/>
              <a:gdLst>
                <a:gd name="T0" fmla="*/ 85 w 98"/>
                <a:gd name="T1" fmla="*/ 207 h 211"/>
                <a:gd name="T2" fmla="*/ 72 w 98"/>
                <a:gd name="T3" fmla="*/ 96 h 211"/>
                <a:gd name="T4" fmla="*/ 12 w 98"/>
                <a:gd name="T5" fmla="*/ 5 h 211"/>
                <a:gd name="T6" fmla="*/ 28 w 98"/>
                <a:gd name="T7" fmla="*/ 114 h 211"/>
                <a:gd name="T8" fmla="*/ 85 w 98"/>
                <a:gd name="T9" fmla="*/ 207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211">
                  <a:moveTo>
                    <a:pt x="85" y="207"/>
                  </a:moveTo>
                  <a:cubicBezTo>
                    <a:pt x="98" y="202"/>
                    <a:pt x="93" y="152"/>
                    <a:pt x="72" y="96"/>
                  </a:cubicBezTo>
                  <a:cubicBezTo>
                    <a:pt x="52" y="40"/>
                    <a:pt x="24" y="0"/>
                    <a:pt x="12" y="5"/>
                  </a:cubicBezTo>
                  <a:cubicBezTo>
                    <a:pt x="0" y="10"/>
                    <a:pt x="8" y="59"/>
                    <a:pt x="28" y="114"/>
                  </a:cubicBezTo>
                  <a:cubicBezTo>
                    <a:pt x="48" y="170"/>
                    <a:pt x="73" y="211"/>
                    <a:pt x="85" y="207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217">
              <a:extLst>
                <a:ext uri="{FF2B5EF4-FFF2-40B4-BE49-F238E27FC236}">
                  <a16:creationId xmlns:a16="http://schemas.microsoft.com/office/drawing/2014/main" xmlns="" id="{9786AA1F-FA14-4FDE-A046-70A2B2273EB1}"/>
                </a:ext>
              </a:extLst>
            </p:cNvPr>
            <p:cNvSpPr>
              <a:spLocks/>
            </p:cNvSpPr>
            <p:nvPr/>
          </p:nvSpPr>
          <p:spPr bwMode="auto">
            <a:xfrm>
              <a:off x="6097" y="4309"/>
              <a:ext cx="86" cy="127"/>
            </a:xfrm>
            <a:custGeom>
              <a:avLst/>
              <a:gdLst>
                <a:gd name="T0" fmla="*/ 9 w 111"/>
                <a:gd name="T1" fmla="*/ 159 h 164"/>
                <a:gd name="T2" fmla="*/ 72 w 111"/>
                <a:gd name="T3" fmla="*/ 94 h 164"/>
                <a:gd name="T4" fmla="*/ 102 w 111"/>
                <a:gd name="T5" fmla="*/ 5 h 164"/>
                <a:gd name="T6" fmla="*/ 40 w 111"/>
                <a:gd name="T7" fmla="*/ 72 h 164"/>
                <a:gd name="T8" fmla="*/ 9 w 111"/>
                <a:gd name="T9" fmla="*/ 159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164">
                  <a:moveTo>
                    <a:pt x="9" y="159"/>
                  </a:moveTo>
                  <a:cubicBezTo>
                    <a:pt x="17" y="164"/>
                    <a:pt x="46" y="136"/>
                    <a:pt x="72" y="94"/>
                  </a:cubicBezTo>
                  <a:cubicBezTo>
                    <a:pt x="98" y="50"/>
                    <a:pt x="111" y="11"/>
                    <a:pt x="102" y="5"/>
                  </a:cubicBezTo>
                  <a:cubicBezTo>
                    <a:pt x="93" y="0"/>
                    <a:pt x="65" y="30"/>
                    <a:pt x="40" y="72"/>
                  </a:cubicBezTo>
                  <a:cubicBezTo>
                    <a:pt x="15" y="114"/>
                    <a:pt x="0" y="152"/>
                    <a:pt x="9" y="159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218">
              <a:extLst>
                <a:ext uri="{FF2B5EF4-FFF2-40B4-BE49-F238E27FC236}">
                  <a16:creationId xmlns:a16="http://schemas.microsoft.com/office/drawing/2014/main" xmlns="" id="{21ECA3B4-71A5-4BC6-B8D2-8E6941CB4F5C}"/>
                </a:ext>
              </a:extLst>
            </p:cNvPr>
            <p:cNvSpPr>
              <a:spLocks/>
            </p:cNvSpPr>
            <p:nvPr/>
          </p:nvSpPr>
          <p:spPr bwMode="auto">
            <a:xfrm>
              <a:off x="6565" y="1467"/>
              <a:ext cx="81" cy="178"/>
            </a:xfrm>
            <a:custGeom>
              <a:avLst/>
              <a:gdLst>
                <a:gd name="T0" fmla="*/ 92 w 104"/>
                <a:gd name="T1" fmla="*/ 227 h 231"/>
                <a:gd name="T2" fmla="*/ 76 w 104"/>
                <a:gd name="T3" fmla="*/ 107 h 231"/>
                <a:gd name="T4" fmla="*/ 12 w 104"/>
                <a:gd name="T5" fmla="*/ 6 h 231"/>
                <a:gd name="T6" fmla="*/ 32 w 104"/>
                <a:gd name="T7" fmla="*/ 125 h 231"/>
                <a:gd name="T8" fmla="*/ 92 w 104"/>
                <a:gd name="T9" fmla="*/ 227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231">
                  <a:moveTo>
                    <a:pt x="92" y="227"/>
                  </a:moveTo>
                  <a:cubicBezTo>
                    <a:pt x="104" y="222"/>
                    <a:pt x="98" y="168"/>
                    <a:pt x="76" y="107"/>
                  </a:cubicBezTo>
                  <a:cubicBezTo>
                    <a:pt x="54" y="46"/>
                    <a:pt x="24" y="0"/>
                    <a:pt x="12" y="6"/>
                  </a:cubicBezTo>
                  <a:cubicBezTo>
                    <a:pt x="0" y="11"/>
                    <a:pt x="10" y="64"/>
                    <a:pt x="32" y="125"/>
                  </a:cubicBezTo>
                  <a:cubicBezTo>
                    <a:pt x="54" y="185"/>
                    <a:pt x="80" y="231"/>
                    <a:pt x="92" y="227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219">
              <a:extLst>
                <a:ext uri="{FF2B5EF4-FFF2-40B4-BE49-F238E27FC236}">
                  <a16:creationId xmlns:a16="http://schemas.microsoft.com/office/drawing/2014/main" xmlns="" id="{69D9A119-1D88-4DC8-A27B-AD83F03BE9AC}"/>
                </a:ext>
              </a:extLst>
            </p:cNvPr>
            <p:cNvSpPr>
              <a:spLocks/>
            </p:cNvSpPr>
            <p:nvPr/>
          </p:nvSpPr>
          <p:spPr bwMode="auto">
            <a:xfrm>
              <a:off x="6592" y="3666"/>
              <a:ext cx="74" cy="181"/>
            </a:xfrm>
            <a:custGeom>
              <a:avLst/>
              <a:gdLst>
                <a:gd name="T0" fmla="*/ 12 w 96"/>
                <a:gd name="T1" fmla="*/ 229 h 235"/>
                <a:gd name="T2" fmla="*/ 72 w 96"/>
                <a:gd name="T3" fmla="*/ 124 h 235"/>
                <a:gd name="T4" fmla="*/ 84 w 96"/>
                <a:gd name="T5" fmla="*/ 4 h 235"/>
                <a:gd name="T6" fmla="*/ 27 w 96"/>
                <a:gd name="T7" fmla="*/ 110 h 235"/>
                <a:gd name="T8" fmla="*/ 12 w 96"/>
                <a:gd name="T9" fmla="*/ 229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" h="235">
                  <a:moveTo>
                    <a:pt x="12" y="229"/>
                  </a:moveTo>
                  <a:cubicBezTo>
                    <a:pt x="24" y="235"/>
                    <a:pt x="51" y="187"/>
                    <a:pt x="72" y="124"/>
                  </a:cubicBezTo>
                  <a:cubicBezTo>
                    <a:pt x="92" y="63"/>
                    <a:pt x="96" y="8"/>
                    <a:pt x="84" y="4"/>
                  </a:cubicBezTo>
                  <a:cubicBezTo>
                    <a:pt x="72" y="0"/>
                    <a:pt x="47" y="48"/>
                    <a:pt x="27" y="110"/>
                  </a:cubicBezTo>
                  <a:cubicBezTo>
                    <a:pt x="7" y="172"/>
                    <a:pt x="0" y="225"/>
                    <a:pt x="12" y="229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220">
              <a:extLst>
                <a:ext uri="{FF2B5EF4-FFF2-40B4-BE49-F238E27FC236}">
                  <a16:creationId xmlns:a16="http://schemas.microsoft.com/office/drawing/2014/main" xmlns="" id="{31F88252-46C3-4CC7-B8FD-A20B41F7C0B5}"/>
                </a:ext>
              </a:extLst>
            </p:cNvPr>
            <p:cNvSpPr>
              <a:spLocks/>
            </p:cNvSpPr>
            <p:nvPr/>
          </p:nvSpPr>
          <p:spPr bwMode="auto">
            <a:xfrm>
              <a:off x="6430" y="3643"/>
              <a:ext cx="44" cy="106"/>
            </a:xfrm>
            <a:custGeom>
              <a:avLst/>
              <a:gdLst>
                <a:gd name="T0" fmla="*/ 7 w 57"/>
                <a:gd name="T1" fmla="*/ 133 h 136"/>
                <a:gd name="T2" fmla="*/ 42 w 57"/>
                <a:gd name="T3" fmla="*/ 72 h 136"/>
                <a:gd name="T4" fmla="*/ 50 w 57"/>
                <a:gd name="T5" fmla="*/ 1 h 136"/>
                <a:gd name="T6" fmla="*/ 15 w 57"/>
                <a:gd name="T7" fmla="*/ 63 h 136"/>
                <a:gd name="T8" fmla="*/ 7 w 57"/>
                <a:gd name="T9" fmla="*/ 133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136">
                  <a:moveTo>
                    <a:pt x="7" y="133"/>
                  </a:moveTo>
                  <a:cubicBezTo>
                    <a:pt x="15" y="136"/>
                    <a:pt x="31" y="109"/>
                    <a:pt x="42" y="72"/>
                  </a:cubicBezTo>
                  <a:cubicBezTo>
                    <a:pt x="55" y="35"/>
                    <a:pt x="57" y="4"/>
                    <a:pt x="50" y="1"/>
                  </a:cubicBezTo>
                  <a:cubicBezTo>
                    <a:pt x="42" y="0"/>
                    <a:pt x="27" y="26"/>
                    <a:pt x="15" y="63"/>
                  </a:cubicBezTo>
                  <a:cubicBezTo>
                    <a:pt x="3" y="98"/>
                    <a:pt x="0" y="130"/>
                    <a:pt x="7" y="133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21">
              <a:extLst>
                <a:ext uri="{FF2B5EF4-FFF2-40B4-BE49-F238E27FC236}">
                  <a16:creationId xmlns:a16="http://schemas.microsoft.com/office/drawing/2014/main" xmlns="" id="{35A578A5-9388-49AA-BF8F-85236A498D02}"/>
                </a:ext>
              </a:extLst>
            </p:cNvPr>
            <p:cNvSpPr>
              <a:spLocks/>
            </p:cNvSpPr>
            <p:nvPr/>
          </p:nvSpPr>
          <p:spPr bwMode="auto">
            <a:xfrm>
              <a:off x="4270" y="1428"/>
              <a:ext cx="1131" cy="2158"/>
            </a:xfrm>
            <a:custGeom>
              <a:avLst/>
              <a:gdLst>
                <a:gd name="T0" fmla="*/ 849 w 1464"/>
                <a:gd name="T1" fmla="*/ 2791 h 2795"/>
                <a:gd name="T2" fmla="*/ 856 w 1464"/>
                <a:gd name="T3" fmla="*/ 2795 h 2795"/>
                <a:gd name="T4" fmla="*/ 1066 w 1464"/>
                <a:gd name="T5" fmla="*/ 2340 h 2795"/>
                <a:gd name="T6" fmla="*/ 1298 w 1464"/>
                <a:gd name="T7" fmla="*/ 2420 h 2795"/>
                <a:gd name="T8" fmla="*/ 1282 w 1464"/>
                <a:gd name="T9" fmla="*/ 859 h 2795"/>
                <a:gd name="T10" fmla="*/ 949 w 1464"/>
                <a:gd name="T11" fmla="*/ 993 h 2795"/>
                <a:gd name="T12" fmla="*/ 4 w 1464"/>
                <a:gd name="T13" fmla="*/ 0 h 2795"/>
                <a:gd name="T14" fmla="*/ 0 w 1464"/>
                <a:gd name="T15" fmla="*/ 8 h 2795"/>
                <a:gd name="T16" fmla="*/ 947 w 1464"/>
                <a:gd name="T17" fmla="*/ 1015 h 2795"/>
                <a:gd name="T18" fmla="*/ 1282 w 1464"/>
                <a:gd name="T19" fmla="*/ 885 h 2795"/>
                <a:gd name="T20" fmla="*/ 1297 w 1464"/>
                <a:gd name="T21" fmla="*/ 2393 h 2795"/>
                <a:gd name="T22" fmla="*/ 1065 w 1464"/>
                <a:gd name="T23" fmla="*/ 2316 h 2795"/>
                <a:gd name="T24" fmla="*/ 849 w 1464"/>
                <a:gd name="T25" fmla="*/ 2791 h 27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64" h="2795">
                  <a:moveTo>
                    <a:pt x="849" y="2791"/>
                  </a:moveTo>
                  <a:cubicBezTo>
                    <a:pt x="851" y="2792"/>
                    <a:pt x="854" y="2794"/>
                    <a:pt x="856" y="2795"/>
                  </a:cubicBezTo>
                  <a:cubicBezTo>
                    <a:pt x="944" y="2653"/>
                    <a:pt x="1014" y="2500"/>
                    <a:pt x="1066" y="2340"/>
                  </a:cubicBezTo>
                  <a:cubicBezTo>
                    <a:pt x="1143" y="2367"/>
                    <a:pt x="1221" y="2393"/>
                    <a:pt x="1298" y="2420"/>
                  </a:cubicBezTo>
                  <a:cubicBezTo>
                    <a:pt x="1462" y="1915"/>
                    <a:pt x="1464" y="1355"/>
                    <a:pt x="1282" y="859"/>
                  </a:cubicBezTo>
                  <a:cubicBezTo>
                    <a:pt x="1171" y="903"/>
                    <a:pt x="1059" y="948"/>
                    <a:pt x="949" y="993"/>
                  </a:cubicBezTo>
                  <a:cubicBezTo>
                    <a:pt x="795" y="573"/>
                    <a:pt x="486" y="207"/>
                    <a:pt x="4" y="0"/>
                  </a:cubicBezTo>
                  <a:cubicBezTo>
                    <a:pt x="3" y="3"/>
                    <a:pt x="2" y="5"/>
                    <a:pt x="0" y="8"/>
                  </a:cubicBezTo>
                  <a:cubicBezTo>
                    <a:pt x="487" y="218"/>
                    <a:pt x="797" y="589"/>
                    <a:pt x="947" y="1015"/>
                  </a:cubicBezTo>
                  <a:cubicBezTo>
                    <a:pt x="1059" y="971"/>
                    <a:pt x="1170" y="928"/>
                    <a:pt x="1282" y="885"/>
                  </a:cubicBezTo>
                  <a:cubicBezTo>
                    <a:pt x="1452" y="1366"/>
                    <a:pt x="1451" y="1904"/>
                    <a:pt x="1297" y="2393"/>
                  </a:cubicBezTo>
                  <a:cubicBezTo>
                    <a:pt x="1220" y="2367"/>
                    <a:pt x="1142" y="2342"/>
                    <a:pt x="1065" y="2316"/>
                  </a:cubicBezTo>
                  <a:cubicBezTo>
                    <a:pt x="1012" y="2483"/>
                    <a:pt x="940" y="2642"/>
                    <a:pt x="849" y="2791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22">
              <a:extLst>
                <a:ext uri="{FF2B5EF4-FFF2-40B4-BE49-F238E27FC236}">
                  <a16:creationId xmlns:a16="http://schemas.microsoft.com/office/drawing/2014/main" xmlns="" id="{73609862-D0AF-44EC-B4E0-FF63F70D427F}"/>
                </a:ext>
              </a:extLst>
            </p:cNvPr>
            <p:cNvSpPr>
              <a:spLocks/>
            </p:cNvSpPr>
            <p:nvPr/>
          </p:nvSpPr>
          <p:spPr bwMode="auto">
            <a:xfrm>
              <a:off x="4223" y="1403"/>
              <a:ext cx="98" cy="57"/>
            </a:xfrm>
            <a:custGeom>
              <a:avLst/>
              <a:gdLst>
                <a:gd name="T0" fmla="*/ 121 w 127"/>
                <a:gd name="T1" fmla="*/ 62 h 74"/>
                <a:gd name="T2" fmla="*/ 73 w 127"/>
                <a:gd name="T3" fmla="*/ 15 h 74"/>
                <a:gd name="T4" fmla="*/ 5 w 127"/>
                <a:gd name="T5" fmla="*/ 12 h 74"/>
                <a:gd name="T6" fmla="*/ 53 w 127"/>
                <a:gd name="T7" fmla="*/ 57 h 74"/>
                <a:gd name="T8" fmla="*/ 121 w 127"/>
                <a:gd name="T9" fmla="*/ 62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74">
                  <a:moveTo>
                    <a:pt x="121" y="62"/>
                  </a:moveTo>
                  <a:cubicBezTo>
                    <a:pt x="127" y="51"/>
                    <a:pt x="106" y="29"/>
                    <a:pt x="73" y="15"/>
                  </a:cubicBezTo>
                  <a:cubicBezTo>
                    <a:pt x="41" y="2"/>
                    <a:pt x="10" y="0"/>
                    <a:pt x="5" y="12"/>
                  </a:cubicBezTo>
                  <a:cubicBezTo>
                    <a:pt x="0" y="24"/>
                    <a:pt x="22" y="44"/>
                    <a:pt x="53" y="57"/>
                  </a:cubicBezTo>
                  <a:cubicBezTo>
                    <a:pt x="84" y="71"/>
                    <a:pt x="114" y="74"/>
                    <a:pt x="121" y="62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23">
              <a:extLst>
                <a:ext uri="{FF2B5EF4-FFF2-40B4-BE49-F238E27FC236}">
                  <a16:creationId xmlns:a16="http://schemas.microsoft.com/office/drawing/2014/main" xmlns="" id="{C2126B47-8D12-486D-9FFC-149923AE3599}"/>
                </a:ext>
              </a:extLst>
            </p:cNvPr>
            <p:cNvSpPr>
              <a:spLocks/>
            </p:cNvSpPr>
            <p:nvPr/>
          </p:nvSpPr>
          <p:spPr bwMode="auto">
            <a:xfrm>
              <a:off x="4976" y="2155"/>
              <a:ext cx="49" cy="86"/>
            </a:xfrm>
            <a:custGeom>
              <a:avLst/>
              <a:gdLst>
                <a:gd name="T0" fmla="*/ 49 w 64"/>
                <a:gd name="T1" fmla="*/ 106 h 111"/>
                <a:gd name="T2" fmla="*/ 54 w 64"/>
                <a:gd name="T3" fmla="*/ 47 h 111"/>
                <a:gd name="T4" fmla="*/ 13 w 64"/>
                <a:gd name="T5" fmla="*/ 5 h 111"/>
                <a:gd name="T6" fmla="*/ 9 w 64"/>
                <a:gd name="T7" fmla="*/ 64 h 111"/>
                <a:gd name="T8" fmla="*/ 49 w 64"/>
                <a:gd name="T9" fmla="*/ 106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111">
                  <a:moveTo>
                    <a:pt x="49" y="106"/>
                  </a:moveTo>
                  <a:cubicBezTo>
                    <a:pt x="61" y="102"/>
                    <a:pt x="64" y="75"/>
                    <a:pt x="54" y="47"/>
                  </a:cubicBezTo>
                  <a:cubicBezTo>
                    <a:pt x="43" y="18"/>
                    <a:pt x="25" y="0"/>
                    <a:pt x="13" y="5"/>
                  </a:cubicBezTo>
                  <a:cubicBezTo>
                    <a:pt x="0" y="11"/>
                    <a:pt x="0" y="37"/>
                    <a:pt x="9" y="64"/>
                  </a:cubicBezTo>
                  <a:cubicBezTo>
                    <a:pt x="19" y="92"/>
                    <a:pt x="37" y="111"/>
                    <a:pt x="49" y="106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24">
              <a:extLst>
                <a:ext uri="{FF2B5EF4-FFF2-40B4-BE49-F238E27FC236}">
                  <a16:creationId xmlns:a16="http://schemas.microsoft.com/office/drawing/2014/main" xmlns="" id="{E90B5426-71D5-4EB6-BD9D-AEDFAEE08E8D}"/>
                </a:ext>
              </a:extLst>
            </p:cNvPr>
            <p:cNvSpPr>
              <a:spLocks/>
            </p:cNvSpPr>
            <p:nvPr/>
          </p:nvSpPr>
          <p:spPr bwMode="auto">
            <a:xfrm>
              <a:off x="4906" y="3544"/>
              <a:ext cx="51" cy="70"/>
            </a:xfrm>
            <a:custGeom>
              <a:avLst/>
              <a:gdLst>
                <a:gd name="T0" fmla="*/ 9 w 66"/>
                <a:gd name="T1" fmla="*/ 85 h 91"/>
                <a:gd name="T2" fmla="*/ 50 w 66"/>
                <a:gd name="T3" fmla="*/ 57 h 91"/>
                <a:gd name="T4" fmla="*/ 57 w 66"/>
                <a:gd name="T5" fmla="*/ 7 h 91"/>
                <a:gd name="T6" fmla="*/ 17 w 66"/>
                <a:gd name="T7" fmla="*/ 35 h 91"/>
                <a:gd name="T8" fmla="*/ 9 w 66"/>
                <a:gd name="T9" fmla="*/ 8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91">
                  <a:moveTo>
                    <a:pt x="9" y="85"/>
                  </a:moveTo>
                  <a:cubicBezTo>
                    <a:pt x="17" y="91"/>
                    <a:pt x="36" y="78"/>
                    <a:pt x="50" y="57"/>
                  </a:cubicBezTo>
                  <a:cubicBezTo>
                    <a:pt x="63" y="34"/>
                    <a:pt x="66" y="12"/>
                    <a:pt x="57" y="7"/>
                  </a:cubicBezTo>
                  <a:cubicBezTo>
                    <a:pt x="48" y="0"/>
                    <a:pt x="30" y="15"/>
                    <a:pt x="17" y="35"/>
                  </a:cubicBezTo>
                  <a:cubicBezTo>
                    <a:pt x="4" y="57"/>
                    <a:pt x="0" y="79"/>
                    <a:pt x="9" y="85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25">
              <a:extLst>
                <a:ext uri="{FF2B5EF4-FFF2-40B4-BE49-F238E27FC236}">
                  <a16:creationId xmlns:a16="http://schemas.microsoft.com/office/drawing/2014/main" xmlns="" id="{B440047F-4F55-4D8A-921F-4028E89AE319}"/>
                </a:ext>
              </a:extLst>
            </p:cNvPr>
            <p:cNvSpPr>
              <a:spLocks/>
            </p:cNvSpPr>
            <p:nvPr/>
          </p:nvSpPr>
          <p:spPr bwMode="auto">
            <a:xfrm>
              <a:off x="5231" y="2044"/>
              <a:ext cx="53" cy="101"/>
            </a:xfrm>
            <a:custGeom>
              <a:avLst/>
              <a:gdLst>
                <a:gd name="T0" fmla="*/ 56 w 69"/>
                <a:gd name="T1" fmla="*/ 125 h 130"/>
                <a:gd name="T2" fmla="*/ 58 w 69"/>
                <a:gd name="T3" fmla="*/ 56 h 130"/>
                <a:gd name="T4" fmla="*/ 12 w 69"/>
                <a:gd name="T5" fmla="*/ 5 h 130"/>
                <a:gd name="T6" fmla="*/ 13 w 69"/>
                <a:gd name="T7" fmla="*/ 74 h 130"/>
                <a:gd name="T8" fmla="*/ 56 w 69"/>
                <a:gd name="T9" fmla="*/ 125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130">
                  <a:moveTo>
                    <a:pt x="56" y="125"/>
                  </a:moveTo>
                  <a:cubicBezTo>
                    <a:pt x="68" y="121"/>
                    <a:pt x="69" y="90"/>
                    <a:pt x="58" y="56"/>
                  </a:cubicBezTo>
                  <a:cubicBezTo>
                    <a:pt x="45" y="23"/>
                    <a:pt x="24" y="0"/>
                    <a:pt x="12" y="5"/>
                  </a:cubicBezTo>
                  <a:cubicBezTo>
                    <a:pt x="0" y="11"/>
                    <a:pt x="1" y="41"/>
                    <a:pt x="13" y="74"/>
                  </a:cubicBezTo>
                  <a:cubicBezTo>
                    <a:pt x="25" y="107"/>
                    <a:pt x="44" y="130"/>
                    <a:pt x="56" y="125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26">
              <a:extLst>
                <a:ext uri="{FF2B5EF4-FFF2-40B4-BE49-F238E27FC236}">
                  <a16:creationId xmlns:a16="http://schemas.microsoft.com/office/drawing/2014/main" xmlns="" id="{449640F5-E17E-4949-89D4-3B1B72CFC8C0}"/>
                </a:ext>
              </a:extLst>
            </p:cNvPr>
            <p:cNvSpPr>
              <a:spLocks/>
            </p:cNvSpPr>
            <p:nvPr/>
          </p:nvSpPr>
          <p:spPr bwMode="auto">
            <a:xfrm>
              <a:off x="5245" y="3240"/>
              <a:ext cx="51" cy="102"/>
            </a:xfrm>
            <a:custGeom>
              <a:avLst/>
              <a:gdLst>
                <a:gd name="T0" fmla="*/ 12 w 66"/>
                <a:gd name="T1" fmla="*/ 127 h 132"/>
                <a:gd name="T2" fmla="*/ 54 w 66"/>
                <a:gd name="T3" fmla="*/ 74 h 132"/>
                <a:gd name="T4" fmla="*/ 52 w 66"/>
                <a:gd name="T5" fmla="*/ 6 h 132"/>
                <a:gd name="T6" fmla="*/ 10 w 66"/>
                <a:gd name="T7" fmla="*/ 59 h 132"/>
                <a:gd name="T8" fmla="*/ 12 w 66"/>
                <a:gd name="T9" fmla="*/ 127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132">
                  <a:moveTo>
                    <a:pt x="12" y="127"/>
                  </a:moveTo>
                  <a:cubicBezTo>
                    <a:pt x="24" y="132"/>
                    <a:pt x="44" y="108"/>
                    <a:pt x="54" y="74"/>
                  </a:cubicBezTo>
                  <a:cubicBezTo>
                    <a:pt x="66" y="39"/>
                    <a:pt x="64" y="9"/>
                    <a:pt x="52" y="6"/>
                  </a:cubicBezTo>
                  <a:cubicBezTo>
                    <a:pt x="39" y="0"/>
                    <a:pt x="21" y="25"/>
                    <a:pt x="10" y="59"/>
                  </a:cubicBezTo>
                  <a:cubicBezTo>
                    <a:pt x="0" y="93"/>
                    <a:pt x="0" y="123"/>
                    <a:pt x="12" y="127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27">
              <a:extLst>
                <a:ext uri="{FF2B5EF4-FFF2-40B4-BE49-F238E27FC236}">
                  <a16:creationId xmlns:a16="http://schemas.microsoft.com/office/drawing/2014/main" xmlns="" id="{FD09E073-F02B-4219-BB23-4D6B20590078}"/>
                </a:ext>
              </a:extLst>
            </p:cNvPr>
            <p:cNvSpPr>
              <a:spLocks/>
            </p:cNvSpPr>
            <p:nvPr/>
          </p:nvSpPr>
          <p:spPr bwMode="auto">
            <a:xfrm>
              <a:off x="5078" y="3203"/>
              <a:ext cx="31" cy="56"/>
            </a:xfrm>
            <a:custGeom>
              <a:avLst/>
              <a:gdLst>
                <a:gd name="T0" fmla="*/ 8 w 40"/>
                <a:gd name="T1" fmla="*/ 71 h 73"/>
                <a:gd name="T2" fmla="*/ 33 w 40"/>
                <a:gd name="T3" fmla="*/ 42 h 73"/>
                <a:gd name="T4" fmla="*/ 30 w 40"/>
                <a:gd name="T5" fmla="*/ 3 h 73"/>
                <a:gd name="T6" fmla="*/ 6 w 40"/>
                <a:gd name="T7" fmla="*/ 33 h 73"/>
                <a:gd name="T8" fmla="*/ 8 w 40"/>
                <a:gd name="T9" fmla="*/ 7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3">
                  <a:moveTo>
                    <a:pt x="8" y="71"/>
                  </a:moveTo>
                  <a:cubicBezTo>
                    <a:pt x="16" y="73"/>
                    <a:pt x="27" y="60"/>
                    <a:pt x="33" y="42"/>
                  </a:cubicBezTo>
                  <a:cubicBezTo>
                    <a:pt x="40" y="22"/>
                    <a:pt x="38" y="5"/>
                    <a:pt x="30" y="3"/>
                  </a:cubicBezTo>
                  <a:cubicBezTo>
                    <a:pt x="23" y="0"/>
                    <a:pt x="12" y="13"/>
                    <a:pt x="6" y="33"/>
                  </a:cubicBezTo>
                  <a:cubicBezTo>
                    <a:pt x="0" y="50"/>
                    <a:pt x="1" y="68"/>
                    <a:pt x="8" y="71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28">
              <a:extLst>
                <a:ext uri="{FF2B5EF4-FFF2-40B4-BE49-F238E27FC236}">
                  <a16:creationId xmlns:a16="http://schemas.microsoft.com/office/drawing/2014/main" xmlns="" id="{ED3FCCD6-9D0D-4C73-9903-E26498A50197}"/>
                </a:ext>
              </a:extLst>
            </p:cNvPr>
            <p:cNvSpPr>
              <a:spLocks/>
            </p:cNvSpPr>
            <p:nvPr/>
          </p:nvSpPr>
          <p:spPr bwMode="auto">
            <a:xfrm>
              <a:off x="4669" y="1572"/>
              <a:ext cx="1223" cy="3000"/>
            </a:xfrm>
            <a:custGeom>
              <a:avLst/>
              <a:gdLst>
                <a:gd name="T0" fmla="*/ 0 w 1583"/>
                <a:gd name="T1" fmla="*/ 3877 h 3885"/>
                <a:gd name="T2" fmla="*/ 4 w 1583"/>
                <a:gd name="T3" fmla="*/ 3885 h 3885"/>
                <a:gd name="T4" fmla="*/ 551 w 1583"/>
                <a:gd name="T5" fmla="*/ 3472 h 3885"/>
                <a:gd name="T6" fmla="*/ 724 w 1583"/>
                <a:gd name="T7" fmla="*/ 3653 h 3885"/>
                <a:gd name="T8" fmla="*/ 1583 w 1583"/>
                <a:gd name="T9" fmla="*/ 1793 h 3885"/>
                <a:gd name="T10" fmla="*/ 1229 w 1583"/>
                <a:gd name="T11" fmla="*/ 1759 h 3885"/>
                <a:gd name="T12" fmla="*/ 806 w 1583"/>
                <a:gd name="T13" fmla="*/ 0 h 3885"/>
                <a:gd name="T14" fmla="*/ 798 w 1583"/>
                <a:gd name="T15" fmla="*/ 6 h 3885"/>
                <a:gd name="T16" fmla="*/ 1217 w 1583"/>
                <a:gd name="T17" fmla="*/ 1786 h 3885"/>
                <a:gd name="T18" fmla="*/ 1570 w 1583"/>
                <a:gd name="T19" fmla="*/ 1824 h 3885"/>
                <a:gd name="T20" fmla="*/ 739 w 1583"/>
                <a:gd name="T21" fmla="*/ 3624 h 3885"/>
                <a:gd name="T22" fmla="*/ 565 w 1583"/>
                <a:gd name="T23" fmla="*/ 3446 h 3885"/>
                <a:gd name="T24" fmla="*/ 0 w 1583"/>
                <a:gd name="T25" fmla="*/ 3877 h 38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83" h="3885">
                  <a:moveTo>
                    <a:pt x="0" y="3877"/>
                  </a:moveTo>
                  <a:cubicBezTo>
                    <a:pt x="1" y="3880"/>
                    <a:pt x="2" y="3882"/>
                    <a:pt x="4" y="3885"/>
                  </a:cubicBezTo>
                  <a:cubicBezTo>
                    <a:pt x="208" y="3772"/>
                    <a:pt x="391" y="3633"/>
                    <a:pt x="551" y="3472"/>
                  </a:cubicBezTo>
                  <a:cubicBezTo>
                    <a:pt x="608" y="3532"/>
                    <a:pt x="665" y="3592"/>
                    <a:pt x="724" y="3653"/>
                  </a:cubicBezTo>
                  <a:cubicBezTo>
                    <a:pt x="1214" y="3160"/>
                    <a:pt x="1510" y="2487"/>
                    <a:pt x="1583" y="1793"/>
                  </a:cubicBezTo>
                  <a:cubicBezTo>
                    <a:pt x="1464" y="1782"/>
                    <a:pt x="1346" y="1771"/>
                    <a:pt x="1229" y="1759"/>
                  </a:cubicBezTo>
                  <a:cubicBezTo>
                    <a:pt x="1293" y="1145"/>
                    <a:pt x="1161" y="512"/>
                    <a:pt x="806" y="0"/>
                  </a:cubicBezTo>
                  <a:cubicBezTo>
                    <a:pt x="804" y="3"/>
                    <a:pt x="801" y="4"/>
                    <a:pt x="798" y="6"/>
                  </a:cubicBezTo>
                  <a:cubicBezTo>
                    <a:pt x="1157" y="523"/>
                    <a:pt x="1288" y="1166"/>
                    <a:pt x="1217" y="1786"/>
                  </a:cubicBezTo>
                  <a:cubicBezTo>
                    <a:pt x="1335" y="1798"/>
                    <a:pt x="1453" y="1811"/>
                    <a:pt x="1570" y="1824"/>
                  </a:cubicBezTo>
                  <a:cubicBezTo>
                    <a:pt x="1493" y="2494"/>
                    <a:pt x="1208" y="3142"/>
                    <a:pt x="739" y="3624"/>
                  </a:cubicBezTo>
                  <a:cubicBezTo>
                    <a:pt x="681" y="3565"/>
                    <a:pt x="623" y="3504"/>
                    <a:pt x="565" y="3446"/>
                  </a:cubicBezTo>
                  <a:cubicBezTo>
                    <a:pt x="401" y="3614"/>
                    <a:pt x="212" y="3760"/>
                    <a:pt x="0" y="3877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29">
              <a:extLst>
                <a:ext uri="{FF2B5EF4-FFF2-40B4-BE49-F238E27FC236}">
                  <a16:creationId xmlns:a16="http://schemas.microsoft.com/office/drawing/2014/main" xmlns="" id="{528FBC26-8403-497C-BFEF-40A3664FD883}"/>
                </a:ext>
              </a:extLst>
            </p:cNvPr>
            <p:cNvSpPr>
              <a:spLocks/>
            </p:cNvSpPr>
            <p:nvPr/>
          </p:nvSpPr>
          <p:spPr bwMode="auto">
            <a:xfrm>
              <a:off x="5247" y="1521"/>
              <a:ext cx="83" cy="107"/>
            </a:xfrm>
            <a:custGeom>
              <a:avLst/>
              <a:gdLst>
                <a:gd name="T0" fmla="*/ 96 w 107"/>
                <a:gd name="T1" fmla="*/ 131 h 138"/>
                <a:gd name="T2" fmla="*/ 74 w 107"/>
                <a:gd name="T3" fmla="*/ 55 h 138"/>
                <a:gd name="T4" fmla="*/ 11 w 107"/>
                <a:gd name="T5" fmla="*/ 9 h 138"/>
                <a:gd name="T6" fmla="*/ 35 w 107"/>
                <a:gd name="T7" fmla="*/ 83 h 138"/>
                <a:gd name="T8" fmla="*/ 96 w 107"/>
                <a:gd name="T9" fmla="*/ 131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7" h="138">
                  <a:moveTo>
                    <a:pt x="96" y="131"/>
                  </a:moveTo>
                  <a:cubicBezTo>
                    <a:pt x="107" y="124"/>
                    <a:pt x="98" y="90"/>
                    <a:pt x="74" y="55"/>
                  </a:cubicBezTo>
                  <a:cubicBezTo>
                    <a:pt x="50" y="21"/>
                    <a:pt x="22" y="0"/>
                    <a:pt x="11" y="9"/>
                  </a:cubicBezTo>
                  <a:cubicBezTo>
                    <a:pt x="0" y="16"/>
                    <a:pt x="12" y="49"/>
                    <a:pt x="35" y="83"/>
                  </a:cubicBezTo>
                  <a:cubicBezTo>
                    <a:pt x="58" y="116"/>
                    <a:pt x="85" y="138"/>
                    <a:pt x="96" y="131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230">
              <a:extLst>
                <a:ext uri="{FF2B5EF4-FFF2-40B4-BE49-F238E27FC236}">
                  <a16:creationId xmlns:a16="http://schemas.microsoft.com/office/drawing/2014/main" xmlns="" id="{70FA281F-B855-4175-9FEA-518D5C2B5E87}"/>
                </a:ext>
              </a:extLst>
            </p:cNvPr>
            <p:cNvSpPr>
              <a:spLocks/>
            </p:cNvSpPr>
            <p:nvPr/>
          </p:nvSpPr>
          <p:spPr bwMode="auto">
            <a:xfrm>
              <a:off x="5588" y="2875"/>
              <a:ext cx="43" cy="117"/>
            </a:xfrm>
            <a:custGeom>
              <a:avLst/>
              <a:gdLst>
                <a:gd name="T0" fmla="*/ 19 w 55"/>
                <a:gd name="T1" fmla="*/ 148 h 151"/>
                <a:gd name="T2" fmla="*/ 51 w 55"/>
                <a:gd name="T3" fmla="*/ 77 h 151"/>
                <a:gd name="T4" fmla="*/ 35 w 55"/>
                <a:gd name="T5" fmla="*/ 1 h 151"/>
                <a:gd name="T6" fmla="*/ 5 w 55"/>
                <a:gd name="T7" fmla="*/ 72 h 151"/>
                <a:gd name="T8" fmla="*/ 19 w 55"/>
                <a:gd name="T9" fmla="*/ 148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151">
                  <a:moveTo>
                    <a:pt x="19" y="148"/>
                  </a:moveTo>
                  <a:cubicBezTo>
                    <a:pt x="31" y="151"/>
                    <a:pt x="47" y="118"/>
                    <a:pt x="51" y="77"/>
                  </a:cubicBezTo>
                  <a:cubicBezTo>
                    <a:pt x="55" y="36"/>
                    <a:pt x="47" y="2"/>
                    <a:pt x="35" y="1"/>
                  </a:cubicBezTo>
                  <a:cubicBezTo>
                    <a:pt x="22" y="0"/>
                    <a:pt x="8" y="33"/>
                    <a:pt x="5" y="72"/>
                  </a:cubicBezTo>
                  <a:cubicBezTo>
                    <a:pt x="0" y="112"/>
                    <a:pt x="6" y="146"/>
                    <a:pt x="19" y="148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231">
              <a:extLst>
                <a:ext uri="{FF2B5EF4-FFF2-40B4-BE49-F238E27FC236}">
                  <a16:creationId xmlns:a16="http://schemas.microsoft.com/office/drawing/2014/main" xmlns="" id="{B7B1FEDD-FE02-4968-9A82-E452FDDFC35F}"/>
                </a:ext>
              </a:extLst>
            </p:cNvPr>
            <p:cNvSpPr>
              <a:spLocks/>
            </p:cNvSpPr>
            <p:nvPr/>
          </p:nvSpPr>
          <p:spPr bwMode="auto">
            <a:xfrm>
              <a:off x="4629" y="4533"/>
              <a:ext cx="96" cy="63"/>
            </a:xfrm>
            <a:custGeom>
              <a:avLst/>
              <a:gdLst>
                <a:gd name="T0" fmla="*/ 6 w 124"/>
                <a:gd name="T1" fmla="*/ 72 h 82"/>
                <a:gd name="T2" fmla="*/ 72 w 124"/>
                <a:gd name="T3" fmla="*/ 58 h 82"/>
                <a:gd name="T4" fmla="*/ 119 w 124"/>
                <a:gd name="T5" fmla="*/ 9 h 82"/>
                <a:gd name="T6" fmla="*/ 53 w 124"/>
                <a:gd name="T7" fmla="*/ 25 h 82"/>
                <a:gd name="T8" fmla="*/ 6 w 124"/>
                <a:gd name="T9" fmla="*/ 7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82">
                  <a:moveTo>
                    <a:pt x="6" y="72"/>
                  </a:moveTo>
                  <a:cubicBezTo>
                    <a:pt x="10" y="82"/>
                    <a:pt x="40" y="76"/>
                    <a:pt x="72" y="58"/>
                  </a:cubicBezTo>
                  <a:cubicBezTo>
                    <a:pt x="104" y="41"/>
                    <a:pt x="124" y="19"/>
                    <a:pt x="119" y="9"/>
                  </a:cubicBezTo>
                  <a:cubicBezTo>
                    <a:pt x="113" y="0"/>
                    <a:pt x="84" y="7"/>
                    <a:pt x="53" y="25"/>
                  </a:cubicBezTo>
                  <a:cubicBezTo>
                    <a:pt x="22" y="42"/>
                    <a:pt x="0" y="63"/>
                    <a:pt x="6" y="72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232">
              <a:extLst>
                <a:ext uri="{FF2B5EF4-FFF2-40B4-BE49-F238E27FC236}">
                  <a16:creationId xmlns:a16="http://schemas.microsoft.com/office/drawing/2014/main" xmlns="" id="{C217E0F6-569B-49E6-91F3-E93B40D2E071}"/>
                </a:ext>
              </a:extLst>
            </p:cNvPr>
            <p:cNvSpPr>
              <a:spLocks/>
            </p:cNvSpPr>
            <p:nvPr/>
          </p:nvSpPr>
          <p:spPr bwMode="auto">
            <a:xfrm>
              <a:off x="5866" y="2895"/>
              <a:ext cx="43" cy="132"/>
            </a:xfrm>
            <a:custGeom>
              <a:avLst/>
              <a:gdLst>
                <a:gd name="T0" fmla="*/ 18 w 56"/>
                <a:gd name="T1" fmla="*/ 169 h 170"/>
                <a:gd name="T2" fmla="*/ 52 w 56"/>
                <a:gd name="T3" fmla="*/ 87 h 170"/>
                <a:gd name="T4" fmla="*/ 36 w 56"/>
                <a:gd name="T5" fmla="*/ 0 h 170"/>
                <a:gd name="T6" fmla="*/ 5 w 56"/>
                <a:gd name="T7" fmla="*/ 82 h 170"/>
                <a:gd name="T8" fmla="*/ 18 w 56"/>
                <a:gd name="T9" fmla="*/ 169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170">
                  <a:moveTo>
                    <a:pt x="18" y="169"/>
                  </a:moveTo>
                  <a:cubicBezTo>
                    <a:pt x="31" y="170"/>
                    <a:pt x="47" y="133"/>
                    <a:pt x="52" y="87"/>
                  </a:cubicBezTo>
                  <a:cubicBezTo>
                    <a:pt x="56" y="40"/>
                    <a:pt x="49" y="1"/>
                    <a:pt x="36" y="0"/>
                  </a:cubicBezTo>
                  <a:cubicBezTo>
                    <a:pt x="23" y="0"/>
                    <a:pt x="10" y="37"/>
                    <a:pt x="5" y="82"/>
                  </a:cubicBezTo>
                  <a:cubicBezTo>
                    <a:pt x="0" y="128"/>
                    <a:pt x="6" y="167"/>
                    <a:pt x="18" y="169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233">
              <a:extLst>
                <a:ext uri="{FF2B5EF4-FFF2-40B4-BE49-F238E27FC236}">
                  <a16:creationId xmlns:a16="http://schemas.microsoft.com/office/drawing/2014/main" xmlns="" id="{D47BADFA-D513-4181-A6EA-B40494E411B0}"/>
                </a:ext>
              </a:extLst>
            </p:cNvPr>
            <p:cNvSpPr>
              <a:spLocks/>
            </p:cNvSpPr>
            <p:nvPr/>
          </p:nvSpPr>
          <p:spPr bwMode="auto">
            <a:xfrm>
              <a:off x="5175" y="4332"/>
              <a:ext cx="105" cy="108"/>
            </a:xfrm>
            <a:custGeom>
              <a:avLst/>
              <a:gdLst>
                <a:gd name="T0" fmla="*/ 9 w 136"/>
                <a:gd name="T1" fmla="*/ 129 h 139"/>
                <a:gd name="T2" fmla="*/ 85 w 136"/>
                <a:gd name="T3" fmla="*/ 87 h 139"/>
                <a:gd name="T4" fmla="*/ 127 w 136"/>
                <a:gd name="T5" fmla="*/ 10 h 139"/>
                <a:gd name="T6" fmla="*/ 52 w 136"/>
                <a:gd name="T7" fmla="*/ 53 h 139"/>
                <a:gd name="T8" fmla="*/ 9 w 136"/>
                <a:gd name="T9" fmla="*/ 129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6" h="139">
                  <a:moveTo>
                    <a:pt x="9" y="129"/>
                  </a:moveTo>
                  <a:cubicBezTo>
                    <a:pt x="17" y="139"/>
                    <a:pt x="53" y="121"/>
                    <a:pt x="85" y="87"/>
                  </a:cubicBezTo>
                  <a:cubicBezTo>
                    <a:pt x="118" y="54"/>
                    <a:pt x="136" y="19"/>
                    <a:pt x="127" y="10"/>
                  </a:cubicBezTo>
                  <a:cubicBezTo>
                    <a:pt x="118" y="0"/>
                    <a:pt x="85" y="20"/>
                    <a:pt x="52" y="53"/>
                  </a:cubicBezTo>
                  <a:cubicBezTo>
                    <a:pt x="21" y="86"/>
                    <a:pt x="0" y="120"/>
                    <a:pt x="9" y="129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234">
              <a:extLst>
                <a:ext uri="{FF2B5EF4-FFF2-40B4-BE49-F238E27FC236}">
                  <a16:creationId xmlns:a16="http://schemas.microsoft.com/office/drawing/2014/main" xmlns="" id="{23C349FC-50FA-4461-9A2D-E1674612C60F}"/>
                </a:ext>
              </a:extLst>
            </p:cNvPr>
            <p:cNvSpPr>
              <a:spLocks/>
            </p:cNvSpPr>
            <p:nvPr/>
          </p:nvSpPr>
          <p:spPr bwMode="auto">
            <a:xfrm>
              <a:off x="5066" y="4218"/>
              <a:ext cx="62" cy="62"/>
            </a:xfrm>
            <a:custGeom>
              <a:avLst/>
              <a:gdLst>
                <a:gd name="T0" fmla="*/ 5 w 80"/>
                <a:gd name="T1" fmla="*/ 75 h 80"/>
                <a:gd name="T2" fmla="*/ 50 w 80"/>
                <a:gd name="T3" fmla="*/ 51 h 80"/>
                <a:gd name="T4" fmla="*/ 74 w 80"/>
                <a:gd name="T5" fmla="*/ 5 h 80"/>
                <a:gd name="T6" fmla="*/ 29 w 80"/>
                <a:gd name="T7" fmla="*/ 30 h 80"/>
                <a:gd name="T8" fmla="*/ 5 w 80"/>
                <a:gd name="T9" fmla="*/ 75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80">
                  <a:moveTo>
                    <a:pt x="5" y="75"/>
                  </a:moveTo>
                  <a:cubicBezTo>
                    <a:pt x="11" y="80"/>
                    <a:pt x="31" y="70"/>
                    <a:pt x="50" y="51"/>
                  </a:cubicBezTo>
                  <a:cubicBezTo>
                    <a:pt x="69" y="33"/>
                    <a:pt x="80" y="12"/>
                    <a:pt x="74" y="5"/>
                  </a:cubicBezTo>
                  <a:cubicBezTo>
                    <a:pt x="68" y="0"/>
                    <a:pt x="48" y="11"/>
                    <a:pt x="29" y="30"/>
                  </a:cubicBezTo>
                  <a:cubicBezTo>
                    <a:pt x="11" y="49"/>
                    <a:pt x="0" y="68"/>
                    <a:pt x="5" y="75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235">
              <a:extLst>
                <a:ext uri="{FF2B5EF4-FFF2-40B4-BE49-F238E27FC236}">
                  <a16:creationId xmlns:a16="http://schemas.microsoft.com/office/drawing/2014/main" xmlns="" id="{388E3A61-BA88-4DA1-A72E-7DB2989CB295}"/>
                </a:ext>
              </a:extLst>
            </p:cNvPr>
            <p:cNvSpPr>
              <a:spLocks/>
            </p:cNvSpPr>
            <p:nvPr/>
          </p:nvSpPr>
          <p:spPr bwMode="auto">
            <a:xfrm>
              <a:off x="4319" y="1971"/>
              <a:ext cx="634" cy="1585"/>
            </a:xfrm>
            <a:custGeom>
              <a:avLst/>
              <a:gdLst>
                <a:gd name="T0" fmla="*/ 89 w 821"/>
                <a:gd name="T1" fmla="*/ 2047 h 2053"/>
                <a:gd name="T2" fmla="*/ 95 w 821"/>
                <a:gd name="T3" fmla="*/ 2053 h 2053"/>
                <a:gd name="T4" fmla="*/ 320 w 821"/>
                <a:gd name="T5" fmla="*/ 1775 h 2053"/>
                <a:gd name="T6" fmla="*/ 526 w 821"/>
                <a:gd name="T7" fmla="*/ 1911 h 2053"/>
                <a:gd name="T8" fmla="*/ 781 w 821"/>
                <a:gd name="T9" fmla="*/ 774 h 2053"/>
                <a:gd name="T10" fmla="*/ 427 w 821"/>
                <a:gd name="T11" fmla="*/ 820 h 2053"/>
                <a:gd name="T12" fmla="*/ 6 w 821"/>
                <a:gd name="T13" fmla="*/ 0 h 2053"/>
                <a:gd name="T14" fmla="*/ 0 w 821"/>
                <a:gd name="T15" fmla="*/ 6 h 2053"/>
                <a:gd name="T16" fmla="*/ 420 w 821"/>
                <a:gd name="T17" fmla="*/ 837 h 2053"/>
                <a:gd name="T18" fmla="*/ 773 w 821"/>
                <a:gd name="T19" fmla="*/ 793 h 2053"/>
                <a:gd name="T20" fmla="*/ 528 w 821"/>
                <a:gd name="T21" fmla="*/ 1891 h 2053"/>
                <a:gd name="T22" fmla="*/ 320 w 821"/>
                <a:gd name="T23" fmla="*/ 1758 h 2053"/>
                <a:gd name="T24" fmla="*/ 89 w 821"/>
                <a:gd name="T25" fmla="*/ 2047 h 20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21" h="2053">
                  <a:moveTo>
                    <a:pt x="89" y="2047"/>
                  </a:moveTo>
                  <a:cubicBezTo>
                    <a:pt x="91" y="2049"/>
                    <a:pt x="93" y="2051"/>
                    <a:pt x="95" y="2053"/>
                  </a:cubicBezTo>
                  <a:cubicBezTo>
                    <a:pt x="182" y="1970"/>
                    <a:pt x="257" y="1876"/>
                    <a:pt x="320" y="1775"/>
                  </a:cubicBezTo>
                  <a:cubicBezTo>
                    <a:pt x="389" y="1819"/>
                    <a:pt x="457" y="1865"/>
                    <a:pt x="526" y="1911"/>
                  </a:cubicBezTo>
                  <a:cubicBezTo>
                    <a:pt x="732" y="1575"/>
                    <a:pt x="821" y="1167"/>
                    <a:pt x="781" y="774"/>
                  </a:cubicBezTo>
                  <a:cubicBezTo>
                    <a:pt x="663" y="790"/>
                    <a:pt x="545" y="805"/>
                    <a:pt x="427" y="820"/>
                  </a:cubicBezTo>
                  <a:cubicBezTo>
                    <a:pt x="395" y="510"/>
                    <a:pt x="258" y="213"/>
                    <a:pt x="6" y="0"/>
                  </a:cubicBezTo>
                  <a:cubicBezTo>
                    <a:pt x="4" y="2"/>
                    <a:pt x="2" y="4"/>
                    <a:pt x="0" y="6"/>
                  </a:cubicBezTo>
                  <a:cubicBezTo>
                    <a:pt x="255" y="221"/>
                    <a:pt x="391" y="522"/>
                    <a:pt x="420" y="837"/>
                  </a:cubicBezTo>
                  <a:cubicBezTo>
                    <a:pt x="538" y="822"/>
                    <a:pt x="656" y="808"/>
                    <a:pt x="773" y="793"/>
                  </a:cubicBezTo>
                  <a:cubicBezTo>
                    <a:pt x="810" y="1172"/>
                    <a:pt x="723" y="1565"/>
                    <a:pt x="528" y="1891"/>
                  </a:cubicBezTo>
                  <a:cubicBezTo>
                    <a:pt x="459" y="1847"/>
                    <a:pt x="389" y="1802"/>
                    <a:pt x="320" y="1758"/>
                  </a:cubicBezTo>
                  <a:cubicBezTo>
                    <a:pt x="257" y="1863"/>
                    <a:pt x="179" y="1961"/>
                    <a:pt x="89" y="2047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236">
              <a:extLst>
                <a:ext uri="{FF2B5EF4-FFF2-40B4-BE49-F238E27FC236}">
                  <a16:creationId xmlns:a16="http://schemas.microsoft.com/office/drawing/2014/main" xmlns="" id="{751DB647-6381-4A2A-BE00-3644A0F623FA}"/>
                </a:ext>
              </a:extLst>
            </p:cNvPr>
            <p:cNvSpPr>
              <a:spLocks/>
            </p:cNvSpPr>
            <p:nvPr/>
          </p:nvSpPr>
          <p:spPr bwMode="auto">
            <a:xfrm>
              <a:off x="4290" y="1946"/>
              <a:ext cx="61" cy="54"/>
            </a:xfrm>
            <a:custGeom>
              <a:avLst/>
              <a:gdLst>
                <a:gd name="T0" fmla="*/ 69 w 79"/>
                <a:gd name="T1" fmla="*/ 61 h 70"/>
                <a:gd name="T2" fmla="*/ 56 w 79"/>
                <a:gd name="T3" fmla="*/ 17 h 70"/>
                <a:gd name="T4" fmla="*/ 9 w 79"/>
                <a:gd name="T5" fmla="*/ 10 h 70"/>
                <a:gd name="T6" fmla="*/ 24 w 79"/>
                <a:gd name="T7" fmla="*/ 53 h 70"/>
                <a:gd name="T8" fmla="*/ 69 w 79"/>
                <a:gd name="T9" fmla="*/ 61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70">
                  <a:moveTo>
                    <a:pt x="69" y="61"/>
                  </a:moveTo>
                  <a:cubicBezTo>
                    <a:pt x="79" y="51"/>
                    <a:pt x="73" y="32"/>
                    <a:pt x="56" y="17"/>
                  </a:cubicBezTo>
                  <a:cubicBezTo>
                    <a:pt x="39" y="3"/>
                    <a:pt x="18" y="0"/>
                    <a:pt x="9" y="10"/>
                  </a:cubicBezTo>
                  <a:cubicBezTo>
                    <a:pt x="0" y="20"/>
                    <a:pt x="8" y="39"/>
                    <a:pt x="24" y="53"/>
                  </a:cubicBezTo>
                  <a:cubicBezTo>
                    <a:pt x="41" y="67"/>
                    <a:pt x="61" y="70"/>
                    <a:pt x="69" y="61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237">
              <a:extLst>
                <a:ext uri="{FF2B5EF4-FFF2-40B4-BE49-F238E27FC236}">
                  <a16:creationId xmlns:a16="http://schemas.microsoft.com/office/drawing/2014/main" xmlns="" id="{C8F008CF-5DD8-42C8-B2D4-F5FF8E817C89}"/>
                </a:ext>
              </a:extLst>
            </p:cNvPr>
            <p:cNvSpPr>
              <a:spLocks/>
            </p:cNvSpPr>
            <p:nvPr/>
          </p:nvSpPr>
          <p:spPr bwMode="auto">
            <a:xfrm>
              <a:off x="4626" y="2577"/>
              <a:ext cx="40" cy="60"/>
            </a:xfrm>
            <a:custGeom>
              <a:avLst/>
              <a:gdLst>
                <a:gd name="T0" fmla="*/ 29 w 51"/>
                <a:gd name="T1" fmla="*/ 76 h 77"/>
                <a:gd name="T2" fmla="*/ 48 w 51"/>
                <a:gd name="T3" fmla="*/ 35 h 77"/>
                <a:gd name="T4" fmla="*/ 21 w 51"/>
                <a:gd name="T5" fmla="*/ 1 h 77"/>
                <a:gd name="T6" fmla="*/ 2 w 51"/>
                <a:gd name="T7" fmla="*/ 42 h 77"/>
                <a:gd name="T8" fmla="*/ 29 w 51"/>
                <a:gd name="T9" fmla="*/ 76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77">
                  <a:moveTo>
                    <a:pt x="29" y="76"/>
                  </a:moveTo>
                  <a:cubicBezTo>
                    <a:pt x="41" y="74"/>
                    <a:pt x="51" y="56"/>
                    <a:pt x="48" y="35"/>
                  </a:cubicBezTo>
                  <a:cubicBezTo>
                    <a:pt x="46" y="14"/>
                    <a:pt x="33" y="0"/>
                    <a:pt x="21" y="1"/>
                  </a:cubicBezTo>
                  <a:cubicBezTo>
                    <a:pt x="8" y="4"/>
                    <a:pt x="0" y="22"/>
                    <a:pt x="2" y="42"/>
                  </a:cubicBezTo>
                  <a:cubicBezTo>
                    <a:pt x="4" y="62"/>
                    <a:pt x="16" y="77"/>
                    <a:pt x="29" y="76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238">
              <a:extLst>
                <a:ext uri="{FF2B5EF4-FFF2-40B4-BE49-F238E27FC236}">
                  <a16:creationId xmlns:a16="http://schemas.microsoft.com/office/drawing/2014/main" xmlns="" id="{23875D51-A26A-4D38-A8E4-2E0414759A61}"/>
                </a:ext>
              </a:extLst>
            </p:cNvPr>
            <p:cNvSpPr>
              <a:spLocks/>
            </p:cNvSpPr>
            <p:nvPr/>
          </p:nvSpPr>
          <p:spPr bwMode="auto">
            <a:xfrm>
              <a:off x="4369" y="3528"/>
              <a:ext cx="48" cy="47"/>
            </a:xfrm>
            <a:custGeom>
              <a:avLst/>
              <a:gdLst>
                <a:gd name="T0" fmla="*/ 7 w 62"/>
                <a:gd name="T1" fmla="*/ 54 h 61"/>
                <a:gd name="T2" fmla="*/ 44 w 62"/>
                <a:gd name="T3" fmla="*/ 45 h 61"/>
                <a:gd name="T4" fmla="*/ 55 w 62"/>
                <a:gd name="T5" fmla="*/ 8 h 61"/>
                <a:gd name="T6" fmla="*/ 18 w 62"/>
                <a:gd name="T7" fmla="*/ 16 h 61"/>
                <a:gd name="T8" fmla="*/ 7 w 62"/>
                <a:gd name="T9" fmla="*/ 54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61">
                  <a:moveTo>
                    <a:pt x="7" y="54"/>
                  </a:moveTo>
                  <a:cubicBezTo>
                    <a:pt x="13" y="61"/>
                    <a:pt x="30" y="58"/>
                    <a:pt x="44" y="45"/>
                  </a:cubicBezTo>
                  <a:cubicBezTo>
                    <a:pt x="57" y="32"/>
                    <a:pt x="62" y="15"/>
                    <a:pt x="55" y="8"/>
                  </a:cubicBezTo>
                  <a:cubicBezTo>
                    <a:pt x="47" y="0"/>
                    <a:pt x="31" y="4"/>
                    <a:pt x="18" y="16"/>
                  </a:cubicBezTo>
                  <a:cubicBezTo>
                    <a:pt x="5" y="29"/>
                    <a:pt x="0" y="45"/>
                    <a:pt x="7" y="54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239">
              <a:extLst>
                <a:ext uri="{FF2B5EF4-FFF2-40B4-BE49-F238E27FC236}">
                  <a16:creationId xmlns:a16="http://schemas.microsoft.com/office/drawing/2014/main" xmlns="" id="{D426E360-14E6-4895-B8A5-6A5CA3B47430}"/>
                </a:ext>
              </a:extLst>
            </p:cNvPr>
            <p:cNvSpPr>
              <a:spLocks/>
            </p:cNvSpPr>
            <p:nvPr/>
          </p:nvSpPr>
          <p:spPr bwMode="auto">
            <a:xfrm>
              <a:off x="4899" y="2533"/>
              <a:ext cx="40" cy="76"/>
            </a:xfrm>
            <a:custGeom>
              <a:avLst/>
              <a:gdLst>
                <a:gd name="T0" fmla="*/ 30 w 52"/>
                <a:gd name="T1" fmla="*/ 96 h 98"/>
                <a:gd name="T2" fmla="*/ 49 w 52"/>
                <a:gd name="T3" fmla="*/ 46 h 98"/>
                <a:gd name="T4" fmla="*/ 20 w 52"/>
                <a:gd name="T5" fmla="*/ 2 h 98"/>
                <a:gd name="T6" fmla="*/ 2 w 52"/>
                <a:gd name="T7" fmla="*/ 52 h 98"/>
                <a:gd name="T8" fmla="*/ 30 w 52"/>
                <a:gd name="T9" fmla="*/ 96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98">
                  <a:moveTo>
                    <a:pt x="30" y="96"/>
                  </a:moveTo>
                  <a:cubicBezTo>
                    <a:pt x="43" y="96"/>
                    <a:pt x="52" y="73"/>
                    <a:pt x="49" y="46"/>
                  </a:cubicBezTo>
                  <a:cubicBezTo>
                    <a:pt x="46" y="20"/>
                    <a:pt x="33" y="0"/>
                    <a:pt x="20" y="2"/>
                  </a:cubicBezTo>
                  <a:cubicBezTo>
                    <a:pt x="7" y="4"/>
                    <a:pt x="0" y="27"/>
                    <a:pt x="2" y="52"/>
                  </a:cubicBezTo>
                  <a:cubicBezTo>
                    <a:pt x="5" y="78"/>
                    <a:pt x="17" y="98"/>
                    <a:pt x="30" y="96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240">
              <a:extLst>
                <a:ext uri="{FF2B5EF4-FFF2-40B4-BE49-F238E27FC236}">
                  <a16:creationId xmlns:a16="http://schemas.microsoft.com/office/drawing/2014/main" xmlns="" id="{1674BFE0-393C-48A9-B439-CF8AF110CA5F}"/>
                </a:ext>
              </a:extLst>
            </p:cNvPr>
            <p:cNvSpPr>
              <a:spLocks/>
            </p:cNvSpPr>
            <p:nvPr/>
          </p:nvSpPr>
          <p:spPr bwMode="auto">
            <a:xfrm>
              <a:off x="4696" y="3405"/>
              <a:ext cx="54" cy="75"/>
            </a:xfrm>
            <a:custGeom>
              <a:avLst/>
              <a:gdLst>
                <a:gd name="T0" fmla="*/ 11 w 71"/>
                <a:gd name="T1" fmla="*/ 89 h 97"/>
                <a:gd name="T2" fmla="*/ 56 w 71"/>
                <a:gd name="T3" fmla="*/ 62 h 97"/>
                <a:gd name="T4" fmla="*/ 60 w 71"/>
                <a:gd name="T5" fmla="*/ 8 h 97"/>
                <a:gd name="T6" fmla="*/ 17 w 71"/>
                <a:gd name="T7" fmla="*/ 36 h 97"/>
                <a:gd name="T8" fmla="*/ 11 w 71"/>
                <a:gd name="T9" fmla="*/ 89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97">
                  <a:moveTo>
                    <a:pt x="11" y="89"/>
                  </a:moveTo>
                  <a:cubicBezTo>
                    <a:pt x="21" y="97"/>
                    <a:pt x="41" y="84"/>
                    <a:pt x="56" y="62"/>
                  </a:cubicBezTo>
                  <a:cubicBezTo>
                    <a:pt x="69" y="39"/>
                    <a:pt x="71" y="15"/>
                    <a:pt x="60" y="8"/>
                  </a:cubicBezTo>
                  <a:cubicBezTo>
                    <a:pt x="49" y="0"/>
                    <a:pt x="30" y="14"/>
                    <a:pt x="17" y="36"/>
                  </a:cubicBezTo>
                  <a:cubicBezTo>
                    <a:pt x="3" y="58"/>
                    <a:pt x="0" y="82"/>
                    <a:pt x="11" y="89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241">
              <a:extLst>
                <a:ext uri="{FF2B5EF4-FFF2-40B4-BE49-F238E27FC236}">
                  <a16:creationId xmlns:a16="http://schemas.microsoft.com/office/drawing/2014/main" xmlns="" id="{6AFAD42F-5534-4308-88DF-4CE2C60F924D}"/>
                </a:ext>
              </a:extLst>
            </p:cNvPr>
            <p:cNvSpPr>
              <a:spLocks/>
            </p:cNvSpPr>
            <p:nvPr/>
          </p:nvSpPr>
          <p:spPr bwMode="auto">
            <a:xfrm>
              <a:off x="4550" y="3318"/>
              <a:ext cx="31" cy="41"/>
            </a:xfrm>
            <a:custGeom>
              <a:avLst/>
              <a:gdLst>
                <a:gd name="T0" fmla="*/ 7 w 40"/>
                <a:gd name="T1" fmla="*/ 48 h 53"/>
                <a:gd name="T2" fmla="*/ 33 w 40"/>
                <a:gd name="T3" fmla="*/ 35 h 53"/>
                <a:gd name="T4" fmla="*/ 34 w 40"/>
                <a:gd name="T5" fmla="*/ 5 h 53"/>
                <a:gd name="T6" fmla="*/ 8 w 40"/>
                <a:gd name="T7" fmla="*/ 19 h 53"/>
                <a:gd name="T8" fmla="*/ 7 w 40"/>
                <a:gd name="T9" fmla="*/ 48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53">
                  <a:moveTo>
                    <a:pt x="7" y="48"/>
                  </a:moveTo>
                  <a:cubicBezTo>
                    <a:pt x="14" y="53"/>
                    <a:pt x="25" y="47"/>
                    <a:pt x="33" y="35"/>
                  </a:cubicBezTo>
                  <a:cubicBezTo>
                    <a:pt x="40" y="23"/>
                    <a:pt x="40" y="9"/>
                    <a:pt x="34" y="5"/>
                  </a:cubicBezTo>
                  <a:cubicBezTo>
                    <a:pt x="26" y="0"/>
                    <a:pt x="16" y="7"/>
                    <a:pt x="8" y="19"/>
                  </a:cubicBezTo>
                  <a:cubicBezTo>
                    <a:pt x="1" y="31"/>
                    <a:pt x="0" y="44"/>
                    <a:pt x="7" y="48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242">
              <a:extLst>
                <a:ext uri="{FF2B5EF4-FFF2-40B4-BE49-F238E27FC236}">
                  <a16:creationId xmlns:a16="http://schemas.microsoft.com/office/drawing/2014/main" xmlns="" id="{F99E6191-A40A-460A-827A-FE7658AD7AF6}"/>
                </a:ext>
              </a:extLst>
            </p:cNvPr>
            <p:cNvSpPr>
              <a:spLocks/>
            </p:cNvSpPr>
            <p:nvPr/>
          </p:nvSpPr>
          <p:spPr bwMode="auto">
            <a:xfrm>
              <a:off x="3445" y="2667"/>
              <a:ext cx="1605" cy="1725"/>
            </a:xfrm>
            <a:custGeom>
              <a:avLst/>
              <a:gdLst>
                <a:gd name="T0" fmla="*/ 1 w 2079"/>
                <a:gd name="T1" fmla="*/ 1975 h 2235"/>
                <a:gd name="T2" fmla="*/ 0 w 2079"/>
                <a:gd name="T3" fmla="*/ 1983 h 2235"/>
                <a:gd name="T4" fmla="*/ 593 w 2079"/>
                <a:gd name="T5" fmla="*/ 1991 h 2235"/>
                <a:gd name="T6" fmla="*/ 636 w 2079"/>
                <a:gd name="T7" fmla="*/ 2235 h 2235"/>
                <a:gd name="T8" fmla="*/ 1974 w 2079"/>
                <a:gd name="T9" fmla="*/ 1442 h 2235"/>
                <a:gd name="T10" fmla="*/ 1693 w 2079"/>
                <a:gd name="T11" fmla="*/ 1219 h 2235"/>
                <a:gd name="T12" fmla="*/ 2067 w 2079"/>
                <a:gd name="T13" fmla="*/ 0 h 2235"/>
                <a:gd name="T14" fmla="*/ 2058 w 2079"/>
                <a:gd name="T15" fmla="*/ 0 h 2235"/>
                <a:gd name="T16" fmla="*/ 1674 w 2079"/>
                <a:gd name="T17" fmla="*/ 1229 h 2235"/>
                <a:gd name="T18" fmla="*/ 1954 w 2079"/>
                <a:gd name="T19" fmla="*/ 1455 h 2235"/>
                <a:gd name="T20" fmla="*/ 661 w 2079"/>
                <a:gd name="T21" fmla="*/ 2222 h 2235"/>
                <a:gd name="T22" fmla="*/ 616 w 2079"/>
                <a:gd name="T23" fmla="*/ 1978 h 2235"/>
                <a:gd name="T24" fmla="*/ 1 w 2079"/>
                <a:gd name="T25" fmla="*/ 1975 h 2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79" h="2235">
                  <a:moveTo>
                    <a:pt x="1" y="1975"/>
                  </a:moveTo>
                  <a:cubicBezTo>
                    <a:pt x="1" y="1978"/>
                    <a:pt x="0" y="1980"/>
                    <a:pt x="0" y="1983"/>
                  </a:cubicBezTo>
                  <a:cubicBezTo>
                    <a:pt x="211" y="2014"/>
                    <a:pt x="410" y="2015"/>
                    <a:pt x="593" y="1991"/>
                  </a:cubicBezTo>
                  <a:cubicBezTo>
                    <a:pt x="608" y="2072"/>
                    <a:pt x="621" y="2153"/>
                    <a:pt x="636" y="2235"/>
                  </a:cubicBezTo>
                  <a:cubicBezTo>
                    <a:pt x="1217" y="2157"/>
                    <a:pt x="1670" y="1854"/>
                    <a:pt x="1974" y="1442"/>
                  </a:cubicBezTo>
                  <a:cubicBezTo>
                    <a:pt x="1880" y="1367"/>
                    <a:pt x="1787" y="1293"/>
                    <a:pt x="1693" y="1219"/>
                  </a:cubicBezTo>
                  <a:cubicBezTo>
                    <a:pt x="1949" y="872"/>
                    <a:pt x="2079" y="433"/>
                    <a:pt x="2067" y="0"/>
                  </a:cubicBezTo>
                  <a:cubicBezTo>
                    <a:pt x="2063" y="0"/>
                    <a:pt x="2061" y="0"/>
                    <a:pt x="2058" y="0"/>
                  </a:cubicBezTo>
                  <a:cubicBezTo>
                    <a:pt x="2070" y="437"/>
                    <a:pt x="1936" y="882"/>
                    <a:pt x="1674" y="1229"/>
                  </a:cubicBezTo>
                  <a:cubicBezTo>
                    <a:pt x="1767" y="1304"/>
                    <a:pt x="1860" y="1380"/>
                    <a:pt x="1954" y="1455"/>
                  </a:cubicBezTo>
                  <a:cubicBezTo>
                    <a:pt x="1655" y="1849"/>
                    <a:pt x="1219" y="2141"/>
                    <a:pt x="661" y="2222"/>
                  </a:cubicBezTo>
                  <a:cubicBezTo>
                    <a:pt x="646" y="2141"/>
                    <a:pt x="631" y="2060"/>
                    <a:pt x="616" y="1978"/>
                  </a:cubicBezTo>
                  <a:cubicBezTo>
                    <a:pt x="426" y="2006"/>
                    <a:pt x="222" y="2007"/>
                    <a:pt x="1" y="1975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243">
              <a:extLst>
                <a:ext uri="{FF2B5EF4-FFF2-40B4-BE49-F238E27FC236}">
                  <a16:creationId xmlns:a16="http://schemas.microsoft.com/office/drawing/2014/main" xmlns="" id="{851509DC-89DE-4E25-BE28-4AAFD7358524}"/>
                </a:ext>
              </a:extLst>
            </p:cNvPr>
            <p:cNvSpPr>
              <a:spLocks/>
            </p:cNvSpPr>
            <p:nvPr/>
          </p:nvSpPr>
          <p:spPr bwMode="auto">
            <a:xfrm>
              <a:off x="5018" y="2626"/>
              <a:ext cx="38" cy="81"/>
            </a:xfrm>
            <a:custGeom>
              <a:avLst/>
              <a:gdLst>
                <a:gd name="T0" fmla="*/ 25 w 48"/>
                <a:gd name="T1" fmla="*/ 105 h 105"/>
                <a:gd name="T2" fmla="*/ 47 w 48"/>
                <a:gd name="T3" fmla="*/ 53 h 105"/>
                <a:gd name="T4" fmla="*/ 22 w 48"/>
                <a:gd name="T5" fmla="*/ 1 h 105"/>
                <a:gd name="T6" fmla="*/ 0 w 48"/>
                <a:gd name="T7" fmla="*/ 54 h 105"/>
                <a:gd name="T8" fmla="*/ 25 w 48"/>
                <a:gd name="T9" fmla="*/ 10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105">
                  <a:moveTo>
                    <a:pt x="25" y="105"/>
                  </a:moveTo>
                  <a:cubicBezTo>
                    <a:pt x="38" y="105"/>
                    <a:pt x="48" y="81"/>
                    <a:pt x="47" y="53"/>
                  </a:cubicBezTo>
                  <a:cubicBezTo>
                    <a:pt x="47" y="23"/>
                    <a:pt x="35" y="0"/>
                    <a:pt x="22" y="1"/>
                  </a:cubicBezTo>
                  <a:cubicBezTo>
                    <a:pt x="9" y="3"/>
                    <a:pt x="0" y="26"/>
                    <a:pt x="0" y="54"/>
                  </a:cubicBezTo>
                  <a:cubicBezTo>
                    <a:pt x="2" y="82"/>
                    <a:pt x="12" y="105"/>
                    <a:pt x="25" y="105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244">
              <a:extLst>
                <a:ext uri="{FF2B5EF4-FFF2-40B4-BE49-F238E27FC236}">
                  <a16:creationId xmlns:a16="http://schemas.microsoft.com/office/drawing/2014/main" xmlns="" id="{12D09500-A967-42C5-A040-DAF5B89D2F44}"/>
                </a:ext>
              </a:extLst>
            </p:cNvPr>
            <p:cNvSpPr>
              <a:spLocks/>
            </p:cNvSpPr>
            <p:nvPr/>
          </p:nvSpPr>
          <p:spPr bwMode="auto">
            <a:xfrm>
              <a:off x="4716" y="3569"/>
              <a:ext cx="63" cy="78"/>
            </a:xfrm>
            <a:custGeom>
              <a:avLst/>
              <a:gdLst>
                <a:gd name="T0" fmla="*/ 10 w 82"/>
                <a:gd name="T1" fmla="*/ 92 h 100"/>
                <a:gd name="T2" fmla="*/ 60 w 82"/>
                <a:gd name="T3" fmla="*/ 65 h 100"/>
                <a:gd name="T4" fmla="*/ 72 w 82"/>
                <a:gd name="T5" fmla="*/ 8 h 100"/>
                <a:gd name="T6" fmla="*/ 23 w 82"/>
                <a:gd name="T7" fmla="*/ 36 h 100"/>
                <a:gd name="T8" fmla="*/ 10 w 82"/>
                <a:gd name="T9" fmla="*/ 92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100">
                  <a:moveTo>
                    <a:pt x="10" y="92"/>
                  </a:moveTo>
                  <a:cubicBezTo>
                    <a:pt x="19" y="100"/>
                    <a:pt x="42" y="88"/>
                    <a:pt x="60" y="65"/>
                  </a:cubicBezTo>
                  <a:cubicBezTo>
                    <a:pt x="77" y="41"/>
                    <a:pt x="82" y="16"/>
                    <a:pt x="72" y="8"/>
                  </a:cubicBezTo>
                  <a:cubicBezTo>
                    <a:pt x="61" y="0"/>
                    <a:pt x="40" y="13"/>
                    <a:pt x="23" y="36"/>
                  </a:cubicBezTo>
                  <a:cubicBezTo>
                    <a:pt x="6" y="58"/>
                    <a:pt x="0" y="83"/>
                    <a:pt x="10" y="92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245">
              <a:extLst>
                <a:ext uri="{FF2B5EF4-FFF2-40B4-BE49-F238E27FC236}">
                  <a16:creationId xmlns:a16="http://schemas.microsoft.com/office/drawing/2014/main" xmlns="" id="{6AB30BB7-53D3-4327-A060-B4EA71421193}"/>
                </a:ext>
              </a:extLst>
            </p:cNvPr>
            <p:cNvSpPr>
              <a:spLocks/>
            </p:cNvSpPr>
            <p:nvPr/>
          </p:nvSpPr>
          <p:spPr bwMode="auto">
            <a:xfrm>
              <a:off x="3406" y="4178"/>
              <a:ext cx="92" cy="36"/>
            </a:xfrm>
            <a:custGeom>
              <a:avLst/>
              <a:gdLst>
                <a:gd name="T0" fmla="*/ 2 w 119"/>
                <a:gd name="T1" fmla="*/ 14 h 47"/>
                <a:gd name="T2" fmla="*/ 58 w 119"/>
                <a:gd name="T3" fmla="*/ 42 h 47"/>
                <a:gd name="T4" fmla="*/ 118 w 119"/>
                <a:gd name="T5" fmla="*/ 31 h 47"/>
                <a:gd name="T6" fmla="*/ 62 w 119"/>
                <a:gd name="T7" fmla="*/ 4 h 47"/>
                <a:gd name="T8" fmla="*/ 2 w 119"/>
                <a:gd name="T9" fmla="*/ 1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9" h="47">
                  <a:moveTo>
                    <a:pt x="2" y="14"/>
                  </a:moveTo>
                  <a:cubicBezTo>
                    <a:pt x="0" y="25"/>
                    <a:pt x="25" y="38"/>
                    <a:pt x="58" y="42"/>
                  </a:cubicBezTo>
                  <a:cubicBezTo>
                    <a:pt x="90" y="47"/>
                    <a:pt x="117" y="41"/>
                    <a:pt x="118" y="31"/>
                  </a:cubicBezTo>
                  <a:cubicBezTo>
                    <a:pt x="119" y="21"/>
                    <a:pt x="94" y="9"/>
                    <a:pt x="62" y="4"/>
                  </a:cubicBezTo>
                  <a:cubicBezTo>
                    <a:pt x="30" y="0"/>
                    <a:pt x="4" y="4"/>
                    <a:pt x="2" y="14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246">
              <a:extLst>
                <a:ext uri="{FF2B5EF4-FFF2-40B4-BE49-F238E27FC236}">
                  <a16:creationId xmlns:a16="http://schemas.microsoft.com/office/drawing/2014/main" xmlns="" id="{BB3C0AAA-44D8-459A-B5DC-89B663D1A9F2}"/>
                </a:ext>
              </a:extLst>
            </p:cNvPr>
            <p:cNvSpPr>
              <a:spLocks/>
            </p:cNvSpPr>
            <p:nvPr/>
          </p:nvSpPr>
          <p:spPr bwMode="auto">
            <a:xfrm>
              <a:off x="4928" y="3735"/>
              <a:ext cx="73" cy="90"/>
            </a:xfrm>
            <a:custGeom>
              <a:avLst/>
              <a:gdLst>
                <a:gd name="T0" fmla="*/ 10 w 95"/>
                <a:gd name="T1" fmla="*/ 107 h 116"/>
                <a:gd name="T2" fmla="*/ 66 w 95"/>
                <a:gd name="T3" fmla="*/ 72 h 116"/>
                <a:gd name="T4" fmla="*/ 84 w 95"/>
                <a:gd name="T5" fmla="*/ 8 h 116"/>
                <a:gd name="T6" fmla="*/ 29 w 95"/>
                <a:gd name="T7" fmla="*/ 44 h 116"/>
                <a:gd name="T8" fmla="*/ 10 w 95"/>
                <a:gd name="T9" fmla="*/ 107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116">
                  <a:moveTo>
                    <a:pt x="10" y="107"/>
                  </a:moveTo>
                  <a:cubicBezTo>
                    <a:pt x="20" y="116"/>
                    <a:pt x="45" y="101"/>
                    <a:pt x="66" y="72"/>
                  </a:cubicBezTo>
                  <a:cubicBezTo>
                    <a:pt x="87" y="45"/>
                    <a:pt x="95" y="15"/>
                    <a:pt x="84" y="8"/>
                  </a:cubicBezTo>
                  <a:cubicBezTo>
                    <a:pt x="74" y="0"/>
                    <a:pt x="49" y="16"/>
                    <a:pt x="29" y="44"/>
                  </a:cubicBezTo>
                  <a:cubicBezTo>
                    <a:pt x="9" y="71"/>
                    <a:pt x="0" y="100"/>
                    <a:pt x="10" y="107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247">
              <a:extLst>
                <a:ext uri="{FF2B5EF4-FFF2-40B4-BE49-F238E27FC236}">
                  <a16:creationId xmlns:a16="http://schemas.microsoft.com/office/drawing/2014/main" xmlns="" id="{1CC78BC6-ACB1-4F2A-867E-FD22185EA81F}"/>
                </a:ext>
              </a:extLst>
            </p:cNvPr>
            <p:cNvSpPr>
              <a:spLocks/>
            </p:cNvSpPr>
            <p:nvPr/>
          </p:nvSpPr>
          <p:spPr bwMode="auto">
            <a:xfrm>
              <a:off x="3882" y="4366"/>
              <a:ext cx="112" cy="44"/>
            </a:xfrm>
            <a:custGeom>
              <a:avLst/>
              <a:gdLst>
                <a:gd name="T0" fmla="*/ 1 w 145"/>
                <a:gd name="T1" fmla="*/ 37 h 57"/>
                <a:gd name="T2" fmla="*/ 76 w 145"/>
                <a:gd name="T3" fmla="*/ 52 h 57"/>
                <a:gd name="T4" fmla="*/ 143 w 145"/>
                <a:gd name="T5" fmla="*/ 17 h 57"/>
                <a:gd name="T6" fmla="*/ 69 w 145"/>
                <a:gd name="T7" fmla="*/ 5 h 57"/>
                <a:gd name="T8" fmla="*/ 1 w 145"/>
                <a:gd name="T9" fmla="*/ 3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5" h="57">
                  <a:moveTo>
                    <a:pt x="1" y="37"/>
                  </a:moveTo>
                  <a:cubicBezTo>
                    <a:pt x="3" y="50"/>
                    <a:pt x="37" y="57"/>
                    <a:pt x="76" y="52"/>
                  </a:cubicBezTo>
                  <a:cubicBezTo>
                    <a:pt x="117" y="46"/>
                    <a:pt x="145" y="30"/>
                    <a:pt x="143" y="17"/>
                  </a:cubicBezTo>
                  <a:cubicBezTo>
                    <a:pt x="140" y="5"/>
                    <a:pt x="107" y="0"/>
                    <a:pt x="69" y="5"/>
                  </a:cubicBezTo>
                  <a:cubicBezTo>
                    <a:pt x="30" y="10"/>
                    <a:pt x="0" y="24"/>
                    <a:pt x="1" y="37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248">
              <a:extLst>
                <a:ext uri="{FF2B5EF4-FFF2-40B4-BE49-F238E27FC236}">
                  <a16:creationId xmlns:a16="http://schemas.microsoft.com/office/drawing/2014/main" xmlns="" id="{FF68C34A-ABDF-4543-A7EB-CB17D7B8158F}"/>
                </a:ext>
              </a:extLst>
            </p:cNvPr>
            <p:cNvSpPr>
              <a:spLocks/>
            </p:cNvSpPr>
            <p:nvPr/>
          </p:nvSpPr>
          <p:spPr bwMode="auto">
            <a:xfrm>
              <a:off x="3875" y="4189"/>
              <a:ext cx="62" cy="27"/>
            </a:xfrm>
            <a:custGeom>
              <a:avLst/>
              <a:gdLst>
                <a:gd name="T0" fmla="*/ 1 w 80"/>
                <a:gd name="T1" fmla="*/ 21 h 34"/>
                <a:gd name="T2" fmla="*/ 43 w 80"/>
                <a:gd name="T3" fmla="*/ 31 h 34"/>
                <a:gd name="T4" fmla="*/ 78 w 80"/>
                <a:gd name="T5" fmla="*/ 11 h 34"/>
                <a:gd name="T6" fmla="*/ 38 w 80"/>
                <a:gd name="T7" fmla="*/ 2 h 34"/>
                <a:gd name="T8" fmla="*/ 1 w 80"/>
                <a:gd name="T9" fmla="*/ 2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34">
                  <a:moveTo>
                    <a:pt x="1" y="21"/>
                  </a:moveTo>
                  <a:cubicBezTo>
                    <a:pt x="2" y="29"/>
                    <a:pt x="21" y="34"/>
                    <a:pt x="43" y="31"/>
                  </a:cubicBezTo>
                  <a:cubicBezTo>
                    <a:pt x="65" y="28"/>
                    <a:pt x="80" y="19"/>
                    <a:pt x="78" y="11"/>
                  </a:cubicBezTo>
                  <a:cubicBezTo>
                    <a:pt x="77" y="3"/>
                    <a:pt x="59" y="0"/>
                    <a:pt x="38" y="2"/>
                  </a:cubicBezTo>
                  <a:cubicBezTo>
                    <a:pt x="16" y="5"/>
                    <a:pt x="0" y="14"/>
                    <a:pt x="1" y="21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249">
              <a:extLst>
                <a:ext uri="{FF2B5EF4-FFF2-40B4-BE49-F238E27FC236}">
                  <a16:creationId xmlns:a16="http://schemas.microsoft.com/office/drawing/2014/main" xmlns="" id="{24BC1D99-1B05-4B4F-BA5F-4BAEF2D7E28F}"/>
                </a:ext>
              </a:extLst>
            </p:cNvPr>
            <p:cNvSpPr>
              <a:spLocks/>
            </p:cNvSpPr>
            <p:nvPr/>
          </p:nvSpPr>
          <p:spPr bwMode="auto">
            <a:xfrm>
              <a:off x="5018" y="2824"/>
              <a:ext cx="542" cy="1341"/>
            </a:xfrm>
            <a:custGeom>
              <a:avLst/>
              <a:gdLst>
                <a:gd name="T0" fmla="*/ 0 w 701"/>
                <a:gd name="T1" fmla="*/ 1733 h 1736"/>
                <a:gd name="T2" fmla="*/ 2 w 701"/>
                <a:gd name="T3" fmla="*/ 1736 h 1736"/>
                <a:gd name="T4" fmla="*/ 193 w 701"/>
                <a:gd name="T5" fmla="*/ 1518 h 1736"/>
                <a:gd name="T6" fmla="*/ 280 w 701"/>
                <a:gd name="T7" fmla="*/ 1589 h 1736"/>
                <a:gd name="T8" fmla="*/ 687 w 701"/>
                <a:gd name="T9" fmla="*/ 847 h 1736"/>
                <a:gd name="T10" fmla="*/ 538 w 701"/>
                <a:gd name="T11" fmla="*/ 789 h 1736"/>
                <a:gd name="T12" fmla="*/ 701 w 701"/>
                <a:gd name="T13" fmla="*/ 0 h 1736"/>
                <a:gd name="T14" fmla="*/ 697 w 701"/>
                <a:gd name="T15" fmla="*/ 0 h 1736"/>
                <a:gd name="T16" fmla="*/ 530 w 701"/>
                <a:gd name="T17" fmla="*/ 799 h 1736"/>
                <a:gd name="T18" fmla="*/ 679 w 701"/>
                <a:gd name="T19" fmla="*/ 858 h 1736"/>
                <a:gd name="T20" fmla="*/ 284 w 701"/>
                <a:gd name="T21" fmla="*/ 1577 h 1736"/>
                <a:gd name="T22" fmla="*/ 198 w 701"/>
                <a:gd name="T23" fmla="*/ 1506 h 1736"/>
                <a:gd name="T24" fmla="*/ 0 w 701"/>
                <a:gd name="T25" fmla="*/ 1733 h 1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01" h="1736">
                  <a:moveTo>
                    <a:pt x="0" y="1733"/>
                  </a:moveTo>
                  <a:cubicBezTo>
                    <a:pt x="0" y="1734"/>
                    <a:pt x="2" y="1735"/>
                    <a:pt x="2" y="1736"/>
                  </a:cubicBezTo>
                  <a:cubicBezTo>
                    <a:pt x="70" y="1667"/>
                    <a:pt x="134" y="1594"/>
                    <a:pt x="193" y="1518"/>
                  </a:cubicBezTo>
                  <a:cubicBezTo>
                    <a:pt x="222" y="1542"/>
                    <a:pt x="251" y="1565"/>
                    <a:pt x="280" y="1589"/>
                  </a:cubicBezTo>
                  <a:cubicBezTo>
                    <a:pt x="453" y="1365"/>
                    <a:pt x="589" y="1114"/>
                    <a:pt x="687" y="847"/>
                  </a:cubicBezTo>
                  <a:cubicBezTo>
                    <a:pt x="638" y="828"/>
                    <a:pt x="587" y="808"/>
                    <a:pt x="538" y="789"/>
                  </a:cubicBezTo>
                  <a:cubicBezTo>
                    <a:pt x="630" y="536"/>
                    <a:pt x="685" y="269"/>
                    <a:pt x="701" y="0"/>
                  </a:cubicBezTo>
                  <a:cubicBezTo>
                    <a:pt x="700" y="0"/>
                    <a:pt x="698" y="0"/>
                    <a:pt x="697" y="0"/>
                  </a:cubicBezTo>
                  <a:cubicBezTo>
                    <a:pt x="680" y="273"/>
                    <a:pt x="624" y="543"/>
                    <a:pt x="530" y="799"/>
                  </a:cubicBezTo>
                  <a:cubicBezTo>
                    <a:pt x="579" y="819"/>
                    <a:pt x="629" y="839"/>
                    <a:pt x="679" y="858"/>
                  </a:cubicBezTo>
                  <a:cubicBezTo>
                    <a:pt x="583" y="1116"/>
                    <a:pt x="451" y="1360"/>
                    <a:pt x="284" y="1577"/>
                  </a:cubicBezTo>
                  <a:cubicBezTo>
                    <a:pt x="255" y="1553"/>
                    <a:pt x="227" y="1529"/>
                    <a:pt x="198" y="1506"/>
                  </a:cubicBezTo>
                  <a:cubicBezTo>
                    <a:pt x="136" y="1586"/>
                    <a:pt x="70" y="1661"/>
                    <a:pt x="0" y="1733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250">
              <a:extLst>
                <a:ext uri="{FF2B5EF4-FFF2-40B4-BE49-F238E27FC236}">
                  <a16:creationId xmlns:a16="http://schemas.microsoft.com/office/drawing/2014/main" xmlns="" id="{6C7B1F41-4FB3-4686-B2FF-405B66E7A4C1}"/>
                </a:ext>
              </a:extLst>
            </p:cNvPr>
            <p:cNvSpPr>
              <a:spLocks/>
            </p:cNvSpPr>
            <p:nvPr/>
          </p:nvSpPr>
          <p:spPr bwMode="auto">
            <a:xfrm>
              <a:off x="5549" y="2799"/>
              <a:ext cx="18" cy="51"/>
            </a:xfrm>
            <a:custGeom>
              <a:avLst/>
              <a:gdLst>
                <a:gd name="T0" fmla="*/ 9 w 23"/>
                <a:gd name="T1" fmla="*/ 66 h 66"/>
                <a:gd name="T2" fmla="*/ 22 w 23"/>
                <a:gd name="T3" fmla="*/ 33 h 66"/>
                <a:gd name="T4" fmla="*/ 13 w 23"/>
                <a:gd name="T5" fmla="*/ 0 h 66"/>
                <a:gd name="T6" fmla="*/ 1 w 23"/>
                <a:gd name="T7" fmla="*/ 33 h 66"/>
                <a:gd name="T8" fmla="*/ 9 w 23"/>
                <a:gd name="T9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66">
                  <a:moveTo>
                    <a:pt x="9" y="66"/>
                  </a:moveTo>
                  <a:cubicBezTo>
                    <a:pt x="16" y="66"/>
                    <a:pt x="21" y="52"/>
                    <a:pt x="22" y="33"/>
                  </a:cubicBezTo>
                  <a:cubicBezTo>
                    <a:pt x="23" y="16"/>
                    <a:pt x="20" y="1"/>
                    <a:pt x="13" y="0"/>
                  </a:cubicBezTo>
                  <a:cubicBezTo>
                    <a:pt x="8" y="0"/>
                    <a:pt x="2" y="15"/>
                    <a:pt x="1" y="33"/>
                  </a:cubicBezTo>
                  <a:cubicBezTo>
                    <a:pt x="0" y="50"/>
                    <a:pt x="4" y="65"/>
                    <a:pt x="9" y="66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251">
              <a:extLst>
                <a:ext uri="{FF2B5EF4-FFF2-40B4-BE49-F238E27FC236}">
                  <a16:creationId xmlns:a16="http://schemas.microsoft.com/office/drawing/2014/main" xmlns="" id="{1A8BC3F0-B288-475F-989A-374F17CA9AF9}"/>
                </a:ext>
              </a:extLst>
            </p:cNvPr>
            <p:cNvSpPr>
              <a:spLocks/>
            </p:cNvSpPr>
            <p:nvPr/>
          </p:nvSpPr>
          <p:spPr bwMode="auto">
            <a:xfrm>
              <a:off x="5418" y="3410"/>
              <a:ext cx="26" cy="50"/>
            </a:xfrm>
            <a:custGeom>
              <a:avLst/>
              <a:gdLst>
                <a:gd name="T0" fmla="*/ 6 w 33"/>
                <a:gd name="T1" fmla="*/ 63 h 65"/>
                <a:gd name="T2" fmla="*/ 27 w 33"/>
                <a:gd name="T3" fmla="*/ 35 h 65"/>
                <a:gd name="T4" fmla="*/ 28 w 33"/>
                <a:gd name="T5" fmla="*/ 2 h 65"/>
                <a:gd name="T6" fmla="*/ 7 w 33"/>
                <a:gd name="T7" fmla="*/ 28 h 65"/>
                <a:gd name="T8" fmla="*/ 6 w 33"/>
                <a:gd name="T9" fmla="*/ 6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65">
                  <a:moveTo>
                    <a:pt x="6" y="63"/>
                  </a:moveTo>
                  <a:cubicBezTo>
                    <a:pt x="11" y="65"/>
                    <a:pt x="21" y="53"/>
                    <a:pt x="27" y="35"/>
                  </a:cubicBezTo>
                  <a:cubicBezTo>
                    <a:pt x="33" y="19"/>
                    <a:pt x="33" y="4"/>
                    <a:pt x="28" y="2"/>
                  </a:cubicBezTo>
                  <a:cubicBezTo>
                    <a:pt x="22" y="0"/>
                    <a:pt x="14" y="12"/>
                    <a:pt x="7" y="28"/>
                  </a:cubicBezTo>
                  <a:cubicBezTo>
                    <a:pt x="1" y="45"/>
                    <a:pt x="0" y="60"/>
                    <a:pt x="6" y="63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252">
              <a:extLst>
                <a:ext uri="{FF2B5EF4-FFF2-40B4-BE49-F238E27FC236}">
                  <a16:creationId xmlns:a16="http://schemas.microsoft.com/office/drawing/2014/main" xmlns="" id="{FE3FF630-E265-4EAD-BF0C-D7FCA745EB72}"/>
                </a:ext>
              </a:extLst>
            </p:cNvPr>
            <p:cNvSpPr>
              <a:spLocks/>
            </p:cNvSpPr>
            <p:nvPr/>
          </p:nvSpPr>
          <p:spPr bwMode="auto">
            <a:xfrm>
              <a:off x="5005" y="4144"/>
              <a:ext cx="34" cy="35"/>
            </a:xfrm>
            <a:custGeom>
              <a:avLst/>
              <a:gdLst>
                <a:gd name="T0" fmla="*/ 3 w 44"/>
                <a:gd name="T1" fmla="*/ 42 h 45"/>
                <a:gd name="T2" fmla="*/ 28 w 44"/>
                <a:gd name="T3" fmla="*/ 29 h 45"/>
                <a:gd name="T4" fmla="*/ 40 w 44"/>
                <a:gd name="T5" fmla="*/ 4 h 45"/>
                <a:gd name="T6" fmla="*/ 16 w 44"/>
                <a:gd name="T7" fmla="*/ 16 h 45"/>
                <a:gd name="T8" fmla="*/ 3 w 44"/>
                <a:gd name="T9" fmla="*/ 4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45">
                  <a:moveTo>
                    <a:pt x="3" y="42"/>
                  </a:moveTo>
                  <a:cubicBezTo>
                    <a:pt x="6" y="45"/>
                    <a:pt x="17" y="40"/>
                    <a:pt x="28" y="29"/>
                  </a:cubicBezTo>
                  <a:cubicBezTo>
                    <a:pt x="38" y="19"/>
                    <a:pt x="44" y="7"/>
                    <a:pt x="40" y="4"/>
                  </a:cubicBezTo>
                  <a:cubicBezTo>
                    <a:pt x="37" y="0"/>
                    <a:pt x="26" y="6"/>
                    <a:pt x="16" y="16"/>
                  </a:cubicBezTo>
                  <a:cubicBezTo>
                    <a:pt x="6" y="26"/>
                    <a:pt x="0" y="38"/>
                    <a:pt x="3" y="42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253">
              <a:extLst>
                <a:ext uri="{FF2B5EF4-FFF2-40B4-BE49-F238E27FC236}">
                  <a16:creationId xmlns:a16="http://schemas.microsoft.com/office/drawing/2014/main" xmlns="" id="{84788050-3418-43D9-9CAD-C43D1E285415}"/>
                </a:ext>
              </a:extLst>
            </p:cNvPr>
            <p:cNvSpPr>
              <a:spLocks/>
            </p:cNvSpPr>
            <p:nvPr/>
          </p:nvSpPr>
          <p:spPr bwMode="auto">
            <a:xfrm>
              <a:off x="5534" y="3453"/>
              <a:ext cx="26" cy="53"/>
            </a:xfrm>
            <a:custGeom>
              <a:avLst/>
              <a:gdLst>
                <a:gd name="T0" fmla="*/ 6 w 34"/>
                <a:gd name="T1" fmla="*/ 66 h 69"/>
                <a:gd name="T2" fmla="*/ 27 w 34"/>
                <a:gd name="T3" fmla="*/ 38 h 69"/>
                <a:gd name="T4" fmla="*/ 29 w 34"/>
                <a:gd name="T5" fmla="*/ 3 h 69"/>
                <a:gd name="T6" fmla="*/ 8 w 34"/>
                <a:gd name="T7" fmla="*/ 31 h 69"/>
                <a:gd name="T8" fmla="*/ 6 w 34"/>
                <a:gd name="T9" fmla="*/ 66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69">
                  <a:moveTo>
                    <a:pt x="6" y="66"/>
                  </a:moveTo>
                  <a:cubicBezTo>
                    <a:pt x="11" y="69"/>
                    <a:pt x="21" y="56"/>
                    <a:pt x="27" y="38"/>
                  </a:cubicBezTo>
                  <a:cubicBezTo>
                    <a:pt x="34" y="21"/>
                    <a:pt x="34" y="5"/>
                    <a:pt x="29" y="3"/>
                  </a:cubicBezTo>
                  <a:cubicBezTo>
                    <a:pt x="23" y="0"/>
                    <a:pt x="14" y="13"/>
                    <a:pt x="8" y="31"/>
                  </a:cubicBezTo>
                  <a:cubicBezTo>
                    <a:pt x="1" y="49"/>
                    <a:pt x="0" y="64"/>
                    <a:pt x="6" y="66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254">
              <a:extLst>
                <a:ext uri="{FF2B5EF4-FFF2-40B4-BE49-F238E27FC236}">
                  <a16:creationId xmlns:a16="http://schemas.microsoft.com/office/drawing/2014/main" xmlns="" id="{39C7716B-779C-44D0-87AA-60E693C32C7B}"/>
                </a:ext>
              </a:extLst>
            </p:cNvPr>
            <p:cNvSpPr>
              <a:spLocks/>
            </p:cNvSpPr>
            <p:nvPr/>
          </p:nvSpPr>
          <p:spPr bwMode="auto">
            <a:xfrm>
              <a:off x="5214" y="4026"/>
              <a:ext cx="39" cy="48"/>
            </a:xfrm>
            <a:custGeom>
              <a:avLst/>
              <a:gdLst>
                <a:gd name="T0" fmla="*/ 5 w 51"/>
                <a:gd name="T1" fmla="*/ 57 h 62"/>
                <a:gd name="T2" fmla="*/ 34 w 51"/>
                <a:gd name="T3" fmla="*/ 38 h 62"/>
                <a:gd name="T4" fmla="*/ 47 w 51"/>
                <a:gd name="T5" fmla="*/ 3 h 62"/>
                <a:gd name="T6" fmla="*/ 17 w 51"/>
                <a:gd name="T7" fmla="*/ 23 h 62"/>
                <a:gd name="T8" fmla="*/ 5 w 51"/>
                <a:gd name="T9" fmla="*/ 57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62">
                  <a:moveTo>
                    <a:pt x="5" y="57"/>
                  </a:moveTo>
                  <a:cubicBezTo>
                    <a:pt x="9" y="62"/>
                    <a:pt x="23" y="52"/>
                    <a:pt x="34" y="38"/>
                  </a:cubicBezTo>
                  <a:cubicBezTo>
                    <a:pt x="46" y="22"/>
                    <a:pt x="51" y="7"/>
                    <a:pt x="47" y="3"/>
                  </a:cubicBezTo>
                  <a:cubicBezTo>
                    <a:pt x="43" y="0"/>
                    <a:pt x="29" y="9"/>
                    <a:pt x="17" y="23"/>
                  </a:cubicBezTo>
                  <a:cubicBezTo>
                    <a:pt x="7" y="38"/>
                    <a:pt x="0" y="54"/>
                    <a:pt x="5" y="57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255">
              <a:extLst>
                <a:ext uri="{FF2B5EF4-FFF2-40B4-BE49-F238E27FC236}">
                  <a16:creationId xmlns:a16="http://schemas.microsoft.com/office/drawing/2014/main" xmlns="" id="{D6DDF0B1-BAA0-4323-B50A-2A522FC64A51}"/>
                </a:ext>
              </a:extLst>
            </p:cNvPr>
            <p:cNvSpPr>
              <a:spLocks/>
            </p:cNvSpPr>
            <p:nvPr/>
          </p:nvSpPr>
          <p:spPr bwMode="auto">
            <a:xfrm>
              <a:off x="5156" y="3981"/>
              <a:ext cx="24" cy="28"/>
            </a:xfrm>
            <a:custGeom>
              <a:avLst/>
              <a:gdLst>
                <a:gd name="T0" fmla="*/ 3 w 31"/>
                <a:gd name="T1" fmla="*/ 34 h 36"/>
                <a:gd name="T2" fmla="*/ 21 w 31"/>
                <a:gd name="T3" fmla="*/ 22 h 36"/>
                <a:gd name="T4" fmla="*/ 28 w 31"/>
                <a:gd name="T5" fmla="*/ 2 h 36"/>
                <a:gd name="T6" fmla="*/ 11 w 31"/>
                <a:gd name="T7" fmla="*/ 14 h 36"/>
                <a:gd name="T8" fmla="*/ 3 w 31"/>
                <a:gd name="T9" fmla="*/ 3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6">
                  <a:moveTo>
                    <a:pt x="3" y="34"/>
                  </a:moveTo>
                  <a:cubicBezTo>
                    <a:pt x="6" y="36"/>
                    <a:pt x="15" y="31"/>
                    <a:pt x="21" y="22"/>
                  </a:cubicBezTo>
                  <a:cubicBezTo>
                    <a:pt x="28" y="13"/>
                    <a:pt x="31" y="4"/>
                    <a:pt x="28" y="2"/>
                  </a:cubicBezTo>
                  <a:cubicBezTo>
                    <a:pt x="25" y="0"/>
                    <a:pt x="17" y="4"/>
                    <a:pt x="11" y="14"/>
                  </a:cubicBezTo>
                  <a:cubicBezTo>
                    <a:pt x="4" y="22"/>
                    <a:pt x="0" y="31"/>
                    <a:pt x="3" y="34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256">
              <a:extLst>
                <a:ext uri="{FF2B5EF4-FFF2-40B4-BE49-F238E27FC236}">
                  <a16:creationId xmlns:a16="http://schemas.microsoft.com/office/drawing/2014/main" xmlns="" id="{61C4FB50-23B2-4B1A-B767-192DF47893B9}"/>
                </a:ext>
              </a:extLst>
            </p:cNvPr>
            <p:cNvSpPr>
              <a:spLocks/>
            </p:cNvSpPr>
            <p:nvPr/>
          </p:nvSpPr>
          <p:spPr bwMode="auto">
            <a:xfrm>
              <a:off x="3997" y="3433"/>
              <a:ext cx="796" cy="645"/>
            </a:xfrm>
            <a:custGeom>
              <a:avLst/>
              <a:gdLst>
                <a:gd name="T0" fmla="*/ 1031 w 1031"/>
                <a:gd name="T1" fmla="*/ 1 h 836"/>
                <a:gd name="T2" fmla="*/ 1028 w 1031"/>
                <a:gd name="T3" fmla="*/ 0 h 836"/>
                <a:gd name="T4" fmla="*/ 922 w 1031"/>
                <a:gd name="T5" fmla="*/ 166 h 836"/>
                <a:gd name="T6" fmla="*/ 833 w 1031"/>
                <a:gd name="T7" fmla="*/ 97 h 836"/>
                <a:gd name="T8" fmla="*/ 462 w 1031"/>
                <a:gd name="T9" fmla="*/ 459 h 836"/>
                <a:gd name="T10" fmla="*/ 554 w 1031"/>
                <a:gd name="T11" fmla="*/ 594 h 836"/>
                <a:gd name="T12" fmla="*/ 0 w 1031"/>
                <a:gd name="T13" fmla="*/ 832 h 836"/>
                <a:gd name="T14" fmla="*/ 1 w 1031"/>
                <a:gd name="T15" fmla="*/ 836 h 836"/>
                <a:gd name="T16" fmla="*/ 563 w 1031"/>
                <a:gd name="T17" fmla="*/ 593 h 836"/>
                <a:gd name="T18" fmla="*/ 472 w 1031"/>
                <a:gd name="T19" fmla="*/ 458 h 836"/>
                <a:gd name="T20" fmla="*/ 832 w 1031"/>
                <a:gd name="T21" fmla="*/ 105 h 836"/>
                <a:gd name="T22" fmla="*/ 920 w 1031"/>
                <a:gd name="T23" fmla="*/ 175 h 836"/>
                <a:gd name="T24" fmla="*/ 1031 w 1031"/>
                <a:gd name="T25" fmla="*/ 1 h 8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31" h="836">
                  <a:moveTo>
                    <a:pt x="1031" y="1"/>
                  </a:moveTo>
                  <a:cubicBezTo>
                    <a:pt x="1031" y="0"/>
                    <a:pt x="1029" y="0"/>
                    <a:pt x="1028" y="0"/>
                  </a:cubicBezTo>
                  <a:cubicBezTo>
                    <a:pt x="996" y="57"/>
                    <a:pt x="960" y="112"/>
                    <a:pt x="922" y="166"/>
                  </a:cubicBezTo>
                  <a:cubicBezTo>
                    <a:pt x="892" y="143"/>
                    <a:pt x="863" y="120"/>
                    <a:pt x="833" y="97"/>
                  </a:cubicBezTo>
                  <a:cubicBezTo>
                    <a:pt x="732" y="236"/>
                    <a:pt x="608" y="359"/>
                    <a:pt x="462" y="459"/>
                  </a:cubicBezTo>
                  <a:cubicBezTo>
                    <a:pt x="493" y="504"/>
                    <a:pt x="524" y="548"/>
                    <a:pt x="554" y="594"/>
                  </a:cubicBezTo>
                  <a:cubicBezTo>
                    <a:pt x="392" y="703"/>
                    <a:pt x="207" y="786"/>
                    <a:pt x="0" y="832"/>
                  </a:cubicBezTo>
                  <a:cubicBezTo>
                    <a:pt x="0" y="834"/>
                    <a:pt x="1" y="835"/>
                    <a:pt x="1" y="836"/>
                  </a:cubicBezTo>
                  <a:cubicBezTo>
                    <a:pt x="212" y="789"/>
                    <a:pt x="399" y="705"/>
                    <a:pt x="563" y="593"/>
                  </a:cubicBezTo>
                  <a:cubicBezTo>
                    <a:pt x="532" y="547"/>
                    <a:pt x="502" y="503"/>
                    <a:pt x="472" y="458"/>
                  </a:cubicBezTo>
                  <a:cubicBezTo>
                    <a:pt x="611" y="361"/>
                    <a:pt x="733" y="240"/>
                    <a:pt x="832" y="105"/>
                  </a:cubicBezTo>
                  <a:cubicBezTo>
                    <a:pt x="861" y="128"/>
                    <a:pt x="890" y="151"/>
                    <a:pt x="920" y="175"/>
                  </a:cubicBezTo>
                  <a:cubicBezTo>
                    <a:pt x="960" y="119"/>
                    <a:pt x="998" y="61"/>
                    <a:pt x="1031" y="1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257">
              <a:extLst>
                <a:ext uri="{FF2B5EF4-FFF2-40B4-BE49-F238E27FC236}">
                  <a16:creationId xmlns:a16="http://schemas.microsoft.com/office/drawing/2014/main" xmlns="" id="{27A2733C-C979-4F9D-86A4-1359732502C9}"/>
                </a:ext>
              </a:extLst>
            </p:cNvPr>
            <p:cNvSpPr>
              <a:spLocks/>
            </p:cNvSpPr>
            <p:nvPr/>
          </p:nvSpPr>
          <p:spPr bwMode="auto">
            <a:xfrm>
              <a:off x="3977" y="4066"/>
              <a:ext cx="41" cy="21"/>
            </a:xfrm>
            <a:custGeom>
              <a:avLst/>
              <a:gdLst>
                <a:gd name="T0" fmla="*/ 52 w 53"/>
                <a:gd name="T1" fmla="*/ 9 h 28"/>
                <a:gd name="T2" fmla="*/ 24 w 53"/>
                <a:gd name="T3" fmla="*/ 4 h 28"/>
                <a:gd name="T4" fmla="*/ 2 w 53"/>
                <a:gd name="T5" fmla="*/ 20 h 28"/>
                <a:gd name="T6" fmla="*/ 30 w 53"/>
                <a:gd name="T7" fmla="*/ 24 h 28"/>
                <a:gd name="T8" fmla="*/ 52 w 53"/>
                <a:gd name="T9" fmla="*/ 9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28">
                  <a:moveTo>
                    <a:pt x="52" y="9"/>
                  </a:moveTo>
                  <a:cubicBezTo>
                    <a:pt x="50" y="2"/>
                    <a:pt x="38" y="0"/>
                    <a:pt x="24" y="4"/>
                  </a:cubicBezTo>
                  <a:cubicBezTo>
                    <a:pt x="11" y="8"/>
                    <a:pt x="0" y="14"/>
                    <a:pt x="2" y="20"/>
                  </a:cubicBezTo>
                  <a:cubicBezTo>
                    <a:pt x="3" y="26"/>
                    <a:pt x="16" y="28"/>
                    <a:pt x="30" y="24"/>
                  </a:cubicBezTo>
                  <a:cubicBezTo>
                    <a:pt x="43" y="22"/>
                    <a:pt x="53" y="15"/>
                    <a:pt x="52" y="9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258">
              <a:extLst>
                <a:ext uri="{FF2B5EF4-FFF2-40B4-BE49-F238E27FC236}">
                  <a16:creationId xmlns:a16="http://schemas.microsoft.com/office/drawing/2014/main" xmlns="" id="{9C0C9E18-2F70-455E-9B4E-777EE6F281F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08" y="3878"/>
              <a:ext cx="35" cy="28"/>
            </a:xfrm>
            <a:custGeom>
              <a:avLst/>
              <a:gdLst>
                <a:gd name="T0" fmla="*/ 42 w 45"/>
                <a:gd name="T1" fmla="*/ 5 h 36"/>
                <a:gd name="T2" fmla="*/ 17 w 45"/>
                <a:gd name="T3" fmla="*/ 9 h 36"/>
                <a:gd name="T4" fmla="*/ 3 w 45"/>
                <a:gd name="T5" fmla="*/ 31 h 36"/>
                <a:gd name="T6" fmla="*/ 29 w 45"/>
                <a:gd name="T7" fmla="*/ 27 h 36"/>
                <a:gd name="T8" fmla="*/ 42 w 45"/>
                <a:gd name="T9" fmla="*/ 5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36">
                  <a:moveTo>
                    <a:pt x="42" y="5"/>
                  </a:moveTo>
                  <a:cubicBezTo>
                    <a:pt x="38" y="0"/>
                    <a:pt x="27" y="2"/>
                    <a:pt x="17" y="9"/>
                  </a:cubicBezTo>
                  <a:cubicBezTo>
                    <a:pt x="6" y="16"/>
                    <a:pt x="0" y="26"/>
                    <a:pt x="3" y="31"/>
                  </a:cubicBezTo>
                  <a:cubicBezTo>
                    <a:pt x="7" y="36"/>
                    <a:pt x="18" y="34"/>
                    <a:pt x="29" y="27"/>
                  </a:cubicBezTo>
                  <a:cubicBezTo>
                    <a:pt x="39" y="20"/>
                    <a:pt x="45" y="10"/>
                    <a:pt x="42" y="5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259">
              <a:extLst>
                <a:ext uri="{FF2B5EF4-FFF2-40B4-BE49-F238E27FC236}">
                  <a16:creationId xmlns:a16="http://schemas.microsoft.com/office/drawing/2014/main" xmlns="" id="{D4822D19-9522-472A-9CC5-C9F916666F6F}"/>
                </a:ext>
              </a:extLst>
            </p:cNvPr>
            <p:cNvSpPr>
              <a:spLocks/>
            </p:cNvSpPr>
            <p:nvPr/>
          </p:nvSpPr>
          <p:spPr bwMode="auto">
            <a:xfrm>
              <a:off x="4781" y="3420"/>
              <a:ext cx="20" cy="29"/>
            </a:xfrm>
            <a:custGeom>
              <a:avLst/>
              <a:gdLst>
                <a:gd name="T0" fmla="*/ 21 w 25"/>
                <a:gd name="T1" fmla="*/ 3 h 37"/>
                <a:gd name="T2" fmla="*/ 6 w 25"/>
                <a:gd name="T3" fmla="*/ 14 h 37"/>
                <a:gd name="T4" fmla="*/ 4 w 25"/>
                <a:gd name="T5" fmla="*/ 35 h 37"/>
                <a:gd name="T6" fmla="*/ 19 w 25"/>
                <a:gd name="T7" fmla="*/ 24 h 37"/>
                <a:gd name="T8" fmla="*/ 21 w 25"/>
                <a:gd name="T9" fmla="*/ 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37">
                  <a:moveTo>
                    <a:pt x="21" y="3"/>
                  </a:moveTo>
                  <a:cubicBezTo>
                    <a:pt x="17" y="0"/>
                    <a:pt x="10" y="5"/>
                    <a:pt x="6" y="14"/>
                  </a:cubicBezTo>
                  <a:cubicBezTo>
                    <a:pt x="0" y="23"/>
                    <a:pt x="0" y="32"/>
                    <a:pt x="4" y="35"/>
                  </a:cubicBezTo>
                  <a:cubicBezTo>
                    <a:pt x="8" y="37"/>
                    <a:pt x="15" y="32"/>
                    <a:pt x="19" y="24"/>
                  </a:cubicBezTo>
                  <a:cubicBezTo>
                    <a:pt x="25" y="14"/>
                    <a:pt x="25" y="5"/>
                    <a:pt x="21" y="3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260">
              <a:extLst>
                <a:ext uri="{FF2B5EF4-FFF2-40B4-BE49-F238E27FC236}">
                  <a16:creationId xmlns:a16="http://schemas.microsoft.com/office/drawing/2014/main" xmlns="" id="{6F78BF9C-F79F-4AA0-896B-772D739B4E7C}"/>
                </a:ext>
              </a:extLst>
            </p:cNvPr>
            <p:cNvSpPr>
              <a:spLocks/>
            </p:cNvSpPr>
            <p:nvPr/>
          </p:nvSpPr>
          <p:spPr bwMode="auto">
            <a:xfrm>
              <a:off x="4339" y="3775"/>
              <a:ext cx="32" cy="26"/>
            </a:xfrm>
            <a:custGeom>
              <a:avLst/>
              <a:gdLst>
                <a:gd name="T0" fmla="*/ 39 w 42"/>
                <a:gd name="T1" fmla="*/ 4 h 34"/>
                <a:gd name="T2" fmla="*/ 16 w 42"/>
                <a:gd name="T3" fmla="*/ 8 h 34"/>
                <a:gd name="T4" fmla="*/ 4 w 42"/>
                <a:gd name="T5" fmla="*/ 29 h 34"/>
                <a:gd name="T6" fmla="*/ 27 w 42"/>
                <a:gd name="T7" fmla="*/ 25 h 34"/>
                <a:gd name="T8" fmla="*/ 39 w 42"/>
                <a:gd name="T9" fmla="*/ 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34">
                  <a:moveTo>
                    <a:pt x="39" y="4"/>
                  </a:moveTo>
                  <a:cubicBezTo>
                    <a:pt x="36" y="0"/>
                    <a:pt x="25" y="0"/>
                    <a:pt x="16" y="8"/>
                  </a:cubicBezTo>
                  <a:cubicBezTo>
                    <a:pt x="6" y="15"/>
                    <a:pt x="0" y="24"/>
                    <a:pt x="4" y="29"/>
                  </a:cubicBezTo>
                  <a:cubicBezTo>
                    <a:pt x="8" y="34"/>
                    <a:pt x="18" y="33"/>
                    <a:pt x="27" y="25"/>
                  </a:cubicBezTo>
                  <a:cubicBezTo>
                    <a:pt x="38" y="19"/>
                    <a:pt x="42" y="10"/>
                    <a:pt x="39" y="4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261">
              <a:extLst>
                <a:ext uri="{FF2B5EF4-FFF2-40B4-BE49-F238E27FC236}">
                  <a16:creationId xmlns:a16="http://schemas.microsoft.com/office/drawing/2014/main" xmlns="" id="{C10A6984-A5E5-459D-80A3-47EA6BBD41B1}"/>
                </a:ext>
              </a:extLst>
            </p:cNvPr>
            <p:cNvSpPr>
              <a:spLocks/>
            </p:cNvSpPr>
            <p:nvPr/>
          </p:nvSpPr>
          <p:spPr bwMode="auto">
            <a:xfrm>
              <a:off x="4627" y="3494"/>
              <a:ext cx="27" cy="31"/>
            </a:xfrm>
            <a:custGeom>
              <a:avLst/>
              <a:gdLst>
                <a:gd name="T0" fmla="*/ 30 w 35"/>
                <a:gd name="T1" fmla="*/ 3 h 41"/>
                <a:gd name="T2" fmla="*/ 10 w 35"/>
                <a:gd name="T3" fmla="*/ 13 h 41"/>
                <a:gd name="T4" fmla="*/ 6 w 35"/>
                <a:gd name="T5" fmla="*/ 37 h 41"/>
                <a:gd name="T6" fmla="*/ 26 w 35"/>
                <a:gd name="T7" fmla="*/ 26 h 41"/>
                <a:gd name="T8" fmla="*/ 30 w 35"/>
                <a:gd name="T9" fmla="*/ 3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41">
                  <a:moveTo>
                    <a:pt x="30" y="3"/>
                  </a:moveTo>
                  <a:cubicBezTo>
                    <a:pt x="26" y="0"/>
                    <a:pt x="16" y="5"/>
                    <a:pt x="10" y="13"/>
                  </a:cubicBezTo>
                  <a:cubicBezTo>
                    <a:pt x="2" y="23"/>
                    <a:pt x="0" y="33"/>
                    <a:pt x="6" y="37"/>
                  </a:cubicBezTo>
                  <a:cubicBezTo>
                    <a:pt x="10" y="41"/>
                    <a:pt x="20" y="36"/>
                    <a:pt x="26" y="26"/>
                  </a:cubicBezTo>
                  <a:cubicBezTo>
                    <a:pt x="33" y="17"/>
                    <a:pt x="35" y="6"/>
                    <a:pt x="30" y="3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262">
              <a:extLst>
                <a:ext uri="{FF2B5EF4-FFF2-40B4-BE49-F238E27FC236}">
                  <a16:creationId xmlns:a16="http://schemas.microsoft.com/office/drawing/2014/main" xmlns="" id="{5936E281-CD65-423B-A40B-3A85912F47B6}"/>
                </a:ext>
              </a:extLst>
            </p:cNvPr>
            <p:cNvSpPr>
              <a:spLocks/>
            </p:cNvSpPr>
            <p:nvPr/>
          </p:nvSpPr>
          <p:spPr bwMode="auto">
            <a:xfrm>
              <a:off x="4700" y="3551"/>
              <a:ext cx="17" cy="21"/>
            </a:xfrm>
            <a:custGeom>
              <a:avLst/>
              <a:gdLst>
                <a:gd name="T0" fmla="*/ 19 w 22"/>
                <a:gd name="T1" fmla="*/ 3 h 28"/>
                <a:gd name="T2" fmla="*/ 7 w 22"/>
                <a:gd name="T3" fmla="*/ 10 h 28"/>
                <a:gd name="T4" fmla="*/ 3 w 22"/>
                <a:gd name="T5" fmla="*/ 25 h 28"/>
                <a:gd name="T6" fmla="*/ 17 w 22"/>
                <a:gd name="T7" fmla="*/ 18 h 28"/>
                <a:gd name="T8" fmla="*/ 19 w 22"/>
                <a:gd name="T9" fmla="*/ 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8">
                  <a:moveTo>
                    <a:pt x="19" y="3"/>
                  </a:moveTo>
                  <a:cubicBezTo>
                    <a:pt x="17" y="0"/>
                    <a:pt x="10" y="4"/>
                    <a:pt x="7" y="10"/>
                  </a:cubicBezTo>
                  <a:cubicBezTo>
                    <a:pt x="2" y="16"/>
                    <a:pt x="0" y="23"/>
                    <a:pt x="3" y="25"/>
                  </a:cubicBezTo>
                  <a:cubicBezTo>
                    <a:pt x="6" y="28"/>
                    <a:pt x="12" y="24"/>
                    <a:pt x="17" y="18"/>
                  </a:cubicBezTo>
                  <a:cubicBezTo>
                    <a:pt x="21" y="12"/>
                    <a:pt x="22" y="5"/>
                    <a:pt x="19" y="3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263">
              <a:extLst>
                <a:ext uri="{FF2B5EF4-FFF2-40B4-BE49-F238E27FC236}">
                  <a16:creationId xmlns:a16="http://schemas.microsoft.com/office/drawing/2014/main" xmlns="" id="{6E7B1A11-BC79-429F-8560-658C8335FD59}"/>
                </a:ext>
              </a:extLst>
            </p:cNvPr>
            <p:cNvSpPr>
              <a:spLocks/>
            </p:cNvSpPr>
            <p:nvPr/>
          </p:nvSpPr>
          <p:spPr bwMode="auto">
            <a:xfrm>
              <a:off x="5737" y="754"/>
              <a:ext cx="831" cy="3224"/>
            </a:xfrm>
            <a:custGeom>
              <a:avLst/>
              <a:gdLst>
                <a:gd name="T0" fmla="*/ 5 w 1076"/>
                <a:gd name="T1" fmla="*/ 0 h 4175"/>
                <a:gd name="T2" fmla="*/ 0 w 1076"/>
                <a:gd name="T3" fmla="*/ 5 h 4175"/>
                <a:gd name="T4" fmla="*/ 417 w 1076"/>
                <a:gd name="T5" fmla="*/ 537 h 4175"/>
                <a:gd name="T6" fmla="*/ 268 w 1076"/>
                <a:gd name="T7" fmla="*/ 634 h 4175"/>
                <a:gd name="T8" fmla="*/ 782 w 1076"/>
                <a:gd name="T9" fmla="*/ 2314 h 4175"/>
                <a:gd name="T10" fmla="*/ 1035 w 1076"/>
                <a:gd name="T11" fmla="*/ 2295 h 4175"/>
                <a:gd name="T12" fmla="*/ 689 w 1076"/>
                <a:gd name="T13" fmla="*/ 4172 h 4175"/>
                <a:gd name="T14" fmla="*/ 695 w 1076"/>
                <a:gd name="T15" fmla="*/ 4175 h 4175"/>
                <a:gd name="T16" fmla="*/ 1041 w 1076"/>
                <a:gd name="T17" fmla="*/ 2266 h 4175"/>
                <a:gd name="T18" fmla="*/ 787 w 1076"/>
                <a:gd name="T19" fmla="*/ 2287 h 4175"/>
                <a:gd name="T20" fmla="*/ 287 w 1076"/>
                <a:gd name="T21" fmla="*/ 654 h 4175"/>
                <a:gd name="T22" fmla="*/ 437 w 1076"/>
                <a:gd name="T23" fmla="*/ 557 h 4175"/>
                <a:gd name="T24" fmla="*/ 5 w 1076"/>
                <a:gd name="T25" fmla="*/ 0 h 4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76" h="4175">
                  <a:moveTo>
                    <a:pt x="5" y="0"/>
                  </a:moveTo>
                  <a:cubicBezTo>
                    <a:pt x="3" y="2"/>
                    <a:pt x="2" y="4"/>
                    <a:pt x="0" y="5"/>
                  </a:cubicBezTo>
                  <a:cubicBezTo>
                    <a:pt x="159" y="170"/>
                    <a:pt x="298" y="348"/>
                    <a:pt x="417" y="537"/>
                  </a:cubicBezTo>
                  <a:cubicBezTo>
                    <a:pt x="367" y="569"/>
                    <a:pt x="318" y="601"/>
                    <a:pt x="268" y="634"/>
                  </a:cubicBezTo>
                  <a:cubicBezTo>
                    <a:pt x="585" y="1139"/>
                    <a:pt x="754" y="1721"/>
                    <a:pt x="782" y="2314"/>
                  </a:cubicBezTo>
                  <a:cubicBezTo>
                    <a:pt x="867" y="2307"/>
                    <a:pt x="951" y="2302"/>
                    <a:pt x="1035" y="2295"/>
                  </a:cubicBezTo>
                  <a:cubicBezTo>
                    <a:pt x="1067" y="2935"/>
                    <a:pt x="948" y="3587"/>
                    <a:pt x="689" y="4172"/>
                  </a:cubicBezTo>
                  <a:cubicBezTo>
                    <a:pt x="692" y="4174"/>
                    <a:pt x="693" y="4175"/>
                    <a:pt x="695" y="4175"/>
                  </a:cubicBezTo>
                  <a:cubicBezTo>
                    <a:pt x="957" y="3580"/>
                    <a:pt x="1076" y="2917"/>
                    <a:pt x="1041" y="2266"/>
                  </a:cubicBezTo>
                  <a:cubicBezTo>
                    <a:pt x="956" y="2273"/>
                    <a:pt x="872" y="2280"/>
                    <a:pt x="787" y="2287"/>
                  </a:cubicBezTo>
                  <a:cubicBezTo>
                    <a:pt x="755" y="1712"/>
                    <a:pt x="591" y="1146"/>
                    <a:pt x="287" y="654"/>
                  </a:cubicBezTo>
                  <a:cubicBezTo>
                    <a:pt x="338" y="622"/>
                    <a:pt x="388" y="590"/>
                    <a:pt x="437" y="557"/>
                  </a:cubicBezTo>
                  <a:cubicBezTo>
                    <a:pt x="315" y="359"/>
                    <a:pt x="171" y="172"/>
                    <a:pt x="5" y="0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264">
              <a:extLst>
                <a:ext uri="{FF2B5EF4-FFF2-40B4-BE49-F238E27FC236}">
                  <a16:creationId xmlns:a16="http://schemas.microsoft.com/office/drawing/2014/main" xmlns="" id="{D28F44A4-77EF-4AB1-A9D5-C5B8B4348367}"/>
                </a:ext>
              </a:extLst>
            </p:cNvPr>
            <p:cNvSpPr>
              <a:spLocks/>
            </p:cNvSpPr>
            <p:nvPr/>
          </p:nvSpPr>
          <p:spPr bwMode="auto">
            <a:xfrm>
              <a:off x="6240" y="3919"/>
              <a:ext cx="61" cy="115"/>
            </a:xfrm>
            <a:custGeom>
              <a:avLst/>
              <a:gdLst>
                <a:gd name="T0" fmla="*/ 70 w 79"/>
                <a:gd name="T1" fmla="*/ 4 h 149"/>
                <a:gd name="T2" fmla="*/ 24 w 79"/>
                <a:gd name="T3" fmla="*/ 68 h 149"/>
                <a:gd name="T4" fmla="*/ 8 w 79"/>
                <a:gd name="T5" fmla="*/ 145 h 149"/>
                <a:gd name="T6" fmla="*/ 55 w 79"/>
                <a:gd name="T7" fmla="*/ 82 h 149"/>
                <a:gd name="T8" fmla="*/ 70 w 79"/>
                <a:gd name="T9" fmla="*/ 4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149">
                  <a:moveTo>
                    <a:pt x="70" y="4"/>
                  </a:moveTo>
                  <a:cubicBezTo>
                    <a:pt x="62" y="0"/>
                    <a:pt x="42" y="29"/>
                    <a:pt x="24" y="68"/>
                  </a:cubicBezTo>
                  <a:cubicBezTo>
                    <a:pt x="7" y="107"/>
                    <a:pt x="0" y="142"/>
                    <a:pt x="8" y="145"/>
                  </a:cubicBezTo>
                  <a:cubicBezTo>
                    <a:pt x="17" y="149"/>
                    <a:pt x="37" y="122"/>
                    <a:pt x="55" y="82"/>
                  </a:cubicBezTo>
                  <a:cubicBezTo>
                    <a:pt x="72" y="42"/>
                    <a:pt x="79" y="8"/>
                    <a:pt x="70" y="4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265">
              <a:extLst>
                <a:ext uri="{FF2B5EF4-FFF2-40B4-BE49-F238E27FC236}">
                  <a16:creationId xmlns:a16="http://schemas.microsoft.com/office/drawing/2014/main" xmlns="" id="{2F791AF8-0776-4CCA-877C-1E4E568A9481}"/>
                </a:ext>
              </a:extLst>
            </p:cNvPr>
            <p:cNvSpPr>
              <a:spLocks/>
            </p:cNvSpPr>
            <p:nvPr/>
          </p:nvSpPr>
          <p:spPr bwMode="auto">
            <a:xfrm>
              <a:off x="6524" y="2463"/>
              <a:ext cx="30" cy="120"/>
            </a:xfrm>
            <a:custGeom>
              <a:avLst/>
              <a:gdLst>
                <a:gd name="T0" fmla="*/ 14 w 38"/>
                <a:gd name="T1" fmla="*/ 1 h 155"/>
                <a:gd name="T2" fmla="*/ 2 w 38"/>
                <a:gd name="T3" fmla="*/ 79 h 155"/>
                <a:gd name="T4" fmla="*/ 22 w 38"/>
                <a:gd name="T5" fmla="*/ 155 h 155"/>
                <a:gd name="T6" fmla="*/ 35 w 38"/>
                <a:gd name="T7" fmla="*/ 76 h 155"/>
                <a:gd name="T8" fmla="*/ 14 w 38"/>
                <a:gd name="T9" fmla="*/ 1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155">
                  <a:moveTo>
                    <a:pt x="14" y="1"/>
                  </a:moveTo>
                  <a:cubicBezTo>
                    <a:pt x="4" y="1"/>
                    <a:pt x="0" y="37"/>
                    <a:pt x="2" y="79"/>
                  </a:cubicBezTo>
                  <a:cubicBezTo>
                    <a:pt x="4" y="121"/>
                    <a:pt x="13" y="155"/>
                    <a:pt x="22" y="155"/>
                  </a:cubicBezTo>
                  <a:cubicBezTo>
                    <a:pt x="31" y="154"/>
                    <a:pt x="38" y="119"/>
                    <a:pt x="35" y="76"/>
                  </a:cubicBezTo>
                  <a:cubicBezTo>
                    <a:pt x="33" y="34"/>
                    <a:pt x="23" y="0"/>
                    <a:pt x="14" y="1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266">
              <a:extLst>
                <a:ext uri="{FF2B5EF4-FFF2-40B4-BE49-F238E27FC236}">
                  <a16:creationId xmlns:a16="http://schemas.microsoft.com/office/drawing/2014/main" xmlns="" id="{2FE2414D-D5FB-4C2B-9A9A-2CBBC3BF7421}"/>
                </a:ext>
              </a:extLst>
            </p:cNvPr>
            <p:cNvSpPr>
              <a:spLocks/>
            </p:cNvSpPr>
            <p:nvPr/>
          </p:nvSpPr>
          <p:spPr bwMode="auto">
            <a:xfrm>
              <a:off x="5705" y="723"/>
              <a:ext cx="77" cy="78"/>
            </a:xfrm>
            <a:custGeom>
              <a:avLst/>
              <a:gdLst>
                <a:gd name="T0" fmla="*/ 6 w 100"/>
                <a:gd name="T1" fmla="*/ 5 h 101"/>
                <a:gd name="T2" fmla="*/ 40 w 100"/>
                <a:gd name="T3" fmla="*/ 59 h 101"/>
                <a:gd name="T4" fmla="*/ 94 w 100"/>
                <a:gd name="T5" fmla="*/ 97 h 101"/>
                <a:gd name="T6" fmla="*/ 61 w 100"/>
                <a:gd name="T7" fmla="*/ 40 h 101"/>
                <a:gd name="T8" fmla="*/ 6 w 100"/>
                <a:gd name="T9" fmla="*/ 5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101">
                  <a:moveTo>
                    <a:pt x="6" y="5"/>
                  </a:moveTo>
                  <a:cubicBezTo>
                    <a:pt x="0" y="10"/>
                    <a:pt x="16" y="34"/>
                    <a:pt x="40" y="59"/>
                  </a:cubicBezTo>
                  <a:cubicBezTo>
                    <a:pt x="64" y="85"/>
                    <a:pt x="88" y="101"/>
                    <a:pt x="94" y="97"/>
                  </a:cubicBezTo>
                  <a:cubicBezTo>
                    <a:pt x="100" y="91"/>
                    <a:pt x="85" y="66"/>
                    <a:pt x="61" y="40"/>
                  </a:cubicBezTo>
                  <a:cubicBezTo>
                    <a:pt x="36" y="15"/>
                    <a:pt x="11" y="0"/>
                    <a:pt x="6" y="5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267">
              <a:extLst>
                <a:ext uri="{FF2B5EF4-FFF2-40B4-BE49-F238E27FC236}">
                  <a16:creationId xmlns:a16="http://schemas.microsoft.com/office/drawing/2014/main" xmlns="" id="{EA29DC16-4FEA-4E33-9ECF-7ED285EA5AC6}"/>
                </a:ext>
              </a:extLst>
            </p:cNvPr>
            <p:cNvSpPr>
              <a:spLocks/>
            </p:cNvSpPr>
            <p:nvPr/>
          </p:nvSpPr>
          <p:spPr bwMode="auto">
            <a:xfrm>
              <a:off x="6329" y="2481"/>
              <a:ext cx="29" cy="112"/>
            </a:xfrm>
            <a:custGeom>
              <a:avLst/>
              <a:gdLst>
                <a:gd name="T0" fmla="*/ 14 w 37"/>
                <a:gd name="T1" fmla="*/ 1 h 145"/>
                <a:gd name="T2" fmla="*/ 2 w 37"/>
                <a:gd name="T3" fmla="*/ 74 h 145"/>
                <a:gd name="T4" fmla="*/ 21 w 37"/>
                <a:gd name="T5" fmla="*/ 144 h 145"/>
                <a:gd name="T6" fmla="*/ 35 w 37"/>
                <a:gd name="T7" fmla="*/ 72 h 145"/>
                <a:gd name="T8" fmla="*/ 14 w 37"/>
                <a:gd name="T9" fmla="*/ 1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145">
                  <a:moveTo>
                    <a:pt x="14" y="1"/>
                  </a:moveTo>
                  <a:cubicBezTo>
                    <a:pt x="5" y="1"/>
                    <a:pt x="0" y="34"/>
                    <a:pt x="2" y="74"/>
                  </a:cubicBezTo>
                  <a:cubicBezTo>
                    <a:pt x="4" y="113"/>
                    <a:pt x="12" y="145"/>
                    <a:pt x="21" y="144"/>
                  </a:cubicBezTo>
                  <a:cubicBezTo>
                    <a:pt x="30" y="144"/>
                    <a:pt x="37" y="111"/>
                    <a:pt x="35" y="72"/>
                  </a:cubicBezTo>
                  <a:cubicBezTo>
                    <a:pt x="33" y="31"/>
                    <a:pt x="23" y="0"/>
                    <a:pt x="14" y="1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268">
              <a:extLst>
                <a:ext uri="{FF2B5EF4-FFF2-40B4-BE49-F238E27FC236}">
                  <a16:creationId xmlns:a16="http://schemas.microsoft.com/office/drawing/2014/main" xmlns="" id="{32F247E3-54F8-4265-97AE-63FDE8599B17}"/>
                </a:ext>
              </a:extLst>
            </p:cNvPr>
            <p:cNvSpPr>
              <a:spLocks/>
            </p:cNvSpPr>
            <p:nvPr/>
          </p:nvSpPr>
          <p:spPr bwMode="auto">
            <a:xfrm>
              <a:off x="5911" y="1194"/>
              <a:ext cx="71" cy="103"/>
            </a:xfrm>
            <a:custGeom>
              <a:avLst/>
              <a:gdLst>
                <a:gd name="T0" fmla="*/ 8 w 92"/>
                <a:gd name="T1" fmla="*/ 5 h 133"/>
                <a:gd name="T2" fmla="*/ 33 w 92"/>
                <a:gd name="T3" fmla="*/ 75 h 133"/>
                <a:gd name="T4" fmla="*/ 84 w 92"/>
                <a:gd name="T5" fmla="*/ 127 h 133"/>
                <a:gd name="T6" fmla="*/ 61 w 92"/>
                <a:gd name="T7" fmla="*/ 57 h 133"/>
                <a:gd name="T8" fmla="*/ 8 w 92"/>
                <a:gd name="T9" fmla="*/ 5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133">
                  <a:moveTo>
                    <a:pt x="8" y="5"/>
                  </a:moveTo>
                  <a:cubicBezTo>
                    <a:pt x="0" y="10"/>
                    <a:pt x="11" y="41"/>
                    <a:pt x="33" y="75"/>
                  </a:cubicBezTo>
                  <a:cubicBezTo>
                    <a:pt x="54" y="109"/>
                    <a:pt x="76" y="133"/>
                    <a:pt x="84" y="127"/>
                  </a:cubicBezTo>
                  <a:cubicBezTo>
                    <a:pt x="92" y="123"/>
                    <a:pt x="83" y="91"/>
                    <a:pt x="61" y="57"/>
                  </a:cubicBezTo>
                  <a:cubicBezTo>
                    <a:pt x="40" y="23"/>
                    <a:pt x="15" y="0"/>
                    <a:pt x="8" y="5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269">
              <a:extLst>
                <a:ext uri="{FF2B5EF4-FFF2-40B4-BE49-F238E27FC236}">
                  <a16:creationId xmlns:a16="http://schemas.microsoft.com/office/drawing/2014/main" xmlns="" id="{7120D980-7CC4-495E-9394-9A4C63598772}"/>
                </a:ext>
              </a:extLst>
            </p:cNvPr>
            <p:cNvSpPr>
              <a:spLocks/>
            </p:cNvSpPr>
            <p:nvPr/>
          </p:nvSpPr>
          <p:spPr bwMode="auto">
            <a:xfrm>
              <a:off x="6038" y="1138"/>
              <a:ext cx="46" cy="67"/>
            </a:xfrm>
            <a:custGeom>
              <a:avLst/>
              <a:gdLst>
                <a:gd name="T0" fmla="*/ 5 w 60"/>
                <a:gd name="T1" fmla="*/ 3 h 87"/>
                <a:gd name="T2" fmla="*/ 22 w 60"/>
                <a:gd name="T3" fmla="*/ 49 h 87"/>
                <a:gd name="T4" fmla="*/ 55 w 60"/>
                <a:gd name="T5" fmla="*/ 84 h 87"/>
                <a:gd name="T6" fmla="*/ 39 w 60"/>
                <a:gd name="T7" fmla="*/ 38 h 87"/>
                <a:gd name="T8" fmla="*/ 5 w 60"/>
                <a:gd name="T9" fmla="*/ 3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87">
                  <a:moveTo>
                    <a:pt x="5" y="3"/>
                  </a:moveTo>
                  <a:cubicBezTo>
                    <a:pt x="0" y="7"/>
                    <a:pt x="8" y="27"/>
                    <a:pt x="22" y="49"/>
                  </a:cubicBezTo>
                  <a:cubicBezTo>
                    <a:pt x="35" y="71"/>
                    <a:pt x="51" y="87"/>
                    <a:pt x="55" y="84"/>
                  </a:cubicBezTo>
                  <a:cubicBezTo>
                    <a:pt x="60" y="80"/>
                    <a:pt x="53" y="60"/>
                    <a:pt x="39" y="38"/>
                  </a:cubicBezTo>
                  <a:cubicBezTo>
                    <a:pt x="25" y="15"/>
                    <a:pt x="10" y="0"/>
                    <a:pt x="5" y="3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270">
              <a:extLst>
                <a:ext uri="{FF2B5EF4-FFF2-40B4-BE49-F238E27FC236}">
                  <a16:creationId xmlns:a16="http://schemas.microsoft.com/office/drawing/2014/main" xmlns="" id="{8272546C-446C-465A-8E91-1D66DBC48861}"/>
                </a:ext>
              </a:extLst>
            </p:cNvPr>
            <p:cNvSpPr>
              <a:spLocks/>
            </p:cNvSpPr>
            <p:nvPr/>
          </p:nvSpPr>
          <p:spPr bwMode="auto">
            <a:xfrm>
              <a:off x="5334" y="3654"/>
              <a:ext cx="932" cy="696"/>
            </a:xfrm>
            <a:custGeom>
              <a:avLst/>
              <a:gdLst>
                <a:gd name="T0" fmla="*/ 197 w 1207"/>
                <a:gd name="T1" fmla="*/ 33 h 902"/>
                <a:gd name="T2" fmla="*/ 189 w 1207"/>
                <a:gd name="T3" fmla="*/ 51 h 902"/>
                <a:gd name="T4" fmla="*/ 319 w 1207"/>
                <a:gd name="T5" fmla="*/ 119 h 902"/>
                <a:gd name="T6" fmla="*/ 0 w 1207"/>
                <a:gd name="T7" fmla="*/ 635 h 902"/>
                <a:gd name="T8" fmla="*/ 320 w 1207"/>
                <a:gd name="T9" fmla="*/ 902 h 902"/>
                <a:gd name="T10" fmla="*/ 810 w 1207"/>
                <a:gd name="T11" fmla="*/ 26 h 902"/>
                <a:gd name="T12" fmla="*/ 1197 w 1207"/>
                <a:gd name="T13" fmla="*/ 183 h 902"/>
                <a:gd name="T14" fmla="*/ 1207 w 1207"/>
                <a:gd name="T15" fmla="*/ 156 h 902"/>
                <a:gd name="T16" fmla="*/ 814 w 1207"/>
                <a:gd name="T17" fmla="*/ 0 h 902"/>
                <a:gd name="T18" fmla="*/ 331 w 1207"/>
                <a:gd name="T19" fmla="*/ 877 h 902"/>
                <a:gd name="T20" fmla="*/ 18 w 1207"/>
                <a:gd name="T21" fmla="*/ 621 h 902"/>
                <a:gd name="T22" fmla="*/ 335 w 1207"/>
                <a:gd name="T23" fmla="*/ 103 h 902"/>
                <a:gd name="T24" fmla="*/ 197 w 1207"/>
                <a:gd name="T25" fmla="*/ 33 h 9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07" h="902">
                  <a:moveTo>
                    <a:pt x="197" y="33"/>
                  </a:moveTo>
                  <a:cubicBezTo>
                    <a:pt x="195" y="39"/>
                    <a:pt x="192" y="45"/>
                    <a:pt x="189" y="51"/>
                  </a:cubicBezTo>
                  <a:cubicBezTo>
                    <a:pt x="232" y="74"/>
                    <a:pt x="276" y="97"/>
                    <a:pt x="319" y="119"/>
                  </a:cubicBezTo>
                  <a:cubicBezTo>
                    <a:pt x="231" y="302"/>
                    <a:pt x="124" y="475"/>
                    <a:pt x="0" y="635"/>
                  </a:cubicBezTo>
                  <a:cubicBezTo>
                    <a:pt x="106" y="724"/>
                    <a:pt x="213" y="813"/>
                    <a:pt x="320" y="902"/>
                  </a:cubicBezTo>
                  <a:cubicBezTo>
                    <a:pt x="527" y="638"/>
                    <a:pt x="691" y="341"/>
                    <a:pt x="810" y="26"/>
                  </a:cubicBezTo>
                  <a:cubicBezTo>
                    <a:pt x="938" y="79"/>
                    <a:pt x="1068" y="130"/>
                    <a:pt x="1197" y="183"/>
                  </a:cubicBezTo>
                  <a:cubicBezTo>
                    <a:pt x="1200" y="173"/>
                    <a:pt x="1203" y="164"/>
                    <a:pt x="1207" y="156"/>
                  </a:cubicBezTo>
                  <a:cubicBezTo>
                    <a:pt x="1076" y="104"/>
                    <a:pt x="944" y="52"/>
                    <a:pt x="814" y="0"/>
                  </a:cubicBezTo>
                  <a:cubicBezTo>
                    <a:pt x="696" y="315"/>
                    <a:pt x="535" y="613"/>
                    <a:pt x="331" y="877"/>
                  </a:cubicBezTo>
                  <a:cubicBezTo>
                    <a:pt x="227" y="791"/>
                    <a:pt x="123" y="706"/>
                    <a:pt x="18" y="621"/>
                  </a:cubicBezTo>
                  <a:cubicBezTo>
                    <a:pt x="142" y="460"/>
                    <a:pt x="247" y="286"/>
                    <a:pt x="335" y="103"/>
                  </a:cubicBezTo>
                  <a:cubicBezTo>
                    <a:pt x="289" y="80"/>
                    <a:pt x="243" y="56"/>
                    <a:pt x="197" y="33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271">
              <a:extLst>
                <a:ext uri="{FF2B5EF4-FFF2-40B4-BE49-F238E27FC236}">
                  <a16:creationId xmlns:a16="http://schemas.microsoft.com/office/drawing/2014/main" xmlns="" id="{6CF6636A-D389-4B5B-A582-BB0F6683B1B5}"/>
                </a:ext>
              </a:extLst>
            </p:cNvPr>
            <p:cNvSpPr>
              <a:spLocks/>
            </p:cNvSpPr>
            <p:nvPr/>
          </p:nvSpPr>
          <p:spPr bwMode="auto">
            <a:xfrm>
              <a:off x="6240" y="3721"/>
              <a:ext cx="53" cy="114"/>
            </a:xfrm>
            <a:custGeom>
              <a:avLst/>
              <a:gdLst>
                <a:gd name="T0" fmla="*/ 20 w 69"/>
                <a:gd name="T1" fmla="*/ 67 h 147"/>
                <a:gd name="T2" fmla="*/ 9 w 69"/>
                <a:gd name="T3" fmla="*/ 143 h 147"/>
                <a:gd name="T4" fmla="*/ 51 w 69"/>
                <a:gd name="T5" fmla="*/ 79 h 147"/>
                <a:gd name="T6" fmla="*/ 61 w 69"/>
                <a:gd name="T7" fmla="*/ 3 h 147"/>
                <a:gd name="T8" fmla="*/ 20 w 69"/>
                <a:gd name="T9" fmla="*/ 6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147">
                  <a:moveTo>
                    <a:pt x="20" y="67"/>
                  </a:moveTo>
                  <a:cubicBezTo>
                    <a:pt x="5" y="106"/>
                    <a:pt x="0" y="140"/>
                    <a:pt x="9" y="143"/>
                  </a:cubicBezTo>
                  <a:cubicBezTo>
                    <a:pt x="17" y="147"/>
                    <a:pt x="37" y="119"/>
                    <a:pt x="51" y="79"/>
                  </a:cubicBezTo>
                  <a:cubicBezTo>
                    <a:pt x="65" y="40"/>
                    <a:pt x="69" y="5"/>
                    <a:pt x="61" y="3"/>
                  </a:cubicBezTo>
                  <a:cubicBezTo>
                    <a:pt x="52" y="0"/>
                    <a:pt x="34" y="28"/>
                    <a:pt x="20" y="67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272">
              <a:extLst>
                <a:ext uri="{FF2B5EF4-FFF2-40B4-BE49-F238E27FC236}">
                  <a16:creationId xmlns:a16="http://schemas.microsoft.com/office/drawing/2014/main" xmlns="" id="{844D5FB6-6C98-4718-902E-EB568C74EA7D}"/>
                </a:ext>
              </a:extLst>
            </p:cNvPr>
            <p:cNvSpPr>
              <a:spLocks/>
            </p:cNvSpPr>
            <p:nvPr/>
          </p:nvSpPr>
          <p:spPr bwMode="auto">
            <a:xfrm>
              <a:off x="5937" y="3613"/>
              <a:ext cx="50" cy="102"/>
            </a:xfrm>
            <a:custGeom>
              <a:avLst/>
              <a:gdLst>
                <a:gd name="T0" fmla="*/ 17 w 64"/>
                <a:gd name="T1" fmla="*/ 60 h 132"/>
                <a:gd name="T2" fmla="*/ 9 w 64"/>
                <a:gd name="T3" fmla="*/ 127 h 132"/>
                <a:gd name="T4" fmla="*/ 49 w 64"/>
                <a:gd name="T5" fmla="*/ 72 h 132"/>
                <a:gd name="T6" fmla="*/ 56 w 64"/>
                <a:gd name="T7" fmla="*/ 3 h 132"/>
                <a:gd name="T8" fmla="*/ 17 w 64"/>
                <a:gd name="T9" fmla="*/ 6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132">
                  <a:moveTo>
                    <a:pt x="17" y="60"/>
                  </a:moveTo>
                  <a:cubicBezTo>
                    <a:pt x="5" y="93"/>
                    <a:pt x="0" y="124"/>
                    <a:pt x="9" y="127"/>
                  </a:cubicBezTo>
                  <a:cubicBezTo>
                    <a:pt x="18" y="132"/>
                    <a:pt x="35" y="106"/>
                    <a:pt x="49" y="72"/>
                  </a:cubicBezTo>
                  <a:cubicBezTo>
                    <a:pt x="62" y="37"/>
                    <a:pt x="64" y="6"/>
                    <a:pt x="56" y="3"/>
                  </a:cubicBezTo>
                  <a:cubicBezTo>
                    <a:pt x="47" y="0"/>
                    <a:pt x="31" y="25"/>
                    <a:pt x="17" y="60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273">
              <a:extLst>
                <a:ext uri="{FF2B5EF4-FFF2-40B4-BE49-F238E27FC236}">
                  <a16:creationId xmlns:a16="http://schemas.microsoft.com/office/drawing/2014/main" xmlns="" id="{FDDD4641-C122-48BB-98D6-3EF529955925}"/>
                </a:ext>
              </a:extLst>
            </p:cNvPr>
            <p:cNvSpPr>
              <a:spLocks/>
            </p:cNvSpPr>
            <p:nvPr/>
          </p:nvSpPr>
          <p:spPr bwMode="auto">
            <a:xfrm>
              <a:off x="5465" y="3653"/>
              <a:ext cx="39" cy="68"/>
            </a:xfrm>
            <a:custGeom>
              <a:avLst/>
              <a:gdLst>
                <a:gd name="T0" fmla="*/ 14 w 51"/>
                <a:gd name="T1" fmla="*/ 37 h 88"/>
                <a:gd name="T2" fmla="*/ 7 w 51"/>
                <a:gd name="T3" fmla="*/ 84 h 88"/>
                <a:gd name="T4" fmla="*/ 38 w 51"/>
                <a:gd name="T5" fmla="*/ 50 h 88"/>
                <a:gd name="T6" fmla="*/ 45 w 51"/>
                <a:gd name="T7" fmla="*/ 4 h 88"/>
                <a:gd name="T8" fmla="*/ 14 w 51"/>
                <a:gd name="T9" fmla="*/ 37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88">
                  <a:moveTo>
                    <a:pt x="14" y="37"/>
                  </a:moveTo>
                  <a:cubicBezTo>
                    <a:pt x="3" y="60"/>
                    <a:pt x="0" y="80"/>
                    <a:pt x="7" y="84"/>
                  </a:cubicBezTo>
                  <a:cubicBezTo>
                    <a:pt x="13" y="88"/>
                    <a:pt x="27" y="72"/>
                    <a:pt x="38" y="50"/>
                  </a:cubicBezTo>
                  <a:cubicBezTo>
                    <a:pt x="49" y="29"/>
                    <a:pt x="51" y="7"/>
                    <a:pt x="45" y="4"/>
                  </a:cubicBezTo>
                  <a:cubicBezTo>
                    <a:pt x="39" y="0"/>
                    <a:pt x="24" y="15"/>
                    <a:pt x="14" y="37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274">
              <a:extLst>
                <a:ext uri="{FF2B5EF4-FFF2-40B4-BE49-F238E27FC236}">
                  <a16:creationId xmlns:a16="http://schemas.microsoft.com/office/drawing/2014/main" xmlns="" id="{3D820BA8-6E49-4159-A09B-37F33C70EE23}"/>
                </a:ext>
              </a:extLst>
            </p:cNvPr>
            <p:cNvSpPr>
              <a:spLocks/>
            </p:cNvSpPr>
            <p:nvPr/>
          </p:nvSpPr>
          <p:spPr bwMode="auto">
            <a:xfrm>
              <a:off x="5551" y="4297"/>
              <a:ext cx="72" cy="89"/>
            </a:xfrm>
            <a:custGeom>
              <a:avLst/>
              <a:gdLst>
                <a:gd name="T0" fmla="*/ 35 w 94"/>
                <a:gd name="T1" fmla="*/ 47 h 116"/>
                <a:gd name="T2" fmla="*/ 7 w 94"/>
                <a:gd name="T3" fmla="*/ 109 h 116"/>
                <a:gd name="T4" fmla="*/ 60 w 94"/>
                <a:gd name="T5" fmla="*/ 69 h 116"/>
                <a:gd name="T6" fmla="*/ 87 w 94"/>
                <a:gd name="T7" fmla="*/ 6 h 116"/>
                <a:gd name="T8" fmla="*/ 35 w 94"/>
                <a:gd name="T9" fmla="*/ 47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116">
                  <a:moveTo>
                    <a:pt x="35" y="47"/>
                  </a:moveTo>
                  <a:cubicBezTo>
                    <a:pt x="12" y="76"/>
                    <a:pt x="0" y="103"/>
                    <a:pt x="7" y="109"/>
                  </a:cubicBezTo>
                  <a:cubicBezTo>
                    <a:pt x="13" y="116"/>
                    <a:pt x="38" y="97"/>
                    <a:pt x="60" y="69"/>
                  </a:cubicBezTo>
                  <a:cubicBezTo>
                    <a:pt x="83" y="40"/>
                    <a:pt x="94" y="11"/>
                    <a:pt x="87" y="6"/>
                  </a:cubicBezTo>
                  <a:cubicBezTo>
                    <a:pt x="80" y="0"/>
                    <a:pt x="56" y="19"/>
                    <a:pt x="35" y="47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275">
              <a:extLst>
                <a:ext uri="{FF2B5EF4-FFF2-40B4-BE49-F238E27FC236}">
                  <a16:creationId xmlns:a16="http://schemas.microsoft.com/office/drawing/2014/main" xmlns="" id="{CFAB2339-3546-4364-87D6-8C1AFB99054F}"/>
                </a:ext>
              </a:extLst>
            </p:cNvPr>
            <p:cNvSpPr>
              <a:spLocks/>
            </p:cNvSpPr>
            <p:nvPr/>
          </p:nvSpPr>
          <p:spPr bwMode="auto">
            <a:xfrm>
              <a:off x="5307" y="4097"/>
              <a:ext cx="65" cy="80"/>
            </a:xfrm>
            <a:custGeom>
              <a:avLst/>
              <a:gdLst>
                <a:gd name="T0" fmla="*/ 30 w 84"/>
                <a:gd name="T1" fmla="*/ 42 h 104"/>
                <a:gd name="T2" fmla="*/ 7 w 84"/>
                <a:gd name="T3" fmla="*/ 97 h 104"/>
                <a:gd name="T4" fmla="*/ 56 w 84"/>
                <a:gd name="T5" fmla="*/ 63 h 104"/>
                <a:gd name="T6" fmla="*/ 77 w 84"/>
                <a:gd name="T7" fmla="*/ 6 h 104"/>
                <a:gd name="T8" fmla="*/ 30 w 84"/>
                <a:gd name="T9" fmla="*/ 42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" h="104">
                  <a:moveTo>
                    <a:pt x="30" y="42"/>
                  </a:moveTo>
                  <a:cubicBezTo>
                    <a:pt x="10" y="66"/>
                    <a:pt x="0" y="91"/>
                    <a:pt x="7" y="97"/>
                  </a:cubicBezTo>
                  <a:cubicBezTo>
                    <a:pt x="14" y="104"/>
                    <a:pt x="36" y="89"/>
                    <a:pt x="56" y="63"/>
                  </a:cubicBezTo>
                  <a:cubicBezTo>
                    <a:pt x="75" y="38"/>
                    <a:pt x="84" y="12"/>
                    <a:pt x="77" y="6"/>
                  </a:cubicBezTo>
                  <a:cubicBezTo>
                    <a:pt x="70" y="0"/>
                    <a:pt x="48" y="16"/>
                    <a:pt x="30" y="42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276">
              <a:extLst>
                <a:ext uri="{FF2B5EF4-FFF2-40B4-BE49-F238E27FC236}">
                  <a16:creationId xmlns:a16="http://schemas.microsoft.com/office/drawing/2014/main" xmlns="" id="{54A404C2-9142-4104-AE9F-1F9C40C270B2}"/>
                </a:ext>
              </a:extLst>
            </p:cNvPr>
            <p:cNvSpPr>
              <a:spLocks/>
            </p:cNvSpPr>
            <p:nvPr/>
          </p:nvSpPr>
          <p:spPr bwMode="auto">
            <a:xfrm>
              <a:off x="5567" y="3716"/>
              <a:ext cx="32" cy="55"/>
            </a:xfrm>
            <a:custGeom>
              <a:avLst/>
              <a:gdLst>
                <a:gd name="T0" fmla="*/ 12 w 42"/>
                <a:gd name="T1" fmla="*/ 31 h 71"/>
                <a:gd name="T2" fmla="*/ 6 w 42"/>
                <a:gd name="T3" fmla="*/ 69 h 71"/>
                <a:gd name="T4" fmla="*/ 30 w 42"/>
                <a:gd name="T5" fmla="*/ 41 h 71"/>
                <a:gd name="T6" fmla="*/ 37 w 42"/>
                <a:gd name="T7" fmla="*/ 3 h 71"/>
                <a:gd name="T8" fmla="*/ 12 w 42"/>
                <a:gd name="T9" fmla="*/ 3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71">
                  <a:moveTo>
                    <a:pt x="12" y="31"/>
                  </a:moveTo>
                  <a:cubicBezTo>
                    <a:pt x="3" y="49"/>
                    <a:pt x="0" y="65"/>
                    <a:pt x="6" y="69"/>
                  </a:cubicBezTo>
                  <a:cubicBezTo>
                    <a:pt x="10" y="71"/>
                    <a:pt x="22" y="59"/>
                    <a:pt x="30" y="41"/>
                  </a:cubicBezTo>
                  <a:cubicBezTo>
                    <a:pt x="39" y="23"/>
                    <a:pt x="42" y="6"/>
                    <a:pt x="37" y="3"/>
                  </a:cubicBezTo>
                  <a:cubicBezTo>
                    <a:pt x="32" y="0"/>
                    <a:pt x="20" y="13"/>
                    <a:pt x="12" y="31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277">
              <a:extLst>
                <a:ext uri="{FF2B5EF4-FFF2-40B4-BE49-F238E27FC236}">
                  <a16:creationId xmlns:a16="http://schemas.microsoft.com/office/drawing/2014/main" xmlns="" id="{29F8DABA-A216-4D33-BCD4-C10229FFA712}"/>
                </a:ext>
              </a:extLst>
            </p:cNvPr>
            <p:cNvSpPr>
              <a:spLocks/>
            </p:cNvSpPr>
            <p:nvPr/>
          </p:nvSpPr>
          <p:spPr bwMode="auto">
            <a:xfrm>
              <a:off x="4200" y="3921"/>
              <a:ext cx="844" cy="556"/>
            </a:xfrm>
            <a:custGeom>
              <a:avLst/>
              <a:gdLst>
                <a:gd name="T0" fmla="*/ 322 w 1093"/>
                <a:gd name="T1" fmla="*/ 0 h 721"/>
                <a:gd name="T2" fmla="*/ 310 w 1093"/>
                <a:gd name="T3" fmla="*/ 7 h 721"/>
                <a:gd name="T4" fmla="*/ 392 w 1093"/>
                <a:gd name="T5" fmla="*/ 132 h 721"/>
                <a:gd name="T6" fmla="*/ 0 w 1093"/>
                <a:gd name="T7" fmla="*/ 330 h 721"/>
                <a:gd name="T8" fmla="*/ 150 w 1093"/>
                <a:gd name="T9" fmla="*/ 721 h 721"/>
                <a:gd name="T10" fmla="*/ 810 w 1093"/>
                <a:gd name="T11" fmla="*/ 343 h 721"/>
                <a:gd name="T12" fmla="*/ 1076 w 1093"/>
                <a:gd name="T13" fmla="*/ 671 h 721"/>
                <a:gd name="T14" fmla="*/ 1093 w 1093"/>
                <a:gd name="T15" fmla="*/ 657 h 721"/>
                <a:gd name="T16" fmla="*/ 820 w 1093"/>
                <a:gd name="T17" fmla="*/ 326 h 721"/>
                <a:gd name="T18" fmla="*/ 165 w 1093"/>
                <a:gd name="T19" fmla="*/ 708 h 721"/>
                <a:gd name="T20" fmla="*/ 17 w 1093"/>
                <a:gd name="T21" fmla="*/ 330 h 721"/>
                <a:gd name="T22" fmla="*/ 409 w 1093"/>
                <a:gd name="T23" fmla="*/ 129 h 721"/>
                <a:gd name="T24" fmla="*/ 322 w 1093"/>
                <a:gd name="T25" fmla="*/ 0 h 7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93" h="721">
                  <a:moveTo>
                    <a:pt x="322" y="0"/>
                  </a:moveTo>
                  <a:cubicBezTo>
                    <a:pt x="317" y="2"/>
                    <a:pt x="314" y="6"/>
                    <a:pt x="310" y="7"/>
                  </a:cubicBezTo>
                  <a:cubicBezTo>
                    <a:pt x="337" y="49"/>
                    <a:pt x="365" y="91"/>
                    <a:pt x="392" y="132"/>
                  </a:cubicBezTo>
                  <a:cubicBezTo>
                    <a:pt x="273" y="212"/>
                    <a:pt x="143" y="279"/>
                    <a:pt x="0" y="330"/>
                  </a:cubicBezTo>
                  <a:cubicBezTo>
                    <a:pt x="50" y="460"/>
                    <a:pt x="100" y="591"/>
                    <a:pt x="150" y="721"/>
                  </a:cubicBezTo>
                  <a:cubicBezTo>
                    <a:pt x="399" y="633"/>
                    <a:pt x="619" y="503"/>
                    <a:pt x="810" y="343"/>
                  </a:cubicBezTo>
                  <a:cubicBezTo>
                    <a:pt x="899" y="452"/>
                    <a:pt x="988" y="561"/>
                    <a:pt x="1076" y="671"/>
                  </a:cubicBezTo>
                  <a:cubicBezTo>
                    <a:pt x="1082" y="667"/>
                    <a:pt x="1087" y="661"/>
                    <a:pt x="1093" y="657"/>
                  </a:cubicBezTo>
                  <a:cubicBezTo>
                    <a:pt x="1002" y="546"/>
                    <a:pt x="911" y="437"/>
                    <a:pt x="820" y="326"/>
                  </a:cubicBezTo>
                  <a:cubicBezTo>
                    <a:pt x="631" y="487"/>
                    <a:pt x="413" y="619"/>
                    <a:pt x="165" y="708"/>
                  </a:cubicBezTo>
                  <a:cubicBezTo>
                    <a:pt x="116" y="583"/>
                    <a:pt x="66" y="457"/>
                    <a:pt x="17" y="330"/>
                  </a:cubicBezTo>
                  <a:cubicBezTo>
                    <a:pt x="159" y="279"/>
                    <a:pt x="290" y="210"/>
                    <a:pt x="409" y="129"/>
                  </a:cubicBezTo>
                  <a:cubicBezTo>
                    <a:pt x="380" y="86"/>
                    <a:pt x="350" y="42"/>
                    <a:pt x="322" y="0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278">
              <a:extLst>
                <a:ext uri="{FF2B5EF4-FFF2-40B4-BE49-F238E27FC236}">
                  <a16:creationId xmlns:a16="http://schemas.microsoft.com/office/drawing/2014/main" xmlns="" id="{7D8EF2E3-1808-4467-902A-61B28E78BE78}"/>
                </a:ext>
              </a:extLst>
            </p:cNvPr>
            <p:cNvSpPr>
              <a:spLocks/>
            </p:cNvSpPr>
            <p:nvPr/>
          </p:nvSpPr>
          <p:spPr bwMode="auto">
            <a:xfrm>
              <a:off x="4999" y="4399"/>
              <a:ext cx="77" cy="68"/>
            </a:xfrm>
            <a:custGeom>
              <a:avLst/>
              <a:gdLst>
                <a:gd name="T0" fmla="*/ 39 w 100"/>
                <a:gd name="T1" fmla="*/ 32 h 89"/>
                <a:gd name="T2" fmla="*/ 5 w 100"/>
                <a:gd name="T3" fmla="*/ 82 h 89"/>
                <a:gd name="T4" fmla="*/ 61 w 100"/>
                <a:gd name="T5" fmla="*/ 58 h 89"/>
                <a:gd name="T6" fmla="*/ 93 w 100"/>
                <a:gd name="T7" fmla="*/ 6 h 89"/>
                <a:gd name="T8" fmla="*/ 39 w 100"/>
                <a:gd name="T9" fmla="*/ 32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89">
                  <a:moveTo>
                    <a:pt x="39" y="32"/>
                  </a:moveTo>
                  <a:cubicBezTo>
                    <a:pt x="15" y="53"/>
                    <a:pt x="0" y="74"/>
                    <a:pt x="5" y="82"/>
                  </a:cubicBezTo>
                  <a:cubicBezTo>
                    <a:pt x="11" y="89"/>
                    <a:pt x="36" y="78"/>
                    <a:pt x="61" y="58"/>
                  </a:cubicBezTo>
                  <a:cubicBezTo>
                    <a:pt x="86" y="36"/>
                    <a:pt x="100" y="14"/>
                    <a:pt x="93" y="6"/>
                  </a:cubicBezTo>
                  <a:cubicBezTo>
                    <a:pt x="87" y="0"/>
                    <a:pt x="64" y="11"/>
                    <a:pt x="39" y="32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279">
              <a:extLst>
                <a:ext uri="{FF2B5EF4-FFF2-40B4-BE49-F238E27FC236}">
                  <a16:creationId xmlns:a16="http://schemas.microsoft.com/office/drawing/2014/main" xmlns="" id="{47161C2E-3637-448B-9600-CFF2279F0907}"/>
                </a:ext>
              </a:extLst>
            </p:cNvPr>
            <p:cNvSpPr>
              <a:spLocks/>
            </p:cNvSpPr>
            <p:nvPr/>
          </p:nvSpPr>
          <p:spPr bwMode="auto">
            <a:xfrm>
              <a:off x="4797" y="4149"/>
              <a:ext cx="67" cy="60"/>
            </a:xfrm>
            <a:custGeom>
              <a:avLst/>
              <a:gdLst>
                <a:gd name="T0" fmla="*/ 33 w 87"/>
                <a:gd name="T1" fmla="*/ 27 h 78"/>
                <a:gd name="T2" fmla="*/ 6 w 87"/>
                <a:gd name="T3" fmla="*/ 72 h 78"/>
                <a:gd name="T4" fmla="*/ 55 w 87"/>
                <a:gd name="T5" fmla="*/ 54 h 78"/>
                <a:gd name="T6" fmla="*/ 81 w 87"/>
                <a:gd name="T7" fmla="*/ 7 h 78"/>
                <a:gd name="T8" fmla="*/ 33 w 87"/>
                <a:gd name="T9" fmla="*/ 27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" h="78">
                  <a:moveTo>
                    <a:pt x="33" y="27"/>
                  </a:moveTo>
                  <a:cubicBezTo>
                    <a:pt x="12" y="44"/>
                    <a:pt x="0" y="64"/>
                    <a:pt x="6" y="72"/>
                  </a:cubicBezTo>
                  <a:cubicBezTo>
                    <a:pt x="11" y="78"/>
                    <a:pt x="34" y="71"/>
                    <a:pt x="55" y="54"/>
                  </a:cubicBezTo>
                  <a:cubicBezTo>
                    <a:pt x="75" y="35"/>
                    <a:pt x="87" y="15"/>
                    <a:pt x="81" y="7"/>
                  </a:cubicBezTo>
                  <a:cubicBezTo>
                    <a:pt x="75" y="0"/>
                    <a:pt x="54" y="9"/>
                    <a:pt x="33" y="27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280">
              <a:extLst>
                <a:ext uri="{FF2B5EF4-FFF2-40B4-BE49-F238E27FC236}">
                  <a16:creationId xmlns:a16="http://schemas.microsoft.com/office/drawing/2014/main" xmlns="" id="{4970BAC3-6268-4FF8-93F7-71AE9D4254EF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2" y="3907"/>
              <a:ext cx="45" cy="36"/>
            </a:xfrm>
            <a:custGeom>
              <a:avLst/>
              <a:gdLst>
                <a:gd name="T0" fmla="*/ 23 w 59"/>
                <a:gd name="T1" fmla="*/ 12 h 47"/>
                <a:gd name="T2" fmla="*/ 4 w 59"/>
                <a:gd name="T3" fmla="*/ 41 h 47"/>
                <a:gd name="T4" fmla="*/ 37 w 59"/>
                <a:gd name="T5" fmla="*/ 35 h 47"/>
                <a:gd name="T6" fmla="*/ 56 w 59"/>
                <a:gd name="T7" fmla="*/ 5 h 47"/>
                <a:gd name="T8" fmla="*/ 23 w 59"/>
                <a:gd name="T9" fmla="*/ 1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47">
                  <a:moveTo>
                    <a:pt x="23" y="12"/>
                  </a:moveTo>
                  <a:cubicBezTo>
                    <a:pt x="8" y="21"/>
                    <a:pt x="0" y="34"/>
                    <a:pt x="4" y="41"/>
                  </a:cubicBezTo>
                  <a:cubicBezTo>
                    <a:pt x="8" y="47"/>
                    <a:pt x="23" y="45"/>
                    <a:pt x="37" y="35"/>
                  </a:cubicBezTo>
                  <a:cubicBezTo>
                    <a:pt x="52" y="26"/>
                    <a:pt x="59" y="12"/>
                    <a:pt x="56" y="5"/>
                  </a:cubicBezTo>
                  <a:cubicBezTo>
                    <a:pt x="51" y="0"/>
                    <a:pt x="36" y="2"/>
                    <a:pt x="23" y="12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281">
              <a:extLst>
                <a:ext uri="{FF2B5EF4-FFF2-40B4-BE49-F238E27FC236}">
                  <a16:creationId xmlns:a16="http://schemas.microsoft.com/office/drawing/2014/main" xmlns="" id="{ECD86E9D-EDDF-4E86-B420-B9C1C4309778}"/>
                </a:ext>
              </a:extLst>
            </p:cNvPr>
            <p:cNvSpPr>
              <a:spLocks/>
            </p:cNvSpPr>
            <p:nvPr/>
          </p:nvSpPr>
          <p:spPr bwMode="auto">
            <a:xfrm>
              <a:off x="4282" y="4453"/>
              <a:ext cx="81" cy="41"/>
            </a:xfrm>
            <a:custGeom>
              <a:avLst/>
              <a:gdLst>
                <a:gd name="T0" fmla="*/ 47 w 105"/>
                <a:gd name="T1" fmla="*/ 11 h 53"/>
                <a:gd name="T2" fmla="*/ 3 w 105"/>
                <a:gd name="T3" fmla="*/ 44 h 53"/>
                <a:gd name="T4" fmla="*/ 58 w 105"/>
                <a:gd name="T5" fmla="*/ 43 h 53"/>
                <a:gd name="T6" fmla="*/ 101 w 105"/>
                <a:gd name="T7" fmla="*/ 9 h 53"/>
                <a:gd name="T8" fmla="*/ 47 w 105"/>
                <a:gd name="T9" fmla="*/ 1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5" h="53">
                  <a:moveTo>
                    <a:pt x="47" y="11"/>
                  </a:moveTo>
                  <a:cubicBezTo>
                    <a:pt x="19" y="21"/>
                    <a:pt x="0" y="35"/>
                    <a:pt x="3" y="44"/>
                  </a:cubicBezTo>
                  <a:cubicBezTo>
                    <a:pt x="6" y="53"/>
                    <a:pt x="31" y="53"/>
                    <a:pt x="58" y="43"/>
                  </a:cubicBezTo>
                  <a:cubicBezTo>
                    <a:pt x="87" y="33"/>
                    <a:pt x="105" y="17"/>
                    <a:pt x="101" y="9"/>
                  </a:cubicBezTo>
                  <a:cubicBezTo>
                    <a:pt x="98" y="0"/>
                    <a:pt x="74" y="1"/>
                    <a:pt x="47" y="11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282">
              <a:extLst>
                <a:ext uri="{FF2B5EF4-FFF2-40B4-BE49-F238E27FC236}">
                  <a16:creationId xmlns:a16="http://schemas.microsoft.com/office/drawing/2014/main" xmlns="" id="{F02E3F33-6A37-4B3C-BD77-BAB216C8D25F}"/>
                </a:ext>
              </a:extLst>
            </p:cNvPr>
            <p:cNvSpPr>
              <a:spLocks/>
            </p:cNvSpPr>
            <p:nvPr/>
          </p:nvSpPr>
          <p:spPr bwMode="auto">
            <a:xfrm>
              <a:off x="4171" y="4156"/>
              <a:ext cx="69" cy="36"/>
            </a:xfrm>
            <a:custGeom>
              <a:avLst/>
              <a:gdLst>
                <a:gd name="T0" fmla="*/ 38 w 89"/>
                <a:gd name="T1" fmla="*/ 8 h 47"/>
                <a:gd name="T2" fmla="*/ 4 w 89"/>
                <a:gd name="T3" fmla="*/ 37 h 47"/>
                <a:gd name="T4" fmla="*/ 51 w 89"/>
                <a:gd name="T5" fmla="*/ 39 h 47"/>
                <a:gd name="T6" fmla="*/ 85 w 89"/>
                <a:gd name="T7" fmla="*/ 8 h 47"/>
                <a:gd name="T8" fmla="*/ 38 w 89"/>
                <a:gd name="T9" fmla="*/ 8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47">
                  <a:moveTo>
                    <a:pt x="38" y="8"/>
                  </a:moveTo>
                  <a:cubicBezTo>
                    <a:pt x="16" y="15"/>
                    <a:pt x="0" y="28"/>
                    <a:pt x="4" y="37"/>
                  </a:cubicBezTo>
                  <a:cubicBezTo>
                    <a:pt x="7" y="46"/>
                    <a:pt x="28" y="47"/>
                    <a:pt x="51" y="39"/>
                  </a:cubicBezTo>
                  <a:cubicBezTo>
                    <a:pt x="74" y="30"/>
                    <a:pt x="89" y="17"/>
                    <a:pt x="85" y="8"/>
                  </a:cubicBezTo>
                  <a:cubicBezTo>
                    <a:pt x="82" y="0"/>
                    <a:pt x="61" y="0"/>
                    <a:pt x="38" y="8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283">
              <a:extLst>
                <a:ext uri="{FF2B5EF4-FFF2-40B4-BE49-F238E27FC236}">
                  <a16:creationId xmlns:a16="http://schemas.microsoft.com/office/drawing/2014/main" xmlns="" id="{3FEE5D7C-CF2D-4C9B-B143-3014989AC648}"/>
                </a:ext>
              </a:extLst>
            </p:cNvPr>
            <p:cNvSpPr>
              <a:spLocks/>
            </p:cNvSpPr>
            <p:nvPr/>
          </p:nvSpPr>
          <p:spPr bwMode="auto">
            <a:xfrm>
              <a:off x="4486" y="4008"/>
              <a:ext cx="38" cy="29"/>
            </a:xfrm>
            <a:custGeom>
              <a:avLst/>
              <a:gdLst>
                <a:gd name="T0" fmla="*/ 20 w 50"/>
                <a:gd name="T1" fmla="*/ 10 h 38"/>
                <a:gd name="T2" fmla="*/ 3 w 50"/>
                <a:gd name="T3" fmla="*/ 33 h 38"/>
                <a:gd name="T4" fmla="*/ 31 w 50"/>
                <a:gd name="T5" fmla="*/ 28 h 38"/>
                <a:gd name="T6" fmla="*/ 46 w 50"/>
                <a:gd name="T7" fmla="*/ 4 h 38"/>
                <a:gd name="T8" fmla="*/ 20 w 50"/>
                <a:gd name="T9" fmla="*/ 1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38">
                  <a:moveTo>
                    <a:pt x="20" y="10"/>
                  </a:moveTo>
                  <a:cubicBezTo>
                    <a:pt x="8" y="18"/>
                    <a:pt x="0" y="28"/>
                    <a:pt x="3" y="33"/>
                  </a:cubicBezTo>
                  <a:cubicBezTo>
                    <a:pt x="7" y="38"/>
                    <a:pt x="19" y="36"/>
                    <a:pt x="31" y="28"/>
                  </a:cubicBezTo>
                  <a:cubicBezTo>
                    <a:pt x="42" y="19"/>
                    <a:pt x="50" y="9"/>
                    <a:pt x="46" y="4"/>
                  </a:cubicBezTo>
                  <a:cubicBezTo>
                    <a:pt x="43" y="0"/>
                    <a:pt x="30" y="2"/>
                    <a:pt x="20" y="10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284">
              <a:extLst>
                <a:ext uri="{FF2B5EF4-FFF2-40B4-BE49-F238E27FC236}">
                  <a16:creationId xmlns:a16="http://schemas.microsoft.com/office/drawing/2014/main" xmlns="" id="{49E541A2-DF70-4E71-B0C8-3DE69AD03572}"/>
                </a:ext>
              </a:extLst>
            </p:cNvPr>
            <p:cNvSpPr>
              <a:spLocks/>
            </p:cNvSpPr>
            <p:nvPr/>
          </p:nvSpPr>
          <p:spPr bwMode="auto">
            <a:xfrm>
              <a:off x="4209" y="916"/>
              <a:ext cx="538" cy="830"/>
            </a:xfrm>
            <a:custGeom>
              <a:avLst/>
              <a:gdLst>
                <a:gd name="T0" fmla="*/ 0 w 697"/>
                <a:gd name="T1" fmla="*/ 980 h 1074"/>
                <a:gd name="T2" fmla="*/ 13 w 697"/>
                <a:gd name="T3" fmla="*/ 986 h 1074"/>
                <a:gd name="T4" fmla="*/ 83 w 697"/>
                <a:gd name="T5" fmla="*/ 856 h 1074"/>
                <a:gd name="T6" fmla="*/ 418 w 697"/>
                <a:gd name="T7" fmla="*/ 1074 h 1074"/>
                <a:gd name="T8" fmla="*/ 697 w 697"/>
                <a:gd name="T9" fmla="*/ 761 h 1074"/>
                <a:gd name="T10" fmla="*/ 60 w 697"/>
                <a:gd name="T11" fmla="*/ 396 h 1074"/>
                <a:gd name="T12" fmla="*/ 215 w 697"/>
                <a:gd name="T13" fmla="*/ 8 h 1074"/>
                <a:gd name="T14" fmla="*/ 193 w 697"/>
                <a:gd name="T15" fmla="*/ 0 h 1074"/>
                <a:gd name="T16" fmla="*/ 39 w 697"/>
                <a:gd name="T17" fmla="*/ 395 h 1074"/>
                <a:gd name="T18" fmla="*/ 680 w 697"/>
                <a:gd name="T19" fmla="*/ 754 h 1074"/>
                <a:gd name="T20" fmla="*/ 412 w 697"/>
                <a:gd name="T21" fmla="*/ 1061 h 1074"/>
                <a:gd name="T22" fmla="*/ 72 w 697"/>
                <a:gd name="T23" fmla="*/ 844 h 1074"/>
                <a:gd name="T24" fmla="*/ 0 w 697"/>
                <a:gd name="T25" fmla="*/ 980 h 10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97" h="1074">
                  <a:moveTo>
                    <a:pt x="0" y="980"/>
                  </a:moveTo>
                  <a:cubicBezTo>
                    <a:pt x="4" y="982"/>
                    <a:pt x="8" y="984"/>
                    <a:pt x="13" y="986"/>
                  </a:cubicBezTo>
                  <a:cubicBezTo>
                    <a:pt x="36" y="942"/>
                    <a:pt x="59" y="899"/>
                    <a:pt x="83" y="856"/>
                  </a:cubicBezTo>
                  <a:cubicBezTo>
                    <a:pt x="208" y="916"/>
                    <a:pt x="320" y="991"/>
                    <a:pt x="418" y="1074"/>
                  </a:cubicBezTo>
                  <a:cubicBezTo>
                    <a:pt x="511" y="970"/>
                    <a:pt x="604" y="865"/>
                    <a:pt x="697" y="761"/>
                  </a:cubicBezTo>
                  <a:cubicBezTo>
                    <a:pt x="521" y="610"/>
                    <a:pt x="309" y="485"/>
                    <a:pt x="60" y="396"/>
                  </a:cubicBezTo>
                  <a:cubicBezTo>
                    <a:pt x="111" y="267"/>
                    <a:pt x="164" y="138"/>
                    <a:pt x="215" y="8"/>
                  </a:cubicBezTo>
                  <a:cubicBezTo>
                    <a:pt x="208" y="6"/>
                    <a:pt x="201" y="3"/>
                    <a:pt x="193" y="0"/>
                  </a:cubicBezTo>
                  <a:cubicBezTo>
                    <a:pt x="142" y="132"/>
                    <a:pt x="90" y="264"/>
                    <a:pt x="39" y="395"/>
                  </a:cubicBezTo>
                  <a:cubicBezTo>
                    <a:pt x="290" y="483"/>
                    <a:pt x="502" y="606"/>
                    <a:pt x="680" y="754"/>
                  </a:cubicBezTo>
                  <a:cubicBezTo>
                    <a:pt x="591" y="857"/>
                    <a:pt x="501" y="958"/>
                    <a:pt x="412" y="1061"/>
                  </a:cubicBezTo>
                  <a:cubicBezTo>
                    <a:pt x="312" y="977"/>
                    <a:pt x="199" y="904"/>
                    <a:pt x="72" y="844"/>
                  </a:cubicBezTo>
                  <a:cubicBezTo>
                    <a:pt x="48" y="888"/>
                    <a:pt x="24" y="934"/>
                    <a:pt x="0" y="980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285">
              <a:extLst>
                <a:ext uri="{FF2B5EF4-FFF2-40B4-BE49-F238E27FC236}">
                  <a16:creationId xmlns:a16="http://schemas.microsoft.com/office/drawing/2014/main" xmlns="" id="{B90568A2-530D-4A4B-89A9-E81D30CEE28B}"/>
                </a:ext>
              </a:extLst>
            </p:cNvPr>
            <p:cNvSpPr>
              <a:spLocks/>
            </p:cNvSpPr>
            <p:nvPr/>
          </p:nvSpPr>
          <p:spPr bwMode="auto">
            <a:xfrm>
              <a:off x="4318" y="897"/>
              <a:ext cx="97" cy="46"/>
            </a:xfrm>
            <a:custGeom>
              <a:avLst/>
              <a:gdLst>
                <a:gd name="T0" fmla="*/ 57 w 126"/>
                <a:gd name="T1" fmla="*/ 45 h 59"/>
                <a:gd name="T2" fmla="*/ 122 w 126"/>
                <a:gd name="T3" fmla="*/ 51 h 59"/>
                <a:gd name="T4" fmla="*/ 69 w 126"/>
                <a:gd name="T5" fmla="*/ 14 h 59"/>
                <a:gd name="T6" fmla="*/ 4 w 126"/>
                <a:gd name="T7" fmla="*/ 9 h 59"/>
                <a:gd name="T8" fmla="*/ 57 w 126"/>
                <a:gd name="T9" fmla="*/ 45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59">
                  <a:moveTo>
                    <a:pt x="57" y="45"/>
                  </a:moveTo>
                  <a:cubicBezTo>
                    <a:pt x="89" y="57"/>
                    <a:pt x="118" y="59"/>
                    <a:pt x="122" y="51"/>
                  </a:cubicBezTo>
                  <a:cubicBezTo>
                    <a:pt x="126" y="42"/>
                    <a:pt x="102" y="25"/>
                    <a:pt x="69" y="14"/>
                  </a:cubicBezTo>
                  <a:cubicBezTo>
                    <a:pt x="36" y="2"/>
                    <a:pt x="7" y="0"/>
                    <a:pt x="4" y="9"/>
                  </a:cubicBezTo>
                  <a:cubicBezTo>
                    <a:pt x="0" y="17"/>
                    <a:pt x="24" y="33"/>
                    <a:pt x="57" y="45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286">
              <a:extLst>
                <a:ext uri="{FF2B5EF4-FFF2-40B4-BE49-F238E27FC236}">
                  <a16:creationId xmlns:a16="http://schemas.microsoft.com/office/drawing/2014/main" xmlns="" id="{0C84CA02-55CE-4EDD-B26C-816C12485AB4}"/>
                </a:ext>
              </a:extLst>
            </p:cNvPr>
            <p:cNvSpPr>
              <a:spLocks/>
            </p:cNvSpPr>
            <p:nvPr/>
          </p:nvSpPr>
          <p:spPr bwMode="auto">
            <a:xfrm>
              <a:off x="4207" y="1201"/>
              <a:ext cx="82" cy="40"/>
            </a:xfrm>
            <a:custGeom>
              <a:avLst/>
              <a:gdLst>
                <a:gd name="T0" fmla="*/ 48 w 106"/>
                <a:gd name="T1" fmla="*/ 41 h 52"/>
                <a:gd name="T2" fmla="*/ 102 w 106"/>
                <a:gd name="T3" fmla="*/ 44 h 52"/>
                <a:gd name="T4" fmla="*/ 59 w 106"/>
                <a:gd name="T5" fmla="*/ 10 h 52"/>
                <a:gd name="T6" fmla="*/ 4 w 106"/>
                <a:gd name="T7" fmla="*/ 8 h 52"/>
                <a:gd name="T8" fmla="*/ 48 w 106"/>
                <a:gd name="T9" fmla="*/ 41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52">
                  <a:moveTo>
                    <a:pt x="48" y="41"/>
                  </a:moveTo>
                  <a:cubicBezTo>
                    <a:pt x="74" y="51"/>
                    <a:pt x="99" y="52"/>
                    <a:pt x="102" y="44"/>
                  </a:cubicBezTo>
                  <a:cubicBezTo>
                    <a:pt x="106" y="35"/>
                    <a:pt x="87" y="20"/>
                    <a:pt x="59" y="10"/>
                  </a:cubicBezTo>
                  <a:cubicBezTo>
                    <a:pt x="32" y="0"/>
                    <a:pt x="7" y="0"/>
                    <a:pt x="4" y="8"/>
                  </a:cubicBezTo>
                  <a:cubicBezTo>
                    <a:pt x="0" y="17"/>
                    <a:pt x="20" y="31"/>
                    <a:pt x="48" y="41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287">
              <a:extLst>
                <a:ext uri="{FF2B5EF4-FFF2-40B4-BE49-F238E27FC236}">
                  <a16:creationId xmlns:a16="http://schemas.microsoft.com/office/drawing/2014/main" xmlns="" id="{ABDF645E-2A5F-45B3-A9DE-499FB35B03B7}"/>
                </a:ext>
              </a:extLst>
            </p:cNvPr>
            <p:cNvSpPr>
              <a:spLocks/>
            </p:cNvSpPr>
            <p:nvPr/>
          </p:nvSpPr>
          <p:spPr bwMode="auto">
            <a:xfrm>
              <a:off x="4191" y="1658"/>
              <a:ext cx="47" cy="31"/>
            </a:xfrm>
            <a:custGeom>
              <a:avLst/>
              <a:gdLst>
                <a:gd name="T0" fmla="*/ 24 w 60"/>
                <a:gd name="T1" fmla="*/ 32 h 39"/>
                <a:gd name="T2" fmla="*/ 57 w 60"/>
                <a:gd name="T3" fmla="*/ 33 h 39"/>
                <a:gd name="T4" fmla="*/ 36 w 60"/>
                <a:gd name="T5" fmla="*/ 8 h 39"/>
                <a:gd name="T6" fmla="*/ 4 w 60"/>
                <a:gd name="T7" fmla="*/ 7 h 39"/>
                <a:gd name="T8" fmla="*/ 24 w 60"/>
                <a:gd name="T9" fmla="*/ 32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39">
                  <a:moveTo>
                    <a:pt x="24" y="32"/>
                  </a:moveTo>
                  <a:cubicBezTo>
                    <a:pt x="39" y="39"/>
                    <a:pt x="53" y="39"/>
                    <a:pt x="57" y="33"/>
                  </a:cubicBezTo>
                  <a:cubicBezTo>
                    <a:pt x="60" y="26"/>
                    <a:pt x="51" y="15"/>
                    <a:pt x="36" y="8"/>
                  </a:cubicBezTo>
                  <a:cubicBezTo>
                    <a:pt x="21" y="0"/>
                    <a:pt x="7" y="0"/>
                    <a:pt x="4" y="7"/>
                  </a:cubicBezTo>
                  <a:cubicBezTo>
                    <a:pt x="0" y="14"/>
                    <a:pt x="10" y="25"/>
                    <a:pt x="24" y="32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288">
              <a:extLst>
                <a:ext uri="{FF2B5EF4-FFF2-40B4-BE49-F238E27FC236}">
                  <a16:creationId xmlns:a16="http://schemas.microsoft.com/office/drawing/2014/main" xmlns="" id="{C8A6E96C-DEC8-48DA-808E-FD9A135CE3E2}"/>
                </a:ext>
              </a:extLst>
            </p:cNvPr>
            <p:cNvSpPr>
              <a:spLocks/>
            </p:cNvSpPr>
            <p:nvPr/>
          </p:nvSpPr>
          <p:spPr bwMode="auto">
            <a:xfrm>
              <a:off x="4719" y="1479"/>
              <a:ext cx="62" cy="56"/>
            </a:xfrm>
            <a:custGeom>
              <a:avLst/>
              <a:gdLst>
                <a:gd name="T0" fmla="*/ 30 w 81"/>
                <a:gd name="T1" fmla="*/ 49 h 73"/>
                <a:gd name="T2" fmla="*/ 75 w 81"/>
                <a:gd name="T3" fmla="*/ 66 h 73"/>
                <a:gd name="T4" fmla="*/ 52 w 81"/>
                <a:gd name="T5" fmla="*/ 23 h 73"/>
                <a:gd name="T6" fmla="*/ 5 w 81"/>
                <a:gd name="T7" fmla="*/ 6 h 73"/>
                <a:gd name="T8" fmla="*/ 30 w 81"/>
                <a:gd name="T9" fmla="*/ 49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73">
                  <a:moveTo>
                    <a:pt x="30" y="49"/>
                  </a:moveTo>
                  <a:cubicBezTo>
                    <a:pt x="49" y="65"/>
                    <a:pt x="68" y="73"/>
                    <a:pt x="75" y="66"/>
                  </a:cubicBezTo>
                  <a:cubicBezTo>
                    <a:pt x="81" y="59"/>
                    <a:pt x="72" y="40"/>
                    <a:pt x="52" y="23"/>
                  </a:cubicBezTo>
                  <a:cubicBezTo>
                    <a:pt x="33" y="7"/>
                    <a:pt x="12" y="0"/>
                    <a:pt x="5" y="6"/>
                  </a:cubicBezTo>
                  <a:cubicBezTo>
                    <a:pt x="0" y="14"/>
                    <a:pt x="10" y="33"/>
                    <a:pt x="30" y="49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289">
              <a:extLst>
                <a:ext uri="{FF2B5EF4-FFF2-40B4-BE49-F238E27FC236}">
                  <a16:creationId xmlns:a16="http://schemas.microsoft.com/office/drawing/2014/main" xmlns="" id="{0E58D2E4-B8E2-4DEE-90CC-034487DDA591}"/>
                </a:ext>
              </a:extLst>
            </p:cNvPr>
            <p:cNvSpPr>
              <a:spLocks/>
            </p:cNvSpPr>
            <p:nvPr/>
          </p:nvSpPr>
          <p:spPr bwMode="auto">
            <a:xfrm>
              <a:off x="4502" y="1718"/>
              <a:ext cx="52" cy="47"/>
            </a:xfrm>
            <a:custGeom>
              <a:avLst/>
              <a:gdLst>
                <a:gd name="T0" fmla="*/ 23 w 68"/>
                <a:gd name="T1" fmla="*/ 43 h 61"/>
                <a:gd name="T2" fmla="*/ 62 w 68"/>
                <a:gd name="T3" fmla="*/ 55 h 61"/>
                <a:gd name="T4" fmla="*/ 45 w 68"/>
                <a:gd name="T5" fmla="*/ 18 h 61"/>
                <a:gd name="T6" fmla="*/ 6 w 68"/>
                <a:gd name="T7" fmla="*/ 7 h 61"/>
                <a:gd name="T8" fmla="*/ 23 w 68"/>
                <a:gd name="T9" fmla="*/ 43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61">
                  <a:moveTo>
                    <a:pt x="23" y="43"/>
                  </a:moveTo>
                  <a:cubicBezTo>
                    <a:pt x="39" y="56"/>
                    <a:pt x="56" y="61"/>
                    <a:pt x="62" y="55"/>
                  </a:cubicBezTo>
                  <a:cubicBezTo>
                    <a:pt x="68" y="48"/>
                    <a:pt x="61" y="31"/>
                    <a:pt x="45" y="18"/>
                  </a:cubicBezTo>
                  <a:cubicBezTo>
                    <a:pt x="30" y="5"/>
                    <a:pt x="12" y="0"/>
                    <a:pt x="6" y="7"/>
                  </a:cubicBezTo>
                  <a:cubicBezTo>
                    <a:pt x="0" y="14"/>
                    <a:pt x="8" y="30"/>
                    <a:pt x="23" y="43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290">
              <a:extLst>
                <a:ext uri="{FF2B5EF4-FFF2-40B4-BE49-F238E27FC236}">
                  <a16:creationId xmlns:a16="http://schemas.microsoft.com/office/drawing/2014/main" xmlns="" id="{7720F840-F0CE-4E8D-A900-CA5F6693D30A}"/>
                </a:ext>
              </a:extLst>
            </p:cNvPr>
            <p:cNvSpPr>
              <a:spLocks/>
            </p:cNvSpPr>
            <p:nvPr/>
          </p:nvSpPr>
          <p:spPr bwMode="auto">
            <a:xfrm>
              <a:off x="4252" y="1563"/>
              <a:ext cx="39" cy="25"/>
            </a:xfrm>
            <a:custGeom>
              <a:avLst/>
              <a:gdLst>
                <a:gd name="T0" fmla="*/ 20 w 50"/>
                <a:gd name="T1" fmla="*/ 25 h 33"/>
                <a:gd name="T2" fmla="*/ 47 w 50"/>
                <a:gd name="T3" fmla="*/ 27 h 33"/>
                <a:gd name="T4" fmla="*/ 30 w 50"/>
                <a:gd name="T5" fmla="*/ 6 h 33"/>
                <a:gd name="T6" fmla="*/ 2 w 50"/>
                <a:gd name="T7" fmla="*/ 5 h 33"/>
                <a:gd name="T8" fmla="*/ 20 w 50"/>
                <a:gd name="T9" fmla="*/ 25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33">
                  <a:moveTo>
                    <a:pt x="20" y="25"/>
                  </a:moveTo>
                  <a:cubicBezTo>
                    <a:pt x="32" y="32"/>
                    <a:pt x="45" y="33"/>
                    <a:pt x="47" y="27"/>
                  </a:cubicBezTo>
                  <a:cubicBezTo>
                    <a:pt x="50" y="23"/>
                    <a:pt x="42" y="13"/>
                    <a:pt x="30" y="6"/>
                  </a:cubicBezTo>
                  <a:cubicBezTo>
                    <a:pt x="17" y="1"/>
                    <a:pt x="5" y="0"/>
                    <a:pt x="2" y="5"/>
                  </a:cubicBezTo>
                  <a:cubicBezTo>
                    <a:pt x="0" y="10"/>
                    <a:pt x="8" y="19"/>
                    <a:pt x="20" y="25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291">
              <a:extLst>
                <a:ext uri="{FF2B5EF4-FFF2-40B4-BE49-F238E27FC236}">
                  <a16:creationId xmlns:a16="http://schemas.microsoft.com/office/drawing/2014/main" xmlns="" id="{110209D6-1604-4667-AC04-F15872B58641}"/>
                </a:ext>
              </a:extLst>
            </p:cNvPr>
            <p:cNvSpPr>
              <a:spLocks/>
            </p:cNvSpPr>
            <p:nvPr/>
          </p:nvSpPr>
          <p:spPr bwMode="auto">
            <a:xfrm>
              <a:off x="6338" y="1719"/>
              <a:ext cx="278" cy="464"/>
            </a:xfrm>
            <a:custGeom>
              <a:avLst/>
              <a:gdLst>
                <a:gd name="T0" fmla="*/ 0 w 360"/>
                <a:gd name="T1" fmla="*/ 279 h 602"/>
                <a:gd name="T2" fmla="*/ 2 w 360"/>
                <a:gd name="T3" fmla="*/ 290 h 602"/>
                <a:gd name="T4" fmla="*/ 63 w 360"/>
                <a:gd name="T5" fmla="*/ 272 h 602"/>
                <a:gd name="T6" fmla="*/ 133 w 360"/>
                <a:gd name="T7" fmla="*/ 602 h 602"/>
                <a:gd name="T8" fmla="*/ 307 w 360"/>
                <a:gd name="T9" fmla="*/ 568 h 602"/>
                <a:gd name="T10" fmla="*/ 190 w 360"/>
                <a:gd name="T11" fmla="*/ 70 h 602"/>
                <a:gd name="T12" fmla="*/ 360 w 360"/>
                <a:gd name="T13" fmla="*/ 12 h 602"/>
                <a:gd name="T14" fmla="*/ 356 w 360"/>
                <a:gd name="T15" fmla="*/ 0 h 602"/>
                <a:gd name="T16" fmla="*/ 184 w 360"/>
                <a:gd name="T17" fmla="*/ 59 h 602"/>
                <a:gd name="T18" fmla="*/ 302 w 360"/>
                <a:gd name="T19" fmla="*/ 555 h 602"/>
                <a:gd name="T20" fmla="*/ 134 w 360"/>
                <a:gd name="T21" fmla="*/ 589 h 602"/>
                <a:gd name="T22" fmla="*/ 63 w 360"/>
                <a:gd name="T23" fmla="*/ 259 h 602"/>
                <a:gd name="T24" fmla="*/ 0 w 360"/>
                <a:gd name="T25" fmla="*/ 279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0" h="602">
                  <a:moveTo>
                    <a:pt x="0" y="279"/>
                  </a:moveTo>
                  <a:cubicBezTo>
                    <a:pt x="0" y="283"/>
                    <a:pt x="1" y="286"/>
                    <a:pt x="2" y="290"/>
                  </a:cubicBezTo>
                  <a:cubicBezTo>
                    <a:pt x="22" y="283"/>
                    <a:pt x="43" y="278"/>
                    <a:pt x="63" y="272"/>
                  </a:cubicBezTo>
                  <a:cubicBezTo>
                    <a:pt x="91" y="381"/>
                    <a:pt x="114" y="491"/>
                    <a:pt x="133" y="602"/>
                  </a:cubicBezTo>
                  <a:cubicBezTo>
                    <a:pt x="191" y="591"/>
                    <a:pt x="249" y="579"/>
                    <a:pt x="307" y="568"/>
                  </a:cubicBezTo>
                  <a:cubicBezTo>
                    <a:pt x="279" y="399"/>
                    <a:pt x="240" y="233"/>
                    <a:pt x="190" y="70"/>
                  </a:cubicBezTo>
                  <a:cubicBezTo>
                    <a:pt x="247" y="50"/>
                    <a:pt x="303" y="31"/>
                    <a:pt x="360" y="12"/>
                  </a:cubicBezTo>
                  <a:cubicBezTo>
                    <a:pt x="359" y="8"/>
                    <a:pt x="357" y="4"/>
                    <a:pt x="356" y="0"/>
                  </a:cubicBezTo>
                  <a:cubicBezTo>
                    <a:pt x="299" y="19"/>
                    <a:pt x="241" y="39"/>
                    <a:pt x="184" y="59"/>
                  </a:cubicBezTo>
                  <a:cubicBezTo>
                    <a:pt x="234" y="222"/>
                    <a:pt x="273" y="387"/>
                    <a:pt x="302" y="555"/>
                  </a:cubicBezTo>
                  <a:cubicBezTo>
                    <a:pt x="245" y="567"/>
                    <a:pt x="190" y="578"/>
                    <a:pt x="134" y="589"/>
                  </a:cubicBezTo>
                  <a:cubicBezTo>
                    <a:pt x="115" y="478"/>
                    <a:pt x="92" y="368"/>
                    <a:pt x="63" y="259"/>
                  </a:cubicBezTo>
                  <a:cubicBezTo>
                    <a:pt x="41" y="266"/>
                    <a:pt x="20" y="272"/>
                    <a:pt x="0" y="279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292">
              <a:extLst>
                <a:ext uri="{FF2B5EF4-FFF2-40B4-BE49-F238E27FC236}">
                  <a16:creationId xmlns:a16="http://schemas.microsoft.com/office/drawing/2014/main" xmlns="" id="{C1B6B71E-1F30-40F2-AAC4-817D2DBF0C9B}"/>
                </a:ext>
              </a:extLst>
            </p:cNvPr>
            <p:cNvSpPr>
              <a:spLocks/>
            </p:cNvSpPr>
            <p:nvPr/>
          </p:nvSpPr>
          <p:spPr bwMode="auto">
            <a:xfrm>
              <a:off x="6604" y="1696"/>
              <a:ext cx="22" cy="54"/>
            </a:xfrm>
            <a:custGeom>
              <a:avLst/>
              <a:gdLst>
                <a:gd name="T0" fmla="*/ 7 w 28"/>
                <a:gd name="T1" fmla="*/ 37 h 70"/>
                <a:gd name="T2" fmla="*/ 24 w 28"/>
                <a:gd name="T3" fmla="*/ 69 h 70"/>
                <a:gd name="T4" fmla="*/ 21 w 28"/>
                <a:gd name="T5" fmla="*/ 33 h 70"/>
                <a:gd name="T6" fmla="*/ 4 w 28"/>
                <a:gd name="T7" fmla="*/ 2 h 70"/>
                <a:gd name="T8" fmla="*/ 7 w 28"/>
                <a:gd name="T9" fmla="*/ 37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70">
                  <a:moveTo>
                    <a:pt x="7" y="37"/>
                  </a:moveTo>
                  <a:cubicBezTo>
                    <a:pt x="13" y="56"/>
                    <a:pt x="21" y="70"/>
                    <a:pt x="24" y="69"/>
                  </a:cubicBezTo>
                  <a:cubicBezTo>
                    <a:pt x="28" y="68"/>
                    <a:pt x="26" y="51"/>
                    <a:pt x="21" y="33"/>
                  </a:cubicBezTo>
                  <a:cubicBezTo>
                    <a:pt x="15" y="14"/>
                    <a:pt x="8" y="0"/>
                    <a:pt x="4" y="2"/>
                  </a:cubicBezTo>
                  <a:cubicBezTo>
                    <a:pt x="0" y="3"/>
                    <a:pt x="2" y="19"/>
                    <a:pt x="7" y="37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293">
              <a:extLst>
                <a:ext uri="{FF2B5EF4-FFF2-40B4-BE49-F238E27FC236}">
                  <a16:creationId xmlns:a16="http://schemas.microsoft.com/office/drawing/2014/main" xmlns="" id="{E868813F-E469-45E6-A175-4DC3CDC9D528}"/>
                </a:ext>
              </a:extLst>
            </p:cNvPr>
            <p:cNvSpPr>
              <a:spLocks/>
            </p:cNvSpPr>
            <p:nvPr/>
          </p:nvSpPr>
          <p:spPr bwMode="auto">
            <a:xfrm>
              <a:off x="6473" y="1743"/>
              <a:ext cx="21" cy="51"/>
            </a:xfrm>
            <a:custGeom>
              <a:avLst/>
              <a:gdLst>
                <a:gd name="T0" fmla="*/ 7 w 28"/>
                <a:gd name="T1" fmla="*/ 35 h 67"/>
                <a:gd name="T2" fmla="*/ 24 w 28"/>
                <a:gd name="T3" fmla="*/ 66 h 67"/>
                <a:gd name="T4" fmla="*/ 21 w 28"/>
                <a:gd name="T5" fmla="*/ 31 h 67"/>
                <a:gd name="T6" fmla="*/ 4 w 28"/>
                <a:gd name="T7" fmla="*/ 1 h 67"/>
                <a:gd name="T8" fmla="*/ 7 w 28"/>
                <a:gd name="T9" fmla="*/ 35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67">
                  <a:moveTo>
                    <a:pt x="7" y="35"/>
                  </a:moveTo>
                  <a:cubicBezTo>
                    <a:pt x="13" y="53"/>
                    <a:pt x="20" y="67"/>
                    <a:pt x="24" y="66"/>
                  </a:cubicBezTo>
                  <a:cubicBezTo>
                    <a:pt x="28" y="64"/>
                    <a:pt x="26" y="48"/>
                    <a:pt x="21" y="31"/>
                  </a:cubicBezTo>
                  <a:cubicBezTo>
                    <a:pt x="15" y="13"/>
                    <a:pt x="8" y="0"/>
                    <a:pt x="4" y="1"/>
                  </a:cubicBezTo>
                  <a:cubicBezTo>
                    <a:pt x="0" y="2"/>
                    <a:pt x="2" y="18"/>
                    <a:pt x="7" y="35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294">
              <a:extLst>
                <a:ext uri="{FF2B5EF4-FFF2-40B4-BE49-F238E27FC236}">
                  <a16:creationId xmlns:a16="http://schemas.microsoft.com/office/drawing/2014/main" xmlns="" id="{3290C957-476D-4933-A8DF-7046BDE6B61D}"/>
                </a:ext>
              </a:extLst>
            </p:cNvPr>
            <p:cNvSpPr>
              <a:spLocks/>
            </p:cNvSpPr>
            <p:nvPr/>
          </p:nvSpPr>
          <p:spPr bwMode="auto">
            <a:xfrm>
              <a:off x="6332" y="1918"/>
              <a:ext cx="15" cy="40"/>
            </a:xfrm>
            <a:custGeom>
              <a:avLst/>
              <a:gdLst>
                <a:gd name="T0" fmla="*/ 4 w 19"/>
                <a:gd name="T1" fmla="*/ 28 h 52"/>
                <a:gd name="T2" fmla="*/ 16 w 19"/>
                <a:gd name="T3" fmla="*/ 51 h 52"/>
                <a:gd name="T4" fmla="*/ 15 w 19"/>
                <a:gd name="T5" fmla="*/ 24 h 52"/>
                <a:gd name="T6" fmla="*/ 3 w 19"/>
                <a:gd name="T7" fmla="*/ 1 h 52"/>
                <a:gd name="T8" fmla="*/ 4 w 19"/>
                <a:gd name="T9" fmla="*/ 28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52">
                  <a:moveTo>
                    <a:pt x="4" y="28"/>
                  </a:moveTo>
                  <a:cubicBezTo>
                    <a:pt x="8" y="41"/>
                    <a:pt x="14" y="52"/>
                    <a:pt x="16" y="51"/>
                  </a:cubicBezTo>
                  <a:cubicBezTo>
                    <a:pt x="19" y="50"/>
                    <a:pt x="18" y="38"/>
                    <a:pt x="15" y="24"/>
                  </a:cubicBezTo>
                  <a:cubicBezTo>
                    <a:pt x="11" y="10"/>
                    <a:pt x="6" y="0"/>
                    <a:pt x="3" y="1"/>
                  </a:cubicBezTo>
                  <a:cubicBezTo>
                    <a:pt x="0" y="2"/>
                    <a:pt x="1" y="14"/>
                    <a:pt x="4" y="28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295">
              <a:extLst>
                <a:ext uri="{FF2B5EF4-FFF2-40B4-BE49-F238E27FC236}">
                  <a16:creationId xmlns:a16="http://schemas.microsoft.com/office/drawing/2014/main" xmlns="" id="{EE06314C-787F-426C-AFA5-B80822833A2B}"/>
                </a:ext>
              </a:extLst>
            </p:cNvPr>
            <p:cNvSpPr>
              <a:spLocks/>
            </p:cNvSpPr>
            <p:nvPr/>
          </p:nvSpPr>
          <p:spPr bwMode="auto">
            <a:xfrm>
              <a:off x="6566" y="2126"/>
              <a:ext cx="16" cy="51"/>
            </a:xfrm>
            <a:custGeom>
              <a:avLst/>
              <a:gdLst>
                <a:gd name="T0" fmla="*/ 3 w 20"/>
                <a:gd name="T1" fmla="*/ 35 h 67"/>
                <a:gd name="T2" fmla="*/ 15 w 20"/>
                <a:gd name="T3" fmla="*/ 67 h 67"/>
                <a:gd name="T4" fmla="*/ 17 w 20"/>
                <a:gd name="T5" fmla="*/ 33 h 67"/>
                <a:gd name="T6" fmla="*/ 5 w 20"/>
                <a:gd name="T7" fmla="*/ 1 h 67"/>
                <a:gd name="T8" fmla="*/ 3 w 20"/>
                <a:gd name="T9" fmla="*/ 35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67">
                  <a:moveTo>
                    <a:pt x="3" y="35"/>
                  </a:moveTo>
                  <a:cubicBezTo>
                    <a:pt x="6" y="54"/>
                    <a:pt x="11" y="67"/>
                    <a:pt x="15" y="67"/>
                  </a:cubicBezTo>
                  <a:cubicBezTo>
                    <a:pt x="19" y="67"/>
                    <a:pt x="20" y="51"/>
                    <a:pt x="17" y="33"/>
                  </a:cubicBezTo>
                  <a:cubicBezTo>
                    <a:pt x="14" y="14"/>
                    <a:pt x="8" y="0"/>
                    <a:pt x="5" y="1"/>
                  </a:cubicBezTo>
                  <a:cubicBezTo>
                    <a:pt x="0" y="1"/>
                    <a:pt x="0" y="18"/>
                    <a:pt x="3" y="35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296">
              <a:extLst>
                <a:ext uri="{FF2B5EF4-FFF2-40B4-BE49-F238E27FC236}">
                  <a16:creationId xmlns:a16="http://schemas.microsoft.com/office/drawing/2014/main" xmlns="" id="{BE20988C-F0E9-4EF1-AA26-BD30A9A09D77}"/>
                </a:ext>
              </a:extLst>
            </p:cNvPr>
            <p:cNvSpPr>
              <a:spLocks/>
            </p:cNvSpPr>
            <p:nvPr/>
          </p:nvSpPr>
          <p:spPr bwMode="auto">
            <a:xfrm>
              <a:off x="6433" y="2153"/>
              <a:ext cx="15" cy="51"/>
            </a:xfrm>
            <a:custGeom>
              <a:avLst/>
              <a:gdLst>
                <a:gd name="T0" fmla="*/ 2 w 19"/>
                <a:gd name="T1" fmla="*/ 34 h 65"/>
                <a:gd name="T2" fmla="*/ 15 w 19"/>
                <a:gd name="T3" fmla="*/ 64 h 65"/>
                <a:gd name="T4" fmla="*/ 16 w 19"/>
                <a:gd name="T5" fmla="*/ 31 h 65"/>
                <a:gd name="T6" fmla="*/ 4 w 19"/>
                <a:gd name="T7" fmla="*/ 1 h 65"/>
                <a:gd name="T8" fmla="*/ 2 w 19"/>
                <a:gd name="T9" fmla="*/ 34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65">
                  <a:moveTo>
                    <a:pt x="2" y="34"/>
                  </a:moveTo>
                  <a:cubicBezTo>
                    <a:pt x="5" y="52"/>
                    <a:pt x="10" y="65"/>
                    <a:pt x="15" y="64"/>
                  </a:cubicBezTo>
                  <a:cubicBezTo>
                    <a:pt x="19" y="63"/>
                    <a:pt x="19" y="49"/>
                    <a:pt x="16" y="31"/>
                  </a:cubicBezTo>
                  <a:cubicBezTo>
                    <a:pt x="13" y="14"/>
                    <a:pt x="8" y="0"/>
                    <a:pt x="4" y="1"/>
                  </a:cubicBezTo>
                  <a:cubicBezTo>
                    <a:pt x="0" y="1"/>
                    <a:pt x="0" y="17"/>
                    <a:pt x="2" y="34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297">
              <a:extLst>
                <a:ext uri="{FF2B5EF4-FFF2-40B4-BE49-F238E27FC236}">
                  <a16:creationId xmlns:a16="http://schemas.microsoft.com/office/drawing/2014/main" xmlns="" id="{69454FA8-8454-4FC9-8BD7-63AE89A62AE3}"/>
                </a:ext>
              </a:extLst>
            </p:cNvPr>
            <p:cNvSpPr>
              <a:spLocks/>
            </p:cNvSpPr>
            <p:nvPr/>
          </p:nvSpPr>
          <p:spPr bwMode="auto">
            <a:xfrm>
              <a:off x="6381" y="1911"/>
              <a:ext cx="11" cy="32"/>
            </a:xfrm>
            <a:custGeom>
              <a:avLst/>
              <a:gdLst>
                <a:gd name="T0" fmla="*/ 4 w 15"/>
                <a:gd name="T1" fmla="*/ 23 h 41"/>
                <a:gd name="T2" fmla="*/ 13 w 15"/>
                <a:gd name="T3" fmla="*/ 40 h 41"/>
                <a:gd name="T4" fmla="*/ 12 w 15"/>
                <a:gd name="T5" fmla="*/ 20 h 41"/>
                <a:gd name="T6" fmla="*/ 3 w 15"/>
                <a:gd name="T7" fmla="*/ 2 h 41"/>
                <a:gd name="T8" fmla="*/ 4 w 15"/>
                <a:gd name="T9" fmla="*/ 23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41">
                  <a:moveTo>
                    <a:pt x="4" y="23"/>
                  </a:moveTo>
                  <a:cubicBezTo>
                    <a:pt x="6" y="33"/>
                    <a:pt x="10" y="41"/>
                    <a:pt x="13" y="40"/>
                  </a:cubicBezTo>
                  <a:cubicBezTo>
                    <a:pt x="15" y="40"/>
                    <a:pt x="15" y="30"/>
                    <a:pt x="12" y="20"/>
                  </a:cubicBezTo>
                  <a:cubicBezTo>
                    <a:pt x="9" y="9"/>
                    <a:pt x="5" y="0"/>
                    <a:pt x="3" y="2"/>
                  </a:cubicBezTo>
                  <a:cubicBezTo>
                    <a:pt x="0" y="2"/>
                    <a:pt x="1" y="11"/>
                    <a:pt x="4" y="23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298">
              <a:extLst>
                <a:ext uri="{FF2B5EF4-FFF2-40B4-BE49-F238E27FC236}">
                  <a16:creationId xmlns:a16="http://schemas.microsoft.com/office/drawing/2014/main" xmlns="" id="{E01E3E5F-07BC-4A3B-8CB2-AB41ED23D220}"/>
                </a:ext>
              </a:extLst>
            </p:cNvPr>
            <p:cNvSpPr>
              <a:spLocks/>
            </p:cNvSpPr>
            <p:nvPr/>
          </p:nvSpPr>
          <p:spPr bwMode="auto">
            <a:xfrm>
              <a:off x="5859" y="2322"/>
              <a:ext cx="309" cy="353"/>
            </a:xfrm>
            <a:custGeom>
              <a:avLst/>
              <a:gdLst>
                <a:gd name="T0" fmla="*/ 0 w 400"/>
                <a:gd name="T1" fmla="*/ 185 h 458"/>
                <a:gd name="T2" fmla="*/ 1 w 400"/>
                <a:gd name="T3" fmla="*/ 195 h 458"/>
                <a:gd name="T4" fmla="*/ 63 w 400"/>
                <a:gd name="T5" fmla="*/ 188 h 458"/>
                <a:gd name="T6" fmla="*/ 77 w 400"/>
                <a:gd name="T7" fmla="*/ 458 h 458"/>
                <a:gd name="T8" fmla="*/ 253 w 400"/>
                <a:gd name="T9" fmla="*/ 453 h 458"/>
                <a:gd name="T10" fmla="*/ 225 w 400"/>
                <a:gd name="T11" fmla="*/ 39 h 458"/>
                <a:gd name="T12" fmla="*/ 400 w 400"/>
                <a:gd name="T13" fmla="*/ 11 h 458"/>
                <a:gd name="T14" fmla="*/ 399 w 400"/>
                <a:gd name="T15" fmla="*/ 0 h 458"/>
                <a:gd name="T16" fmla="*/ 221 w 400"/>
                <a:gd name="T17" fmla="*/ 30 h 458"/>
                <a:gd name="T18" fmla="*/ 250 w 400"/>
                <a:gd name="T19" fmla="*/ 443 h 458"/>
                <a:gd name="T20" fmla="*/ 80 w 400"/>
                <a:gd name="T21" fmla="*/ 448 h 458"/>
                <a:gd name="T22" fmla="*/ 65 w 400"/>
                <a:gd name="T23" fmla="*/ 177 h 458"/>
                <a:gd name="T24" fmla="*/ 0 w 400"/>
                <a:gd name="T25" fmla="*/ 185 h 4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00" h="458">
                  <a:moveTo>
                    <a:pt x="0" y="185"/>
                  </a:moveTo>
                  <a:cubicBezTo>
                    <a:pt x="1" y="189"/>
                    <a:pt x="0" y="192"/>
                    <a:pt x="1" y="195"/>
                  </a:cubicBezTo>
                  <a:cubicBezTo>
                    <a:pt x="22" y="193"/>
                    <a:pt x="43" y="190"/>
                    <a:pt x="63" y="188"/>
                  </a:cubicBezTo>
                  <a:cubicBezTo>
                    <a:pt x="72" y="277"/>
                    <a:pt x="76" y="368"/>
                    <a:pt x="77" y="458"/>
                  </a:cubicBezTo>
                  <a:cubicBezTo>
                    <a:pt x="136" y="457"/>
                    <a:pt x="194" y="455"/>
                    <a:pt x="253" y="453"/>
                  </a:cubicBezTo>
                  <a:cubicBezTo>
                    <a:pt x="252" y="315"/>
                    <a:pt x="243" y="177"/>
                    <a:pt x="225" y="39"/>
                  </a:cubicBezTo>
                  <a:cubicBezTo>
                    <a:pt x="283" y="30"/>
                    <a:pt x="342" y="20"/>
                    <a:pt x="400" y="11"/>
                  </a:cubicBezTo>
                  <a:cubicBezTo>
                    <a:pt x="400" y="7"/>
                    <a:pt x="399" y="3"/>
                    <a:pt x="399" y="0"/>
                  </a:cubicBezTo>
                  <a:cubicBezTo>
                    <a:pt x="340" y="10"/>
                    <a:pt x="280" y="20"/>
                    <a:pt x="221" y="30"/>
                  </a:cubicBezTo>
                  <a:cubicBezTo>
                    <a:pt x="239" y="166"/>
                    <a:pt x="249" y="304"/>
                    <a:pt x="250" y="443"/>
                  </a:cubicBezTo>
                  <a:cubicBezTo>
                    <a:pt x="193" y="444"/>
                    <a:pt x="136" y="446"/>
                    <a:pt x="80" y="448"/>
                  </a:cubicBezTo>
                  <a:cubicBezTo>
                    <a:pt x="79" y="358"/>
                    <a:pt x="74" y="267"/>
                    <a:pt x="65" y="177"/>
                  </a:cubicBezTo>
                  <a:cubicBezTo>
                    <a:pt x="43" y="181"/>
                    <a:pt x="22" y="182"/>
                    <a:pt x="0" y="185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299">
              <a:extLst>
                <a:ext uri="{FF2B5EF4-FFF2-40B4-BE49-F238E27FC236}">
                  <a16:creationId xmlns:a16="http://schemas.microsoft.com/office/drawing/2014/main" xmlns="" id="{3F047BCB-34F7-49F0-B9ED-BDD929974A2B}"/>
                </a:ext>
              </a:extLst>
            </p:cNvPr>
            <p:cNvSpPr>
              <a:spLocks/>
            </p:cNvSpPr>
            <p:nvPr/>
          </p:nvSpPr>
          <p:spPr bwMode="auto">
            <a:xfrm>
              <a:off x="6161" y="2304"/>
              <a:ext cx="14" cy="44"/>
            </a:xfrm>
            <a:custGeom>
              <a:avLst/>
              <a:gdLst>
                <a:gd name="T0" fmla="*/ 2 w 18"/>
                <a:gd name="T1" fmla="*/ 29 h 57"/>
                <a:gd name="T2" fmla="*/ 12 w 18"/>
                <a:gd name="T3" fmla="*/ 56 h 57"/>
                <a:gd name="T4" fmla="*/ 16 w 18"/>
                <a:gd name="T5" fmla="*/ 28 h 57"/>
                <a:gd name="T6" fmla="*/ 5 w 18"/>
                <a:gd name="T7" fmla="*/ 0 h 57"/>
                <a:gd name="T8" fmla="*/ 2 w 18"/>
                <a:gd name="T9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57">
                  <a:moveTo>
                    <a:pt x="2" y="29"/>
                  </a:moveTo>
                  <a:cubicBezTo>
                    <a:pt x="4" y="46"/>
                    <a:pt x="9" y="57"/>
                    <a:pt x="12" y="56"/>
                  </a:cubicBezTo>
                  <a:cubicBezTo>
                    <a:pt x="16" y="56"/>
                    <a:pt x="18" y="44"/>
                    <a:pt x="16" y="28"/>
                  </a:cubicBezTo>
                  <a:cubicBezTo>
                    <a:pt x="14" y="11"/>
                    <a:pt x="8" y="0"/>
                    <a:pt x="5" y="0"/>
                  </a:cubicBezTo>
                  <a:cubicBezTo>
                    <a:pt x="1" y="0"/>
                    <a:pt x="0" y="13"/>
                    <a:pt x="2" y="29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300">
              <a:extLst>
                <a:ext uri="{FF2B5EF4-FFF2-40B4-BE49-F238E27FC236}">
                  <a16:creationId xmlns:a16="http://schemas.microsoft.com/office/drawing/2014/main" xmlns="" id="{2234BECB-74E1-4522-895C-08874060CA8F}"/>
                </a:ext>
              </a:extLst>
            </p:cNvPr>
            <p:cNvSpPr>
              <a:spLocks/>
            </p:cNvSpPr>
            <p:nvPr/>
          </p:nvSpPr>
          <p:spPr bwMode="auto">
            <a:xfrm>
              <a:off x="6025" y="2327"/>
              <a:ext cx="14" cy="43"/>
            </a:xfrm>
            <a:custGeom>
              <a:avLst/>
              <a:gdLst>
                <a:gd name="T0" fmla="*/ 2 w 19"/>
                <a:gd name="T1" fmla="*/ 28 h 55"/>
                <a:gd name="T2" fmla="*/ 13 w 19"/>
                <a:gd name="T3" fmla="*/ 54 h 55"/>
                <a:gd name="T4" fmla="*/ 16 w 19"/>
                <a:gd name="T5" fmla="*/ 26 h 55"/>
                <a:gd name="T6" fmla="*/ 6 w 19"/>
                <a:gd name="T7" fmla="*/ 0 h 55"/>
                <a:gd name="T8" fmla="*/ 2 w 19"/>
                <a:gd name="T9" fmla="*/ 28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55">
                  <a:moveTo>
                    <a:pt x="2" y="28"/>
                  </a:moveTo>
                  <a:cubicBezTo>
                    <a:pt x="4" y="44"/>
                    <a:pt x="9" y="55"/>
                    <a:pt x="13" y="54"/>
                  </a:cubicBezTo>
                  <a:cubicBezTo>
                    <a:pt x="17" y="53"/>
                    <a:pt x="19" y="41"/>
                    <a:pt x="16" y="26"/>
                  </a:cubicBezTo>
                  <a:cubicBezTo>
                    <a:pt x="15" y="10"/>
                    <a:pt x="10" y="0"/>
                    <a:pt x="6" y="0"/>
                  </a:cubicBezTo>
                  <a:cubicBezTo>
                    <a:pt x="2" y="1"/>
                    <a:pt x="0" y="13"/>
                    <a:pt x="2" y="28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301">
              <a:extLst>
                <a:ext uri="{FF2B5EF4-FFF2-40B4-BE49-F238E27FC236}">
                  <a16:creationId xmlns:a16="http://schemas.microsoft.com/office/drawing/2014/main" xmlns="" id="{33D29FF4-5562-4D7C-8A57-4F6E6CCDA1F5}"/>
                </a:ext>
              </a:extLst>
            </p:cNvPr>
            <p:cNvSpPr>
              <a:spLocks/>
            </p:cNvSpPr>
            <p:nvPr/>
          </p:nvSpPr>
          <p:spPr bwMode="auto">
            <a:xfrm>
              <a:off x="5856" y="2453"/>
              <a:ext cx="10" cy="32"/>
            </a:xfrm>
            <a:custGeom>
              <a:avLst/>
              <a:gdLst>
                <a:gd name="T0" fmla="*/ 1 w 13"/>
                <a:gd name="T1" fmla="*/ 21 h 41"/>
                <a:gd name="T2" fmla="*/ 8 w 13"/>
                <a:gd name="T3" fmla="*/ 41 h 41"/>
                <a:gd name="T4" fmla="*/ 13 w 13"/>
                <a:gd name="T5" fmla="*/ 19 h 41"/>
                <a:gd name="T6" fmla="*/ 5 w 13"/>
                <a:gd name="T7" fmla="*/ 0 h 41"/>
                <a:gd name="T8" fmla="*/ 1 w 13"/>
                <a:gd name="T9" fmla="*/ 2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41">
                  <a:moveTo>
                    <a:pt x="1" y="21"/>
                  </a:moveTo>
                  <a:cubicBezTo>
                    <a:pt x="2" y="32"/>
                    <a:pt x="5" y="41"/>
                    <a:pt x="8" y="41"/>
                  </a:cubicBezTo>
                  <a:cubicBezTo>
                    <a:pt x="12" y="41"/>
                    <a:pt x="13" y="30"/>
                    <a:pt x="13" y="19"/>
                  </a:cubicBezTo>
                  <a:cubicBezTo>
                    <a:pt x="11" y="8"/>
                    <a:pt x="8" y="0"/>
                    <a:pt x="5" y="0"/>
                  </a:cubicBezTo>
                  <a:cubicBezTo>
                    <a:pt x="1" y="1"/>
                    <a:pt x="0" y="10"/>
                    <a:pt x="1" y="21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302">
              <a:extLst>
                <a:ext uri="{FF2B5EF4-FFF2-40B4-BE49-F238E27FC236}">
                  <a16:creationId xmlns:a16="http://schemas.microsoft.com/office/drawing/2014/main" xmlns="" id="{2B72E078-B1E7-4264-99AC-E5EE72302C3A}"/>
                </a:ext>
              </a:extLst>
            </p:cNvPr>
            <p:cNvSpPr>
              <a:spLocks/>
            </p:cNvSpPr>
            <p:nvPr/>
          </p:nvSpPr>
          <p:spPr bwMode="auto">
            <a:xfrm>
              <a:off x="6049" y="2646"/>
              <a:ext cx="11" cy="42"/>
            </a:xfrm>
            <a:custGeom>
              <a:avLst/>
              <a:gdLst>
                <a:gd name="T0" fmla="*/ 1 w 15"/>
                <a:gd name="T1" fmla="*/ 28 h 55"/>
                <a:gd name="T2" fmla="*/ 8 w 15"/>
                <a:gd name="T3" fmla="*/ 55 h 55"/>
                <a:gd name="T4" fmla="*/ 15 w 15"/>
                <a:gd name="T5" fmla="*/ 28 h 55"/>
                <a:gd name="T6" fmla="*/ 7 w 15"/>
                <a:gd name="T7" fmla="*/ 1 h 55"/>
                <a:gd name="T8" fmla="*/ 1 w 15"/>
                <a:gd name="T9" fmla="*/ 28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55">
                  <a:moveTo>
                    <a:pt x="1" y="28"/>
                  </a:moveTo>
                  <a:cubicBezTo>
                    <a:pt x="0" y="44"/>
                    <a:pt x="3" y="55"/>
                    <a:pt x="8" y="55"/>
                  </a:cubicBezTo>
                  <a:cubicBezTo>
                    <a:pt x="11" y="55"/>
                    <a:pt x="15" y="43"/>
                    <a:pt x="15" y="28"/>
                  </a:cubicBezTo>
                  <a:cubicBezTo>
                    <a:pt x="15" y="12"/>
                    <a:pt x="11" y="0"/>
                    <a:pt x="7" y="1"/>
                  </a:cubicBezTo>
                  <a:cubicBezTo>
                    <a:pt x="3" y="1"/>
                    <a:pt x="0" y="13"/>
                    <a:pt x="1" y="28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303">
              <a:extLst>
                <a:ext uri="{FF2B5EF4-FFF2-40B4-BE49-F238E27FC236}">
                  <a16:creationId xmlns:a16="http://schemas.microsoft.com/office/drawing/2014/main" xmlns="" id="{D1DE9D43-CE06-4916-B492-5BB607863E7B}"/>
                </a:ext>
              </a:extLst>
            </p:cNvPr>
            <p:cNvSpPr>
              <a:spLocks/>
            </p:cNvSpPr>
            <p:nvPr/>
          </p:nvSpPr>
          <p:spPr bwMode="auto">
            <a:xfrm>
              <a:off x="5914" y="2651"/>
              <a:ext cx="11" cy="41"/>
            </a:xfrm>
            <a:custGeom>
              <a:avLst/>
              <a:gdLst>
                <a:gd name="T0" fmla="*/ 0 w 15"/>
                <a:gd name="T1" fmla="*/ 27 h 52"/>
                <a:gd name="T2" fmla="*/ 7 w 15"/>
                <a:gd name="T3" fmla="*/ 52 h 52"/>
                <a:gd name="T4" fmla="*/ 14 w 15"/>
                <a:gd name="T5" fmla="*/ 26 h 52"/>
                <a:gd name="T6" fmla="*/ 7 w 15"/>
                <a:gd name="T7" fmla="*/ 0 h 52"/>
                <a:gd name="T8" fmla="*/ 0 w 15"/>
                <a:gd name="T9" fmla="*/ 27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52">
                  <a:moveTo>
                    <a:pt x="0" y="27"/>
                  </a:moveTo>
                  <a:cubicBezTo>
                    <a:pt x="0" y="41"/>
                    <a:pt x="4" y="52"/>
                    <a:pt x="7" y="52"/>
                  </a:cubicBezTo>
                  <a:cubicBezTo>
                    <a:pt x="12" y="52"/>
                    <a:pt x="15" y="41"/>
                    <a:pt x="14" y="26"/>
                  </a:cubicBezTo>
                  <a:cubicBezTo>
                    <a:pt x="15" y="11"/>
                    <a:pt x="12" y="0"/>
                    <a:pt x="7" y="0"/>
                  </a:cubicBezTo>
                  <a:cubicBezTo>
                    <a:pt x="3" y="1"/>
                    <a:pt x="0" y="12"/>
                    <a:pt x="0" y="27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304">
              <a:extLst>
                <a:ext uri="{FF2B5EF4-FFF2-40B4-BE49-F238E27FC236}">
                  <a16:creationId xmlns:a16="http://schemas.microsoft.com/office/drawing/2014/main" xmlns="" id="{6B92EFDD-F17C-476E-9CC6-542F919C6F37}"/>
                </a:ext>
              </a:extLst>
            </p:cNvPr>
            <p:cNvSpPr>
              <a:spLocks/>
            </p:cNvSpPr>
            <p:nvPr/>
          </p:nvSpPr>
          <p:spPr bwMode="auto">
            <a:xfrm>
              <a:off x="5904" y="2452"/>
              <a:ext cx="9" cy="26"/>
            </a:xfrm>
            <a:custGeom>
              <a:avLst/>
              <a:gdLst>
                <a:gd name="T0" fmla="*/ 1 w 11"/>
                <a:gd name="T1" fmla="*/ 17 h 33"/>
                <a:gd name="T2" fmla="*/ 7 w 11"/>
                <a:gd name="T3" fmla="*/ 33 h 33"/>
                <a:gd name="T4" fmla="*/ 10 w 11"/>
                <a:gd name="T5" fmla="*/ 16 h 33"/>
                <a:gd name="T6" fmla="*/ 4 w 11"/>
                <a:gd name="T7" fmla="*/ 1 h 33"/>
                <a:gd name="T8" fmla="*/ 1 w 11"/>
                <a:gd name="T9" fmla="*/ 1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33">
                  <a:moveTo>
                    <a:pt x="1" y="17"/>
                  </a:moveTo>
                  <a:cubicBezTo>
                    <a:pt x="2" y="26"/>
                    <a:pt x="5" y="33"/>
                    <a:pt x="7" y="33"/>
                  </a:cubicBezTo>
                  <a:cubicBezTo>
                    <a:pt x="9" y="33"/>
                    <a:pt x="11" y="25"/>
                    <a:pt x="10" y="16"/>
                  </a:cubicBezTo>
                  <a:cubicBezTo>
                    <a:pt x="9" y="7"/>
                    <a:pt x="7" y="0"/>
                    <a:pt x="4" y="1"/>
                  </a:cubicBezTo>
                  <a:cubicBezTo>
                    <a:pt x="2" y="1"/>
                    <a:pt x="0" y="8"/>
                    <a:pt x="1" y="17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305">
              <a:extLst>
                <a:ext uri="{FF2B5EF4-FFF2-40B4-BE49-F238E27FC236}">
                  <a16:creationId xmlns:a16="http://schemas.microsoft.com/office/drawing/2014/main" xmlns="" id="{D4CD2BA2-1DEF-4A48-962D-4861970B9B83}"/>
                </a:ext>
              </a:extLst>
            </p:cNvPr>
            <p:cNvSpPr>
              <a:spLocks/>
            </p:cNvSpPr>
            <p:nvPr/>
          </p:nvSpPr>
          <p:spPr bwMode="auto">
            <a:xfrm>
              <a:off x="4984" y="1589"/>
              <a:ext cx="274" cy="405"/>
            </a:xfrm>
            <a:custGeom>
              <a:avLst/>
              <a:gdLst>
                <a:gd name="T0" fmla="*/ 0 w 355"/>
                <a:gd name="T1" fmla="*/ 362 h 524"/>
                <a:gd name="T2" fmla="*/ 5 w 355"/>
                <a:gd name="T3" fmla="*/ 369 h 524"/>
                <a:gd name="T4" fmla="*/ 66 w 355"/>
                <a:gd name="T5" fmla="*/ 330 h 524"/>
                <a:gd name="T6" fmla="*/ 173 w 355"/>
                <a:gd name="T7" fmla="*/ 524 h 524"/>
                <a:gd name="T8" fmla="*/ 355 w 355"/>
                <a:gd name="T9" fmla="*/ 432 h 524"/>
                <a:gd name="T10" fmla="*/ 178 w 355"/>
                <a:gd name="T11" fmla="*/ 127 h 524"/>
                <a:gd name="T12" fmla="*/ 346 w 355"/>
                <a:gd name="T13" fmla="*/ 8 h 524"/>
                <a:gd name="T14" fmla="*/ 340 w 355"/>
                <a:gd name="T15" fmla="*/ 0 h 524"/>
                <a:gd name="T16" fmla="*/ 170 w 355"/>
                <a:gd name="T17" fmla="*/ 122 h 524"/>
                <a:gd name="T18" fmla="*/ 348 w 355"/>
                <a:gd name="T19" fmla="*/ 426 h 524"/>
                <a:gd name="T20" fmla="*/ 172 w 355"/>
                <a:gd name="T21" fmla="*/ 516 h 524"/>
                <a:gd name="T22" fmla="*/ 64 w 355"/>
                <a:gd name="T23" fmla="*/ 321 h 524"/>
                <a:gd name="T24" fmla="*/ 0 w 355"/>
                <a:gd name="T25" fmla="*/ 362 h 5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5" h="524">
                  <a:moveTo>
                    <a:pt x="0" y="362"/>
                  </a:moveTo>
                  <a:cubicBezTo>
                    <a:pt x="3" y="365"/>
                    <a:pt x="4" y="366"/>
                    <a:pt x="5" y="369"/>
                  </a:cubicBezTo>
                  <a:cubicBezTo>
                    <a:pt x="26" y="356"/>
                    <a:pt x="46" y="343"/>
                    <a:pt x="66" y="330"/>
                  </a:cubicBezTo>
                  <a:cubicBezTo>
                    <a:pt x="105" y="392"/>
                    <a:pt x="141" y="458"/>
                    <a:pt x="173" y="524"/>
                  </a:cubicBezTo>
                  <a:cubicBezTo>
                    <a:pt x="233" y="493"/>
                    <a:pt x="294" y="463"/>
                    <a:pt x="355" y="432"/>
                  </a:cubicBezTo>
                  <a:cubicBezTo>
                    <a:pt x="304" y="327"/>
                    <a:pt x="246" y="225"/>
                    <a:pt x="178" y="127"/>
                  </a:cubicBezTo>
                  <a:cubicBezTo>
                    <a:pt x="234" y="88"/>
                    <a:pt x="290" y="48"/>
                    <a:pt x="346" y="8"/>
                  </a:cubicBezTo>
                  <a:cubicBezTo>
                    <a:pt x="344" y="5"/>
                    <a:pt x="342" y="3"/>
                    <a:pt x="340" y="0"/>
                  </a:cubicBezTo>
                  <a:cubicBezTo>
                    <a:pt x="284" y="41"/>
                    <a:pt x="227" y="81"/>
                    <a:pt x="170" y="122"/>
                  </a:cubicBezTo>
                  <a:cubicBezTo>
                    <a:pt x="239" y="218"/>
                    <a:pt x="298" y="320"/>
                    <a:pt x="348" y="426"/>
                  </a:cubicBezTo>
                  <a:cubicBezTo>
                    <a:pt x="290" y="456"/>
                    <a:pt x="230" y="486"/>
                    <a:pt x="172" y="516"/>
                  </a:cubicBezTo>
                  <a:cubicBezTo>
                    <a:pt x="141" y="449"/>
                    <a:pt x="104" y="384"/>
                    <a:pt x="64" y="321"/>
                  </a:cubicBezTo>
                  <a:cubicBezTo>
                    <a:pt x="43" y="335"/>
                    <a:pt x="22" y="349"/>
                    <a:pt x="0" y="362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306">
              <a:extLst>
                <a:ext uri="{FF2B5EF4-FFF2-40B4-BE49-F238E27FC236}">
                  <a16:creationId xmlns:a16="http://schemas.microsoft.com/office/drawing/2014/main" xmlns="" id="{101E4910-6A2A-4258-BD3C-ABB27F4DF379}"/>
                </a:ext>
              </a:extLst>
            </p:cNvPr>
            <p:cNvSpPr>
              <a:spLocks/>
            </p:cNvSpPr>
            <p:nvPr/>
          </p:nvSpPr>
          <p:spPr bwMode="auto">
            <a:xfrm>
              <a:off x="5234" y="1574"/>
              <a:ext cx="29" cy="36"/>
            </a:xfrm>
            <a:custGeom>
              <a:avLst/>
              <a:gdLst>
                <a:gd name="T0" fmla="*/ 13 w 38"/>
                <a:gd name="T1" fmla="*/ 29 h 47"/>
                <a:gd name="T2" fmla="*/ 33 w 38"/>
                <a:gd name="T3" fmla="*/ 45 h 47"/>
                <a:gd name="T4" fmla="*/ 26 w 38"/>
                <a:gd name="T5" fmla="*/ 19 h 47"/>
                <a:gd name="T6" fmla="*/ 4 w 38"/>
                <a:gd name="T7" fmla="*/ 3 h 47"/>
                <a:gd name="T8" fmla="*/ 13 w 38"/>
                <a:gd name="T9" fmla="*/ 2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47">
                  <a:moveTo>
                    <a:pt x="13" y="29"/>
                  </a:moveTo>
                  <a:cubicBezTo>
                    <a:pt x="21" y="40"/>
                    <a:pt x="29" y="47"/>
                    <a:pt x="33" y="45"/>
                  </a:cubicBezTo>
                  <a:cubicBezTo>
                    <a:pt x="38" y="42"/>
                    <a:pt x="34" y="30"/>
                    <a:pt x="26" y="19"/>
                  </a:cubicBezTo>
                  <a:cubicBezTo>
                    <a:pt x="18" y="7"/>
                    <a:pt x="8" y="0"/>
                    <a:pt x="4" y="3"/>
                  </a:cubicBezTo>
                  <a:cubicBezTo>
                    <a:pt x="0" y="5"/>
                    <a:pt x="4" y="17"/>
                    <a:pt x="13" y="29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307">
              <a:extLst>
                <a:ext uri="{FF2B5EF4-FFF2-40B4-BE49-F238E27FC236}">
                  <a16:creationId xmlns:a16="http://schemas.microsoft.com/office/drawing/2014/main" xmlns="" id="{B2EAAD0E-FA2C-4CFB-9816-826B5FC64B6F}"/>
                </a:ext>
              </a:extLst>
            </p:cNvPr>
            <p:cNvSpPr>
              <a:spLocks/>
            </p:cNvSpPr>
            <p:nvPr/>
          </p:nvSpPr>
          <p:spPr bwMode="auto">
            <a:xfrm>
              <a:off x="5106" y="1668"/>
              <a:ext cx="26" cy="34"/>
            </a:xfrm>
            <a:custGeom>
              <a:avLst/>
              <a:gdLst>
                <a:gd name="T0" fmla="*/ 10 w 34"/>
                <a:gd name="T1" fmla="*/ 27 h 44"/>
                <a:gd name="T2" fmla="*/ 31 w 34"/>
                <a:gd name="T3" fmla="*/ 41 h 44"/>
                <a:gd name="T4" fmla="*/ 24 w 34"/>
                <a:gd name="T5" fmla="*/ 18 h 44"/>
                <a:gd name="T6" fmla="*/ 3 w 34"/>
                <a:gd name="T7" fmla="*/ 3 h 44"/>
                <a:gd name="T8" fmla="*/ 10 w 34"/>
                <a:gd name="T9" fmla="*/ 27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44">
                  <a:moveTo>
                    <a:pt x="10" y="27"/>
                  </a:moveTo>
                  <a:cubicBezTo>
                    <a:pt x="18" y="37"/>
                    <a:pt x="26" y="44"/>
                    <a:pt x="31" y="41"/>
                  </a:cubicBezTo>
                  <a:cubicBezTo>
                    <a:pt x="34" y="39"/>
                    <a:pt x="31" y="28"/>
                    <a:pt x="24" y="18"/>
                  </a:cubicBezTo>
                  <a:cubicBezTo>
                    <a:pt x="16" y="7"/>
                    <a:pt x="7" y="0"/>
                    <a:pt x="3" y="3"/>
                  </a:cubicBezTo>
                  <a:cubicBezTo>
                    <a:pt x="0" y="6"/>
                    <a:pt x="3" y="17"/>
                    <a:pt x="10" y="27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308">
              <a:extLst>
                <a:ext uri="{FF2B5EF4-FFF2-40B4-BE49-F238E27FC236}">
                  <a16:creationId xmlns:a16="http://schemas.microsoft.com/office/drawing/2014/main" xmlns="" id="{85FD1D64-E048-4C37-808C-4909CCDDA3C0}"/>
                </a:ext>
              </a:extLst>
            </p:cNvPr>
            <p:cNvSpPr>
              <a:spLocks/>
            </p:cNvSpPr>
            <p:nvPr/>
          </p:nvSpPr>
          <p:spPr bwMode="auto">
            <a:xfrm>
              <a:off x="4978" y="1858"/>
              <a:ext cx="17" cy="25"/>
            </a:xfrm>
            <a:custGeom>
              <a:avLst/>
              <a:gdLst>
                <a:gd name="T0" fmla="*/ 6 w 23"/>
                <a:gd name="T1" fmla="*/ 20 h 32"/>
                <a:gd name="T2" fmla="*/ 20 w 23"/>
                <a:gd name="T3" fmla="*/ 30 h 32"/>
                <a:gd name="T4" fmla="*/ 17 w 23"/>
                <a:gd name="T5" fmla="*/ 13 h 32"/>
                <a:gd name="T6" fmla="*/ 3 w 23"/>
                <a:gd name="T7" fmla="*/ 2 h 32"/>
                <a:gd name="T8" fmla="*/ 6 w 23"/>
                <a:gd name="T9" fmla="*/ 2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32">
                  <a:moveTo>
                    <a:pt x="6" y="20"/>
                  </a:moveTo>
                  <a:cubicBezTo>
                    <a:pt x="12" y="28"/>
                    <a:pt x="17" y="32"/>
                    <a:pt x="20" y="30"/>
                  </a:cubicBezTo>
                  <a:cubicBezTo>
                    <a:pt x="23" y="28"/>
                    <a:pt x="22" y="20"/>
                    <a:pt x="17" y="13"/>
                  </a:cubicBezTo>
                  <a:cubicBezTo>
                    <a:pt x="13" y="5"/>
                    <a:pt x="6" y="0"/>
                    <a:pt x="3" y="2"/>
                  </a:cubicBezTo>
                  <a:cubicBezTo>
                    <a:pt x="0" y="4"/>
                    <a:pt x="2" y="12"/>
                    <a:pt x="6" y="20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309">
              <a:extLst>
                <a:ext uri="{FF2B5EF4-FFF2-40B4-BE49-F238E27FC236}">
                  <a16:creationId xmlns:a16="http://schemas.microsoft.com/office/drawing/2014/main" xmlns="" id="{74322162-83F3-4C18-8CE6-D5B06D114E0B}"/>
                </a:ext>
              </a:extLst>
            </p:cNvPr>
            <p:cNvSpPr>
              <a:spLocks/>
            </p:cNvSpPr>
            <p:nvPr/>
          </p:nvSpPr>
          <p:spPr bwMode="auto">
            <a:xfrm>
              <a:off x="5245" y="1902"/>
              <a:ext cx="21" cy="35"/>
            </a:xfrm>
            <a:custGeom>
              <a:avLst/>
              <a:gdLst>
                <a:gd name="T0" fmla="*/ 7 w 28"/>
                <a:gd name="T1" fmla="*/ 27 h 46"/>
                <a:gd name="T2" fmla="*/ 24 w 28"/>
                <a:gd name="T3" fmla="*/ 44 h 46"/>
                <a:gd name="T4" fmla="*/ 21 w 28"/>
                <a:gd name="T5" fmla="*/ 20 h 46"/>
                <a:gd name="T6" fmla="*/ 4 w 28"/>
                <a:gd name="T7" fmla="*/ 3 h 46"/>
                <a:gd name="T8" fmla="*/ 7 w 28"/>
                <a:gd name="T9" fmla="*/ 27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46">
                  <a:moveTo>
                    <a:pt x="7" y="27"/>
                  </a:moveTo>
                  <a:cubicBezTo>
                    <a:pt x="12" y="39"/>
                    <a:pt x="20" y="46"/>
                    <a:pt x="24" y="44"/>
                  </a:cubicBezTo>
                  <a:cubicBezTo>
                    <a:pt x="28" y="42"/>
                    <a:pt x="27" y="31"/>
                    <a:pt x="21" y="20"/>
                  </a:cubicBezTo>
                  <a:cubicBezTo>
                    <a:pt x="16" y="8"/>
                    <a:pt x="8" y="0"/>
                    <a:pt x="4" y="3"/>
                  </a:cubicBezTo>
                  <a:cubicBezTo>
                    <a:pt x="0" y="4"/>
                    <a:pt x="1" y="16"/>
                    <a:pt x="7" y="27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310">
              <a:extLst>
                <a:ext uri="{FF2B5EF4-FFF2-40B4-BE49-F238E27FC236}">
                  <a16:creationId xmlns:a16="http://schemas.microsoft.com/office/drawing/2014/main" xmlns="" id="{46191D12-88F8-4C27-B684-94F7BDFA120F}"/>
                </a:ext>
              </a:extLst>
            </p:cNvPr>
            <p:cNvSpPr>
              <a:spLocks/>
            </p:cNvSpPr>
            <p:nvPr/>
          </p:nvSpPr>
          <p:spPr bwMode="auto">
            <a:xfrm>
              <a:off x="5106" y="1975"/>
              <a:ext cx="21" cy="32"/>
            </a:xfrm>
            <a:custGeom>
              <a:avLst/>
              <a:gdLst>
                <a:gd name="T0" fmla="*/ 6 w 27"/>
                <a:gd name="T1" fmla="*/ 24 h 42"/>
                <a:gd name="T2" fmla="*/ 22 w 27"/>
                <a:gd name="T3" fmla="*/ 40 h 42"/>
                <a:gd name="T4" fmla="*/ 21 w 27"/>
                <a:gd name="T5" fmla="*/ 17 h 42"/>
                <a:gd name="T6" fmla="*/ 4 w 27"/>
                <a:gd name="T7" fmla="*/ 2 h 42"/>
                <a:gd name="T8" fmla="*/ 6 w 27"/>
                <a:gd name="T9" fmla="*/ 24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42">
                  <a:moveTo>
                    <a:pt x="6" y="24"/>
                  </a:moveTo>
                  <a:cubicBezTo>
                    <a:pt x="11" y="34"/>
                    <a:pt x="18" y="42"/>
                    <a:pt x="22" y="40"/>
                  </a:cubicBezTo>
                  <a:cubicBezTo>
                    <a:pt x="27" y="37"/>
                    <a:pt x="26" y="27"/>
                    <a:pt x="21" y="17"/>
                  </a:cubicBezTo>
                  <a:cubicBezTo>
                    <a:pt x="16" y="6"/>
                    <a:pt x="8" y="0"/>
                    <a:pt x="4" y="2"/>
                  </a:cubicBezTo>
                  <a:cubicBezTo>
                    <a:pt x="0" y="4"/>
                    <a:pt x="0" y="13"/>
                    <a:pt x="6" y="24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311">
              <a:extLst>
                <a:ext uri="{FF2B5EF4-FFF2-40B4-BE49-F238E27FC236}">
                  <a16:creationId xmlns:a16="http://schemas.microsoft.com/office/drawing/2014/main" xmlns="" id="{BE6F552B-3CC1-454C-BF36-4A6AE67F526E}"/>
                </a:ext>
              </a:extLst>
            </p:cNvPr>
            <p:cNvSpPr>
              <a:spLocks/>
            </p:cNvSpPr>
            <p:nvPr/>
          </p:nvSpPr>
          <p:spPr bwMode="auto">
            <a:xfrm>
              <a:off x="5027" y="1832"/>
              <a:ext cx="15" cy="21"/>
            </a:xfrm>
            <a:custGeom>
              <a:avLst/>
              <a:gdLst>
                <a:gd name="T0" fmla="*/ 6 w 20"/>
                <a:gd name="T1" fmla="*/ 16 h 27"/>
                <a:gd name="T2" fmla="*/ 17 w 20"/>
                <a:gd name="T3" fmla="*/ 25 h 27"/>
                <a:gd name="T4" fmla="*/ 14 w 20"/>
                <a:gd name="T5" fmla="*/ 10 h 27"/>
                <a:gd name="T6" fmla="*/ 2 w 20"/>
                <a:gd name="T7" fmla="*/ 1 h 27"/>
                <a:gd name="T8" fmla="*/ 6 w 20"/>
                <a:gd name="T9" fmla="*/ 1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7">
                  <a:moveTo>
                    <a:pt x="6" y="16"/>
                  </a:moveTo>
                  <a:cubicBezTo>
                    <a:pt x="9" y="22"/>
                    <a:pt x="14" y="27"/>
                    <a:pt x="17" y="25"/>
                  </a:cubicBezTo>
                  <a:cubicBezTo>
                    <a:pt x="20" y="23"/>
                    <a:pt x="18" y="17"/>
                    <a:pt x="14" y="10"/>
                  </a:cubicBezTo>
                  <a:cubicBezTo>
                    <a:pt x="10" y="4"/>
                    <a:pt x="5" y="0"/>
                    <a:pt x="2" y="1"/>
                  </a:cubicBezTo>
                  <a:cubicBezTo>
                    <a:pt x="0" y="4"/>
                    <a:pt x="2" y="10"/>
                    <a:pt x="6" y="16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312">
              <a:extLst>
                <a:ext uri="{FF2B5EF4-FFF2-40B4-BE49-F238E27FC236}">
                  <a16:creationId xmlns:a16="http://schemas.microsoft.com/office/drawing/2014/main" xmlns="" id="{5389E31F-4663-421C-9AEF-9E5B1C26D355}"/>
                </a:ext>
              </a:extLst>
            </p:cNvPr>
            <p:cNvSpPr>
              <a:spLocks/>
            </p:cNvSpPr>
            <p:nvPr/>
          </p:nvSpPr>
          <p:spPr bwMode="auto">
            <a:xfrm>
              <a:off x="6148" y="2098"/>
              <a:ext cx="212" cy="1501"/>
            </a:xfrm>
            <a:custGeom>
              <a:avLst/>
              <a:gdLst>
                <a:gd name="T0" fmla="*/ 0 w 274"/>
                <a:gd name="T1" fmla="*/ 1944 h 1944"/>
                <a:gd name="T2" fmla="*/ 3 w 274"/>
                <a:gd name="T3" fmla="*/ 1944 h 1944"/>
                <a:gd name="T4" fmla="*/ 84 w 274"/>
                <a:gd name="T5" fmla="*/ 1658 h 1944"/>
                <a:gd name="T6" fmla="*/ 166 w 274"/>
                <a:gd name="T7" fmla="*/ 1678 h 1944"/>
                <a:gd name="T8" fmla="*/ 274 w 274"/>
                <a:gd name="T9" fmla="*/ 827 h 1944"/>
                <a:gd name="T10" fmla="*/ 152 w 274"/>
                <a:gd name="T11" fmla="*/ 827 h 1944"/>
                <a:gd name="T12" fmla="*/ 73 w 274"/>
                <a:gd name="T13" fmla="*/ 0 h 1944"/>
                <a:gd name="T14" fmla="*/ 69 w 274"/>
                <a:gd name="T15" fmla="*/ 1 h 1944"/>
                <a:gd name="T16" fmla="*/ 149 w 274"/>
                <a:gd name="T17" fmla="*/ 840 h 1944"/>
                <a:gd name="T18" fmla="*/ 270 w 274"/>
                <a:gd name="T19" fmla="*/ 840 h 1944"/>
                <a:gd name="T20" fmla="*/ 166 w 274"/>
                <a:gd name="T21" fmla="*/ 1664 h 1944"/>
                <a:gd name="T22" fmla="*/ 84 w 274"/>
                <a:gd name="T23" fmla="*/ 1645 h 1944"/>
                <a:gd name="T24" fmla="*/ 0 w 274"/>
                <a:gd name="T25" fmla="*/ 1944 h 19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4" h="1944">
                  <a:moveTo>
                    <a:pt x="0" y="1944"/>
                  </a:moveTo>
                  <a:cubicBezTo>
                    <a:pt x="1" y="1944"/>
                    <a:pt x="2" y="1944"/>
                    <a:pt x="3" y="1944"/>
                  </a:cubicBezTo>
                  <a:cubicBezTo>
                    <a:pt x="34" y="1850"/>
                    <a:pt x="61" y="1755"/>
                    <a:pt x="84" y="1658"/>
                  </a:cubicBezTo>
                  <a:cubicBezTo>
                    <a:pt x="111" y="1666"/>
                    <a:pt x="138" y="1672"/>
                    <a:pt x="166" y="1678"/>
                  </a:cubicBezTo>
                  <a:cubicBezTo>
                    <a:pt x="232" y="1400"/>
                    <a:pt x="269" y="1113"/>
                    <a:pt x="274" y="827"/>
                  </a:cubicBezTo>
                  <a:cubicBezTo>
                    <a:pt x="233" y="827"/>
                    <a:pt x="193" y="827"/>
                    <a:pt x="152" y="827"/>
                  </a:cubicBezTo>
                  <a:cubicBezTo>
                    <a:pt x="157" y="549"/>
                    <a:pt x="131" y="271"/>
                    <a:pt x="73" y="0"/>
                  </a:cubicBezTo>
                  <a:cubicBezTo>
                    <a:pt x="72" y="1"/>
                    <a:pt x="71" y="1"/>
                    <a:pt x="69" y="1"/>
                  </a:cubicBezTo>
                  <a:cubicBezTo>
                    <a:pt x="129" y="276"/>
                    <a:pt x="155" y="558"/>
                    <a:pt x="149" y="840"/>
                  </a:cubicBezTo>
                  <a:cubicBezTo>
                    <a:pt x="190" y="840"/>
                    <a:pt x="230" y="841"/>
                    <a:pt x="270" y="840"/>
                  </a:cubicBezTo>
                  <a:cubicBezTo>
                    <a:pt x="265" y="1117"/>
                    <a:pt x="229" y="1395"/>
                    <a:pt x="166" y="1664"/>
                  </a:cubicBezTo>
                  <a:cubicBezTo>
                    <a:pt x="139" y="1657"/>
                    <a:pt x="111" y="1651"/>
                    <a:pt x="84" y="1645"/>
                  </a:cubicBezTo>
                  <a:cubicBezTo>
                    <a:pt x="60" y="1746"/>
                    <a:pt x="32" y="1845"/>
                    <a:pt x="0" y="1944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313">
              <a:extLst>
                <a:ext uri="{FF2B5EF4-FFF2-40B4-BE49-F238E27FC236}">
                  <a16:creationId xmlns:a16="http://schemas.microsoft.com/office/drawing/2014/main" xmlns="" id="{49D28BDA-D5D5-463D-976F-590FDC7C433C}"/>
                </a:ext>
              </a:extLst>
            </p:cNvPr>
            <p:cNvSpPr>
              <a:spLocks/>
            </p:cNvSpPr>
            <p:nvPr/>
          </p:nvSpPr>
          <p:spPr bwMode="auto">
            <a:xfrm>
              <a:off x="6194" y="2073"/>
              <a:ext cx="18" cy="52"/>
            </a:xfrm>
            <a:custGeom>
              <a:avLst/>
              <a:gdLst>
                <a:gd name="T0" fmla="*/ 19 w 24"/>
                <a:gd name="T1" fmla="*/ 66 h 67"/>
                <a:gd name="T2" fmla="*/ 20 w 24"/>
                <a:gd name="T3" fmla="*/ 31 h 67"/>
                <a:gd name="T4" fmla="*/ 5 w 24"/>
                <a:gd name="T5" fmla="*/ 1 h 67"/>
                <a:gd name="T6" fmla="*/ 4 w 24"/>
                <a:gd name="T7" fmla="*/ 35 h 67"/>
                <a:gd name="T8" fmla="*/ 19 w 24"/>
                <a:gd name="T9" fmla="*/ 66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67">
                  <a:moveTo>
                    <a:pt x="19" y="66"/>
                  </a:moveTo>
                  <a:cubicBezTo>
                    <a:pt x="23" y="65"/>
                    <a:pt x="24" y="49"/>
                    <a:pt x="20" y="31"/>
                  </a:cubicBezTo>
                  <a:cubicBezTo>
                    <a:pt x="16" y="13"/>
                    <a:pt x="10" y="0"/>
                    <a:pt x="5" y="1"/>
                  </a:cubicBezTo>
                  <a:cubicBezTo>
                    <a:pt x="1" y="2"/>
                    <a:pt x="0" y="17"/>
                    <a:pt x="4" y="35"/>
                  </a:cubicBezTo>
                  <a:cubicBezTo>
                    <a:pt x="8" y="53"/>
                    <a:pt x="15" y="67"/>
                    <a:pt x="19" y="66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314">
              <a:extLst>
                <a:ext uri="{FF2B5EF4-FFF2-40B4-BE49-F238E27FC236}">
                  <a16:creationId xmlns:a16="http://schemas.microsoft.com/office/drawing/2014/main" xmlns="" id="{E9FB04A4-27ED-42BC-B5DE-06B55A95F76C}"/>
                </a:ext>
              </a:extLst>
            </p:cNvPr>
            <p:cNvSpPr>
              <a:spLocks/>
            </p:cNvSpPr>
            <p:nvPr/>
          </p:nvSpPr>
          <p:spPr bwMode="auto">
            <a:xfrm>
              <a:off x="6258" y="2712"/>
              <a:ext cx="13" cy="52"/>
            </a:xfrm>
            <a:custGeom>
              <a:avLst/>
              <a:gdLst>
                <a:gd name="T0" fmla="*/ 8 w 17"/>
                <a:gd name="T1" fmla="*/ 67 h 67"/>
                <a:gd name="T2" fmla="*/ 17 w 17"/>
                <a:gd name="T3" fmla="*/ 34 h 67"/>
                <a:gd name="T4" fmla="*/ 9 w 17"/>
                <a:gd name="T5" fmla="*/ 1 h 67"/>
                <a:gd name="T6" fmla="*/ 1 w 17"/>
                <a:gd name="T7" fmla="*/ 34 h 67"/>
                <a:gd name="T8" fmla="*/ 8 w 17"/>
                <a:gd name="T9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67">
                  <a:moveTo>
                    <a:pt x="8" y="67"/>
                  </a:moveTo>
                  <a:cubicBezTo>
                    <a:pt x="13" y="67"/>
                    <a:pt x="17" y="52"/>
                    <a:pt x="17" y="34"/>
                  </a:cubicBezTo>
                  <a:cubicBezTo>
                    <a:pt x="17" y="15"/>
                    <a:pt x="14" y="0"/>
                    <a:pt x="9" y="1"/>
                  </a:cubicBezTo>
                  <a:cubicBezTo>
                    <a:pt x="5" y="1"/>
                    <a:pt x="1" y="15"/>
                    <a:pt x="1" y="34"/>
                  </a:cubicBezTo>
                  <a:cubicBezTo>
                    <a:pt x="0" y="52"/>
                    <a:pt x="3" y="67"/>
                    <a:pt x="8" y="67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315">
              <a:extLst>
                <a:ext uri="{FF2B5EF4-FFF2-40B4-BE49-F238E27FC236}">
                  <a16:creationId xmlns:a16="http://schemas.microsoft.com/office/drawing/2014/main" xmlns="" id="{334C1477-A3AC-4AB2-9F35-E1F022B2E85D}"/>
                </a:ext>
              </a:extLst>
            </p:cNvPr>
            <p:cNvSpPr>
              <a:spLocks/>
            </p:cNvSpPr>
            <p:nvPr/>
          </p:nvSpPr>
          <p:spPr bwMode="auto">
            <a:xfrm>
              <a:off x="6141" y="3574"/>
              <a:ext cx="19" cy="43"/>
            </a:xfrm>
            <a:custGeom>
              <a:avLst/>
              <a:gdLst>
                <a:gd name="T0" fmla="*/ 3 w 24"/>
                <a:gd name="T1" fmla="*/ 54 h 56"/>
                <a:gd name="T2" fmla="*/ 18 w 24"/>
                <a:gd name="T3" fmla="*/ 29 h 56"/>
                <a:gd name="T4" fmla="*/ 21 w 24"/>
                <a:gd name="T5" fmla="*/ 1 h 56"/>
                <a:gd name="T6" fmla="*/ 5 w 24"/>
                <a:gd name="T7" fmla="*/ 26 h 56"/>
                <a:gd name="T8" fmla="*/ 3 w 24"/>
                <a:gd name="T9" fmla="*/ 54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56">
                  <a:moveTo>
                    <a:pt x="3" y="54"/>
                  </a:moveTo>
                  <a:cubicBezTo>
                    <a:pt x="6" y="56"/>
                    <a:pt x="14" y="44"/>
                    <a:pt x="18" y="29"/>
                  </a:cubicBezTo>
                  <a:cubicBezTo>
                    <a:pt x="22" y="16"/>
                    <a:pt x="24" y="2"/>
                    <a:pt x="21" y="1"/>
                  </a:cubicBezTo>
                  <a:cubicBezTo>
                    <a:pt x="17" y="0"/>
                    <a:pt x="11" y="11"/>
                    <a:pt x="5" y="26"/>
                  </a:cubicBezTo>
                  <a:cubicBezTo>
                    <a:pt x="1" y="40"/>
                    <a:pt x="0" y="54"/>
                    <a:pt x="3" y="54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316">
              <a:extLst>
                <a:ext uri="{FF2B5EF4-FFF2-40B4-BE49-F238E27FC236}">
                  <a16:creationId xmlns:a16="http://schemas.microsoft.com/office/drawing/2014/main" xmlns="" id="{0E3B7341-DBAA-4368-83A3-8E1858279BF5}"/>
                </a:ext>
              </a:extLst>
            </p:cNvPr>
            <p:cNvSpPr>
              <a:spLocks/>
            </p:cNvSpPr>
            <p:nvPr/>
          </p:nvSpPr>
          <p:spPr bwMode="auto">
            <a:xfrm>
              <a:off x="6351" y="2712"/>
              <a:ext cx="14" cy="53"/>
            </a:xfrm>
            <a:custGeom>
              <a:avLst/>
              <a:gdLst>
                <a:gd name="T0" fmla="*/ 9 w 18"/>
                <a:gd name="T1" fmla="*/ 69 h 69"/>
                <a:gd name="T2" fmla="*/ 17 w 18"/>
                <a:gd name="T3" fmla="*/ 35 h 69"/>
                <a:gd name="T4" fmla="*/ 9 w 18"/>
                <a:gd name="T5" fmla="*/ 1 h 69"/>
                <a:gd name="T6" fmla="*/ 1 w 18"/>
                <a:gd name="T7" fmla="*/ 35 h 69"/>
                <a:gd name="T8" fmla="*/ 9 w 18"/>
                <a:gd name="T9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69">
                  <a:moveTo>
                    <a:pt x="9" y="69"/>
                  </a:moveTo>
                  <a:cubicBezTo>
                    <a:pt x="13" y="69"/>
                    <a:pt x="17" y="54"/>
                    <a:pt x="17" y="35"/>
                  </a:cubicBezTo>
                  <a:cubicBezTo>
                    <a:pt x="18" y="16"/>
                    <a:pt x="14" y="0"/>
                    <a:pt x="9" y="1"/>
                  </a:cubicBezTo>
                  <a:cubicBezTo>
                    <a:pt x="5" y="1"/>
                    <a:pt x="1" y="16"/>
                    <a:pt x="1" y="35"/>
                  </a:cubicBezTo>
                  <a:cubicBezTo>
                    <a:pt x="0" y="54"/>
                    <a:pt x="4" y="69"/>
                    <a:pt x="9" y="69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317">
              <a:extLst>
                <a:ext uri="{FF2B5EF4-FFF2-40B4-BE49-F238E27FC236}">
                  <a16:creationId xmlns:a16="http://schemas.microsoft.com/office/drawing/2014/main" xmlns="" id="{955F3944-10D2-4EFD-82D5-73CF8EEFC6A8}"/>
                </a:ext>
              </a:extLst>
            </p:cNvPr>
            <p:cNvSpPr>
              <a:spLocks/>
            </p:cNvSpPr>
            <p:nvPr/>
          </p:nvSpPr>
          <p:spPr bwMode="auto">
            <a:xfrm>
              <a:off x="6265" y="3365"/>
              <a:ext cx="20" cy="53"/>
            </a:xfrm>
            <a:custGeom>
              <a:avLst/>
              <a:gdLst>
                <a:gd name="T0" fmla="*/ 6 w 26"/>
                <a:gd name="T1" fmla="*/ 69 h 69"/>
                <a:gd name="T2" fmla="*/ 21 w 26"/>
                <a:gd name="T3" fmla="*/ 36 h 69"/>
                <a:gd name="T4" fmla="*/ 21 w 26"/>
                <a:gd name="T5" fmla="*/ 1 h 69"/>
                <a:gd name="T6" fmla="*/ 6 w 26"/>
                <a:gd name="T7" fmla="*/ 33 h 69"/>
                <a:gd name="T8" fmla="*/ 6 w 26"/>
                <a:gd name="T9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69">
                  <a:moveTo>
                    <a:pt x="6" y="69"/>
                  </a:moveTo>
                  <a:cubicBezTo>
                    <a:pt x="9" y="69"/>
                    <a:pt x="17" y="55"/>
                    <a:pt x="21" y="36"/>
                  </a:cubicBezTo>
                  <a:cubicBezTo>
                    <a:pt x="26" y="18"/>
                    <a:pt x="25" y="1"/>
                    <a:pt x="21" y="1"/>
                  </a:cubicBezTo>
                  <a:cubicBezTo>
                    <a:pt x="17" y="0"/>
                    <a:pt x="10" y="14"/>
                    <a:pt x="6" y="33"/>
                  </a:cubicBezTo>
                  <a:cubicBezTo>
                    <a:pt x="2" y="51"/>
                    <a:pt x="0" y="67"/>
                    <a:pt x="6" y="69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318">
              <a:extLst>
                <a:ext uri="{FF2B5EF4-FFF2-40B4-BE49-F238E27FC236}">
                  <a16:creationId xmlns:a16="http://schemas.microsoft.com/office/drawing/2014/main" xmlns="" id="{E58C0FCE-5EE6-447B-B347-EAB0DCE6AD80}"/>
                </a:ext>
              </a:extLst>
            </p:cNvPr>
            <p:cNvSpPr>
              <a:spLocks/>
            </p:cNvSpPr>
            <p:nvPr/>
          </p:nvSpPr>
          <p:spPr bwMode="auto">
            <a:xfrm>
              <a:off x="6207" y="3359"/>
              <a:ext cx="12" cy="33"/>
            </a:xfrm>
            <a:custGeom>
              <a:avLst/>
              <a:gdLst>
                <a:gd name="T0" fmla="*/ 3 w 16"/>
                <a:gd name="T1" fmla="*/ 41 h 42"/>
                <a:gd name="T2" fmla="*/ 13 w 16"/>
                <a:gd name="T3" fmla="*/ 23 h 42"/>
                <a:gd name="T4" fmla="*/ 13 w 16"/>
                <a:gd name="T5" fmla="*/ 0 h 42"/>
                <a:gd name="T6" fmla="*/ 3 w 16"/>
                <a:gd name="T7" fmla="*/ 20 h 42"/>
                <a:gd name="T8" fmla="*/ 3 w 16"/>
                <a:gd name="T9" fmla="*/ 4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2">
                  <a:moveTo>
                    <a:pt x="3" y="41"/>
                  </a:moveTo>
                  <a:cubicBezTo>
                    <a:pt x="6" y="42"/>
                    <a:pt x="10" y="34"/>
                    <a:pt x="13" y="23"/>
                  </a:cubicBezTo>
                  <a:cubicBezTo>
                    <a:pt x="16" y="11"/>
                    <a:pt x="16" y="1"/>
                    <a:pt x="13" y="0"/>
                  </a:cubicBezTo>
                  <a:cubicBezTo>
                    <a:pt x="10" y="0"/>
                    <a:pt x="6" y="8"/>
                    <a:pt x="3" y="20"/>
                  </a:cubicBezTo>
                  <a:cubicBezTo>
                    <a:pt x="1" y="31"/>
                    <a:pt x="0" y="41"/>
                    <a:pt x="3" y="41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319">
              <a:extLst>
                <a:ext uri="{FF2B5EF4-FFF2-40B4-BE49-F238E27FC236}">
                  <a16:creationId xmlns:a16="http://schemas.microsoft.com/office/drawing/2014/main" xmlns="" id="{1731AB84-AC8E-498D-965E-99174B03476D}"/>
                </a:ext>
              </a:extLst>
            </p:cNvPr>
            <p:cNvSpPr>
              <a:spLocks/>
            </p:cNvSpPr>
            <p:nvPr/>
          </p:nvSpPr>
          <p:spPr bwMode="auto">
            <a:xfrm>
              <a:off x="4927" y="3229"/>
              <a:ext cx="514" cy="935"/>
            </a:xfrm>
            <a:custGeom>
              <a:avLst/>
              <a:gdLst>
                <a:gd name="T0" fmla="*/ 666 w 666"/>
                <a:gd name="T1" fmla="*/ 0 h 1211"/>
                <a:gd name="T2" fmla="*/ 663 w 666"/>
                <a:gd name="T3" fmla="*/ 0 h 1211"/>
                <a:gd name="T4" fmla="*/ 602 w 666"/>
                <a:gd name="T5" fmla="*/ 199 h 1211"/>
                <a:gd name="T6" fmla="*/ 523 w 666"/>
                <a:gd name="T7" fmla="*/ 171 h 1211"/>
                <a:gd name="T8" fmla="*/ 278 w 666"/>
                <a:gd name="T9" fmla="*/ 680 h 1211"/>
                <a:gd name="T10" fmla="*/ 380 w 666"/>
                <a:gd name="T11" fmla="*/ 749 h 1211"/>
                <a:gd name="T12" fmla="*/ 0 w 666"/>
                <a:gd name="T13" fmla="*/ 1209 h 1211"/>
                <a:gd name="T14" fmla="*/ 2 w 666"/>
                <a:gd name="T15" fmla="*/ 1211 h 1211"/>
                <a:gd name="T16" fmla="*/ 386 w 666"/>
                <a:gd name="T17" fmla="*/ 742 h 1211"/>
                <a:gd name="T18" fmla="*/ 286 w 666"/>
                <a:gd name="T19" fmla="*/ 673 h 1211"/>
                <a:gd name="T20" fmla="*/ 523 w 666"/>
                <a:gd name="T21" fmla="*/ 180 h 1211"/>
                <a:gd name="T22" fmla="*/ 602 w 666"/>
                <a:gd name="T23" fmla="*/ 210 h 1211"/>
                <a:gd name="T24" fmla="*/ 666 w 666"/>
                <a:gd name="T25" fmla="*/ 0 h 1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66" h="1211">
                  <a:moveTo>
                    <a:pt x="666" y="0"/>
                  </a:moveTo>
                  <a:cubicBezTo>
                    <a:pt x="665" y="0"/>
                    <a:pt x="664" y="0"/>
                    <a:pt x="663" y="0"/>
                  </a:cubicBezTo>
                  <a:cubicBezTo>
                    <a:pt x="645" y="67"/>
                    <a:pt x="624" y="133"/>
                    <a:pt x="602" y="199"/>
                  </a:cubicBezTo>
                  <a:cubicBezTo>
                    <a:pt x="576" y="190"/>
                    <a:pt x="549" y="180"/>
                    <a:pt x="523" y="171"/>
                  </a:cubicBezTo>
                  <a:cubicBezTo>
                    <a:pt x="461" y="349"/>
                    <a:pt x="379" y="520"/>
                    <a:pt x="278" y="680"/>
                  </a:cubicBezTo>
                  <a:cubicBezTo>
                    <a:pt x="312" y="702"/>
                    <a:pt x="346" y="725"/>
                    <a:pt x="380" y="749"/>
                  </a:cubicBezTo>
                  <a:cubicBezTo>
                    <a:pt x="273" y="917"/>
                    <a:pt x="146" y="1072"/>
                    <a:pt x="0" y="1209"/>
                  </a:cubicBezTo>
                  <a:cubicBezTo>
                    <a:pt x="0" y="1210"/>
                    <a:pt x="1" y="1211"/>
                    <a:pt x="2" y="1211"/>
                  </a:cubicBezTo>
                  <a:cubicBezTo>
                    <a:pt x="150" y="1072"/>
                    <a:pt x="279" y="914"/>
                    <a:pt x="386" y="742"/>
                  </a:cubicBezTo>
                  <a:cubicBezTo>
                    <a:pt x="353" y="719"/>
                    <a:pt x="320" y="696"/>
                    <a:pt x="286" y="673"/>
                  </a:cubicBezTo>
                  <a:cubicBezTo>
                    <a:pt x="383" y="518"/>
                    <a:pt x="462" y="353"/>
                    <a:pt x="523" y="180"/>
                  </a:cubicBezTo>
                  <a:cubicBezTo>
                    <a:pt x="549" y="189"/>
                    <a:pt x="576" y="199"/>
                    <a:pt x="602" y="210"/>
                  </a:cubicBezTo>
                  <a:cubicBezTo>
                    <a:pt x="625" y="140"/>
                    <a:pt x="647" y="71"/>
                    <a:pt x="666" y="0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320">
              <a:extLst>
                <a:ext uri="{FF2B5EF4-FFF2-40B4-BE49-F238E27FC236}">
                  <a16:creationId xmlns:a16="http://schemas.microsoft.com/office/drawing/2014/main" xmlns="" id="{23CD434F-9689-437B-9302-1051EE365192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1" y="4148"/>
              <a:ext cx="32" cy="31"/>
            </a:xfrm>
            <a:custGeom>
              <a:avLst/>
              <a:gdLst>
                <a:gd name="T0" fmla="*/ 38 w 41"/>
                <a:gd name="T1" fmla="*/ 4 h 40"/>
                <a:gd name="T2" fmla="*/ 15 w 41"/>
                <a:gd name="T3" fmla="*/ 14 h 40"/>
                <a:gd name="T4" fmla="*/ 3 w 41"/>
                <a:gd name="T5" fmla="*/ 36 h 40"/>
                <a:gd name="T6" fmla="*/ 26 w 41"/>
                <a:gd name="T7" fmla="*/ 27 h 40"/>
                <a:gd name="T8" fmla="*/ 38 w 41"/>
                <a:gd name="T9" fmla="*/ 4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40">
                  <a:moveTo>
                    <a:pt x="38" y="4"/>
                  </a:moveTo>
                  <a:cubicBezTo>
                    <a:pt x="35" y="0"/>
                    <a:pt x="25" y="6"/>
                    <a:pt x="15" y="14"/>
                  </a:cubicBezTo>
                  <a:cubicBezTo>
                    <a:pt x="6" y="24"/>
                    <a:pt x="0" y="33"/>
                    <a:pt x="3" y="36"/>
                  </a:cubicBezTo>
                  <a:cubicBezTo>
                    <a:pt x="6" y="40"/>
                    <a:pt x="16" y="36"/>
                    <a:pt x="26" y="27"/>
                  </a:cubicBezTo>
                  <a:cubicBezTo>
                    <a:pt x="35" y="18"/>
                    <a:pt x="41" y="7"/>
                    <a:pt x="38" y="4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321">
              <a:extLst>
                <a:ext uri="{FF2B5EF4-FFF2-40B4-BE49-F238E27FC236}">
                  <a16:creationId xmlns:a16="http://schemas.microsoft.com/office/drawing/2014/main" xmlns="" id="{E4F9BE02-B5B8-491E-A44B-8481960ED9DF}"/>
                </a:ext>
              </a:extLst>
            </p:cNvPr>
            <p:cNvSpPr>
              <a:spLocks/>
            </p:cNvSpPr>
            <p:nvPr/>
          </p:nvSpPr>
          <p:spPr bwMode="auto">
            <a:xfrm>
              <a:off x="5208" y="3789"/>
              <a:ext cx="26" cy="34"/>
            </a:xfrm>
            <a:custGeom>
              <a:avLst/>
              <a:gdLst>
                <a:gd name="T0" fmla="*/ 29 w 33"/>
                <a:gd name="T1" fmla="*/ 2 h 45"/>
                <a:gd name="T2" fmla="*/ 9 w 33"/>
                <a:gd name="T3" fmla="*/ 19 h 45"/>
                <a:gd name="T4" fmla="*/ 3 w 33"/>
                <a:gd name="T5" fmla="*/ 43 h 45"/>
                <a:gd name="T6" fmla="*/ 23 w 33"/>
                <a:gd name="T7" fmla="*/ 27 h 45"/>
                <a:gd name="T8" fmla="*/ 29 w 33"/>
                <a:gd name="T9" fmla="*/ 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45">
                  <a:moveTo>
                    <a:pt x="29" y="2"/>
                  </a:moveTo>
                  <a:cubicBezTo>
                    <a:pt x="26" y="0"/>
                    <a:pt x="16" y="7"/>
                    <a:pt x="9" y="19"/>
                  </a:cubicBezTo>
                  <a:cubicBezTo>
                    <a:pt x="3" y="30"/>
                    <a:pt x="0" y="40"/>
                    <a:pt x="3" y="43"/>
                  </a:cubicBezTo>
                  <a:cubicBezTo>
                    <a:pt x="7" y="45"/>
                    <a:pt x="16" y="39"/>
                    <a:pt x="23" y="27"/>
                  </a:cubicBezTo>
                  <a:cubicBezTo>
                    <a:pt x="30" y="16"/>
                    <a:pt x="33" y="5"/>
                    <a:pt x="29" y="2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322">
              <a:extLst>
                <a:ext uri="{FF2B5EF4-FFF2-40B4-BE49-F238E27FC236}">
                  <a16:creationId xmlns:a16="http://schemas.microsoft.com/office/drawing/2014/main" xmlns="" id="{23223AAD-04BF-4A78-A95E-6BD934EE8E61}"/>
                </a:ext>
              </a:extLst>
            </p:cNvPr>
            <p:cNvSpPr>
              <a:spLocks/>
            </p:cNvSpPr>
            <p:nvPr/>
          </p:nvSpPr>
          <p:spPr bwMode="auto">
            <a:xfrm>
              <a:off x="5432" y="3216"/>
              <a:ext cx="14" cy="30"/>
            </a:xfrm>
            <a:custGeom>
              <a:avLst/>
              <a:gdLst>
                <a:gd name="T0" fmla="*/ 14 w 19"/>
                <a:gd name="T1" fmla="*/ 0 h 39"/>
                <a:gd name="T2" fmla="*/ 3 w 19"/>
                <a:gd name="T3" fmla="*/ 18 h 39"/>
                <a:gd name="T4" fmla="*/ 5 w 19"/>
                <a:gd name="T5" fmla="*/ 39 h 39"/>
                <a:gd name="T6" fmla="*/ 16 w 19"/>
                <a:gd name="T7" fmla="*/ 22 h 39"/>
                <a:gd name="T8" fmla="*/ 14 w 19"/>
                <a:gd name="T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39">
                  <a:moveTo>
                    <a:pt x="14" y="0"/>
                  </a:moveTo>
                  <a:cubicBezTo>
                    <a:pt x="11" y="0"/>
                    <a:pt x="6" y="8"/>
                    <a:pt x="3" y="18"/>
                  </a:cubicBezTo>
                  <a:cubicBezTo>
                    <a:pt x="0" y="29"/>
                    <a:pt x="1" y="38"/>
                    <a:pt x="5" y="39"/>
                  </a:cubicBezTo>
                  <a:cubicBezTo>
                    <a:pt x="8" y="39"/>
                    <a:pt x="13" y="31"/>
                    <a:pt x="16" y="22"/>
                  </a:cubicBezTo>
                  <a:cubicBezTo>
                    <a:pt x="19" y="11"/>
                    <a:pt x="18" y="2"/>
                    <a:pt x="14" y="0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323">
              <a:extLst>
                <a:ext uri="{FF2B5EF4-FFF2-40B4-BE49-F238E27FC236}">
                  <a16:creationId xmlns:a16="http://schemas.microsoft.com/office/drawing/2014/main" xmlns="" id="{D13DAFCD-18C7-4FEF-82FA-336F9C9589A5}"/>
                </a:ext>
              </a:extLst>
            </p:cNvPr>
            <p:cNvSpPr>
              <a:spLocks/>
            </p:cNvSpPr>
            <p:nvPr/>
          </p:nvSpPr>
          <p:spPr bwMode="auto">
            <a:xfrm>
              <a:off x="5130" y="3736"/>
              <a:ext cx="25" cy="34"/>
            </a:xfrm>
            <a:custGeom>
              <a:avLst/>
              <a:gdLst>
                <a:gd name="T0" fmla="*/ 29 w 32"/>
                <a:gd name="T1" fmla="*/ 3 h 44"/>
                <a:gd name="T2" fmla="*/ 9 w 32"/>
                <a:gd name="T3" fmla="*/ 18 h 44"/>
                <a:gd name="T4" fmla="*/ 4 w 32"/>
                <a:gd name="T5" fmla="*/ 41 h 44"/>
                <a:gd name="T6" fmla="*/ 23 w 32"/>
                <a:gd name="T7" fmla="*/ 27 h 44"/>
                <a:gd name="T8" fmla="*/ 29 w 32"/>
                <a:gd name="T9" fmla="*/ 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44">
                  <a:moveTo>
                    <a:pt x="29" y="3"/>
                  </a:moveTo>
                  <a:cubicBezTo>
                    <a:pt x="25" y="0"/>
                    <a:pt x="17" y="7"/>
                    <a:pt x="9" y="18"/>
                  </a:cubicBezTo>
                  <a:cubicBezTo>
                    <a:pt x="3" y="28"/>
                    <a:pt x="0" y="39"/>
                    <a:pt x="4" y="41"/>
                  </a:cubicBezTo>
                  <a:cubicBezTo>
                    <a:pt x="8" y="44"/>
                    <a:pt x="16" y="37"/>
                    <a:pt x="23" y="27"/>
                  </a:cubicBezTo>
                  <a:cubicBezTo>
                    <a:pt x="30" y="16"/>
                    <a:pt x="32" y="5"/>
                    <a:pt x="29" y="3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324">
              <a:extLst>
                <a:ext uri="{FF2B5EF4-FFF2-40B4-BE49-F238E27FC236}">
                  <a16:creationId xmlns:a16="http://schemas.microsoft.com/office/drawing/2014/main" xmlns="" id="{1E0836AD-FF50-43FF-8154-F5A816E257D0}"/>
                </a:ext>
              </a:extLst>
            </p:cNvPr>
            <p:cNvSpPr>
              <a:spLocks/>
            </p:cNvSpPr>
            <p:nvPr/>
          </p:nvSpPr>
          <p:spPr bwMode="auto">
            <a:xfrm>
              <a:off x="5322" y="3345"/>
              <a:ext cx="18" cy="35"/>
            </a:xfrm>
            <a:custGeom>
              <a:avLst/>
              <a:gdLst>
                <a:gd name="T0" fmla="*/ 20 w 24"/>
                <a:gd name="T1" fmla="*/ 1 h 46"/>
                <a:gd name="T2" fmla="*/ 5 w 24"/>
                <a:gd name="T3" fmla="*/ 19 h 46"/>
                <a:gd name="T4" fmla="*/ 5 w 24"/>
                <a:gd name="T5" fmla="*/ 44 h 46"/>
                <a:gd name="T6" fmla="*/ 19 w 24"/>
                <a:gd name="T7" fmla="*/ 25 h 46"/>
                <a:gd name="T8" fmla="*/ 20 w 24"/>
                <a:gd name="T9" fmla="*/ 1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46">
                  <a:moveTo>
                    <a:pt x="20" y="1"/>
                  </a:moveTo>
                  <a:cubicBezTo>
                    <a:pt x="16" y="0"/>
                    <a:pt x="8" y="8"/>
                    <a:pt x="5" y="19"/>
                  </a:cubicBezTo>
                  <a:cubicBezTo>
                    <a:pt x="1" y="31"/>
                    <a:pt x="0" y="42"/>
                    <a:pt x="5" y="44"/>
                  </a:cubicBezTo>
                  <a:cubicBezTo>
                    <a:pt x="9" y="46"/>
                    <a:pt x="15" y="37"/>
                    <a:pt x="19" y="25"/>
                  </a:cubicBezTo>
                  <a:cubicBezTo>
                    <a:pt x="24" y="13"/>
                    <a:pt x="24" y="2"/>
                    <a:pt x="20" y="1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325">
              <a:extLst>
                <a:ext uri="{FF2B5EF4-FFF2-40B4-BE49-F238E27FC236}">
                  <a16:creationId xmlns:a16="http://schemas.microsoft.com/office/drawing/2014/main" xmlns="" id="{8714EED4-DC0D-4AE4-981C-B7B3E0645FAE}"/>
                </a:ext>
              </a:extLst>
            </p:cNvPr>
            <p:cNvSpPr>
              <a:spLocks/>
            </p:cNvSpPr>
            <p:nvPr/>
          </p:nvSpPr>
          <p:spPr bwMode="auto">
            <a:xfrm>
              <a:off x="5385" y="3373"/>
              <a:ext cx="12" cy="23"/>
            </a:xfrm>
            <a:custGeom>
              <a:avLst/>
              <a:gdLst>
                <a:gd name="T0" fmla="*/ 13 w 15"/>
                <a:gd name="T1" fmla="*/ 0 h 30"/>
                <a:gd name="T2" fmla="*/ 3 w 15"/>
                <a:gd name="T3" fmla="*/ 12 h 30"/>
                <a:gd name="T4" fmla="*/ 3 w 15"/>
                <a:gd name="T5" fmla="*/ 29 h 30"/>
                <a:gd name="T6" fmla="*/ 12 w 15"/>
                <a:gd name="T7" fmla="*/ 16 h 30"/>
                <a:gd name="T8" fmla="*/ 13 w 15"/>
                <a:gd name="T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30">
                  <a:moveTo>
                    <a:pt x="13" y="0"/>
                  </a:moveTo>
                  <a:cubicBezTo>
                    <a:pt x="10" y="0"/>
                    <a:pt x="6" y="6"/>
                    <a:pt x="3" y="12"/>
                  </a:cubicBezTo>
                  <a:cubicBezTo>
                    <a:pt x="0" y="20"/>
                    <a:pt x="0" y="27"/>
                    <a:pt x="3" y="29"/>
                  </a:cubicBezTo>
                  <a:cubicBezTo>
                    <a:pt x="5" y="30"/>
                    <a:pt x="10" y="24"/>
                    <a:pt x="12" y="16"/>
                  </a:cubicBezTo>
                  <a:cubicBezTo>
                    <a:pt x="15" y="9"/>
                    <a:pt x="15" y="1"/>
                    <a:pt x="13" y="0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326">
              <a:extLst>
                <a:ext uri="{FF2B5EF4-FFF2-40B4-BE49-F238E27FC236}">
                  <a16:creationId xmlns:a16="http://schemas.microsoft.com/office/drawing/2014/main" xmlns="" id="{B1CA37FC-1C3D-4893-BF5D-66C7D84DB1AB}"/>
                </a:ext>
              </a:extLst>
            </p:cNvPr>
            <p:cNvSpPr>
              <a:spLocks/>
            </p:cNvSpPr>
            <p:nvPr/>
          </p:nvSpPr>
          <p:spPr bwMode="auto">
            <a:xfrm>
              <a:off x="4538" y="1786"/>
              <a:ext cx="341" cy="475"/>
            </a:xfrm>
            <a:custGeom>
              <a:avLst/>
              <a:gdLst>
                <a:gd name="T0" fmla="*/ 2 w 442"/>
                <a:gd name="T1" fmla="*/ 0 h 616"/>
                <a:gd name="T2" fmla="*/ 0 w 442"/>
                <a:gd name="T3" fmla="*/ 1 h 616"/>
                <a:gd name="T4" fmla="*/ 84 w 442"/>
                <a:gd name="T5" fmla="*/ 83 h 616"/>
                <a:gd name="T6" fmla="*/ 35 w 442"/>
                <a:gd name="T7" fmla="*/ 129 h 616"/>
                <a:gd name="T8" fmla="*/ 221 w 442"/>
                <a:gd name="T9" fmla="*/ 375 h 616"/>
                <a:gd name="T10" fmla="*/ 303 w 442"/>
                <a:gd name="T11" fmla="*/ 323 h 616"/>
                <a:gd name="T12" fmla="*/ 440 w 442"/>
                <a:gd name="T13" fmla="*/ 616 h 616"/>
                <a:gd name="T14" fmla="*/ 442 w 442"/>
                <a:gd name="T15" fmla="*/ 615 h 616"/>
                <a:gd name="T16" fmla="*/ 302 w 442"/>
                <a:gd name="T17" fmla="*/ 318 h 616"/>
                <a:gd name="T18" fmla="*/ 220 w 442"/>
                <a:gd name="T19" fmla="*/ 369 h 616"/>
                <a:gd name="T20" fmla="*/ 40 w 442"/>
                <a:gd name="T21" fmla="*/ 131 h 616"/>
                <a:gd name="T22" fmla="*/ 88 w 442"/>
                <a:gd name="T23" fmla="*/ 85 h 616"/>
                <a:gd name="T24" fmla="*/ 2 w 442"/>
                <a:gd name="T25" fmla="*/ 0 h 6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2" h="616">
                  <a:moveTo>
                    <a:pt x="2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29" y="28"/>
                    <a:pt x="57" y="55"/>
                    <a:pt x="84" y="83"/>
                  </a:cubicBezTo>
                  <a:cubicBezTo>
                    <a:pt x="67" y="98"/>
                    <a:pt x="51" y="114"/>
                    <a:pt x="35" y="129"/>
                  </a:cubicBezTo>
                  <a:cubicBezTo>
                    <a:pt x="107" y="205"/>
                    <a:pt x="169" y="287"/>
                    <a:pt x="221" y="375"/>
                  </a:cubicBezTo>
                  <a:cubicBezTo>
                    <a:pt x="248" y="357"/>
                    <a:pt x="275" y="340"/>
                    <a:pt x="303" y="323"/>
                  </a:cubicBezTo>
                  <a:cubicBezTo>
                    <a:pt x="359" y="416"/>
                    <a:pt x="405" y="514"/>
                    <a:pt x="440" y="616"/>
                  </a:cubicBezTo>
                  <a:cubicBezTo>
                    <a:pt x="441" y="616"/>
                    <a:pt x="441" y="615"/>
                    <a:pt x="442" y="615"/>
                  </a:cubicBezTo>
                  <a:cubicBezTo>
                    <a:pt x="406" y="512"/>
                    <a:pt x="359" y="412"/>
                    <a:pt x="302" y="318"/>
                  </a:cubicBezTo>
                  <a:cubicBezTo>
                    <a:pt x="275" y="335"/>
                    <a:pt x="247" y="352"/>
                    <a:pt x="220" y="369"/>
                  </a:cubicBezTo>
                  <a:cubicBezTo>
                    <a:pt x="169" y="285"/>
                    <a:pt x="109" y="204"/>
                    <a:pt x="40" y="131"/>
                  </a:cubicBezTo>
                  <a:cubicBezTo>
                    <a:pt x="56" y="116"/>
                    <a:pt x="72" y="100"/>
                    <a:pt x="88" y="85"/>
                  </a:cubicBezTo>
                  <a:cubicBezTo>
                    <a:pt x="61" y="56"/>
                    <a:pt x="32" y="27"/>
                    <a:pt x="2" y="0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327">
              <a:extLst>
                <a:ext uri="{FF2B5EF4-FFF2-40B4-BE49-F238E27FC236}">
                  <a16:creationId xmlns:a16="http://schemas.microsoft.com/office/drawing/2014/main" xmlns="" id="{CECBB45A-438D-4116-AB6C-88AE391ED1EF}"/>
                </a:ext>
              </a:extLst>
            </p:cNvPr>
            <p:cNvSpPr>
              <a:spLocks/>
            </p:cNvSpPr>
            <p:nvPr/>
          </p:nvSpPr>
          <p:spPr bwMode="auto">
            <a:xfrm>
              <a:off x="4872" y="2251"/>
              <a:ext cx="13" cy="20"/>
            </a:xfrm>
            <a:custGeom>
              <a:avLst/>
              <a:gdLst>
                <a:gd name="T0" fmla="*/ 3 w 16"/>
                <a:gd name="T1" fmla="*/ 2 h 27"/>
                <a:gd name="T2" fmla="*/ 2 w 16"/>
                <a:gd name="T3" fmla="*/ 16 h 27"/>
                <a:gd name="T4" fmla="*/ 12 w 16"/>
                <a:gd name="T5" fmla="*/ 26 h 27"/>
                <a:gd name="T6" fmla="*/ 14 w 16"/>
                <a:gd name="T7" fmla="*/ 12 h 27"/>
                <a:gd name="T8" fmla="*/ 3 w 16"/>
                <a:gd name="T9" fmla="*/ 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27">
                  <a:moveTo>
                    <a:pt x="3" y="2"/>
                  </a:moveTo>
                  <a:cubicBezTo>
                    <a:pt x="1" y="3"/>
                    <a:pt x="0" y="9"/>
                    <a:pt x="2" y="16"/>
                  </a:cubicBezTo>
                  <a:cubicBezTo>
                    <a:pt x="4" y="23"/>
                    <a:pt x="9" y="27"/>
                    <a:pt x="12" y="26"/>
                  </a:cubicBezTo>
                  <a:cubicBezTo>
                    <a:pt x="16" y="25"/>
                    <a:pt x="16" y="18"/>
                    <a:pt x="14" y="12"/>
                  </a:cubicBezTo>
                  <a:cubicBezTo>
                    <a:pt x="12" y="5"/>
                    <a:pt x="7" y="0"/>
                    <a:pt x="3" y="2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328">
              <a:extLst>
                <a:ext uri="{FF2B5EF4-FFF2-40B4-BE49-F238E27FC236}">
                  <a16:creationId xmlns:a16="http://schemas.microsoft.com/office/drawing/2014/main" xmlns="" id="{CD962831-270B-44CA-9FA9-7FD5838CACA7}"/>
                </a:ext>
              </a:extLst>
            </p:cNvPr>
            <p:cNvSpPr>
              <a:spLocks/>
            </p:cNvSpPr>
            <p:nvPr/>
          </p:nvSpPr>
          <p:spPr bwMode="auto">
            <a:xfrm>
              <a:off x="4765" y="2024"/>
              <a:ext cx="15" cy="20"/>
            </a:xfrm>
            <a:custGeom>
              <a:avLst/>
              <a:gdLst>
                <a:gd name="T0" fmla="*/ 2 w 19"/>
                <a:gd name="T1" fmla="*/ 2 h 26"/>
                <a:gd name="T2" fmla="*/ 4 w 19"/>
                <a:gd name="T3" fmla="*/ 16 h 26"/>
                <a:gd name="T4" fmla="*/ 16 w 19"/>
                <a:gd name="T5" fmla="*/ 24 h 26"/>
                <a:gd name="T6" fmla="*/ 15 w 19"/>
                <a:gd name="T7" fmla="*/ 10 h 26"/>
                <a:gd name="T8" fmla="*/ 2 w 19"/>
                <a:gd name="T9" fmla="*/ 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6">
                  <a:moveTo>
                    <a:pt x="2" y="2"/>
                  </a:moveTo>
                  <a:cubicBezTo>
                    <a:pt x="0" y="4"/>
                    <a:pt x="0" y="10"/>
                    <a:pt x="4" y="16"/>
                  </a:cubicBezTo>
                  <a:cubicBezTo>
                    <a:pt x="8" y="22"/>
                    <a:pt x="13" y="26"/>
                    <a:pt x="16" y="24"/>
                  </a:cubicBezTo>
                  <a:cubicBezTo>
                    <a:pt x="19" y="22"/>
                    <a:pt x="18" y="15"/>
                    <a:pt x="15" y="10"/>
                  </a:cubicBezTo>
                  <a:cubicBezTo>
                    <a:pt x="11" y="3"/>
                    <a:pt x="6" y="0"/>
                    <a:pt x="2" y="2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329">
              <a:extLst>
                <a:ext uri="{FF2B5EF4-FFF2-40B4-BE49-F238E27FC236}">
                  <a16:creationId xmlns:a16="http://schemas.microsoft.com/office/drawing/2014/main" xmlns="" id="{71570E33-D4C0-409A-9C51-2B4336BD117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32" y="1780"/>
              <a:ext cx="15" cy="14"/>
            </a:xfrm>
            <a:custGeom>
              <a:avLst/>
              <a:gdLst>
                <a:gd name="T0" fmla="*/ 2 w 20"/>
                <a:gd name="T1" fmla="*/ 2 h 19"/>
                <a:gd name="T2" fmla="*/ 6 w 20"/>
                <a:gd name="T3" fmla="*/ 13 h 19"/>
                <a:gd name="T4" fmla="*/ 18 w 20"/>
                <a:gd name="T5" fmla="*/ 17 h 19"/>
                <a:gd name="T6" fmla="*/ 14 w 20"/>
                <a:gd name="T7" fmla="*/ 6 h 19"/>
                <a:gd name="T8" fmla="*/ 2 w 20"/>
                <a:gd name="T9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9">
                  <a:moveTo>
                    <a:pt x="2" y="2"/>
                  </a:moveTo>
                  <a:cubicBezTo>
                    <a:pt x="0" y="4"/>
                    <a:pt x="2" y="9"/>
                    <a:pt x="6" y="13"/>
                  </a:cubicBezTo>
                  <a:cubicBezTo>
                    <a:pt x="11" y="18"/>
                    <a:pt x="16" y="19"/>
                    <a:pt x="18" y="17"/>
                  </a:cubicBezTo>
                  <a:cubicBezTo>
                    <a:pt x="20" y="15"/>
                    <a:pt x="18" y="10"/>
                    <a:pt x="14" y="6"/>
                  </a:cubicBezTo>
                  <a:cubicBezTo>
                    <a:pt x="9" y="2"/>
                    <a:pt x="3" y="0"/>
                    <a:pt x="2" y="2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330">
              <a:extLst>
                <a:ext uri="{FF2B5EF4-FFF2-40B4-BE49-F238E27FC236}">
                  <a16:creationId xmlns:a16="http://schemas.microsoft.com/office/drawing/2014/main" xmlns="" id="{DA15CF94-8814-472F-89CF-1D07F6F8897D}"/>
                </a:ext>
              </a:extLst>
            </p:cNvPr>
            <p:cNvSpPr>
              <a:spLocks/>
            </p:cNvSpPr>
            <p:nvPr/>
          </p:nvSpPr>
          <p:spPr bwMode="auto">
            <a:xfrm>
              <a:off x="4703" y="2064"/>
              <a:ext cx="14" cy="19"/>
            </a:xfrm>
            <a:custGeom>
              <a:avLst/>
              <a:gdLst>
                <a:gd name="T0" fmla="*/ 2 w 18"/>
                <a:gd name="T1" fmla="*/ 2 h 25"/>
                <a:gd name="T2" fmla="*/ 3 w 18"/>
                <a:gd name="T3" fmla="*/ 16 h 25"/>
                <a:gd name="T4" fmla="*/ 15 w 18"/>
                <a:gd name="T5" fmla="*/ 23 h 25"/>
                <a:gd name="T6" fmla="*/ 14 w 18"/>
                <a:gd name="T7" fmla="*/ 9 h 25"/>
                <a:gd name="T8" fmla="*/ 2 w 18"/>
                <a:gd name="T9" fmla="*/ 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5">
                  <a:moveTo>
                    <a:pt x="2" y="2"/>
                  </a:moveTo>
                  <a:cubicBezTo>
                    <a:pt x="0" y="4"/>
                    <a:pt x="0" y="10"/>
                    <a:pt x="3" y="16"/>
                  </a:cubicBezTo>
                  <a:cubicBezTo>
                    <a:pt x="7" y="22"/>
                    <a:pt x="12" y="25"/>
                    <a:pt x="15" y="23"/>
                  </a:cubicBezTo>
                  <a:cubicBezTo>
                    <a:pt x="18" y="21"/>
                    <a:pt x="17" y="15"/>
                    <a:pt x="14" y="9"/>
                  </a:cubicBezTo>
                  <a:cubicBezTo>
                    <a:pt x="10" y="3"/>
                    <a:pt x="5" y="0"/>
                    <a:pt x="2" y="2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331">
              <a:extLst>
                <a:ext uri="{FF2B5EF4-FFF2-40B4-BE49-F238E27FC236}">
                  <a16:creationId xmlns:a16="http://schemas.microsoft.com/office/drawing/2014/main" xmlns="" id="{28428798-09A0-4A17-9248-B1FBD4E8A0DA}"/>
                </a:ext>
              </a:extLst>
            </p:cNvPr>
            <p:cNvSpPr>
              <a:spLocks/>
            </p:cNvSpPr>
            <p:nvPr/>
          </p:nvSpPr>
          <p:spPr bwMode="auto">
            <a:xfrm>
              <a:off x="4557" y="1876"/>
              <a:ext cx="18" cy="18"/>
            </a:xfrm>
            <a:custGeom>
              <a:avLst/>
              <a:gdLst>
                <a:gd name="T0" fmla="*/ 3 w 23"/>
                <a:gd name="T1" fmla="*/ 2 h 23"/>
                <a:gd name="T2" fmla="*/ 6 w 23"/>
                <a:gd name="T3" fmla="*/ 16 h 23"/>
                <a:gd name="T4" fmla="*/ 20 w 23"/>
                <a:gd name="T5" fmla="*/ 21 h 23"/>
                <a:gd name="T6" fmla="*/ 16 w 23"/>
                <a:gd name="T7" fmla="*/ 7 h 23"/>
                <a:gd name="T8" fmla="*/ 3 w 23"/>
                <a:gd name="T9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3" y="2"/>
                  </a:moveTo>
                  <a:cubicBezTo>
                    <a:pt x="0" y="5"/>
                    <a:pt x="2" y="10"/>
                    <a:pt x="6" y="16"/>
                  </a:cubicBezTo>
                  <a:cubicBezTo>
                    <a:pt x="12" y="21"/>
                    <a:pt x="17" y="23"/>
                    <a:pt x="20" y="21"/>
                  </a:cubicBezTo>
                  <a:cubicBezTo>
                    <a:pt x="23" y="18"/>
                    <a:pt x="21" y="12"/>
                    <a:pt x="16" y="7"/>
                  </a:cubicBezTo>
                  <a:cubicBezTo>
                    <a:pt x="11" y="2"/>
                    <a:pt x="5" y="0"/>
                    <a:pt x="3" y="2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332">
              <a:extLst>
                <a:ext uri="{FF2B5EF4-FFF2-40B4-BE49-F238E27FC236}">
                  <a16:creationId xmlns:a16="http://schemas.microsoft.com/office/drawing/2014/main" xmlns="" id="{75722894-F7C0-4CDE-96E5-1AE34DFE8D24}"/>
                </a:ext>
              </a:extLst>
            </p:cNvPr>
            <p:cNvSpPr>
              <a:spLocks/>
            </p:cNvSpPr>
            <p:nvPr/>
          </p:nvSpPr>
          <p:spPr bwMode="auto">
            <a:xfrm>
              <a:off x="4598" y="1845"/>
              <a:ext cx="11" cy="11"/>
            </a:xfrm>
            <a:custGeom>
              <a:avLst/>
              <a:gdLst>
                <a:gd name="T0" fmla="*/ 1 w 15"/>
                <a:gd name="T1" fmla="*/ 2 h 15"/>
                <a:gd name="T2" fmla="*/ 5 w 15"/>
                <a:gd name="T3" fmla="*/ 11 h 15"/>
                <a:gd name="T4" fmla="*/ 13 w 15"/>
                <a:gd name="T5" fmla="*/ 13 h 15"/>
                <a:gd name="T6" fmla="*/ 11 w 15"/>
                <a:gd name="T7" fmla="*/ 5 h 15"/>
                <a:gd name="T8" fmla="*/ 1 w 15"/>
                <a:gd name="T9" fmla="*/ 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5">
                  <a:moveTo>
                    <a:pt x="1" y="2"/>
                  </a:moveTo>
                  <a:cubicBezTo>
                    <a:pt x="0" y="3"/>
                    <a:pt x="1" y="7"/>
                    <a:pt x="5" y="11"/>
                  </a:cubicBezTo>
                  <a:cubicBezTo>
                    <a:pt x="7" y="14"/>
                    <a:pt x="11" y="15"/>
                    <a:pt x="13" y="13"/>
                  </a:cubicBezTo>
                  <a:cubicBezTo>
                    <a:pt x="15" y="12"/>
                    <a:pt x="13" y="8"/>
                    <a:pt x="11" y="5"/>
                  </a:cubicBezTo>
                  <a:cubicBezTo>
                    <a:pt x="7" y="2"/>
                    <a:pt x="3" y="0"/>
                    <a:pt x="1" y="2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333">
              <a:extLst>
                <a:ext uri="{FF2B5EF4-FFF2-40B4-BE49-F238E27FC236}">
                  <a16:creationId xmlns:a16="http://schemas.microsoft.com/office/drawing/2014/main" xmlns="" id="{CF302E6B-3A7E-41A7-BA3C-B4308C46BF23}"/>
                </a:ext>
              </a:extLst>
            </p:cNvPr>
            <p:cNvSpPr>
              <a:spLocks/>
            </p:cNvSpPr>
            <p:nvPr/>
          </p:nvSpPr>
          <p:spPr bwMode="auto">
            <a:xfrm>
              <a:off x="4972" y="923"/>
              <a:ext cx="689" cy="759"/>
            </a:xfrm>
            <a:custGeom>
              <a:avLst/>
              <a:gdLst>
                <a:gd name="T0" fmla="*/ 2 w 892"/>
                <a:gd name="T1" fmla="*/ 0 h 983"/>
                <a:gd name="T2" fmla="*/ 0 w 892"/>
                <a:gd name="T3" fmla="*/ 2 h 983"/>
                <a:gd name="T4" fmla="*/ 169 w 892"/>
                <a:gd name="T5" fmla="*/ 127 h 983"/>
                <a:gd name="T6" fmla="*/ 125 w 892"/>
                <a:gd name="T7" fmla="*/ 177 h 983"/>
                <a:gd name="T8" fmla="*/ 516 w 892"/>
                <a:gd name="T9" fmla="*/ 571 h 983"/>
                <a:gd name="T10" fmla="*/ 591 w 892"/>
                <a:gd name="T11" fmla="*/ 510 h 983"/>
                <a:gd name="T12" fmla="*/ 890 w 892"/>
                <a:gd name="T13" fmla="*/ 983 h 983"/>
                <a:gd name="T14" fmla="*/ 892 w 892"/>
                <a:gd name="T15" fmla="*/ 982 h 983"/>
                <a:gd name="T16" fmla="*/ 588 w 892"/>
                <a:gd name="T17" fmla="*/ 502 h 983"/>
                <a:gd name="T18" fmla="*/ 512 w 892"/>
                <a:gd name="T19" fmla="*/ 563 h 983"/>
                <a:gd name="T20" fmla="*/ 134 w 892"/>
                <a:gd name="T21" fmla="*/ 182 h 983"/>
                <a:gd name="T22" fmla="*/ 177 w 892"/>
                <a:gd name="T23" fmla="*/ 131 h 983"/>
                <a:gd name="T24" fmla="*/ 2 w 892"/>
                <a:gd name="T25" fmla="*/ 0 h 9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92" h="983">
                  <a:moveTo>
                    <a:pt x="2" y="0"/>
                  </a:moveTo>
                  <a:cubicBezTo>
                    <a:pt x="1" y="1"/>
                    <a:pt x="1" y="2"/>
                    <a:pt x="0" y="2"/>
                  </a:cubicBezTo>
                  <a:cubicBezTo>
                    <a:pt x="59" y="42"/>
                    <a:pt x="115" y="84"/>
                    <a:pt x="169" y="127"/>
                  </a:cubicBezTo>
                  <a:cubicBezTo>
                    <a:pt x="154" y="144"/>
                    <a:pt x="139" y="161"/>
                    <a:pt x="125" y="177"/>
                  </a:cubicBezTo>
                  <a:cubicBezTo>
                    <a:pt x="273" y="296"/>
                    <a:pt x="403" y="429"/>
                    <a:pt x="516" y="571"/>
                  </a:cubicBezTo>
                  <a:cubicBezTo>
                    <a:pt x="541" y="550"/>
                    <a:pt x="566" y="530"/>
                    <a:pt x="591" y="510"/>
                  </a:cubicBezTo>
                  <a:cubicBezTo>
                    <a:pt x="709" y="658"/>
                    <a:pt x="808" y="817"/>
                    <a:pt x="890" y="983"/>
                  </a:cubicBezTo>
                  <a:cubicBezTo>
                    <a:pt x="891" y="983"/>
                    <a:pt x="891" y="983"/>
                    <a:pt x="892" y="982"/>
                  </a:cubicBezTo>
                  <a:cubicBezTo>
                    <a:pt x="809" y="813"/>
                    <a:pt x="708" y="652"/>
                    <a:pt x="588" y="502"/>
                  </a:cubicBezTo>
                  <a:cubicBezTo>
                    <a:pt x="563" y="522"/>
                    <a:pt x="537" y="542"/>
                    <a:pt x="512" y="563"/>
                  </a:cubicBezTo>
                  <a:cubicBezTo>
                    <a:pt x="402" y="425"/>
                    <a:pt x="276" y="297"/>
                    <a:pt x="134" y="182"/>
                  </a:cubicBezTo>
                  <a:cubicBezTo>
                    <a:pt x="148" y="165"/>
                    <a:pt x="163" y="148"/>
                    <a:pt x="177" y="131"/>
                  </a:cubicBezTo>
                  <a:cubicBezTo>
                    <a:pt x="121" y="86"/>
                    <a:pt x="63" y="42"/>
                    <a:pt x="2" y="0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334">
              <a:extLst>
                <a:ext uri="{FF2B5EF4-FFF2-40B4-BE49-F238E27FC236}">
                  <a16:creationId xmlns:a16="http://schemas.microsoft.com/office/drawing/2014/main" xmlns="" id="{F7FAEBB0-C338-4DD3-B8F5-39270F6D4F06}"/>
                </a:ext>
              </a:extLst>
            </p:cNvPr>
            <p:cNvSpPr>
              <a:spLocks/>
            </p:cNvSpPr>
            <p:nvPr/>
          </p:nvSpPr>
          <p:spPr bwMode="auto">
            <a:xfrm>
              <a:off x="5650" y="1665"/>
              <a:ext cx="20" cy="34"/>
            </a:xfrm>
            <a:custGeom>
              <a:avLst/>
              <a:gdLst>
                <a:gd name="T0" fmla="*/ 4 w 26"/>
                <a:gd name="T1" fmla="*/ 2 h 43"/>
                <a:gd name="T2" fmla="*/ 8 w 26"/>
                <a:gd name="T3" fmla="*/ 25 h 43"/>
                <a:gd name="T4" fmla="*/ 23 w 26"/>
                <a:gd name="T5" fmla="*/ 42 h 43"/>
                <a:gd name="T6" fmla="*/ 19 w 26"/>
                <a:gd name="T7" fmla="*/ 19 h 43"/>
                <a:gd name="T8" fmla="*/ 4 w 26"/>
                <a:gd name="T9" fmla="*/ 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43">
                  <a:moveTo>
                    <a:pt x="4" y="2"/>
                  </a:moveTo>
                  <a:cubicBezTo>
                    <a:pt x="0" y="4"/>
                    <a:pt x="2" y="14"/>
                    <a:pt x="8" y="25"/>
                  </a:cubicBezTo>
                  <a:cubicBezTo>
                    <a:pt x="13" y="36"/>
                    <a:pt x="20" y="43"/>
                    <a:pt x="23" y="42"/>
                  </a:cubicBezTo>
                  <a:cubicBezTo>
                    <a:pt x="26" y="40"/>
                    <a:pt x="25" y="30"/>
                    <a:pt x="19" y="19"/>
                  </a:cubicBezTo>
                  <a:cubicBezTo>
                    <a:pt x="13" y="8"/>
                    <a:pt x="6" y="0"/>
                    <a:pt x="4" y="2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335">
              <a:extLst>
                <a:ext uri="{FF2B5EF4-FFF2-40B4-BE49-F238E27FC236}">
                  <a16:creationId xmlns:a16="http://schemas.microsoft.com/office/drawing/2014/main" xmlns="" id="{5B8E3244-DE54-44AC-848F-E22F3813CED3}"/>
                </a:ext>
              </a:extLst>
            </p:cNvPr>
            <p:cNvSpPr>
              <a:spLocks/>
            </p:cNvSpPr>
            <p:nvPr/>
          </p:nvSpPr>
          <p:spPr bwMode="auto">
            <a:xfrm>
              <a:off x="5415" y="1300"/>
              <a:ext cx="27" cy="32"/>
            </a:xfrm>
            <a:custGeom>
              <a:avLst/>
              <a:gdLst>
                <a:gd name="T0" fmla="*/ 3 w 34"/>
                <a:gd name="T1" fmla="*/ 3 h 41"/>
                <a:gd name="T2" fmla="*/ 12 w 34"/>
                <a:gd name="T3" fmla="*/ 24 h 41"/>
                <a:gd name="T4" fmla="*/ 31 w 34"/>
                <a:gd name="T5" fmla="*/ 39 h 41"/>
                <a:gd name="T6" fmla="*/ 22 w 34"/>
                <a:gd name="T7" fmla="*/ 16 h 41"/>
                <a:gd name="T8" fmla="*/ 3 w 34"/>
                <a:gd name="T9" fmla="*/ 3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41">
                  <a:moveTo>
                    <a:pt x="3" y="3"/>
                  </a:moveTo>
                  <a:cubicBezTo>
                    <a:pt x="0" y="5"/>
                    <a:pt x="4" y="15"/>
                    <a:pt x="12" y="24"/>
                  </a:cubicBezTo>
                  <a:cubicBezTo>
                    <a:pt x="20" y="34"/>
                    <a:pt x="28" y="41"/>
                    <a:pt x="31" y="39"/>
                  </a:cubicBezTo>
                  <a:cubicBezTo>
                    <a:pt x="34" y="36"/>
                    <a:pt x="30" y="26"/>
                    <a:pt x="22" y="16"/>
                  </a:cubicBezTo>
                  <a:cubicBezTo>
                    <a:pt x="14" y="7"/>
                    <a:pt x="6" y="0"/>
                    <a:pt x="3" y="3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336">
              <a:extLst>
                <a:ext uri="{FF2B5EF4-FFF2-40B4-BE49-F238E27FC236}">
                  <a16:creationId xmlns:a16="http://schemas.microsoft.com/office/drawing/2014/main" xmlns="" id="{DE171423-0D04-4E7D-BB10-40EAF281C2CC}"/>
                </a:ext>
              </a:extLst>
            </p:cNvPr>
            <p:cNvSpPr>
              <a:spLocks/>
            </p:cNvSpPr>
            <p:nvPr/>
          </p:nvSpPr>
          <p:spPr bwMode="auto">
            <a:xfrm>
              <a:off x="4961" y="916"/>
              <a:ext cx="27" cy="20"/>
            </a:xfrm>
            <a:custGeom>
              <a:avLst/>
              <a:gdLst>
                <a:gd name="T0" fmla="*/ 2 w 35"/>
                <a:gd name="T1" fmla="*/ 2 h 26"/>
                <a:gd name="T2" fmla="*/ 15 w 35"/>
                <a:gd name="T3" fmla="*/ 17 h 26"/>
                <a:gd name="T4" fmla="*/ 34 w 35"/>
                <a:gd name="T5" fmla="*/ 24 h 26"/>
                <a:gd name="T6" fmla="*/ 21 w 35"/>
                <a:gd name="T7" fmla="*/ 9 h 26"/>
                <a:gd name="T8" fmla="*/ 2 w 35"/>
                <a:gd name="T9" fmla="*/ 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26">
                  <a:moveTo>
                    <a:pt x="2" y="2"/>
                  </a:moveTo>
                  <a:cubicBezTo>
                    <a:pt x="0" y="4"/>
                    <a:pt x="6" y="11"/>
                    <a:pt x="15" y="17"/>
                  </a:cubicBezTo>
                  <a:cubicBezTo>
                    <a:pt x="24" y="24"/>
                    <a:pt x="32" y="26"/>
                    <a:pt x="34" y="24"/>
                  </a:cubicBezTo>
                  <a:cubicBezTo>
                    <a:pt x="35" y="22"/>
                    <a:pt x="29" y="15"/>
                    <a:pt x="21" y="9"/>
                  </a:cubicBezTo>
                  <a:cubicBezTo>
                    <a:pt x="12" y="3"/>
                    <a:pt x="3" y="0"/>
                    <a:pt x="2" y="2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337">
              <a:extLst>
                <a:ext uri="{FF2B5EF4-FFF2-40B4-BE49-F238E27FC236}">
                  <a16:creationId xmlns:a16="http://schemas.microsoft.com/office/drawing/2014/main" xmlns="" id="{B6A4C39F-2BDA-4BE6-BF19-2864E38E8421}"/>
                </a:ext>
              </a:extLst>
            </p:cNvPr>
            <p:cNvSpPr>
              <a:spLocks/>
            </p:cNvSpPr>
            <p:nvPr/>
          </p:nvSpPr>
          <p:spPr bwMode="auto">
            <a:xfrm>
              <a:off x="5358" y="1348"/>
              <a:ext cx="25" cy="29"/>
            </a:xfrm>
            <a:custGeom>
              <a:avLst/>
              <a:gdLst>
                <a:gd name="T0" fmla="*/ 2 w 32"/>
                <a:gd name="T1" fmla="*/ 2 h 38"/>
                <a:gd name="T2" fmla="*/ 11 w 32"/>
                <a:gd name="T3" fmla="*/ 22 h 38"/>
                <a:gd name="T4" fmla="*/ 29 w 32"/>
                <a:gd name="T5" fmla="*/ 36 h 38"/>
                <a:gd name="T6" fmla="*/ 21 w 32"/>
                <a:gd name="T7" fmla="*/ 15 h 38"/>
                <a:gd name="T8" fmla="*/ 2 w 32"/>
                <a:gd name="T9" fmla="*/ 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8">
                  <a:moveTo>
                    <a:pt x="2" y="2"/>
                  </a:moveTo>
                  <a:cubicBezTo>
                    <a:pt x="0" y="4"/>
                    <a:pt x="3" y="13"/>
                    <a:pt x="11" y="22"/>
                  </a:cubicBezTo>
                  <a:cubicBezTo>
                    <a:pt x="18" y="32"/>
                    <a:pt x="26" y="38"/>
                    <a:pt x="29" y="36"/>
                  </a:cubicBezTo>
                  <a:cubicBezTo>
                    <a:pt x="32" y="34"/>
                    <a:pt x="28" y="24"/>
                    <a:pt x="21" y="15"/>
                  </a:cubicBezTo>
                  <a:cubicBezTo>
                    <a:pt x="13" y="5"/>
                    <a:pt x="5" y="0"/>
                    <a:pt x="2" y="2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338">
              <a:extLst>
                <a:ext uri="{FF2B5EF4-FFF2-40B4-BE49-F238E27FC236}">
                  <a16:creationId xmlns:a16="http://schemas.microsoft.com/office/drawing/2014/main" xmlns="" id="{3AF6E943-A9F7-4AA5-9461-8348ECCC88A7}"/>
                </a:ext>
              </a:extLst>
            </p:cNvPr>
            <p:cNvSpPr>
              <a:spLocks/>
            </p:cNvSpPr>
            <p:nvPr/>
          </p:nvSpPr>
          <p:spPr bwMode="auto">
            <a:xfrm>
              <a:off x="5056" y="1047"/>
              <a:ext cx="30" cy="27"/>
            </a:xfrm>
            <a:custGeom>
              <a:avLst/>
              <a:gdLst>
                <a:gd name="T0" fmla="*/ 2 w 40"/>
                <a:gd name="T1" fmla="*/ 3 h 35"/>
                <a:gd name="T2" fmla="*/ 16 w 40"/>
                <a:gd name="T3" fmla="*/ 23 h 35"/>
                <a:gd name="T4" fmla="*/ 38 w 40"/>
                <a:gd name="T5" fmla="*/ 32 h 35"/>
                <a:gd name="T6" fmla="*/ 23 w 40"/>
                <a:gd name="T7" fmla="*/ 13 h 35"/>
                <a:gd name="T8" fmla="*/ 2 w 40"/>
                <a:gd name="T9" fmla="*/ 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35">
                  <a:moveTo>
                    <a:pt x="2" y="3"/>
                  </a:moveTo>
                  <a:cubicBezTo>
                    <a:pt x="0" y="6"/>
                    <a:pt x="5" y="14"/>
                    <a:pt x="16" y="23"/>
                  </a:cubicBezTo>
                  <a:cubicBezTo>
                    <a:pt x="25" y="30"/>
                    <a:pt x="35" y="35"/>
                    <a:pt x="38" y="32"/>
                  </a:cubicBezTo>
                  <a:cubicBezTo>
                    <a:pt x="40" y="30"/>
                    <a:pt x="34" y="20"/>
                    <a:pt x="23" y="13"/>
                  </a:cubicBezTo>
                  <a:cubicBezTo>
                    <a:pt x="14" y="4"/>
                    <a:pt x="4" y="0"/>
                    <a:pt x="2" y="3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339">
              <a:extLst>
                <a:ext uri="{FF2B5EF4-FFF2-40B4-BE49-F238E27FC236}">
                  <a16:creationId xmlns:a16="http://schemas.microsoft.com/office/drawing/2014/main" xmlns="" id="{CE850A22-C25C-48F7-9357-950C16B2A0CE}"/>
                </a:ext>
              </a:extLst>
            </p:cNvPr>
            <p:cNvSpPr>
              <a:spLocks/>
            </p:cNvSpPr>
            <p:nvPr/>
          </p:nvSpPr>
          <p:spPr bwMode="auto">
            <a:xfrm>
              <a:off x="5093" y="1014"/>
              <a:ext cx="20" cy="17"/>
            </a:xfrm>
            <a:custGeom>
              <a:avLst/>
              <a:gdLst>
                <a:gd name="T0" fmla="*/ 2 w 26"/>
                <a:gd name="T1" fmla="*/ 1 h 22"/>
                <a:gd name="T2" fmla="*/ 11 w 26"/>
                <a:gd name="T3" fmla="*/ 14 h 22"/>
                <a:gd name="T4" fmla="*/ 24 w 26"/>
                <a:gd name="T5" fmla="*/ 20 h 22"/>
                <a:gd name="T6" fmla="*/ 16 w 26"/>
                <a:gd name="T7" fmla="*/ 8 h 22"/>
                <a:gd name="T8" fmla="*/ 2 w 26"/>
                <a:gd name="T9" fmla="*/ 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2">
                  <a:moveTo>
                    <a:pt x="2" y="1"/>
                  </a:moveTo>
                  <a:cubicBezTo>
                    <a:pt x="0" y="3"/>
                    <a:pt x="5" y="9"/>
                    <a:pt x="11" y="14"/>
                  </a:cubicBezTo>
                  <a:cubicBezTo>
                    <a:pt x="16" y="19"/>
                    <a:pt x="23" y="22"/>
                    <a:pt x="24" y="20"/>
                  </a:cubicBezTo>
                  <a:cubicBezTo>
                    <a:pt x="26" y="18"/>
                    <a:pt x="22" y="13"/>
                    <a:pt x="16" y="8"/>
                  </a:cubicBezTo>
                  <a:cubicBezTo>
                    <a:pt x="9" y="2"/>
                    <a:pt x="4" y="0"/>
                    <a:pt x="2" y="1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340">
              <a:extLst>
                <a:ext uri="{FF2B5EF4-FFF2-40B4-BE49-F238E27FC236}">
                  <a16:creationId xmlns:a16="http://schemas.microsoft.com/office/drawing/2014/main" xmlns="" id="{18E52DEC-F940-4A95-8F4B-48090496063F}"/>
                </a:ext>
              </a:extLst>
            </p:cNvPr>
            <p:cNvSpPr>
              <a:spLocks/>
            </p:cNvSpPr>
            <p:nvPr/>
          </p:nvSpPr>
          <p:spPr bwMode="auto">
            <a:xfrm>
              <a:off x="5140" y="2297"/>
              <a:ext cx="115" cy="909"/>
            </a:xfrm>
            <a:custGeom>
              <a:avLst/>
              <a:gdLst>
                <a:gd name="T0" fmla="*/ 49 w 148"/>
                <a:gd name="T1" fmla="*/ 0 h 1178"/>
                <a:gd name="T2" fmla="*/ 47 w 148"/>
                <a:gd name="T3" fmla="*/ 1 h 1178"/>
                <a:gd name="T4" fmla="*/ 82 w 148"/>
                <a:gd name="T5" fmla="*/ 174 h 1178"/>
                <a:gd name="T6" fmla="*/ 0 w 148"/>
                <a:gd name="T7" fmla="*/ 190 h 1178"/>
                <a:gd name="T8" fmla="*/ 23 w 148"/>
                <a:gd name="T9" fmla="*/ 667 h 1178"/>
                <a:gd name="T10" fmla="*/ 144 w 148"/>
                <a:gd name="T11" fmla="*/ 673 h 1178"/>
                <a:gd name="T12" fmla="*/ 57 w 148"/>
                <a:gd name="T13" fmla="*/ 1177 h 1178"/>
                <a:gd name="T14" fmla="*/ 60 w 148"/>
                <a:gd name="T15" fmla="*/ 1178 h 1178"/>
                <a:gd name="T16" fmla="*/ 148 w 148"/>
                <a:gd name="T17" fmla="*/ 665 h 1178"/>
                <a:gd name="T18" fmla="*/ 27 w 148"/>
                <a:gd name="T19" fmla="*/ 660 h 1178"/>
                <a:gd name="T20" fmla="*/ 4 w 148"/>
                <a:gd name="T21" fmla="*/ 197 h 1178"/>
                <a:gd name="T22" fmla="*/ 86 w 148"/>
                <a:gd name="T23" fmla="*/ 181 h 1178"/>
                <a:gd name="T24" fmla="*/ 49 w 148"/>
                <a:gd name="T25" fmla="*/ 0 h 1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8" h="1178">
                  <a:moveTo>
                    <a:pt x="49" y="0"/>
                  </a:moveTo>
                  <a:cubicBezTo>
                    <a:pt x="48" y="1"/>
                    <a:pt x="48" y="1"/>
                    <a:pt x="47" y="1"/>
                  </a:cubicBezTo>
                  <a:cubicBezTo>
                    <a:pt x="61" y="59"/>
                    <a:pt x="73" y="116"/>
                    <a:pt x="82" y="174"/>
                  </a:cubicBezTo>
                  <a:cubicBezTo>
                    <a:pt x="54" y="180"/>
                    <a:pt x="27" y="185"/>
                    <a:pt x="0" y="190"/>
                  </a:cubicBezTo>
                  <a:cubicBezTo>
                    <a:pt x="25" y="347"/>
                    <a:pt x="33" y="507"/>
                    <a:pt x="23" y="667"/>
                  </a:cubicBezTo>
                  <a:cubicBezTo>
                    <a:pt x="64" y="669"/>
                    <a:pt x="104" y="671"/>
                    <a:pt x="144" y="673"/>
                  </a:cubicBezTo>
                  <a:cubicBezTo>
                    <a:pt x="134" y="843"/>
                    <a:pt x="104" y="1013"/>
                    <a:pt x="57" y="1177"/>
                  </a:cubicBezTo>
                  <a:cubicBezTo>
                    <a:pt x="58" y="1177"/>
                    <a:pt x="59" y="1178"/>
                    <a:pt x="60" y="1178"/>
                  </a:cubicBezTo>
                  <a:cubicBezTo>
                    <a:pt x="108" y="1011"/>
                    <a:pt x="138" y="838"/>
                    <a:pt x="148" y="665"/>
                  </a:cubicBezTo>
                  <a:cubicBezTo>
                    <a:pt x="107" y="664"/>
                    <a:pt x="67" y="661"/>
                    <a:pt x="27" y="660"/>
                  </a:cubicBezTo>
                  <a:cubicBezTo>
                    <a:pt x="36" y="505"/>
                    <a:pt x="28" y="349"/>
                    <a:pt x="4" y="197"/>
                  </a:cubicBezTo>
                  <a:cubicBezTo>
                    <a:pt x="32" y="192"/>
                    <a:pt x="59" y="187"/>
                    <a:pt x="86" y="181"/>
                  </a:cubicBezTo>
                  <a:cubicBezTo>
                    <a:pt x="77" y="121"/>
                    <a:pt x="64" y="60"/>
                    <a:pt x="49" y="0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341">
              <a:extLst>
                <a:ext uri="{FF2B5EF4-FFF2-40B4-BE49-F238E27FC236}">
                  <a16:creationId xmlns:a16="http://schemas.microsoft.com/office/drawing/2014/main" xmlns="" id="{110144E5-4E68-4117-8262-4588B5A3670D}"/>
                </a:ext>
              </a:extLst>
            </p:cNvPr>
            <p:cNvSpPr>
              <a:spLocks/>
            </p:cNvSpPr>
            <p:nvPr/>
          </p:nvSpPr>
          <p:spPr bwMode="auto">
            <a:xfrm>
              <a:off x="5177" y="3190"/>
              <a:ext cx="17" cy="33"/>
            </a:xfrm>
            <a:custGeom>
              <a:avLst/>
              <a:gdLst>
                <a:gd name="T0" fmla="*/ 17 w 22"/>
                <a:gd name="T1" fmla="*/ 0 h 42"/>
                <a:gd name="T2" fmla="*/ 4 w 22"/>
                <a:gd name="T3" fmla="*/ 18 h 42"/>
                <a:gd name="T4" fmla="*/ 6 w 22"/>
                <a:gd name="T5" fmla="*/ 41 h 42"/>
                <a:gd name="T6" fmla="*/ 19 w 22"/>
                <a:gd name="T7" fmla="*/ 22 h 42"/>
                <a:gd name="T8" fmla="*/ 17 w 22"/>
                <a:gd name="T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42">
                  <a:moveTo>
                    <a:pt x="17" y="0"/>
                  </a:moveTo>
                  <a:cubicBezTo>
                    <a:pt x="12" y="0"/>
                    <a:pt x="7" y="8"/>
                    <a:pt x="4" y="18"/>
                  </a:cubicBezTo>
                  <a:cubicBezTo>
                    <a:pt x="0" y="29"/>
                    <a:pt x="2" y="39"/>
                    <a:pt x="6" y="41"/>
                  </a:cubicBezTo>
                  <a:cubicBezTo>
                    <a:pt x="9" y="42"/>
                    <a:pt x="16" y="34"/>
                    <a:pt x="19" y="22"/>
                  </a:cubicBezTo>
                  <a:cubicBezTo>
                    <a:pt x="22" y="12"/>
                    <a:pt x="21" y="1"/>
                    <a:pt x="17" y="0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342">
              <a:extLst>
                <a:ext uri="{FF2B5EF4-FFF2-40B4-BE49-F238E27FC236}">
                  <a16:creationId xmlns:a16="http://schemas.microsoft.com/office/drawing/2014/main" xmlns="" id="{4CBDC858-B335-4E87-AC64-70DDC56737BD}"/>
                </a:ext>
              </a:extLst>
            </p:cNvPr>
            <p:cNvSpPr>
              <a:spLocks/>
            </p:cNvSpPr>
            <p:nvPr/>
          </p:nvSpPr>
          <p:spPr bwMode="auto">
            <a:xfrm>
              <a:off x="5246" y="2800"/>
              <a:ext cx="13" cy="31"/>
            </a:xfrm>
            <a:custGeom>
              <a:avLst/>
              <a:gdLst>
                <a:gd name="T0" fmla="*/ 10 w 17"/>
                <a:gd name="T1" fmla="*/ 0 h 41"/>
                <a:gd name="T2" fmla="*/ 1 w 17"/>
                <a:gd name="T3" fmla="*/ 20 h 41"/>
                <a:gd name="T4" fmla="*/ 8 w 17"/>
                <a:gd name="T5" fmla="*/ 41 h 41"/>
                <a:gd name="T6" fmla="*/ 17 w 17"/>
                <a:gd name="T7" fmla="*/ 21 h 41"/>
                <a:gd name="T8" fmla="*/ 10 w 17"/>
                <a:gd name="T9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41">
                  <a:moveTo>
                    <a:pt x="10" y="0"/>
                  </a:moveTo>
                  <a:cubicBezTo>
                    <a:pt x="6" y="0"/>
                    <a:pt x="1" y="9"/>
                    <a:pt x="1" y="20"/>
                  </a:cubicBezTo>
                  <a:cubicBezTo>
                    <a:pt x="0" y="31"/>
                    <a:pt x="3" y="41"/>
                    <a:pt x="8" y="41"/>
                  </a:cubicBezTo>
                  <a:cubicBezTo>
                    <a:pt x="12" y="41"/>
                    <a:pt x="16" y="32"/>
                    <a:pt x="17" y="21"/>
                  </a:cubicBezTo>
                  <a:cubicBezTo>
                    <a:pt x="17" y="10"/>
                    <a:pt x="15" y="0"/>
                    <a:pt x="10" y="0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343">
              <a:extLst>
                <a:ext uri="{FF2B5EF4-FFF2-40B4-BE49-F238E27FC236}">
                  <a16:creationId xmlns:a16="http://schemas.microsoft.com/office/drawing/2014/main" xmlns="" id="{9E576282-0673-4FE3-B47C-B5424027EC41}"/>
                </a:ext>
              </a:extLst>
            </p:cNvPr>
            <p:cNvSpPr>
              <a:spLocks/>
            </p:cNvSpPr>
            <p:nvPr/>
          </p:nvSpPr>
          <p:spPr bwMode="auto">
            <a:xfrm>
              <a:off x="5171" y="2286"/>
              <a:ext cx="13" cy="26"/>
            </a:xfrm>
            <a:custGeom>
              <a:avLst/>
              <a:gdLst>
                <a:gd name="T0" fmla="*/ 5 w 17"/>
                <a:gd name="T1" fmla="*/ 2 h 34"/>
                <a:gd name="T2" fmla="*/ 2 w 17"/>
                <a:gd name="T3" fmla="*/ 19 h 34"/>
                <a:gd name="T4" fmla="*/ 13 w 17"/>
                <a:gd name="T5" fmla="*/ 33 h 34"/>
                <a:gd name="T6" fmla="*/ 15 w 17"/>
                <a:gd name="T7" fmla="*/ 15 h 34"/>
                <a:gd name="T8" fmla="*/ 5 w 17"/>
                <a:gd name="T9" fmla="*/ 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34">
                  <a:moveTo>
                    <a:pt x="5" y="2"/>
                  </a:moveTo>
                  <a:cubicBezTo>
                    <a:pt x="1" y="3"/>
                    <a:pt x="0" y="10"/>
                    <a:pt x="2" y="19"/>
                  </a:cubicBezTo>
                  <a:cubicBezTo>
                    <a:pt x="5" y="27"/>
                    <a:pt x="9" y="34"/>
                    <a:pt x="13" y="33"/>
                  </a:cubicBezTo>
                  <a:cubicBezTo>
                    <a:pt x="16" y="32"/>
                    <a:pt x="17" y="24"/>
                    <a:pt x="15" y="15"/>
                  </a:cubicBezTo>
                  <a:cubicBezTo>
                    <a:pt x="13" y="7"/>
                    <a:pt x="8" y="0"/>
                    <a:pt x="5" y="2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344">
              <a:extLst>
                <a:ext uri="{FF2B5EF4-FFF2-40B4-BE49-F238E27FC236}">
                  <a16:creationId xmlns:a16="http://schemas.microsoft.com/office/drawing/2014/main" xmlns="" id="{E63ACFF6-B432-4D03-A4FD-64EF90F3528C}"/>
                </a:ext>
              </a:extLst>
            </p:cNvPr>
            <p:cNvSpPr>
              <a:spLocks/>
            </p:cNvSpPr>
            <p:nvPr/>
          </p:nvSpPr>
          <p:spPr bwMode="auto">
            <a:xfrm>
              <a:off x="5153" y="2795"/>
              <a:ext cx="14" cy="31"/>
            </a:xfrm>
            <a:custGeom>
              <a:avLst/>
              <a:gdLst>
                <a:gd name="T0" fmla="*/ 10 w 18"/>
                <a:gd name="T1" fmla="*/ 1 h 40"/>
                <a:gd name="T2" fmla="*/ 0 w 18"/>
                <a:gd name="T3" fmla="*/ 20 h 40"/>
                <a:gd name="T4" fmla="*/ 8 w 18"/>
                <a:gd name="T5" fmla="*/ 40 h 40"/>
                <a:gd name="T6" fmla="*/ 17 w 18"/>
                <a:gd name="T7" fmla="*/ 21 h 40"/>
                <a:gd name="T8" fmla="*/ 10 w 18"/>
                <a:gd name="T9" fmla="*/ 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40">
                  <a:moveTo>
                    <a:pt x="10" y="1"/>
                  </a:moveTo>
                  <a:cubicBezTo>
                    <a:pt x="5" y="0"/>
                    <a:pt x="2" y="9"/>
                    <a:pt x="0" y="20"/>
                  </a:cubicBezTo>
                  <a:cubicBezTo>
                    <a:pt x="0" y="31"/>
                    <a:pt x="3" y="40"/>
                    <a:pt x="8" y="40"/>
                  </a:cubicBezTo>
                  <a:cubicBezTo>
                    <a:pt x="12" y="40"/>
                    <a:pt x="16" y="32"/>
                    <a:pt x="17" y="21"/>
                  </a:cubicBezTo>
                  <a:cubicBezTo>
                    <a:pt x="18" y="11"/>
                    <a:pt x="14" y="1"/>
                    <a:pt x="10" y="1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345">
              <a:extLst>
                <a:ext uri="{FF2B5EF4-FFF2-40B4-BE49-F238E27FC236}">
                  <a16:creationId xmlns:a16="http://schemas.microsoft.com/office/drawing/2014/main" xmlns="" id="{4579CAA3-1BD6-4F16-942C-C82ED88E9C66}"/>
                </a:ext>
              </a:extLst>
            </p:cNvPr>
            <p:cNvSpPr>
              <a:spLocks/>
            </p:cNvSpPr>
            <p:nvPr/>
          </p:nvSpPr>
          <p:spPr bwMode="auto">
            <a:xfrm>
              <a:off x="5134" y="2429"/>
              <a:ext cx="15" cy="31"/>
            </a:xfrm>
            <a:custGeom>
              <a:avLst/>
              <a:gdLst>
                <a:gd name="T0" fmla="*/ 6 w 19"/>
                <a:gd name="T1" fmla="*/ 2 h 40"/>
                <a:gd name="T2" fmla="*/ 1 w 19"/>
                <a:gd name="T3" fmla="*/ 22 h 40"/>
                <a:gd name="T4" fmla="*/ 12 w 19"/>
                <a:gd name="T5" fmla="*/ 39 h 40"/>
                <a:gd name="T6" fmla="*/ 17 w 19"/>
                <a:gd name="T7" fmla="*/ 19 h 40"/>
                <a:gd name="T8" fmla="*/ 6 w 19"/>
                <a:gd name="T9" fmla="*/ 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40">
                  <a:moveTo>
                    <a:pt x="6" y="2"/>
                  </a:moveTo>
                  <a:cubicBezTo>
                    <a:pt x="2" y="3"/>
                    <a:pt x="0" y="11"/>
                    <a:pt x="1" y="22"/>
                  </a:cubicBezTo>
                  <a:cubicBezTo>
                    <a:pt x="3" y="33"/>
                    <a:pt x="8" y="40"/>
                    <a:pt x="12" y="39"/>
                  </a:cubicBezTo>
                  <a:cubicBezTo>
                    <a:pt x="17" y="39"/>
                    <a:pt x="19" y="30"/>
                    <a:pt x="17" y="19"/>
                  </a:cubicBezTo>
                  <a:cubicBezTo>
                    <a:pt x="15" y="8"/>
                    <a:pt x="11" y="0"/>
                    <a:pt x="6" y="2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346">
              <a:extLst>
                <a:ext uri="{FF2B5EF4-FFF2-40B4-BE49-F238E27FC236}">
                  <a16:creationId xmlns:a16="http://schemas.microsoft.com/office/drawing/2014/main" xmlns="" id="{C9E2116D-945F-42A3-8C09-16BA736D2695}"/>
                </a:ext>
              </a:extLst>
            </p:cNvPr>
            <p:cNvSpPr>
              <a:spLocks/>
            </p:cNvSpPr>
            <p:nvPr/>
          </p:nvSpPr>
          <p:spPr bwMode="auto">
            <a:xfrm>
              <a:off x="5200" y="2423"/>
              <a:ext cx="9" cy="19"/>
            </a:xfrm>
            <a:custGeom>
              <a:avLst/>
              <a:gdLst>
                <a:gd name="T0" fmla="*/ 4 w 12"/>
                <a:gd name="T1" fmla="*/ 0 h 25"/>
                <a:gd name="T2" fmla="*/ 1 w 12"/>
                <a:gd name="T3" fmla="*/ 13 h 25"/>
                <a:gd name="T4" fmla="*/ 8 w 12"/>
                <a:gd name="T5" fmla="*/ 25 h 25"/>
                <a:gd name="T6" fmla="*/ 11 w 12"/>
                <a:gd name="T7" fmla="*/ 11 h 25"/>
                <a:gd name="T8" fmla="*/ 4 w 12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25">
                  <a:moveTo>
                    <a:pt x="4" y="0"/>
                  </a:moveTo>
                  <a:cubicBezTo>
                    <a:pt x="2" y="0"/>
                    <a:pt x="0" y="7"/>
                    <a:pt x="1" y="13"/>
                  </a:cubicBezTo>
                  <a:cubicBezTo>
                    <a:pt x="2" y="20"/>
                    <a:pt x="6" y="25"/>
                    <a:pt x="8" y="25"/>
                  </a:cubicBezTo>
                  <a:cubicBezTo>
                    <a:pt x="11" y="25"/>
                    <a:pt x="12" y="19"/>
                    <a:pt x="11" y="11"/>
                  </a:cubicBezTo>
                  <a:cubicBezTo>
                    <a:pt x="10" y="5"/>
                    <a:pt x="6" y="0"/>
                    <a:pt x="4" y="0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347">
              <a:extLst>
                <a:ext uri="{FF2B5EF4-FFF2-40B4-BE49-F238E27FC236}">
                  <a16:creationId xmlns:a16="http://schemas.microsoft.com/office/drawing/2014/main" xmlns="" id="{FBD65BD4-EB51-4CE4-8360-034D6ADA5517}"/>
                </a:ext>
              </a:extLst>
            </p:cNvPr>
            <p:cNvSpPr>
              <a:spLocks/>
            </p:cNvSpPr>
            <p:nvPr/>
          </p:nvSpPr>
          <p:spPr bwMode="auto">
            <a:xfrm>
              <a:off x="4296" y="1597"/>
              <a:ext cx="236" cy="363"/>
            </a:xfrm>
            <a:custGeom>
              <a:avLst/>
              <a:gdLst>
                <a:gd name="T0" fmla="*/ 0 w 306"/>
                <a:gd name="T1" fmla="*/ 424 h 470"/>
                <a:gd name="T2" fmla="*/ 4 w 306"/>
                <a:gd name="T3" fmla="*/ 427 h 470"/>
                <a:gd name="T4" fmla="*/ 49 w 306"/>
                <a:gd name="T5" fmla="*/ 371 h 470"/>
                <a:gd name="T6" fmla="*/ 165 w 306"/>
                <a:gd name="T7" fmla="*/ 470 h 470"/>
                <a:gd name="T8" fmla="*/ 306 w 306"/>
                <a:gd name="T9" fmla="*/ 328 h 470"/>
                <a:gd name="T10" fmla="*/ 110 w 306"/>
                <a:gd name="T11" fmla="*/ 168 h 470"/>
                <a:gd name="T12" fmla="*/ 228 w 306"/>
                <a:gd name="T13" fmla="*/ 5 h 470"/>
                <a:gd name="T14" fmla="*/ 222 w 306"/>
                <a:gd name="T15" fmla="*/ 0 h 470"/>
                <a:gd name="T16" fmla="*/ 103 w 306"/>
                <a:gd name="T17" fmla="*/ 167 h 470"/>
                <a:gd name="T18" fmla="*/ 300 w 306"/>
                <a:gd name="T19" fmla="*/ 326 h 470"/>
                <a:gd name="T20" fmla="*/ 163 w 306"/>
                <a:gd name="T21" fmla="*/ 464 h 470"/>
                <a:gd name="T22" fmla="*/ 47 w 306"/>
                <a:gd name="T23" fmla="*/ 365 h 470"/>
                <a:gd name="T24" fmla="*/ 0 w 306"/>
                <a:gd name="T25" fmla="*/ 424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06" h="470">
                  <a:moveTo>
                    <a:pt x="0" y="424"/>
                  </a:moveTo>
                  <a:cubicBezTo>
                    <a:pt x="1" y="424"/>
                    <a:pt x="3" y="426"/>
                    <a:pt x="4" y="427"/>
                  </a:cubicBezTo>
                  <a:cubicBezTo>
                    <a:pt x="19" y="408"/>
                    <a:pt x="34" y="389"/>
                    <a:pt x="49" y="371"/>
                  </a:cubicBezTo>
                  <a:cubicBezTo>
                    <a:pt x="91" y="402"/>
                    <a:pt x="129" y="436"/>
                    <a:pt x="165" y="470"/>
                  </a:cubicBezTo>
                  <a:cubicBezTo>
                    <a:pt x="212" y="423"/>
                    <a:pt x="259" y="375"/>
                    <a:pt x="306" y="328"/>
                  </a:cubicBezTo>
                  <a:cubicBezTo>
                    <a:pt x="247" y="270"/>
                    <a:pt x="182" y="217"/>
                    <a:pt x="110" y="168"/>
                  </a:cubicBezTo>
                  <a:cubicBezTo>
                    <a:pt x="149" y="114"/>
                    <a:pt x="189" y="59"/>
                    <a:pt x="228" y="5"/>
                  </a:cubicBezTo>
                  <a:cubicBezTo>
                    <a:pt x="226" y="4"/>
                    <a:pt x="224" y="2"/>
                    <a:pt x="222" y="0"/>
                  </a:cubicBezTo>
                  <a:cubicBezTo>
                    <a:pt x="182" y="56"/>
                    <a:pt x="142" y="112"/>
                    <a:pt x="103" y="167"/>
                  </a:cubicBezTo>
                  <a:cubicBezTo>
                    <a:pt x="175" y="215"/>
                    <a:pt x="240" y="269"/>
                    <a:pt x="300" y="326"/>
                  </a:cubicBezTo>
                  <a:cubicBezTo>
                    <a:pt x="255" y="372"/>
                    <a:pt x="209" y="418"/>
                    <a:pt x="163" y="464"/>
                  </a:cubicBezTo>
                  <a:cubicBezTo>
                    <a:pt x="127" y="429"/>
                    <a:pt x="88" y="396"/>
                    <a:pt x="47" y="365"/>
                  </a:cubicBezTo>
                  <a:cubicBezTo>
                    <a:pt x="31" y="384"/>
                    <a:pt x="16" y="404"/>
                    <a:pt x="0" y="424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348">
              <a:extLst>
                <a:ext uri="{FF2B5EF4-FFF2-40B4-BE49-F238E27FC236}">
                  <a16:creationId xmlns:a16="http://schemas.microsoft.com/office/drawing/2014/main" xmlns="" id="{6547B34E-30B4-4148-BA1A-F9F50F481914}"/>
                </a:ext>
              </a:extLst>
            </p:cNvPr>
            <p:cNvSpPr>
              <a:spLocks/>
            </p:cNvSpPr>
            <p:nvPr/>
          </p:nvSpPr>
          <p:spPr bwMode="auto">
            <a:xfrm>
              <a:off x="4455" y="1588"/>
              <a:ext cx="29" cy="22"/>
            </a:xfrm>
            <a:custGeom>
              <a:avLst/>
              <a:gdLst>
                <a:gd name="T0" fmla="*/ 13 w 37"/>
                <a:gd name="T1" fmla="*/ 20 h 28"/>
                <a:gd name="T2" fmla="*/ 34 w 37"/>
                <a:gd name="T3" fmla="*/ 25 h 28"/>
                <a:gd name="T4" fmla="*/ 23 w 37"/>
                <a:gd name="T5" fmla="*/ 7 h 28"/>
                <a:gd name="T6" fmla="*/ 2 w 37"/>
                <a:gd name="T7" fmla="*/ 3 h 28"/>
                <a:gd name="T8" fmla="*/ 13 w 37"/>
                <a:gd name="T9" fmla="*/ 2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28">
                  <a:moveTo>
                    <a:pt x="13" y="20"/>
                  </a:moveTo>
                  <a:cubicBezTo>
                    <a:pt x="22" y="26"/>
                    <a:pt x="31" y="28"/>
                    <a:pt x="34" y="25"/>
                  </a:cubicBezTo>
                  <a:cubicBezTo>
                    <a:pt x="37" y="21"/>
                    <a:pt x="31" y="13"/>
                    <a:pt x="23" y="7"/>
                  </a:cubicBezTo>
                  <a:cubicBezTo>
                    <a:pt x="14" y="1"/>
                    <a:pt x="4" y="0"/>
                    <a:pt x="2" y="3"/>
                  </a:cubicBezTo>
                  <a:cubicBezTo>
                    <a:pt x="0" y="7"/>
                    <a:pt x="5" y="14"/>
                    <a:pt x="13" y="20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349">
              <a:extLst>
                <a:ext uri="{FF2B5EF4-FFF2-40B4-BE49-F238E27FC236}">
                  <a16:creationId xmlns:a16="http://schemas.microsoft.com/office/drawing/2014/main" xmlns="" id="{7373C672-8057-454B-B09E-7BC82019837E}"/>
                </a:ext>
              </a:extLst>
            </p:cNvPr>
            <p:cNvSpPr>
              <a:spLocks/>
            </p:cNvSpPr>
            <p:nvPr/>
          </p:nvSpPr>
          <p:spPr bwMode="auto">
            <a:xfrm>
              <a:off x="4365" y="1716"/>
              <a:ext cx="26" cy="20"/>
            </a:xfrm>
            <a:custGeom>
              <a:avLst/>
              <a:gdLst>
                <a:gd name="T0" fmla="*/ 12 w 34"/>
                <a:gd name="T1" fmla="*/ 19 h 26"/>
                <a:gd name="T2" fmla="*/ 31 w 34"/>
                <a:gd name="T3" fmla="*/ 23 h 26"/>
                <a:gd name="T4" fmla="*/ 22 w 34"/>
                <a:gd name="T5" fmla="*/ 7 h 26"/>
                <a:gd name="T6" fmla="*/ 3 w 34"/>
                <a:gd name="T7" fmla="*/ 3 h 26"/>
                <a:gd name="T8" fmla="*/ 12 w 34"/>
                <a:gd name="T9" fmla="*/ 19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26">
                  <a:moveTo>
                    <a:pt x="12" y="19"/>
                  </a:moveTo>
                  <a:cubicBezTo>
                    <a:pt x="20" y="25"/>
                    <a:pt x="28" y="26"/>
                    <a:pt x="31" y="23"/>
                  </a:cubicBezTo>
                  <a:cubicBezTo>
                    <a:pt x="34" y="19"/>
                    <a:pt x="30" y="12"/>
                    <a:pt x="22" y="7"/>
                  </a:cubicBezTo>
                  <a:cubicBezTo>
                    <a:pt x="13" y="1"/>
                    <a:pt x="5" y="0"/>
                    <a:pt x="3" y="3"/>
                  </a:cubicBezTo>
                  <a:cubicBezTo>
                    <a:pt x="0" y="7"/>
                    <a:pt x="4" y="14"/>
                    <a:pt x="12" y="19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350">
              <a:extLst>
                <a:ext uri="{FF2B5EF4-FFF2-40B4-BE49-F238E27FC236}">
                  <a16:creationId xmlns:a16="http://schemas.microsoft.com/office/drawing/2014/main" xmlns="" id="{CA8D9ABB-2346-4001-8EAB-CE3A5283D866}"/>
                </a:ext>
              </a:extLst>
            </p:cNvPr>
            <p:cNvSpPr>
              <a:spLocks/>
            </p:cNvSpPr>
            <p:nvPr/>
          </p:nvSpPr>
          <p:spPr bwMode="auto">
            <a:xfrm>
              <a:off x="4289" y="1917"/>
              <a:ext cx="17" cy="15"/>
            </a:xfrm>
            <a:custGeom>
              <a:avLst/>
              <a:gdLst>
                <a:gd name="T0" fmla="*/ 7 w 22"/>
                <a:gd name="T1" fmla="*/ 14 h 19"/>
                <a:gd name="T2" fmla="*/ 20 w 22"/>
                <a:gd name="T3" fmla="*/ 16 h 19"/>
                <a:gd name="T4" fmla="*/ 15 w 22"/>
                <a:gd name="T5" fmla="*/ 4 h 19"/>
                <a:gd name="T6" fmla="*/ 2 w 22"/>
                <a:gd name="T7" fmla="*/ 2 h 19"/>
                <a:gd name="T8" fmla="*/ 7 w 22"/>
                <a:gd name="T9" fmla="*/ 1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9">
                  <a:moveTo>
                    <a:pt x="7" y="14"/>
                  </a:moveTo>
                  <a:cubicBezTo>
                    <a:pt x="12" y="18"/>
                    <a:pt x="18" y="19"/>
                    <a:pt x="20" y="16"/>
                  </a:cubicBezTo>
                  <a:cubicBezTo>
                    <a:pt x="22" y="14"/>
                    <a:pt x="20" y="8"/>
                    <a:pt x="15" y="4"/>
                  </a:cubicBezTo>
                  <a:cubicBezTo>
                    <a:pt x="10" y="1"/>
                    <a:pt x="3" y="0"/>
                    <a:pt x="2" y="2"/>
                  </a:cubicBezTo>
                  <a:cubicBezTo>
                    <a:pt x="0" y="5"/>
                    <a:pt x="2" y="11"/>
                    <a:pt x="7" y="14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351">
              <a:extLst>
                <a:ext uri="{FF2B5EF4-FFF2-40B4-BE49-F238E27FC236}">
                  <a16:creationId xmlns:a16="http://schemas.microsoft.com/office/drawing/2014/main" xmlns="" id="{3CE89935-C96C-4005-BC8E-55921CA43D80}"/>
                </a:ext>
              </a:extLst>
            </p:cNvPr>
            <p:cNvSpPr>
              <a:spLocks/>
            </p:cNvSpPr>
            <p:nvPr/>
          </p:nvSpPr>
          <p:spPr bwMode="auto">
            <a:xfrm>
              <a:off x="4519" y="1837"/>
              <a:ext cx="23" cy="23"/>
            </a:xfrm>
            <a:custGeom>
              <a:avLst/>
              <a:gdLst>
                <a:gd name="T0" fmla="*/ 9 w 30"/>
                <a:gd name="T1" fmla="*/ 21 h 30"/>
                <a:gd name="T2" fmla="*/ 27 w 30"/>
                <a:gd name="T3" fmla="*/ 26 h 30"/>
                <a:gd name="T4" fmla="*/ 21 w 30"/>
                <a:gd name="T5" fmla="*/ 10 h 30"/>
                <a:gd name="T6" fmla="*/ 4 w 30"/>
                <a:gd name="T7" fmla="*/ 4 h 30"/>
                <a:gd name="T8" fmla="*/ 9 w 30"/>
                <a:gd name="T9" fmla="*/ 2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30">
                  <a:moveTo>
                    <a:pt x="9" y="21"/>
                  </a:moveTo>
                  <a:cubicBezTo>
                    <a:pt x="16" y="28"/>
                    <a:pt x="23" y="30"/>
                    <a:pt x="27" y="26"/>
                  </a:cubicBezTo>
                  <a:cubicBezTo>
                    <a:pt x="30" y="23"/>
                    <a:pt x="27" y="16"/>
                    <a:pt x="21" y="10"/>
                  </a:cubicBezTo>
                  <a:cubicBezTo>
                    <a:pt x="14" y="3"/>
                    <a:pt x="7" y="0"/>
                    <a:pt x="4" y="4"/>
                  </a:cubicBezTo>
                  <a:cubicBezTo>
                    <a:pt x="0" y="7"/>
                    <a:pt x="3" y="15"/>
                    <a:pt x="9" y="21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352">
              <a:extLst>
                <a:ext uri="{FF2B5EF4-FFF2-40B4-BE49-F238E27FC236}">
                  <a16:creationId xmlns:a16="http://schemas.microsoft.com/office/drawing/2014/main" xmlns="" id="{FA2F12F0-3E28-4D8C-AF6D-4E4C2620038E}"/>
                </a:ext>
              </a:extLst>
            </p:cNvPr>
            <p:cNvSpPr>
              <a:spLocks/>
            </p:cNvSpPr>
            <p:nvPr/>
          </p:nvSpPr>
          <p:spPr bwMode="auto">
            <a:xfrm>
              <a:off x="4411" y="1948"/>
              <a:ext cx="21" cy="20"/>
            </a:xfrm>
            <a:custGeom>
              <a:avLst/>
              <a:gdLst>
                <a:gd name="T0" fmla="*/ 7 w 27"/>
                <a:gd name="T1" fmla="*/ 20 h 26"/>
                <a:gd name="T2" fmla="*/ 23 w 27"/>
                <a:gd name="T3" fmla="*/ 23 h 26"/>
                <a:gd name="T4" fmla="*/ 19 w 27"/>
                <a:gd name="T5" fmla="*/ 7 h 26"/>
                <a:gd name="T6" fmla="*/ 3 w 27"/>
                <a:gd name="T7" fmla="*/ 3 h 26"/>
                <a:gd name="T8" fmla="*/ 7 w 27"/>
                <a:gd name="T9" fmla="*/ 2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6">
                  <a:moveTo>
                    <a:pt x="7" y="20"/>
                  </a:moveTo>
                  <a:cubicBezTo>
                    <a:pt x="13" y="25"/>
                    <a:pt x="20" y="26"/>
                    <a:pt x="23" y="23"/>
                  </a:cubicBezTo>
                  <a:cubicBezTo>
                    <a:pt x="27" y="20"/>
                    <a:pt x="25" y="13"/>
                    <a:pt x="19" y="7"/>
                  </a:cubicBezTo>
                  <a:cubicBezTo>
                    <a:pt x="13" y="2"/>
                    <a:pt x="6" y="0"/>
                    <a:pt x="3" y="3"/>
                  </a:cubicBezTo>
                  <a:cubicBezTo>
                    <a:pt x="0" y="7"/>
                    <a:pt x="2" y="13"/>
                    <a:pt x="7" y="20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353">
              <a:extLst>
                <a:ext uri="{FF2B5EF4-FFF2-40B4-BE49-F238E27FC236}">
                  <a16:creationId xmlns:a16="http://schemas.microsoft.com/office/drawing/2014/main" xmlns="" id="{A7E9C712-B510-4D01-AF9F-99F8870CE785}"/>
                </a:ext>
              </a:extLst>
            </p:cNvPr>
            <p:cNvSpPr>
              <a:spLocks/>
            </p:cNvSpPr>
            <p:nvPr/>
          </p:nvSpPr>
          <p:spPr bwMode="auto">
            <a:xfrm>
              <a:off x="4326" y="1876"/>
              <a:ext cx="14" cy="13"/>
            </a:xfrm>
            <a:custGeom>
              <a:avLst/>
              <a:gdLst>
                <a:gd name="T0" fmla="*/ 6 w 19"/>
                <a:gd name="T1" fmla="*/ 12 h 16"/>
                <a:gd name="T2" fmla="*/ 17 w 19"/>
                <a:gd name="T3" fmla="*/ 13 h 16"/>
                <a:gd name="T4" fmla="*/ 13 w 19"/>
                <a:gd name="T5" fmla="*/ 4 h 16"/>
                <a:gd name="T6" fmla="*/ 1 w 19"/>
                <a:gd name="T7" fmla="*/ 2 h 16"/>
                <a:gd name="T8" fmla="*/ 6 w 19"/>
                <a:gd name="T9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6">
                  <a:moveTo>
                    <a:pt x="6" y="12"/>
                  </a:moveTo>
                  <a:cubicBezTo>
                    <a:pt x="11" y="15"/>
                    <a:pt x="15" y="16"/>
                    <a:pt x="17" y="13"/>
                  </a:cubicBezTo>
                  <a:cubicBezTo>
                    <a:pt x="19" y="11"/>
                    <a:pt x="17" y="7"/>
                    <a:pt x="13" y="4"/>
                  </a:cubicBezTo>
                  <a:cubicBezTo>
                    <a:pt x="8" y="1"/>
                    <a:pt x="4" y="0"/>
                    <a:pt x="1" y="2"/>
                  </a:cubicBezTo>
                  <a:cubicBezTo>
                    <a:pt x="0" y="4"/>
                    <a:pt x="2" y="8"/>
                    <a:pt x="6" y="12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354">
              <a:extLst>
                <a:ext uri="{FF2B5EF4-FFF2-40B4-BE49-F238E27FC236}">
                  <a16:creationId xmlns:a16="http://schemas.microsoft.com/office/drawing/2014/main" xmlns="" id="{5696A990-2868-4C65-8670-38AE693E218F}"/>
                </a:ext>
              </a:extLst>
            </p:cNvPr>
            <p:cNvSpPr>
              <a:spLocks/>
            </p:cNvSpPr>
            <p:nvPr/>
          </p:nvSpPr>
          <p:spPr bwMode="auto">
            <a:xfrm>
              <a:off x="4116" y="307"/>
              <a:ext cx="2159" cy="3381"/>
            </a:xfrm>
            <a:custGeom>
              <a:avLst/>
              <a:gdLst>
                <a:gd name="T0" fmla="*/ 2472 w 2795"/>
                <a:gd name="T1" fmla="*/ 4376 h 4379"/>
                <a:gd name="T2" fmla="*/ 2480 w 2795"/>
                <a:gd name="T3" fmla="*/ 4379 h 4379"/>
                <a:gd name="T4" fmla="*/ 2545 w 2795"/>
                <a:gd name="T5" fmla="*/ 1999 h 4379"/>
                <a:gd name="T6" fmla="*/ 2207 w 2795"/>
                <a:gd name="T7" fmla="*/ 2122 h 4379"/>
                <a:gd name="T8" fmla="*/ 862 w 2795"/>
                <a:gd name="T9" fmla="*/ 544 h 4379"/>
                <a:gd name="T10" fmla="*/ 983 w 2795"/>
                <a:gd name="T11" fmla="*/ 328 h 4379"/>
                <a:gd name="T12" fmla="*/ 2 w 2795"/>
                <a:gd name="T13" fmla="*/ 0 h 4379"/>
                <a:gd name="T14" fmla="*/ 0 w 2795"/>
                <a:gd name="T15" fmla="*/ 9 h 4379"/>
                <a:gd name="T16" fmla="*/ 943 w 2795"/>
                <a:gd name="T17" fmla="*/ 318 h 4379"/>
                <a:gd name="T18" fmla="*/ 825 w 2795"/>
                <a:gd name="T19" fmla="*/ 535 h 4379"/>
                <a:gd name="T20" fmla="*/ 2208 w 2795"/>
                <a:gd name="T21" fmla="*/ 2155 h 4379"/>
                <a:gd name="T22" fmla="*/ 2546 w 2795"/>
                <a:gd name="T23" fmla="*/ 2036 h 4379"/>
                <a:gd name="T24" fmla="*/ 2472 w 2795"/>
                <a:gd name="T25" fmla="*/ 4376 h 43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95" h="4379">
                  <a:moveTo>
                    <a:pt x="2472" y="4376"/>
                  </a:moveTo>
                  <a:cubicBezTo>
                    <a:pt x="2474" y="4378"/>
                    <a:pt x="2477" y="4379"/>
                    <a:pt x="2480" y="4379"/>
                  </a:cubicBezTo>
                  <a:cubicBezTo>
                    <a:pt x="2763" y="3622"/>
                    <a:pt x="2795" y="2765"/>
                    <a:pt x="2545" y="1999"/>
                  </a:cubicBezTo>
                  <a:cubicBezTo>
                    <a:pt x="2432" y="2040"/>
                    <a:pt x="2319" y="2081"/>
                    <a:pt x="2207" y="2122"/>
                  </a:cubicBezTo>
                  <a:cubicBezTo>
                    <a:pt x="1994" y="1474"/>
                    <a:pt x="1554" y="899"/>
                    <a:pt x="862" y="544"/>
                  </a:cubicBezTo>
                  <a:cubicBezTo>
                    <a:pt x="902" y="472"/>
                    <a:pt x="943" y="401"/>
                    <a:pt x="983" y="328"/>
                  </a:cubicBezTo>
                  <a:cubicBezTo>
                    <a:pt x="697" y="181"/>
                    <a:pt x="370" y="68"/>
                    <a:pt x="2" y="0"/>
                  </a:cubicBezTo>
                  <a:cubicBezTo>
                    <a:pt x="1" y="3"/>
                    <a:pt x="0" y="6"/>
                    <a:pt x="0" y="9"/>
                  </a:cubicBezTo>
                  <a:cubicBezTo>
                    <a:pt x="353" y="74"/>
                    <a:pt x="667" y="180"/>
                    <a:pt x="943" y="318"/>
                  </a:cubicBezTo>
                  <a:cubicBezTo>
                    <a:pt x="904" y="390"/>
                    <a:pt x="865" y="463"/>
                    <a:pt x="825" y="535"/>
                  </a:cubicBezTo>
                  <a:cubicBezTo>
                    <a:pt x="1544" y="894"/>
                    <a:pt x="1997" y="1486"/>
                    <a:pt x="2208" y="2155"/>
                  </a:cubicBezTo>
                  <a:cubicBezTo>
                    <a:pt x="2321" y="2115"/>
                    <a:pt x="2434" y="2075"/>
                    <a:pt x="2546" y="2036"/>
                  </a:cubicBezTo>
                  <a:cubicBezTo>
                    <a:pt x="2785" y="2791"/>
                    <a:pt x="2750" y="3632"/>
                    <a:pt x="2472" y="4376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355">
              <a:extLst>
                <a:ext uri="{FF2B5EF4-FFF2-40B4-BE49-F238E27FC236}">
                  <a16:creationId xmlns:a16="http://schemas.microsoft.com/office/drawing/2014/main" xmlns="" id="{D84ACB36-784F-4815-8118-9D434FF461EF}"/>
                </a:ext>
              </a:extLst>
            </p:cNvPr>
            <p:cNvSpPr>
              <a:spLocks/>
            </p:cNvSpPr>
            <p:nvPr/>
          </p:nvSpPr>
          <p:spPr bwMode="auto">
            <a:xfrm>
              <a:off x="5992" y="3615"/>
              <a:ext cx="71" cy="145"/>
            </a:xfrm>
            <a:custGeom>
              <a:avLst/>
              <a:gdLst>
                <a:gd name="T0" fmla="*/ 79 w 91"/>
                <a:gd name="T1" fmla="*/ 4 h 188"/>
                <a:gd name="T2" fmla="*/ 25 w 91"/>
                <a:gd name="T3" fmla="*/ 85 h 188"/>
                <a:gd name="T4" fmla="*/ 12 w 91"/>
                <a:gd name="T5" fmla="*/ 184 h 188"/>
                <a:gd name="T6" fmla="*/ 69 w 91"/>
                <a:gd name="T7" fmla="*/ 102 h 188"/>
                <a:gd name="T8" fmla="*/ 79 w 91"/>
                <a:gd name="T9" fmla="*/ 4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188">
                  <a:moveTo>
                    <a:pt x="79" y="4"/>
                  </a:moveTo>
                  <a:cubicBezTo>
                    <a:pt x="67" y="0"/>
                    <a:pt x="43" y="37"/>
                    <a:pt x="25" y="85"/>
                  </a:cubicBezTo>
                  <a:cubicBezTo>
                    <a:pt x="6" y="134"/>
                    <a:pt x="0" y="177"/>
                    <a:pt x="12" y="184"/>
                  </a:cubicBezTo>
                  <a:cubicBezTo>
                    <a:pt x="24" y="188"/>
                    <a:pt x="50" y="152"/>
                    <a:pt x="69" y="102"/>
                  </a:cubicBezTo>
                  <a:cubicBezTo>
                    <a:pt x="87" y="53"/>
                    <a:pt x="91" y="9"/>
                    <a:pt x="79" y="4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356">
              <a:extLst>
                <a:ext uri="{FF2B5EF4-FFF2-40B4-BE49-F238E27FC236}">
                  <a16:creationId xmlns:a16="http://schemas.microsoft.com/office/drawing/2014/main" xmlns="" id="{A3A3049D-1C38-4A01-A9DA-1227E906FEC4}"/>
                </a:ext>
              </a:extLst>
            </p:cNvPr>
            <p:cNvSpPr>
              <a:spLocks/>
            </p:cNvSpPr>
            <p:nvPr/>
          </p:nvSpPr>
          <p:spPr bwMode="auto">
            <a:xfrm>
              <a:off x="6052" y="1800"/>
              <a:ext cx="64" cy="147"/>
            </a:xfrm>
            <a:custGeom>
              <a:avLst/>
              <a:gdLst>
                <a:gd name="T0" fmla="*/ 12 w 83"/>
                <a:gd name="T1" fmla="*/ 5 h 191"/>
                <a:gd name="T2" fmla="*/ 21 w 83"/>
                <a:gd name="T3" fmla="*/ 104 h 191"/>
                <a:gd name="T4" fmla="*/ 70 w 83"/>
                <a:gd name="T5" fmla="*/ 187 h 191"/>
                <a:gd name="T6" fmla="*/ 65 w 83"/>
                <a:gd name="T7" fmla="*/ 88 h 191"/>
                <a:gd name="T8" fmla="*/ 12 w 83"/>
                <a:gd name="T9" fmla="*/ 5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191">
                  <a:moveTo>
                    <a:pt x="12" y="5"/>
                  </a:moveTo>
                  <a:cubicBezTo>
                    <a:pt x="0" y="10"/>
                    <a:pt x="5" y="53"/>
                    <a:pt x="21" y="104"/>
                  </a:cubicBezTo>
                  <a:cubicBezTo>
                    <a:pt x="36" y="154"/>
                    <a:pt x="58" y="191"/>
                    <a:pt x="70" y="187"/>
                  </a:cubicBezTo>
                  <a:cubicBezTo>
                    <a:pt x="83" y="183"/>
                    <a:pt x="81" y="138"/>
                    <a:pt x="65" y="88"/>
                  </a:cubicBezTo>
                  <a:cubicBezTo>
                    <a:pt x="49" y="37"/>
                    <a:pt x="25" y="0"/>
                    <a:pt x="12" y="5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357">
              <a:extLst>
                <a:ext uri="{FF2B5EF4-FFF2-40B4-BE49-F238E27FC236}">
                  <a16:creationId xmlns:a16="http://schemas.microsoft.com/office/drawing/2014/main" xmlns="" id="{07237337-5E20-457A-874B-7CEDD21A10E7}"/>
                </a:ext>
              </a:extLst>
            </p:cNvPr>
            <p:cNvSpPr>
              <a:spLocks/>
            </p:cNvSpPr>
            <p:nvPr/>
          </p:nvSpPr>
          <p:spPr bwMode="auto">
            <a:xfrm>
              <a:off x="4052" y="291"/>
              <a:ext cx="153" cy="45"/>
            </a:xfrm>
            <a:custGeom>
              <a:avLst/>
              <a:gdLst>
                <a:gd name="T0" fmla="*/ 1 w 198"/>
                <a:gd name="T1" fmla="*/ 11 h 58"/>
                <a:gd name="T2" fmla="*/ 96 w 198"/>
                <a:gd name="T3" fmla="*/ 47 h 58"/>
                <a:gd name="T4" fmla="*/ 195 w 198"/>
                <a:gd name="T5" fmla="*/ 47 h 58"/>
                <a:gd name="T6" fmla="*/ 103 w 198"/>
                <a:gd name="T7" fmla="*/ 10 h 58"/>
                <a:gd name="T8" fmla="*/ 1 w 198"/>
                <a:gd name="T9" fmla="*/ 11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8" h="58">
                  <a:moveTo>
                    <a:pt x="1" y="11"/>
                  </a:moveTo>
                  <a:cubicBezTo>
                    <a:pt x="0" y="21"/>
                    <a:pt x="42" y="37"/>
                    <a:pt x="96" y="47"/>
                  </a:cubicBezTo>
                  <a:cubicBezTo>
                    <a:pt x="148" y="57"/>
                    <a:pt x="193" y="58"/>
                    <a:pt x="195" y="47"/>
                  </a:cubicBezTo>
                  <a:cubicBezTo>
                    <a:pt x="198" y="38"/>
                    <a:pt x="157" y="20"/>
                    <a:pt x="103" y="10"/>
                  </a:cubicBezTo>
                  <a:cubicBezTo>
                    <a:pt x="49" y="0"/>
                    <a:pt x="3" y="0"/>
                    <a:pt x="1" y="11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358">
              <a:extLst>
                <a:ext uri="{FF2B5EF4-FFF2-40B4-BE49-F238E27FC236}">
                  <a16:creationId xmlns:a16="http://schemas.microsoft.com/office/drawing/2014/main" xmlns="" id="{DE5E84D4-A014-4556-9A3B-172EDD51B24A}"/>
                </a:ext>
              </a:extLst>
            </p:cNvPr>
            <p:cNvSpPr>
              <a:spLocks/>
            </p:cNvSpPr>
            <p:nvPr/>
          </p:nvSpPr>
          <p:spPr bwMode="auto">
            <a:xfrm>
              <a:off x="5794" y="1900"/>
              <a:ext cx="58" cy="132"/>
            </a:xfrm>
            <a:custGeom>
              <a:avLst/>
              <a:gdLst>
                <a:gd name="T0" fmla="*/ 12 w 76"/>
                <a:gd name="T1" fmla="*/ 5 h 171"/>
                <a:gd name="T2" fmla="*/ 17 w 76"/>
                <a:gd name="T3" fmla="*/ 94 h 171"/>
                <a:gd name="T4" fmla="*/ 64 w 76"/>
                <a:gd name="T5" fmla="*/ 167 h 171"/>
                <a:gd name="T6" fmla="*/ 61 w 76"/>
                <a:gd name="T7" fmla="*/ 78 h 171"/>
                <a:gd name="T8" fmla="*/ 12 w 76"/>
                <a:gd name="T9" fmla="*/ 5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171">
                  <a:moveTo>
                    <a:pt x="12" y="5"/>
                  </a:moveTo>
                  <a:cubicBezTo>
                    <a:pt x="0" y="10"/>
                    <a:pt x="2" y="49"/>
                    <a:pt x="17" y="94"/>
                  </a:cubicBezTo>
                  <a:cubicBezTo>
                    <a:pt x="31" y="138"/>
                    <a:pt x="51" y="171"/>
                    <a:pt x="64" y="167"/>
                  </a:cubicBezTo>
                  <a:cubicBezTo>
                    <a:pt x="76" y="163"/>
                    <a:pt x="75" y="123"/>
                    <a:pt x="61" y="78"/>
                  </a:cubicBezTo>
                  <a:cubicBezTo>
                    <a:pt x="47" y="33"/>
                    <a:pt x="24" y="0"/>
                    <a:pt x="12" y="5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359">
              <a:extLst>
                <a:ext uri="{FF2B5EF4-FFF2-40B4-BE49-F238E27FC236}">
                  <a16:creationId xmlns:a16="http://schemas.microsoft.com/office/drawing/2014/main" xmlns="" id="{ABBBA251-982C-4950-ABCD-6377253683B5}"/>
                </a:ext>
              </a:extLst>
            </p:cNvPr>
            <p:cNvSpPr>
              <a:spLocks/>
            </p:cNvSpPr>
            <p:nvPr/>
          </p:nvSpPr>
          <p:spPr bwMode="auto">
            <a:xfrm>
              <a:off x="4686" y="678"/>
              <a:ext cx="145" cy="85"/>
            </a:xfrm>
            <a:custGeom>
              <a:avLst/>
              <a:gdLst>
                <a:gd name="T0" fmla="*/ 6 w 187"/>
                <a:gd name="T1" fmla="*/ 11 h 110"/>
                <a:gd name="T2" fmla="*/ 83 w 187"/>
                <a:gd name="T3" fmla="*/ 75 h 110"/>
                <a:gd name="T4" fmla="*/ 180 w 187"/>
                <a:gd name="T5" fmla="*/ 99 h 110"/>
                <a:gd name="T6" fmla="*/ 106 w 187"/>
                <a:gd name="T7" fmla="*/ 34 h 110"/>
                <a:gd name="T8" fmla="*/ 6 w 187"/>
                <a:gd name="T9" fmla="*/ 11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7" h="110">
                  <a:moveTo>
                    <a:pt x="6" y="11"/>
                  </a:moveTo>
                  <a:cubicBezTo>
                    <a:pt x="0" y="24"/>
                    <a:pt x="36" y="51"/>
                    <a:pt x="83" y="75"/>
                  </a:cubicBezTo>
                  <a:cubicBezTo>
                    <a:pt x="132" y="99"/>
                    <a:pt x="174" y="110"/>
                    <a:pt x="180" y="99"/>
                  </a:cubicBezTo>
                  <a:cubicBezTo>
                    <a:pt x="187" y="88"/>
                    <a:pt x="155" y="58"/>
                    <a:pt x="106" y="34"/>
                  </a:cubicBezTo>
                  <a:cubicBezTo>
                    <a:pt x="58" y="9"/>
                    <a:pt x="12" y="0"/>
                    <a:pt x="6" y="11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Freeform 360">
              <a:extLst>
                <a:ext uri="{FF2B5EF4-FFF2-40B4-BE49-F238E27FC236}">
                  <a16:creationId xmlns:a16="http://schemas.microsoft.com/office/drawing/2014/main" xmlns="" id="{F1860FC5-7919-4814-8216-9364B7FB8582}"/>
                </a:ext>
              </a:extLst>
            </p:cNvPr>
            <p:cNvSpPr>
              <a:spLocks/>
            </p:cNvSpPr>
            <p:nvPr/>
          </p:nvSpPr>
          <p:spPr bwMode="auto">
            <a:xfrm>
              <a:off x="4802" y="526"/>
              <a:ext cx="97" cy="57"/>
            </a:xfrm>
            <a:custGeom>
              <a:avLst/>
              <a:gdLst>
                <a:gd name="T0" fmla="*/ 3 w 125"/>
                <a:gd name="T1" fmla="*/ 8 h 74"/>
                <a:gd name="T2" fmla="*/ 56 w 125"/>
                <a:gd name="T3" fmla="*/ 50 h 74"/>
                <a:gd name="T4" fmla="*/ 121 w 125"/>
                <a:gd name="T5" fmla="*/ 67 h 74"/>
                <a:gd name="T6" fmla="*/ 70 w 125"/>
                <a:gd name="T7" fmla="*/ 24 h 74"/>
                <a:gd name="T8" fmla="*/ 3 w 125"/>
                <a:gd name="T9" fmla="*/ 8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74">
                  <a:moveTo>
                    <a:pt x="3" y="8"/>
                  </a:moveTo>
                  <a:cubicBezTo>
                    <a:pt x="0" y="15"/>
                    <a:pt x="23" y="34"/>
                    <a:pt x="56" y="50"/>
                  </a:cubicBezTo>
                  <a:cubicBezTo>
                    <a:pt x="88" y="66"/>
                    <a:pt x="116" y="74"/>
                    <a:pt x="121" y="67"/>
                  </a:cubicBezTo>
                  <a:cubicBezTo>
                    <a:pt x="125" y="59"/>
                    <a:pt x="103" y="40"/>
                    <a:pt x="70" y="24"/>
                  </a:cubicBezTo>
                  <a:cubicBezTo>
                    <a:pt x="37" y="8"/>
                    <a:pt x="7" y="0"/>
                    <a:pt x="3" y="8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361">
              <a:extLst>
                <a:ext uri="{FF2B5EF4-FFF2-40B4-BE49-F238E27FC236}">
                  <a16:creationId xmlns:a16="http://schemas.microsoft.com/office/drawing/2014/main" xmlns="" id="{0B324E0C-C147-4C18-880E-DDD3380C51CC}"/>
                </a:ext>
              </a:extLst>
            </p:cNvPr>
            <p:cNvSpPr>
              <a:spLocks/>
            </p:cNvSpPr>
            <p:nvPr/>
          </p:nvSpPr>
          <p:spPr bwMode="auto">
            <a:xfrm>
              <a:off x="4524" y="722"/>
              <a:ext cx="237" cy="414"/>
            </a:xfrm>
            <a:custGeom>
              <a:avLst/>
              <a:gdLst>
                <a:gd name="T0" fmla="*/ 13 w 306"/>
                <a:gd name="T1" fmla="*/ 536 h 536"/>
                <a:gd name="T2" fmla="*/ 306 w 306"/>
                <a:gd name="T3" fmla="*/ 8 h 536"/>
                <a:gd name="T4" fmla="*/ 289 w 306"/>
                <a:gd name="T5" fmla="*/ 0 h 536"/>
                <a:gd name="T6" fmla="*/ 0 w 306"/>
                <a:gd name="T7" fmla="*/ 529 h 536"/>
                <a:gd name="T8" fmla="*/ 13 w 306"/>
                <a:gd name="T9" fmla="*/ 536 h 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6" h="536">
                  <a:moveTo>
                    <a:pt x="13" y="536"/>
                  </a:moveTo>
                  <a:cubicBezTo>
                    <a:pt x="111" y="360"/>
                    <a:pt x="208" y="184"/>
                    <a:pt x="306" y="8"/>
                  </a:cubicBezTo>
                  <a:cubicBezTo>
                    <a:pt x="300" y="5"/>
                    <a:pt x="295" y="2"/>
                    <a:pt x="289" y="0"/>
                  </a:cubicBezTo>
                  <a:cubicBezTo>
                    <a:pt x="193" y="176"/>
                    <a:pt x="97" y="352"/>
                    <a:pt x="0" y="529"/>
                  </a:cubicBezTo>
                  <a:cubicBezTo>
                    <a:pt x="5" y="532"/>
                    <a:pt x="9" y="534"/>
                    <a:pt x="13" y="536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362">
              <a:extLst>
                <a:ext uri="{FF2B5EF4-FFF2-40B4-BE49-F238E27FC236}">
                  <a16:creationId xmlns:a16="http://schemas.microsoft.com/office/drawing/2014/main" xmlns="" id="{A38B15AF-011B-47EB-B72E-2CA7BCB6D8A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66" y="1096"/>
              <a:ext cx="126" cy="76"/>
            </a:xfrm>
            <a:custGeom>
              <a:avLst/>
              <a:gdLst>
                <a:gd name="T0" fmla="*/ 70 w 163"/>
                <a:gd name="T1" fmla="*/ 71 h 99"/>
                <a:gd name="T2" fmla="*/ 156 w 163"/>
                <a:gd name="T3" fmla="*/ 87 h 99"/>
                <a:gd name="T4" fmla="*/ 95 w 163"/>
                <a:gd name="T5" fmla="*/ 26 h 99"/>
                <a:gd name="T6" fmla="*/ 6 w 163"/>
                <a:gd name="T7" fmla="*/ 12 h 99"/>
                <a:gd name="T8" fmla="*/ 70 w 163"/>
                <a:gd name="T9" fmla="*/ 71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3" h="99">
                  <a:moveTo>
                    <a:pt x="70" y="71"/>
                  </a:moveTo>
                  <a:cubicBezTo>
                    <a:pt x="111" y="91"/>
                    <a:pt x="148" y="99"/>
                    <a:pt x="156" y="87"/>
                  </a:cubicBezTo>
                  <a:cubicBezTo>
                    <a:pt x="163" y="75"/>
                    <a:pt x="136" y="47"/>
                    <a:pt x="95" y="26"/>
                  </a:cubicBezTo>
                  <a:cubicBezTo>
                    <a:pt x="53" y="6"/>
                    <a:pt x="12" y="0"/>
                    <a:pt x="6" y="12"/>
                  </a:cubicBezTo>
                  <a:cubicBezTo>
                    <a:pt x="0" y="24"/>
                    <a:pt x="29" y="51"/>
                    <a:pt x="70" y="71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363">
              <a:extLst>
                <a:ext uri="{FF2B5EF4-FFF2-40B4-BE49-F238E27FC236}">
                  <a16:creationId xmlns:a16="http://schemas.microsoft.com/office/drawing/2014/main" xmlns="" id="{E77375D6-11A3-4A8B-B8FF-F6008972BC5B}"/>
                </a:ext>
              </a:extLst>
            </p:cNvPr>
            <p:cNvSpPr>
              <a:spLocks/>
            </p:cNvSpPr>
            <p:nvPr/>
          </p:nvSpPr>
          <p:spPr bwMode="auto">
            <a:xfrm>
              <a:off x="6267" y="2517"/>
              <a:ext cx="273" cy="1270"/>
            </a:xfrm>
            <a:custGeom>
              <a:avLst/>
              <a:gdLst>
                <a:gd name="T0" fmla="*/ 0 w 353"/>
                <a:gd name="T1" fmla="*/ 1644 h 1645"/>
                <a:gd name="T2" fmla="*/ 4 w 353"/>
                <a:gd name="T3" fmla="*/ 1645 h 1645"/>
                <a:gd name="T4" fmla="*/ 258 w 353"/>
                <a:gd name="T5" fmla="*/ 428 h 1645"/>
                <a:gd name="T6" fmla="*/ 353 w 353"/>
                <a:gd name="T7" fmla="*/ 15 h 1645"/>
                <a:gd name="T8" fmla="*/ 350 w 353"/>
                <a:gd name="T9" fmla="*/ 0 h 1645"/>
                <a:gd name="T10" fmla="*/ 254 w 353"/>
                <a:gd name="T11" fmla="*/ 420 h 1645"/>
                <a:gd name="T12" fmla="*/ 0 w 353"/>
                <a:gd name="T13" fmla="*/ 1644 h 1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3" h="1645">
                  <a:moveTo>
                    <a:pt x="0" y="1644"/>
                  </a:moveTo>
                  <a:cubicBezTo>
                    <a:pt x="2" y="1644"/>
                    <a:pt x="3" y="1644"/>
                    <a:pt x="4" y="1645"/>
                  </a:cubicBezTo>
                  <a:cubicBezTo>
                    <a:pt x="150" y="1257"/>
                    <a:pt x="236" y="843"/>
                    <a:pt x="258" y="428"/>
                  </a:cubicBezTo>
                  <a:cubicBezTo>
                    <a:pt x="297" y="294"/>
                    <a:pt x="329" y="156"/>
                    <a:pt x="353" y="15"/>
                  </a:cubicBezTo>
                  <a:cubicBezTo>
                    <a:pt x="352" y="10"/>
                    <a:pt x="351" y="5"/>
                    <a:pt x="350" y="0"/>
                  </a:cubicBezTo>
                  <a:cubicBezTo>
                    <a:pt x="325" y="143"/>
                    <a:pt x="293" y="283"/>
                    <a:pt x="254" y="420"/>
                  </a:cubicBezTo>
                  <a:cubicBezTo>
                    <a:pt x="232" y="838"/>
                    <a:pt x="147" y="1253"/>
                    <a:pt x="0" y="1644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364">
              <a:extLst>
                <a:ext uri="{FF2B5EF4-FFF2-40B4-BE49-F238E27FC236}">
                  <a16:creationId xmlns:a16="http://schemas.microsoft.com/office/drawing/2014/main" xmlns="" id="{A8B833A3-4B5B-4F65-A557-87185457494C}"/>
                </a:ext>
              </a:extLst>
            </p:cNvPr>
            <p:cNvSpPr>
              <a:spLocks/>
            </p:cNvSpPr>
            <p:nvPr/>
          </p:nvSpPr>
          <p:spPr bwMode="auto">
            <a:xfrm>
              <a:off x="4957" y="3312"/>
              <a:ext cx="312" cy="514"/>
            </a:xfrm>
            <a:custGeom>
              <a:avLst/>
              <a:gdLst>
                <a:gd name="T0" fmla="*/ 0 w 404"/>
                <a:gd name="T1" fmla="*/ 620 h 666"/>
                <a:gd name="T2" fmla="*/ 57 w 404"/>
                <a:gd name="T3" fmla="*/ 666 h 666"/>
                <a:gd name="T4" fmla="*/ 404 w 404"/>
                <a:gd name="T5" fmla="*/ 2 h 666"/>
                <a:gd name="T6" fmla="*/ 400 w 404"/>
                <a:gd name="T7" fmla="*/ 0 h 666"/>
                <a:gd name="T8" fmla="*/ 61 w 404"/>
                <a:gd name="T9" fmla="*/ 652 h 666"/>
                <a:gd name="T10" fmla="*/ 8 w 404"/>
                <a:gd name="T11" fmla="*/ 610 h 666"/>
                <a:gd name="T12" fmla="*/ 0 w 404"/>
                <a:gd name="T13" fmla="*/ 620 h 6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4" h="666">
                  <a:moveTo>
                    <a:pt x="0" y="620"/>
                  </a:moveTo>
                  <a:cubicBezTo>
                    <a:pt x="19" y="635"/>
                    <a:pt x="38" y="650"/>
                    <a:pt x="57" y="666"/>
                  </a:cubicBezTo>
                  <a:cubicBezTo>
                    <a:pt x="208" y="466"/>
                    <a:pt x="324" y="241"/>
                    <a:pt x="404" y="2"/>
                  </a:cubicBezTo>
                  <a:cubicBezTo>
                    <a:pt x="402" y="2"/>
                    <a:pt x="401" y="1"/>
                    <a:pt x="400" y="0"/>
                  </a:cubicBezTo>
                  <a:cubicBezTo>
                    <a:pt x="321" y="235"/>
                    <a:pt x="208" y="456"/>
                    <a:pt x="61" y="652"/>
                  </a:cubicBezTo>
                  <a:cubicBezTo>
                    <a:pt x="43" y="639"/>
                    <a:pt x="25" y="624"/>
                    <a:pt x="8" y="610"/>
                  </a:cubicBezTo>
                  <a:cubicBezTo>
                    <a:pt x="5" y="614"/>
                    <a:pt x="2" y="617"/>
                    <a:pt x="0" y="620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Freeform 365">
              <a:extLst>
                <a:ext uri="{FF2B5EF4-FFF2-40B4-BE49-F238E27FC236}">
                  <a16:creationId xmlns:a16="http://schemas.microsoft.com/office/drawing/2014/main" xmlns="" id="{10B05213-6FF4-46B7-B2C4-1F145BC4EB5B}"/>
                </a:ext>
              </a:extLst>
            </p:cNvPr>
            <p:cNvSpPr>
              <a:spLocks/>
            </p:cNvSpPr>
            <p:nvPr/>
          </p:nvSpPr>
          <p:spPr bwMode="auto">
            <a:xfrm>
              <a:off x="5886" y="2952"/>
              <a:ext cx="241" cy="712"/>
            </a:xfrm>
            <a:custGeom>
              <a:avLst/>
              <a:gdLst>
                <a:gd name="T0" fmla="*/ 95 w 311"/>
                <a:gd name="T1" fmla="*/ 921 h 923"/>
                <a:gd name="T2" fmla="*/ 101 w 311"/>
                <a:gd name="T3" fmla="*/ 923 h 923"/>
                <a:gd name="T4" fmla="*/ 311 w 311"/>
                <a:gd name="T5" fmla="*/ 30 h 923"/>
                <a:gd name="T6" fmla="*/ 2 w 311"/>
                <a:gd name="T7" fmla="*/ 0 h 923"/>
                <a:gd name="T8" fmla="*/ 0 w 311"/>
                <a:gd name="T9" fmla="*/ 23 h 923"/>
                <a:gd name="T10" fmla="*/ 302 w 311"/>
                <a:gd name="T11" fmla="*/ 54 h 923"/>
                <a:gd name="T12" fmla="*/ 95 w 311"/>
                <a:gd name="T13" fmla="*/ 921 h 9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1" h="923">
                  <a:moveTo>
                    <a:pt x="95" y="921"/>
                  </a:moveTo>
                  <a:cubicBezTo>
                    <a:pt x="98" y="922"/>
                    <a:pt x="99" y="923"/>
                    <a:pt x="101" y="923"/>
                  </a:cubicBezTo>
                  <a:cubicBezTo>
                    <a:pt x="209" y="636"/>
                    <a:pt x="280" y="334"/>
                    <a:pt x="311" y="30"/>
                  </a:cubicBezTo>
                  <a:cubicBezTo>
                    <a:pt x="209" y="19"/>
                    <a:pt x="105" y="10"/>
                    <a:pt x="2" y="0"/>
                  </a:cubicBezTo>
                  <a:cubicBezTo>
                    <a:pt x="1" y="7"/>
                    <a:pt x="1" y="15"/>
                    <a:pt x="0" y="23"/>
                  </a:cubicBezTo>
                  <a:cubicBezTo>
                    <a:pt x="101" y="33"/>
                    <a:pt x="201" y="44"/>
                    <a:pt x="302" y="54"/>
                  </a:cubicBezTo>
                  <a:cubicBezTo>
                    <a:pt x="269" y="350"/>
                    <a:pt x="200" y="643"/>
                    <a:pt x="95" y="921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Freeform 366">
              <a:extLst>
                <a:ext uri="{FF2B5EF4-FFF2-40B4-BE49-F238E27FC236}">
                  <a16:creationId xmlns:a16="http://schemas.microsoft.com/office/drawing/2014/main" xmlns="" id="{A8BCE30D-E7E8-4B1A-B733-3AE0E327BBB6}"/>
                </a:ext>
              </a:extLst>
            </p:cNvPr>
            <p:cNvSpPr>
              <a:spLocks/>
            </p:cNvSpPr>
            <p:nvPr/>
          </p:nvSpPr>
          <p:spPr bwMode="auto">
            <a:xfrm>
              <a:off x="4700" y="2394"/>
              <a:ext cx="221" cy="178"/>
            </a:xfrm>
            <a:custGeom>
              <a:avLst/>
              <a:gdLst>
                <a:gd name="T0" fmla="*/ 279 w 286"/>
                <a:gd name="T1" fmla="*/ 230 h 230"/>
                <a:gd name="T2" fmla="*/ 286 w 286"/>
                <a:gd name="T3" fmla="*/ 229 h 230"/>
                <a:gd name="T4" fmla="*/ 257 w 286"/>
                <a:gd name="T5" fmla="*/ 43 h 230"/>
                <a:gd name="T6" fmla="*/ 31 w 286"/>
                <a:gd name="T7" fmla="*/ 99 h 230"/>
                <a:gd name="T8" fmla="*/ 6 w 286"/>
                <a:gd name="T9" fmla="*/ 0 h 230"/>
                <a:gd name="T10" fmla="*/ 0 w 286"/>
                <a:gd name="T11" fmla="*/ 2 h 230"/>
                <a:gd name="T12" fmla="*/ 27 w 286"/>
                <a:gd name="T13" fmla="*/ 112 h 230"/>
                <a:gd name="T14" fmla="*/ 253 w 286"/>
                <a:gd name="T15" fmla="*/ 58 h 230"/>
                <a:gd name="T16" fmla="*/ 279 w 286"/>
                <a:gd name="T17" fmla="*/ 23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6" h="230">
                  <a:moveTo>
                    <a:pt x="279" y="230"/>
                  </a:moveTo>
                  <a:cubicBezTo>
                    <a:pt x="282" y="230"/>
                    <a:pt x="283" y="229"/>
                    <a:pt x="286" y="229"/>
                  </a:cubicBezTo>
                  <a:cubicBezTo>
                    <a:pt x="279" y="166"/>
                    <a:pt x="270" y="104"/>
                    <a:pt x="257" y="43"/>
                  </a:cubicBezTo>
                  <a:cubicBezTo>
                    <a:pt x="181" y="62"/>
                    <a:pt x="106" y="80"/>
                    <a:pt x="31" y="99"/>
                  </a:cubicBezTo>
                  <a:cubicBezTo>
                    <a:pt x="24" y="65"/>
                    <a:pt x="15" y="32"/>
                    <a:pt x="6" y="0"/>
                  </a:cubicBezTo>
                  <a:cubicBezTo>
                    <a:pt x="4" y="1"/>
                    <a:pt x="2" y="2"/>
                    <a:pt x="0" y="2"/>
                  </a:cubicBezTo>
                  <a:cubicBezTo>
                    <a:pt x="10" y="38"/>
                    <a:pt x="19" y="75"/>
                    <a:pt x="27" y="112"/>
                  </a:cubicBezTo>
                  <a:cubicBezTo>
                    <a:pt x="102" y="93"/>
                    <a:pt x="178" y="76"/>
                    <a:pt x="253" y="58"/>
                  </a:cubicBezTo>
                  <a:cubicBezTo>
                    <a:pt x="265" y="114"/>
                    <a:pt x="273" y="172"/>
                    <a:pt x="279" y="230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Freeform 367">
              <a:extLst>
                <a:ext uri="{FF2B5EF4-FFF2-40B4-BE49-F238E27FC236}">
                  <a16:creationId xmlns:a16="http://schemas.microsoft.com/office/drawing/2014/main" xmlns="" id="{18ABC91C-0D71-4E21-AC68-25F90958D5B2}"/>
                </a:ext>
              </a:extLst>
            </p:cNvPr>
            <p:cNvSpPr>
              <a:spLocks/>
            </p:cNvSpPr>
            <p:nvPr/>
          </p:nvSpPr>
          <p:spPr bwMode="auto">
            <a:xfrm>
              <a:off x="5037" y="2656"/>
              <a:ext cx="104" cy="583"/>
            </a:xfrm>
            <a:custGeom>
              <a:avLst/>
              <a:gdLst>
                <a:gd name="T0" fmla="*/ 15 w 135"/>
                <a:gd name="T1" fmla="*/ 736 h 755"/>
                <a:gd name="T2" fmla="*/ 69 w 135"/>
                <a:gd name="T3" fmla="*/ 755 h 755"/>
                <a:gd name="T4" fmla="*/ 74 w 135"/>
                <a:gd name="T5" fmla="*/ 741 h 755"/>
                <a:gd name="T6" fmla="*/ 26 w 135"/>
                <a:gd name="T7" fmla="*/ 725 h 755"/>
                <a:gd name="T8" fmla="*/ 127 w 135"/>
                <a:gd name="T9" fmla="*/ 0 h 755"/>
                <a:gd name="T10" fmla="*/ 0 w 135"/>
                <a:gd name="T11" fmla="*/ 7 h 755"/>
                <a:gd name="T12" fmla="*/ 0 w 135"/>
                <a:gd name="T13" fmla="*/ 21 h 755"/>
                <a:gd name="T14" fmla="*/ 121 w 135"/>
                <a:gd name="T15" fmla="*/ 16 h 755"/>
                <a:gd name="T16" fmla="*/ 15 w 135"/>
                <a:gd name="T17" fmla="*/ 736 h 7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5" h="755">
                  <a:moveTo>
                    <a:pt x="15" y="736"/>
                  </a:moveTo>
                  <a:cubicBezTo>
                    <a:pt x="33" y="743"/>
                    <a:pt x="51" y="749"/>
                    <a:pt x="69" y="755"/>
                  </a:cubicBezTo>
                  <a:cubicBezTo>
                    <a:pt x="71" y="751"/>
                    <a:pt x="72" y="746"/>
                    <a:pt x="74" y="741"/>
                  </a:cubicBezTo>
                  <a:cubicBezTo>
                    <a:pt x="58" y="735"/>
                    <a:pt x="42" y="730"/>
                    <a:pt x="26" y="725"/>
                  </a:cubicBezTo>
                  <a:cubicBezTo>
                    <a:pt x="101" y="491"/>
                    <a:pt x="135" y="245"/>
                    <a:pt x="127" y="0"/>
                  </a:cubicBezTo>
                  <a:cubicBezTo>
                    <a:pt x="85" y="2"/>
                    <a:pt x="43" y="5"/>
                    <a:pt x="0" y="7"/>
                  </a:cubicBezTo>
                  <a:cubicBezTo>
                    <a:pt x="0" y="12"/>
                    <a:pt x="0" y="16"/>
                    <a:pt x="0" y="21"/>
                  </a:cubicBezTo>
                  <a:cubicBezTo>
                    <a:pt x="41" y="20"/>
                    <a:pt x="81" y="17"/>
                    <a:pt x="121" y="16"/>
                  </a:cubicBezTo>
                  <a:cubicBezTo>
                    <a:pt x="127" y="259"/>
                    <a:pt x="91" y="505"/>
                    <a:pt x="15" y="736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Freeform 368">
              <a:extLst>
                <a:ext uri="{FF2B5EF4-FFF2-40B4-BE49-F238E27FC236}">
                  <a16:creationId xmlns:a16="http://schemas.microsoft.com/office/drawing/2014/main" xmlns="" id="{477DD102-459F-4BB0-906C-32BB02DA069B}"/>
                </a:ext>
              </a:extLst>
            </p:cNvPr>
            <p:cNvSpPr>
              <a:spLocks/>
            </p:cNvSpPr>
            <p:nvPr/>
          </p:nvSpPr>
          <p:spPr bwMode="auto">
            <a:xfrm>
              <a:off x="5561" y="2932"/>
              <a:ext cx="206" cy="813"/>
            </a:xfrm>
            <a:custGeom>
              <a:avLst/>
              <a:gdLst>
                <a:gd name="T0" fmla="*/ 26 w 267"/>
                <a:gd name="T1" fmla="*/ 1049 h 1053"/>
                <a:gd name="T2" fmla="*/ 32 w 267"/>
                <a:gd name="T3" fmla="*/ 1053 h 1053"/>
                <a:gd name="T4" fmla="*/ 267 w 267"/>
                <a:gd name="T5" fmla="*/ 377 h 1053"/>
                <a:gd name="T6" fmla="*/ 11 w 267"/>
                <a:gd name="T7" fmla="*/ 318 h 1053"/>
                <a:gd name="T8" fmla="*/ 63 w 267"/>
                <a:gd name="T9" fmla="*/ 0 h 1053"/>
                <a:gd name="T10" fmla="*/ 57 w 267"/>
                <a:gd name="T11" fmla="*/ 0 h 1053"/>
                <a:gd name="T12" fmla="*/ 0 w 267"/>
                <a:gd name="T13" fmla="*/ 337 h 1053"/>
                <a:gd name="T14" fmla="*/ 255 w 267"/>
                <a:gd name="T15" fmla="*/ 398 h 1053"/>
                <a:gd name="T16" fmla="*/ 26 w 267"/>
                <a:gd name="T17" fmla="*/ 1049 h 10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7" h="1053">
                  <a:moveTo>
                    <a:pt x="26" y="1049"/>
                  </a:moveTo>
                  <a:cubicBezTo>
                    <a:pt x="28" y="1050"/>
                    <a:pt x="30" y="1051"/>
                    <a:pt x="32" y="1053"/>
                  </a:cubicBezTo>
                  <a:cubicBezTo>
                    <a:pt x="136" y="838"/>
                    <a:pt x="215" y="610"/>
                    <a:pt x="267" y="377"/>
                  </a:cubicBezTo>
                  <a:cubicBezTo>
                    <a:pt x="181" y="357"/>
                    <a:pt x="96" y="338"/>
                    <a:pt x="11" y="318"/>
                  </a:cubicBezTo>
                  <a:cubicBezTo>
                    <a:pt x="34" y="213"/>
                    <a:pt x="52" y="107"/>
                    <a:pt x="63" y="0"/>
                  </a:cubicBezTo>
                  <a:cubicBezTo>
                    <a:pt x="61" y="0"/>
                    <a:pt x="58" y="0"/>
                    <a:pt x="57" y="0"/>
                  </a:cubicBezTo>
                  <a:cubicBezTo>
                    <a:pt x="44" y="114"/>
                    <a:pt x="26" y="226"/>
                    <a:pt x="0" y="337"/>
                  </a:cubicBezTo>
                  <a:cubicBezTo>
                    <a:pt x="85" y="358"/>
                    <a:pt x="170" y="379"/>
                    <a:pt x="255" y="398"/>
                  </a:cubicBezTo>
                  <a:cubicBezTo>
                    <a:pt x="203" y="623"/>
                    <a:pt x="127" y="842"/>
                    <a:pt x="26" y="1049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Freeform 369">
              <a:extLst>
                <a:ext uri="{FF2B5EF4-FFF2-40B4-BE49-F238E27FC236}">
                  <a16:creationId xmlns:a16="http://schemas.microsoft.com/office/drawing/2014/main" xmlns="" id="{904D7788-F264-446D-B598-2B16E9150D73}"/>
                </a:ext>
              </a:extLst>
            </p:cNvPr>
            <p:cNvSpPr>
              <a:spLocks/>
            </p:cNvSpPr>
            <p:nvPr/>
          </p:nvSpPr>
          <p:spPr bwMode="auto">
            <a:xfrm>
              <a:off x="5397" y="2810"/>
              <a:ext cx="162" cy="431"/>
            </a:xfrm>
            <a:custGeom>
              <a:avLst/>
              <a:gdLst>
                <a:gd name="T0" fmla="*/ 0 w 210"/>
                <a:gd name="T1" fmla="*/ 544 h 558"/>
                <a:gd name="T2" fmla="*/ 51 w 210"/>
                <a:gd name="T3" fmla="*/ 558 h 558"/>
                <a:gd name="T4" fmla="*/ 55 w 210"/>
                <a:gd name="T5" fmla="*/ 546 h 558"/>
                <a:gd name="T6" fmla="*/ 8 w 210"/>
                <a:gd name="T7" fmla="*/ 532 h 558"/>
                <a:gd name="T8" fmla="*/ 91 w 210"/>
                <a:gd name="T9" fmla="*/ 13 h 558"/>
                <a:gd name="T10" fmla="*/ 209 w 210"/>
                <a:gd name="T11" fmla="*/ 18 h 558"/>
                <a:gd name="T12" fmla="*/ 210 w 210"/>
                <a:gd name="T13" fmla="*/ 5 h 558"/>
                <a:gd name="T14" fmla="*/ 87 w 210"/>
                <a:gd name="T15" fmla="*/ 0 h 558"/>
                <a:gd name="T16" fmla="*/ 0 w 210"/>
                <a:gd name="T17" fmla="*/ 544 h 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0" h="558">
                  <a:moveTo>
                    <a:pt x="0" y="544"/>
                  </a:moveTo>
                  <a:cubicBezTo>
                    <a:pt x="17" y="549"/>
                    <a:pt x="34" y="554"/>
                    <a:pt x="51" y="558"/>
                  </a:cubicBezTo>
                  <a:cubicBezTo>
                    <a:pt x="52" y="555"/>
                    <a:pt x="53" y="550"/>
                    <a:pt x="55" y="546"/>
                  </a:cubicBezTo>
                  <a:cubicBezTo>
                    <a:pt x="39" y="541"/>
                    <a:pt x="23" y="537"/>
                    <a:pt x="8" y="532"/>
                  </a:cubicBezTo>
                  <a:cubicBezTo>
                    <a:pt x="53" y="363"/>
                    <a:pt x="80" y="189"/>
                    <a:pt x="91" y="13"/>
                  </a:cubicBezTo>
                  <a:cubicBezTo>
                    <a:pt x="130" y="14"/>
                    <a:pt x="170" y="16"/>
                    <a:pt x="209" y="18"/>
                  </a:cubicBezTo>
                  <a:cubicBezTo>
                    <a:pt x="209" y="13"/>
                    <a:pt x="209" y="9"/>
                    <a:pt x="210" y="5"/>
                  </a:cubicBezTo>
                  <a:cubicBezTo>
                    <a:pt x="169" y="3"/>
                    <a:pt x="128" y="1"/>
                    <a:pt x="87" y="0"/>
                  </a:cubicBezTo>
                  <a:cubicBezTo>
                    <a:pt x="77" y="184"/>
                    <a:pt x="48" y="366"/>
                    <a:pt x="0" y="544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Freeform 370">
              <a:extLst>
                <a:ext uri="{FF2B5EF4-FFF2-40B4-BE49-F238E27FC236}">
                  <a16:creationId xmlns:a16="http://schemas.microsoft.com/office/drawing/2014/main" xmlns="" id="{41200210-4175-490E-B4A5-471F9C398898}"/>
                </a:ext>
              </a:extLst>
            </p:cNvPr>
            <p:cNvSpPr>
              <a:spLocks/>
            </p:cNvSpPr>
            <p:nvPr/>
          </p:nvSpPr>
          <p:spPr bwMode="auto">
            <a:xfrm>
              <a:off x="5367" y="292"/>
              <a:ext cx="1243" cy="1265"/>
            </a:xfrm>
            <a:custGeom>
              <a:avLst/>
              <a:gdLst>
                <a:gd name="T0" fmla="*/ 1605 w 1610"/>
                <a:gd name="T1" fmla="*/ 1638 h 1638"/>
                <a:gd name="T2" fmla="*/ 1610 w 1610"/>
                <a:gd name="T3" fmla="*/ 1637 h 1638"/>
                <a:gd name="T4" fmla="*/ 1472 w 1610"/>
                <a:gd name="T5" fmla="*/ 1307 h 1638"/>
                <a:gd name="T6" fmla="*/ 1239 w 1610"/>
                <a:gd name="T7" fmla="*/ 1424 h 1638"/>
                <a:gd name="T8" fmla="*/ 2 w 1610"/>
                <a:gd name="T9" fmla="*/ 0 h 1638"/>
                <a:gd name="T10" fmla="*/ 0 w 1610"/>
                <a:gd name="T11" fmla="*/ 4 h 1638"/>
                <a:gd name="T12" fmla="*/ 1244 w 1610"/>
                <a:gd name="T13" fmla="*/ 1445 h 1638"/>
                <a:gd name="T14" fmla="*/ 1478 w 1610"/>
                <a:gd name="T15" fmla="*/ 1329 h 1638"/>
                <a:gd name="T16" fmla="*/ 1605 w 1610"/>
                <a:gd name="T17" fmla="*/ 1638 h 1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10" h="1638">
                  <a:moveTo>
                    <a:pt x="1605" y="1638"/>
                  </a:moveTo>
                  <a:cubicBezTo>
                    <a:pt x="1606" y="1638"/>
                    <a:pt x="1608" y="1637"/>
                    <a:pt x="1610" y="1637"/>
                  </a:cubicBezTo>
                  <a:cubicBezTo>
                    <a:pt x="1569" y="1525"/>
                    <a:pt x="1523" y="1415"/>
                    <a:pt x="1472" y="1307"/>
                  </a:cubicBezTo>
                  <a:cubicBezTo>
                    <a:pt x="1395" y="1347"/>
                    <a:pt x="1317" y="1386"/>
                    <a:pt x="1239" y="1424"/>
                  </a:cubicBezTo>
                  <a:cubicBezTo>
                    <a:pt x="977" y="866"/>
                    <a:pt x="568" y="370"/>
                    <a:pt x="2" y="0"/>
                  </a:cubicBezTo>
                  <a:cubicBezTo>
                    <a:pt x="1" y="1"/>
                    <a:pt x="0" y="2"/>
                    <a:pt x="0" y="4"/>
                  </a:cubicBezTo>
                  <a:cubicBezTo>
                    <a:pt x="571" y="377"/>
                    <a:pt x="982" y="880"/>
                    <a:pt x="1244" y="1445"/>
                  </a:cubicBezTo>
                  <a:cubicBezTo>
                    <a:pt x="1322" y="1407"/>
                    <a:pt x="1400" y="1368"/>
                    <a:pt x="1478" y="1329"/>
                  </a:cubicBezTo>
                  <a:cubicBezTo>
                    <a:pt x="1525" y="1430"/>
                    <a:pt x="1566" y="1534"/>
                    <a:pt x="1605" y="1638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Freeform 371">
              <a:extLst>
                <a:ext uri="{FF2B5EF4-FFF2-40B4-BE49-F238E27FC236}">
                  <a16:creationId xmlns:a16="http://schemas.microsoft.com/office/drawing/2014/main" xmlns="" id="{9016405F-C103-4E37-8A54-42D291FB134B}"/>
                </a:ext>
              </a:extLst>
            </p:cNvPr>
            <p:cNvSpPr>
              <a:spLocks/>
            </p:cNvSpPr>
            <p:nvPr/>
          </p:nvSpPr>
          <p:spPr bwMode="auto">
            <a:xfrm>
              <a:off x="4126" y="140"/>
              <a:ext cx="817" cy="284"/>
            </a:xfrm>
            <a:custGeom>
              <a:avLst/>
              <a:gdLst>
                <a:gd name="T0" fmla="*/ 877 w 1057"/>
                <a:gd name="T1" fmla="*/ 368 h 368"/>
                <a:gd name="T2" fmla="*/ 1057 w 1057"/>
                <a:gd name="T3" fmla="*/ 8 h 368"/>
                <a:gd name="T4" fmla="*/ 1036 w 1057"/>
                <a:gd name="T5" fmla="*/ 0 h 368"/>
                <a:gd name="T6" fmla="*/ 860 w 1057"/>
                <a:gd name="T7" fmla="*/ 357 h 368"/>
                <a:gd name="T8" fmla="*/ 24 w 1057"/>
                <a:gd name="T9" fmla="*/ 99 h 368"/>
                <a:gd name="T10" fmla="*/ 0 w 1057"/>
                <a:gd name="T11" fmla="*/ 223 h 368"/>
                <a:gd name="T12" fmla="*/ 22 w 1057"/>
                <a:gd name="T13" fmla="*/ 227 h 368"/>
                <a:gd name="T14" fmla="*/ 46 w 1057"/>
                <a:gd name="T15" fmla="*/ 109 h 368"/>
                <a:gd name="T16" fmla="*/ 877 w 1057"/>
                <a:gd name="T17" fmla="*/ 368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57" h="368">
                  <a:moveTo>
                    <a:pt x="877" y="368"/>
                  </a:moveTo>
                  <a:cubicBezTo>
                    <a:pt x="936" y="249"/>
                    <a:pt x="997" y="129"/>
                    <a:pt x="1057" y="8"/>
                  </a:cubicBezTo>
                  <a:cubicBezTo>
                    <a:pt x="1050" y="5"/>
                    <a:pt x="1042" y="2"/>
                    <a:pt x="1036" y="0"/>
                  </a:cubicBezTo>
                  <a:cubicBezTo>
                    <a:pt x="977" y="118"/>
                    <a:pt x="918" y="237"/>
                    <a:pt x="860" y="357"/>
                  </a:cubicBezTo>
                  <a:cubicBezTo>
                    <a:pt x="608" y="244"/>
                    <a:pt x="330" y="157"/>
                    <a:pt x="24" y="99"/>
                  </a:cubicBezTo>
                  <a:cubicBezTo>
                    <a:pt x="16" y="140"/>
                    <a:pt x="8" y="182"/>
                    <a:pt x="0" y="223"/>
                  </a:cubicBezTo>
                  <a:cubicBezTo>
                    <a:pt x="7" y="225"/>
                    <a:pt x="15" y="226"/>
                    <a:pt x="22" y="227"/>
                  </a:cubicBezTo>
                  <a:cubicBezTo>
                    <a:pt x="30" y="188"/>
                    <a:pt x="39" y="148"/>
                    <a:pt x="46" y="109"/>
                  </a:cubicBezTo>
                  <a:cubicBezTo>
                    <a:pt x="350" y="168"/>
                    <a:pt x="627" y="256"/>
                    <a:pt x="877" y="368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Freeform 372">
              <a:extLst>
                <a:ext uri="{FF2B5EF4-FFF2-40B4-BE49-F238E27FC236}">
                  <a16:creationId xmlns:a16="http://schemas.microsoft.com/office/drawing/2014/main" xmlns="" id="{C2E4CEC0-BB9D-4C4D-8192-DA2C6C7B4CA7}"/>
                </a:ext>
              </a:extLst>
            </p:cNvPr>
            <p:cNvSpPr>
              <a:spLocks/>
            </p:cNvSpPr>
            <p:nvPr/>
          </p:nvSpPr>
          <p:spPr bwMode="auto">
            <a:xfrm>
              <a:off x="4654" y="1172"/>
              <a:ext cx="319" cy="349"/>
            </a:xfrm>
            <a:custGeom>
              <a:avLst/>
              <a:gdLst>
                <a:gd name="T0" fmla="*/ 408 w 413"/>
                <a:gd name="T1" fmla="*/ 213 h 452"/>
                <a:gd name="T2" fmla="*/ 413 w 413"/>
                <a:gd name="T3" fmla="*/ 208 h 452"/>
                <a:gd name="T4" fmla="*/ 146 w 413"/>
                <a:gd name="T5" fmla="*/ 0 h 452"/>
                <a:gd name="T6" fmla="*/ 0 w 413"/>
                <a:gd name="T7" fmla="*/ 205 h 452"/>
                <a:gd name="T8" fmla="*/ 203 w 413"/>
                <a:gd name="T9" fmla="*/ 360 h 452"/>
                <a:gd name="T10" fmla="*/ 131 w 413"/>
                <a:gd name="T11" fmla="*/ 440 h 452"/>
                <a:gd name="T12" fmla="*/ 145 w 413"/>
                <a:gd name="T13" fmla="*/ 452 h 452"/>
                <a:gd name="T14" fmla="*/ 221 w 413"/>
                <a:gd name="T15" fmla="*/ 368 h 452"/>
                <a:gd name="T16" fmla="*/ 19 w 413"/>
                <a:gd name="T17" fmla="*/ 211 h 452"/>
                <a:gd name="T18" fmla="*/ 160 w 413"/>
                <a:gd name="T19" fmla="*/ 17 h 452"/>
                <a:gd name="T20" fmla="*/ 408 w 413"/>
                <a:gd name="T21" fmla="*/ 213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13" h="452">
                  <a:moveTo>
                    <a:pt x="408" y="213"/>
                  </a:moveTo>
                  <a:cubicBezTo>
                    <a:pt x="409" y="210"/>
                    <a:pt x="411" y="209"/>
                    <a:pt x="413" y="208"/>
                  </a:cubicBezTo>
                  <a:cubicBezTo>
                    <a:pt x="330" y="133"/>
                    <a:pt x="242" y="63"/>
                    <a:pt x="146" y="0"/>
                  </a:cubicBezTo>
                  <a:cubicBezTo>
                    <a:pt x="97" y="68"/>
                    <a:pt x="48" y="137"/>
                    <a:pt x="0" y="205"/>
                  </a:cubicBezTo>
                  <a:cubicBezTo>
                    <a:pt x="72" y="253"/>
                    <a:pt x="140" y="305"/>
                    <a:pt x="203" y="360"/>
                  </a:cubicBezTo>
                  <a:cubicBezTo>
                    <a:pt x="179" y="386"/>
                    <a:pt x="156" y="413"/>
                    <a:pt x="131" y="440"/>
                  </a:cubicBezTo>
                  <a:cubicBezTo>
                    <a:pt x="136" y="444"/>
                    <a:pt x="141" y="448"/>
                    <a:pt x="145" y="452"/>
                  </a:cubicBezTo>
                  <a:cubicBezTo>
                    <a:pt x="171" y="424"/>
                    <a:pt x="196" y="396"/>
                    <a:pt x="221" y="368"/>
                  </a:cubicBezTo>
                  <a:cubicBezTo>
                    <a:pt x="159" y="312"/>
                    <a:pt x="92" y="259"/>
                    <a:pt x="19" y="211"/>
                  </a:cubicBezTo>
                  <a:cubicBezTo>
                    <a:pt x="67" y="146"/>
                    <a:pt x="113" y="81"/>
                    <a:pt x="160" y="17"/>
                  </a:cubicBezTo>
                  <a:cubicBezTo>
                    <a:pt x="249" y="78"/>
                    <a:pt x="332" y="143"/>
                    <a:pt x="408" y="213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Freeform 373">
              <a:extLst>
                <a:ext uri="{FF2B5EF4-FFF2-40B4-BE49-F238E27FC236}">
                  <a16:creationId xmlns:a16="http://schemas.microsoft.com/office/drawing/2014/main" xmlns="" id="{4157B9EA-075B-48E4-B56D-27659474C2A7}"/>
                </a:ext>
              </a:extLst>
            </p:cNvPr>
            <p:cNvSpPr>
              <a:spLocks/>
            </p:cNvSpPr>
            <p:nvPr/>
          </p:nvSpPr>
          <p:spPr bwMode="auto">
            <a:xfrm>
              <a:off x="4253" y="1139"/>
              <a:ext cx="284" cy="138"/>
            </a:xfrm>
            <a:custGeom>
              <a:avLst/>
              <a:gdLst>
                <a:gd name="T0" fmla="*/ 271 w 367"/>
                <a:gd name="T1" fmla="*/ 179 h 179"/>
                <a:gd name="T2" fmla="*/ 367 w 367"/>
                <a:gd name="T3" fmla="*/ 7 h 179"/>
                <a:gd name="T4" fmla="*/ 354 w 367"/>
                <a:gd name="T5" fmla="*/ 0 h 179"/>
                <a:gd name="T6" fmla="*/ 261 w 367"/>
                <a:gd name="T7" fmla="*/ 168 h 179"/>
                <a:gd name="T8" fmla="*/ 75 w 367"/>
                <a:gd name="T9" fmla="*/ 87 h 179"/>
                <a:gd name="T10" fmla="*/ 63 w 367"/>
                <a:gd name="T11" fmla="*/ 115 h 179"/>
                <a:gd name="T12" fmla="*/ 0 w 367"/>
                <a:gd name="T13" fmla="*/ 105 h 179"/>
                <a:gd name="T14" fmla="*/ 6 w 367"/>
                <a:gd name="T15" fmla="*/ 111 h 179"/>
                <a:gd name="T16" fmla="*/ 75 w 367"/>
                <a:gd name="T17" fmla="*/ 123 h 179"/>
                <a:gd name="T18" fmla="*/ 86 w 367"/>
                <a:gd name="T19" fmla="*/ 96 h 179"/>
                <a:gd name="T20" fmla="*/ 271 w 367"/>
                <a:gd name="T21" fmla="*/ 179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7" h="179">
                  <a:moveTo>
                    <a:pt x="271" y="179"/>
                  </a:moveTo>
                  <a:cubicBezTo>
                    <a:pt x="303" y="122"/>
                    <a:pt x="336" y="64"/>
                    <a:pt x="367" y="7"/>
                  </a:cubicBezTo>
                  <a:cubicBezTo>
                    <a:pt x="362" y="5"/>
                    <a:pt x="358" y="2"/>
                    <a:pt x="354" y="0"/>
                  </a:cubicBezTo>
                  <a:cubicBezTo>
                    <a:pt x="323" y="56"/>
                    <a:pt x="292" y="113"/>
                    <a:pt x="261" y="168"/>
                  </a:cubicBezTo>
                  <a:cubicBezTo>
                    <a:pt x="202" y="139"/>
                    <a:pt x="140" y="112"/>
                    <a:pt x="75" y="87"/>
                  </a:cubicBezTo>
                  <a:cubicBezTo>
                    <a:pt x="71" y="96"/>
                    <a:pt x="67" y="106"/>
                    <a:pt x="63" y="115"/>
                  </a:cubicBezTo>
                  <a:cubicBezTo>
                    <a:pt x="43" y="112"/>
                    <a:pt x="21" y="108"/>
                    <a:pt x="0" y="105"/>
                  </a:cubicBezTo>
                  <a:cubicBezTo>
                    <a:pt x="2" y="107"/>
                    <a:pt x="4" y="109"/>
                    <a:pt x="6" y="111"/>
                  </a:cubicBezTo>
                  <a:cubicBezTo>
                    <a:pt x="28" y="114"/>
                    <a:pt x="52" y="118"/>
                    <a:pt x="75" y="123"/>
                  </a:cubicBezTo>
                  <a:cubicBezTo>
                    <a:pt x="79" y="113"/>
                    <a:pt x="82" y="104"/>
                    <a:pt x="86" y="96"/>
                  </a:cubicBezTo>
                  <a:cubicBezTo>
                    <a:pt x="151" y="121"/>
                    <a:pt x="212" y="149"/>
                    <a:pt x="271" y="179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Freeform 374">
              <a:extLst>
                <a:ext uri="{FF2B5EF4-FFF2-40B4-BE49-F238E27FC236}">
                  <a16:creationId xmlns:a16="http://schemas.microsoft.com/office/drawing/2014/main" xmlns="" id="{645E18AA-9DEC-46A8-8B0E-05B6881EFFBD}"/>
                </a:ext>
              </a:extLst>
            </p:cNvPr>
            <p:cNvSpPr>
              <a:spLocks/>
            </p:cNvSpPr>
            <p:nvPr/>
          </p:nvSpPr>
          <p:spPr bwMode="auto">
            <a:xfrm>
              <a:off x="5632" y="749"/>
              <a:ext cx="315" cy="498"/>
            </a:xfrm>
            <a:custGeom>
              <a:avLst/>
              <a:gdLst>
                <a:gd name="T0" fmla="*/ 406 w 409"/>
                <a:gd name="T1" fmla="*/ 645 h 645"/>
                <a:gd name="T2" fmla="*/ 409 w 409"/>
                <a:gd name="T3" fmla="*/ 643 h 645"/>
                <a:gd name="T4" fmla="*/ 16 w 409"/>
                <a:gd name="T5" fmla="*/ 139 h 645"/>
                <a:gd name="T6" fmla="*/ 148 w 409"/>
                <a:gd name="T7" fmla="*/ 14 h 645"/>
                <a:gd name="T8" fmla="*/ 134 w 409"/>
                <a:gd name="T9" fmla="*/ 0 h 645"/>
                <a:gd name="T10" fmla="*/ 0 w 409"/>
                <a:gd name="T11" fmla="*/ 127 h 645"/>
                <a:gd name="T12" fmla="*/ 406 w 409"/>
                <a:gd name="T13" fmla="*/ 645 h 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9" h="645">
                  <a:moveTo>
                    <a:pt x="406" y="645"/>
                  </a:moveTo>
                  <a:cubicBezTo>
                    <a:pt x="407" y="644"/>
                    <a:pt x="408" y="644"/>
                    <a:pt x="409" y="643"/>
                  </a:cubicBezTo>
                  <a:cubicBezTo>
                    <a:pt x="297" y="464"/>
                    <a:pt x="166" y="295"/>
                    <a:pt x="16" y="139"/>
                  </a:cubicBezTo>
                  <a:cubicBezTo>
                    <a:pt x="60" y="98"/>
                    <a:pt x="104" y="56"/>
                    <a:pt x="148" y="14"/>
                  </a:cubicBezTo>
                  <a:cubicBezTo>
                    <a:pt x="143" y="10"/>
                    <a:pt x="138" y="5"/>
                    <a:pt x="134" y="0"/>
                  </a:cubicBezTo>
                  <a:cubicBezTo>
                    <a:pt x="89" y="43"/>
                    <a:pt x="44" y="85"/>
                    <a:pt x="0" y="127"/>
                  </a:cubicBezTo>
                  <a:cubicBezTo>
                    <a:pt x="155" y="288"/>
                    <a:pt x="290" y="461"/>
                    <a:pt x="406" y="645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Freeform 375">
              <a:extLst>
                <a:ext uri="{FF2B5EF4-FFF2-40B4-BE49-F238E27FC236}">
                  <a16:creationId xmlns:a16="http://schemas.microsoft.com/office/drawing/2014/main" xmlns="" id="{83B0296D-2D0D-4662-AE0E-23987C5FA20D}"/>
                </a:ext>
              </a:extLst>
            </p:cNvPr>
            <p:cNvSpPr>
              <a:spLocks/>
            </p:cNvSpPr>
            <p:nvPr/>
          </p:nvSpPr>
          <p:spPr bwMode="auto">
            <a:xfrm>
              <a:off x="5465" y="1716"/>
              <a:ext cx="213" cy="151"/>
            </a:xfrm>
            <a:custGeom>
              <a:avLst/>
              <a:gdLst>
                <a:gd name="T0" fmla="*/ 92 w 276"/>
                <a:gd name="T1" fmla="*/ 195 h 195"/>
                <a:gd name="T2" fmla="*/ 276 w 276"/>
                <a:gd name="T3" fmla="*/ 110 h 195"/>
                <a:gd name="T4" fmla="*/ 270 w 276"/>
                <a:gd name="T5" fmla="*/ 95 h 195"/>
                <a:gd name="T6" fmla="*/ 89 w 276"/>
                <a:gd name="T7" fmla="*/ 179 h 195"/>
                <a:gd name="T8" fmla="*/ 3 w 276"/>
                <a:gd name="T9" fmla="*/ 0 h 195"/>
                <a:gd name="T10" fmla="*/ 0 w 276"/>
                <a:gd name="T11" fmla="*/ 2 h 195"/>
                <a:gd name="T12" fmla="*/ 92 w 276"/>
                <a:gd name="T13" fmla="*/ 195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6" h="195">
                  <a:moveTo>
                    <a:pt x="92" y="195"/>
                  </a:moveTo>
                  <a:cubicBezTo>
                    <a:pt x="153" y="167"/>
                    <a:pt x="215" y="138"/>
                    <a:pt x="276" y="110"/>
                  </a:cubicBezTo>
                  <a:cubicBezTo>
                    <a:pt x="274" y="105"/>
                    <a:pt x="273" y="100"/>
                    <a:pt x="270" y="95"/>
                  </a:cubicBezTo>
                  <a:cubicBezTo>
                    <a:pt x="210" y="123"/>
                    <a:pt x="150" y="151"/>
                    <a:pt x="89" y="179"/>
                  </a:cubicBezTo>
                  <a:cubicBezTo>
                    <a:pt x="63" y="119"/>
                    <a:pt x="34" y="59"/>
                    <a:pt x="3" y="0"/>
                  </a:cubicBezTo>
                  <a:cubicBezTo>
                    <a:pt x="2" y="1"/>
                    <a:pt x="1" y="2"/>
                    <a:pt x="0" y="2"/>
                  </a:cubicBezTo>
                  <a:cubicBezTo>
                    <a:pt x="33" y="66"/>
                    <a:pt x="64" y="130"/>
                    <a:pt x="92" y="195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Freeform 376">
              <a:extLst>
                <a:ext uri="{FF2B5EF4-FFF2-40B4-BE49-F238E27FC236}">
                  <a16:creationId xmlns:a16="http://schemas.microsoft.com/office/drawing/2014/main" xmlns="" id="{A26F8E62-BEF3-46DA-B3D6-C45F08539730}"/>
                </a:ext>
              </a:extLst>
            </p:cNvPr>
            <p:cNvSpPr>
              <a:spLocks/>
            </p:cNvSpPr>
            <p:nvPr/>
          </p:nvSpPr>
          <p:spPr bwMode="auto">
            <a:xfrm>
              <a:off x="4018" y="1365"/>
              <a:ext cx="254" cy="310"/>
            </a:xfrm>
            <a:custGeom>
              <a:avLst/>
              <a:gdLst>
                <a:gd name="T0" fmla="*/ 253 w 329"/>
                <a:gd name="T1" fmla="*/ 402 h 402"/>
                <a:gd name="T2" fmla="*/ 255 w 329"/>
                <a:gd name="T3" fmla="*/ 398 h 402"/>
                <a:gd name="T4" fmla="*/ 11 w 329"/>
                <a:gd name="T5" fmla="*/ 304 h 402"/>
                <a:gd name="T6" fmla="*/ 109 w 329"/>
                <a:gd name="T7" fmla="*/ 8 h 402"/>
                <a:gd name="T8" fmla="*/ 328 w 329"/>
                <a:gd name="T9" fmla="*/ 88 h 402"/>
                <a:gd name="T10" fmla="*/ 329 w 329"/>
                <a:gd name="T11" fmla="*/ 83 h 402"/>
                <a:gd name="T12" fmla="*/ 99 w 329"/>
                <a:gd name="T13" fmla="*/ 0 h 402"/>
                <a:gd name="T14" fmla="*/ 0 w 329"/>
                <a:gd name="T15" fmla="*/ 306 h 402"/>
                <a:gd name="T16" fmla="*/ 253 w 329"/>
                <a:gd name="T1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9" h="402">
                  <a:moveTo>
                    <a:pt x="253" y="402"/>
                  </a:moveTo>
                  <a:cubicBezTo>
                    <a:pt x="254" y="401"/>
                    <a:pt x="254" y="400"/>
                    <a:pt x="255" y="398"/>
                  </a:cubicBezTo>
                  <a:cubicBezTo>
                    <a:pt x="179" y="362"/>
                    <a:pt x="98" y="330"/>
                    <a:pt x="11" y="304"/>
                  </a:cubicBezTo>
                  <a:cubicBezTo>
                    <a:pt x="44" y="206"/>
                    <a:pt x="76" y="107"/>
                    <a:pt x="109" y="8"/>
                  </a:cubicBezTo>
                  <a:cubicBezTo>
                    <a:pt x="185" y="31"/>
                    <a:pt x="259" y="58"/>
                    <a:pt x="328" y="88"/>
                  </a:cubicBezTo>
                  <a:cubicBezTo>
                    <a:pt x="328" y="86"/>
                    <a:pt x="328" y="85"/>
                    <a:pt x="329" y="83"/>
                  </a:cubicBezTo>
                  <a:cubicBezTo>
                    <a:pt x="256" y="52"/>
                    <a:pt x="180" y="24"/>
                    <a:pt x="99" y="0"/>
                  </a:cubicBezTo>
                  <a:cubicBezTo>
                    <a:pt x="66" y="102"/>
                    <a:pt x="33" y="204"/>
                    <a:pt x="0" y="306"/>
                  </a:cubicBezTo>
                  <a:cubicBezTo>
                    <a:pt x="91" y="332"/>
                    <a:pt x="174" y="364"/>
                    <a:pt x="253" y="402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Freeform 377">
              <a:extLst>
                <a:ext uri="{FF2B5EF4-FFF2-40B4-BE49-F238E27FC236}">
                  <a16:creationId xmlns:a16="http://schemas.microsoft.com/office/drawing/2014/main" xmlns="" id="{427B9E03-E967-424A-82C7-135FE7EF655C}"/>
                </a:ext>
              </a:extLst>
            </p:cNvPr>
            <p:cNvSpPr>
              <a:spLocks/>
            </p:cNvSpPr>
            <p:nvPr/>
          </p:nvSpPr>
          <p:spPr bwMode="auto">
            <a:xfrm>
              <a:off x="4435" y="2180"/>
              <a:ext cx="212" cy="445"/>
            </a:xfrm>
            <a:custGeom>
              <a:avLst/>
              <a:gdLst>
                <a:gd name="T0" fmla="*/ 204 w 274"/>
                <a:gd name="T1" fmla="*/ 577 h 577"/>
                <a:gd name="T2" fmla="*/ 274 w 274"/>
                <a:gd name="T3" fmla="*/ 569 h 577"/>
                <a:gd name="T4" fmla="*/ 273 w 274"/>
                <a:gd name="T5" fmla="*/ 562 h 577"/>
                <a:gd name="T6" fmla="*/ 207 w 274"/>
                <a:gd name="T7" fmla="*/ 570 h 577"/>
                <a:gd name="T8" fmla="*/ 4 w 274"/>
                <a:gd name="T9" fmla="*/ 0 h 577"/>
                <a:gd name="T10" fmla="*/ 0 w 274"/>
                <a:gd name="T11" fmla="*/ 2 h 577"/>
                <a:gd name="T12" fmla="*/ 204 w 274"/>
                <a:gd name="T13" fmla="*/ 577 h 5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4" h="577">
                  <a:moveTo>
                    <a:pt x="204" y="577"/>
                  </a:moveTo>
                  <a:cubicBezTo>
                    <a:pt x="227" y="574"/>
                    <a:pt x="250" y="571"/>
                    <a:pt x="274" y="569"/>
                  </a:cubicBezTo>
                  <a:cubicBezTo>
                    <a:pt x="274" y="566"/>
                    <a:pt x="273" y="565"/>
                    <a:pt x="273" y="562"/>
                  </a:cubicBezTo>
                  <a:cubicBezTo>
                    <a:pt x="251" y="565"/>
                    <a:pt x="229" y="567"/>
                    <a:pt x="207" y="570"/>
                  </a:cubicBezTo>
                  <a:cubicBezTo>
                    <a:pt x="187" y="367"/>
                    <a:pt x="122" y="169"/>
                    <a:pt x="4" y="0"/>
                  </a:cubicBezTo>
                  <a:cubicBezTo>
                    <a:pt x="3" y="1"/>
                    <a:pt x="1" y="1"/>
                    <a:pt x="0" y="2"/>
                  </a:cubicBezTo>
                  <a:cubicBezTo>
                    <a:pt x="118" y="173"/>
                    <a:pt x="185" y="373"/>
                    <a:pt x="204" y="577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Freeform 378">
              <a:extLst>
                <a:ext uri="{FF2B5EF4-FFF2-40B4-BE49-F238E27FC236}">
                  <a16:creationId xmlns:a16="http://schemas.microsoft.com/office/drawing/2014/main" xmlns="" id="{E937B164-80EA-4264-9CEB-8922EC62651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40" y="3606"/>
              <a:ext cx="310" cy="324"/>
            </a:xfrm>
            <a:custGeom>
              <a:avLst/>
              <a:gdLst>
                <a:gd name="T0" fmla="*/ 0 w 401"/>
                <a:gd name="T1" fmla="*/ 413 h 419"/>
                <a:gd name="T2" fmla="*/ 4 w 401"/>
                <a:gd name="T3" fmla="*/ 419 h 419"/>
                <a:gd name="T4" fmla="*/ 124 w 401"/>
                <a:gd name="T5" fmla="*/ 330 h 419"/>
                <a:gd name="T6" fmla="*/ 109 w 401"/>
                <a:gd name="T7" fmla="*/ 312 h 419"/>
                <a:gd name="T8" fmla="*/ 401 w 401"/>
                <a:gd name="T9" fmla="*/ 4 h 419"/>
                <a:gd name="T10" fmla="*/ 396 w 401"/>
                <a:gd name="T11" fmla="*/ 0 h 419"/>
                <a:gd name="T12" fmla="*/ 94 w 401"/>
                <a:gd name="T13" fmla="*/ 315 h 419"/>
                <a:gd name="T14" fmla="*/ 109 w 401"/>
                <a:gd name="T15" fmla="*/ 334 h 419"/>
                <a:gd name="T16" fmla="*/ 0 w 401"/>
                <a:gd name="T17" fmla="*/ 413 h 4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1" h="419">
                  <a:moveTo>
                    <a:pt x="0" y="413"/>
                  </a:moveTo>
                  <a:cubicBezTo>
                    <a:pt x="1" y="416"/>
                    <a:pt x="3" y="418"/>
                    <a:pt x="4" y="419"/>
                  </a:cubicBezTo>
                  <a:cubicBezTo>
                    <a:pt x="46" y="392"/>
                    <a:pt x="85" y="362"/>
                    <a:pt x="124" y="330"/>
                  </a:cubicBezTo>
                  <a:cubicBezTo>
                    <a:pt x="119" y="324"/>
                    <a:pt x="114" y="318"/>
                    <a:pt x="109" y="312"/>
                  </a:cubicBezTo>
                  <a:cubicBezTo>
                    <a:pt x="220" y="221"/>
                    <a:pt x="317" y="118"/>
                    <a:pt x="401" y="4"/>
                  </a:cubicBezTo>
                  <a:cubicBezTo>
                    <a:pt x="399" y="3"/>
                    <a:pt x="397" y="2"/>
                    <a:pt x="396" y="0"/>
                  </a:cubicBezTo>
                  <a:cubicBezTo>
                    <a:pt x="309" y="117"/>
                    <a:pt x="208" y="223"/>
                    <a:pt x="94" y="315"/>
                  </a:cubicBezTo>
                  <a:cubicBezTo>
                    <a:pt x="98" y="322"/>
                    <a:pt x="103" y="328"/>
                    <a:pt x="109" y="334"/>
                  </a:cubicBezTo>
                  <a:cubicBezTo>
                    <a:pt x="74" y="362"/>
                    <a:pt x="38" y="389"/>
                    <a:pt x="0" y="413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Freeform 379">
              <a:extLst>
                <a:ext uri="{FF2B5EF4-FFF2-40B4-BE49-F238E27FC236}">
                  <a16:creationId xmlns:a16="http://schemas.microsoft.com/office/drawing/2014/main" xmlns="" id="{49BD39DC-BFB0-4AA1-A5D7-43EFFBD7B21C}"/>
                </a:ext>
              </a:extLst>
            </p:cNvPr>
            <p:cNvSpPr>
              <a:spLocks/>
            </p:cNvSpPr>
            <p:nvPr/>
          </p:nvSpPr>
          <p:spPr bwMode="auto">
            <a:xfrm>
              <a:off x="5220" y="4348"/>
              <a:ext cx="364" cy="305"/>
            </a:xfrm>
            <a:custGeom>
              <a:avLst/>
              <a:gdLst>
                <a:gd name="T0" fmla="*/ 13 w 471"/>
                <a:gd name="T1" fmla="*/ 287 h 395"/>
                <a:gd name="T2" fmla="*/ 106 w 471"/>
                <a:gd name="T3" fmla="*/ 395 h 395"/>
                <a:gd name="T4" fmla="*/ 471 w 471"/>
                <a:gd name="T5" fmla="*/ 4 h 395"/>
                <a:gd name="T6" fmla="*/ 466 w 471"/>
                <a:gd name="T7" fmla="*/ 0 h 395"/>
                <a:gd name="T8" fmla="*/ 121 w 471"/>
                <a:gd name="T9" fmla="*/ 373 h 395"/>
                <a:gd name="T10" fmla="*/ 36 w 471"/>
                <a:gd name="T11" fmla="*/ 275 h 395"/>
                <a:gd name="T12" fmla="*/ 136 w 471"/>
                <a:gd name="T13" fmla="*/ 179 h 395"/>
                <a:gd name="T14" fmla="*/ 15 w 471"/>
                <a:gd name="T15" fmla="*/ 53 h 395"/>
                <a:gd name="T16" fmla="*/ 0 w 471"/>
                <a:gd name="T17" fmla="*/ 69 h 395"/>
                <a:gd name="T18" fmla="*/ 114 w 471"/>
                <a:gd name="T19" fmla="*/ 191 h 395"/>
                <a:gd name="T20" fmla="*/ 13 w 471"/>
                <a:gd name="T21" fmla="*/ 287 h 3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71" h="395">
                  <a:moveTo>
                    <a:pt x="13" y="287"/>
                  </a:moveTo>
                  <a:cubicBezTo>
                    <a:pt x="43" y="322"/>
                    <a:pt x="76" y="359"/>
                    <a:pt x="106" y="395"/>
                  </a:cubicBezTo>
                  <a:cubicBezTo>
                    <a:pt x="239" y="276"/>
                    <a:pt x="361" y="145"/>
                    <a:pt x="471" y="4"/>
                  </a:cubicBezTo>
                  <a:cubicBezTo>
                    <a:pt x="469" y="3"/>
                    <a:pt x="468" y="1"/>
                    <a:pt x="466" y="0"/>
                  </a:cubicBezTo>
                  <a:cubicBezTo>
                    <a:pt x="362" y="134"/>
                    <a:pt x="247" y="258"/>
                    <a:pt x="121" y="373"/>
                  </a:cubicBezTo>
                  <a:cubicBezTo>
                    <a:pt x="93" y="340"/>
                    <a:pt x="64" y="307"/>
                    <a:pt x="36" y="275"/>
                  </a:cubicBezTo>
                  <a:cubicBezTo>
                    <a:pt x="70" y="243"/>
                    <a:pt x="104" y="211"/>
                    <a:pt x="136" y="179"/>
                  </a:cubicBezTo>
                  <a:cubicBezTo>
                    <a:pt x="96" y="137"/>
                    <a:pt x="56" y="95"/>
                    <a:pt x="15" y="53"/>
                  </a:cubicBezTo>
                  <a:cubicBezTo>
                    <a:pt x="10" y="58"/>
                    <a:pt x="5" y="63"/>
                    <a:pt x="0" y="69"/>
                  </a:cubicBezTo>
                  <a:cubicBezTo>
                    <a:pt x="37" y="109"/>
                    <a:pt x="76" y="150"/>
                    <a:pt x="114" y="191"/>
                  </a:cubicBezTo>
                  <a:cubicBezTo>
                    <a:pt x="81" y="223"/>
                    <a:pt x="47" y="256"/>
                    <a:pt x="13" y="287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056482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/>
          <p:cNvSpPr/>
          <p:nvPr/>
        </p:nvSpPr>
        <p:spPr>
          <a:xfrm>
            <a:off x="975675" y="2189374"/>
            <a:ext cx="1272619" cy="247454"/>
          </a:xfrm>
          <a:prstGeom prst="rect">
            <a:avLst/>
          </a:prstGeom>
          <a:solidFill>
            <a:schemeClr val="accent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id-ID" sz="1050" b="1" dirty="0">
                <a:solidFill>
                  <a:prstClr val="white"/>
                </a:solidFill>
                <a:latin typeface="Arial"/>
              </a:rPr>
              <a:t>Bianca</a:t>
            </a:r>
          </a:p>
        </p:txBody>
      </p:sp>
      <p:sp>
        <p:nvSpPr>
          <p:cNvPr id="29" name="Rectangle 28"/>
          <p:cNvSpPr/>
          <p:nvPr/>
        </p:nvSpPr>
        <p:spPr>
          <a:xfrm>
            <a:off x="2914062" y="2189374"/>
            <a:ext cx="1272619" cy="247454"/>
          </a:xfrm>
          <a:prstGeom prst="rect">
            <a:avLst/>
          </a:prstGeom>
          <a:solidFill>
            <a:schemeClr val="accent2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id-ID" sz="1050" b="1" dirty="0">
                <a:solidFill>
                  <a:prstClr val="white"/>
                </a:solidFill>
                <a:latin typeface="Arial"/>
              </a:rPr>
              <a:t>Bianca</a:t>
            </a:r>
          </a:p>
        </p:txBody>
      </p:sp>
      <p:sp>
        <p:nvSpPr>
          <p:cNvPr id="30" name="Rectangle 29"/>
          <p:cNvSpPr/>
          <p:nvPr/>
        </p:nvSpPr>
        <p:spPr>
          <a:xfrm>
            <a:off x="4971462" y="2189374"/>
            <a:ext cx="1272619" cy="247454"/>
          </a:xfrm>
          <a:prstGeom prst="rect">
            <a:avLst/>
          </a:prstGeom>
          <a:solidFill>
            <a:schemeClr val="accent3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id-ID" sz="1050" b="1" dirty="0">
                <a:solidFill>
                  <a:prstClr val="white"/>
                </a:solidFill>
                <a:latin typeface="Arial"/>
              </a:rPr>
              <a:t>Bianca</a:t>
            </a:r>
          </a:p>
        </p:txBody>
      </p:sp>
      <p:sp>
        <p:nvSpPr>
          <p:cNvPr id="31" name="Rectangle 30"/>
          <p:cNvSpPr/>
          <p:nvPr/>
        </p:nvSpPr>
        <p:spPr>
          <a:xfrm>
            <a:off x="6909848" y="2189374"/>
            <a:ext cx="1272619" cy="247454"/>
          </a:xfrm>
          <a:prstGeom prst="rect">
            <a:avLst/>
          </a:prstGeom>
          <a:solidFill>
            <a:schemeClr val="accent4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id-ID" sz="1050" b="1" dirty="0">
                <a:solidFill>
                  <a:prstClr val="white"/>
                </a:solidFill>
                <a:latin typeface="Arial"/>
              </a:rPr>
              <a:t>Bianca</a:t>
            </a:r>
          </a:p>
        </p:txBody>
      </p:sp>
      <p:sp>
        <p:nvSpPr>
          <p:cNvPr id="32" name="Rectangle 31"/>
          <p:cNvSpPr/>
          <p:nvPr/>
        </p:nvSpPr>
        <p:spPr>
          <a:xfrm>
            <a:off x="976854" y="3943938"/>
            <a:ext cx="1272619" cy="247454"/>
          </a:xfrm>
          <a:prstGeom prst="rect">
            <a:avLst/>
          </a:prstGeom>
          <a:solidFill>
            <a:schemeClr val="accent4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id-ID" sz="1050" b="1" dirty="0">
                <a:solidFill>
                  <a:prstClr val="white"/>
                </a:solidFill>
                <a:latin typeface="Arial"/>
              </a:rPr>
              <a:t>Bianca</a:t>
            </a:r>
          </a:p>
        </p:txBody>
      </p:sp>
      <p:sp>
        <p:nvSpPr>
          <p:cNvPr id="33" name="Rectangle 32"/>
          <p:cNvSpPr/>
          <p:nvPr/>
        </p:nvSpPr>
        <p:spPr>
          <a:xfrm>
            <a:off x="2915240" y="3943938"/>
            <a:ext cx="1272619" cy="247454"/>
          </a:xfrm>
          <a:prstGeom prst="rect">
            <a:avLst/>
          </a:prstGeom>
          <a:solidFill>
            <a:schemeClr val="accent3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id-ID" sz="1050" b="1" dirty="0">
                <a:solidFill>
                  <a:prstClr val="white"/>
                </a:solidFill>
                <a:latin typeface="Arial"/>
              </a:rPr>
              <a:t>Bianca</a:t>
            </a:r>
          </a:p>
        </p:txBody>
      </p:sp>
      <p:sp>
        <p:nvSpPr>
          <p:cNvPr id="34" name="Rectangle 33"/>
          <p:cNvSpPr/>
          <p:nvPr/>
        </p:nvSpPr>
        <p:spPr>
          <a:xfrm>
            <a:off x="4972640" y="3943938"/>
            <a:ext cx="1272619" cy="247454"/>
          </a:xfrm>
          <a:prstGeom prst="rect">
            <a:avLst/>
          </a:prstGeom>
          <a:solidFill>
            <a:schemeClr val="accent2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id-ID" sz="1050" b="1" dirty="0">
                <a:solidFill>
                  <a:prstClr val="white"/>
                </a:solidFill>
                <a:latin typeface="Arial"/>
              </a:rPr>
              <a:t>Bianca</a:t>
            </a:r>
          </a:p>
        </p:txBody>
      </p:sp>
      <p:sp>
        <p:nvSpPr>
          <p:cNvPr id="35" name="Rectangle 34"/>
          <p:cNvSpPr/>
          <p:nvPr/>
        </p:nvSpPr>
        <p:spPr>
          <a:xfrm>
            <a:off x="6911026" y="3943938"/>
            <a:ext cx="1272619" cy="247454"/>
          </a:xfrm>
          <a:prstGeom prst="rect">
            <a:avLst/>
          </a:prstGeom>
          <a:solidFill>
            <a:schemeClr val="accent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id-ID" sz="1050" b="1" dirty="0">
                <a:solidFill>
                  <a:prstClr val="white"/>
                </a:solidFill>
                <a:latin typeface="Arial"/>
              </a:rPr>
              <a:t>Bianca</a:t>
            </a:r>
          </a:p>
        </p:txBody>
      </p:sp>
      <p:sp>
        <p:nvSpPr>
          <p:cNvPr id="36" name="TextBox 23"/>
          <p:cNvSpPr txBox="1"/>
          <p:nvPr/>
        </p:nvSpPr>
        <p:spPr>
          <a:xfrm>
            <a:off x="789529" y="2439509"/>
            <a:ext cx="156567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685800">
              <a:defRPr/>
            </a:pPr>
            <a:r>
              <a:rPr lang="id-ID" sz="900" dirty="0">
                <a:solidFill>
                  <a:srgbClr val="3A3838"/>
                </a:solidFill>
                <a:latin typeface="Calibri"/>
              </a:rPr>
              <a:t>Assitant Manager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789529" y="4198789"/>
            <a:ext cx="156567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685800">
              <a:defRPr/>
            </a:pPr>
            <a:r>
              <a:rPr lang="id-ID" sz="900" dirty="0">
                <a:solidFill>
                  <a:srgbClr val="3A3838"/>
                </a:solidFill>
                <a:latin typeface="Calibri"/>
              </a:rPr>
              <a:t>Promotion</a:t>
            </a:r>
          </a:p>
        </p:txBody>
      </p:sp>
      <p:sp>
        <p:nvSpPr>
          <p:cNvPr id="38" name="TextBox 23"/>
          <p:cNvSpPr txBox="1"/>
          <p:nvPr/>
        </p:nvSpPr>
        <p:spPr>
          <a:xfrm>
            <a:off x="2752361" y="2439509"/>
            <a:ext cx="156567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685800">
              <a:defRPr/>
            </a:pPr>
            <a:r>
              <a:rPr lang="id-ID" sz="900" dirty="0">
                <a:solidFill>
                  <a:srgbClr val="3A3838"/>
                </a:solidFill>
                <a:latin typeface="Calibri"/>
              </a:rPr>
              <a:t>Senior Programmer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2752361" y="4198789"/>
            <a:ext cx="156567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685800">
              <a:defRPr/>
            </a:pPr>
            <a:r>
              <a:rPr lang="id-ID" sz="900" dirty="0">
                <a:solidFill>
                  <a:srgbClr val="3A3838"/>
                </a:solidFill>
                <a:latin typeface="Calibri"/>
              </a:rPr>
              <a:t>Creative Director</a:t>
            </a:r>
          </a:p>
        </p:txBody>
      </p:sp>
      <p:sp>
        <p:nvSpPr>
          <p:cNvPr id="40" name="TextBox 23"/>
          <p:cNvSpPr txBox="1"/>
          <p:nvPr/>
        </p:nvSpPr>
        <p:spPr>
          <a:xfrm>
            <a:off x="4788957" y="2439509"/>
            <a:ext cx="156567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685800">
              <a:defRPr/>
            </a:pPr>
            <a:r>
              <a:rPr lang="id-ID" sz="900" dirty="0">
                <a:solidFill>
                  <a:srgbClr val="3A3838"/>
                </a:solidFill>
                <a:latin typeface="Calibri"/>
              </a:rPr>
              <a:t>Photographer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788957" y="4198789"/>
            <a:ext cx="156567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685800">
              <a:defRPr/>
            </a:pPr>
            <a:r>
              <a:rPr lang="id-ID" sz="900" dirty="0">
                <a:solidFill>
                  <a:srgbClr val="3A3838"/>
                </a:solidFill>
                <a:latin typeface="Calibri"/>
              </a:rPr>
              <a:t>Marketing</a:t>
            </a:r>
          </a:p>
        </p:txBody>
      </p:sp>
      <p:sp>
        <p:nvSpPr>
          <p:cNvPr id="42" name="TextBox 23"/>
          <p:cNvSpPr txBox="1"/>
          <p:nvPr/>
        </p:nvSpPr>
        <p:spPr>
          <a:xfrm>
            <a:off x="6810122" y="2439509"/>
            <a:ext cx="156567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685800">
              <a:defRPr/>
            </a:pPr>
            <a:r>
              <a:rPr lang="id-ID" sz="900" dirty="0">
                <a:solidFill>
                  <a:srgbClr val="3A3838"/>
                </a:solidFill>
                <a:latin typeface="Calibri"/>
              </a:rPr>
              <a:t>CFO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6810122" y="4191914"/>
            <a:ext cx="156567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685800">
              <a:defRPr/>
            </a:pPr>
            <a:r>
              <a:rPr lang="id-ID" sz="900" dirty="0">
                <a:solidFill>
                  <a:srgbClr val="3A3838"/>
                </a:solidFill>
                <a:latin typeface="Calibri"/>
              </a:rPr>
              <a:t>Marketing</a:t>
            </a:r>
          </a:p>
        </p:txBody>
      </p:sp>
      <p:pic>
        <p:nvPicPr>
          <p:cNvPr id="11" name="图片占位符 10">
            <a:extLst>
              <a:ext uri="{FF2B5EF4-FFF2-40B4-BE49-F238E27FC236}">
                <a16:creationId xmlns:a16="http://schemas.microsoft.com/office/drawing/2014/main" xmlns="" id="{5687B5D9-EE28-40C7-99D7-F9E96843884A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>
            <a:fillRect/>
          </a:stretch>
        </p:blipFill>
        <p:spPr/>
      </p:pic>
      <p:pic>
        <p:nvPicPr>
          <p:cNvPr id="13" name="图片占位符 12">
            <a:extLst>
              <a:ext uri="{FF2B5EF4-FFF2-40B4-BE49-F238E27FC236}">
                <a16:creationId xmlns:a16="http://schemas.microsoft.com/office/drawing/2014/main" xmlns="" id="{42F03F2C-6CA2-4562-9FE8-E1A013597C20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83" r="16883"/>
          <a:stretch>
            <a:fillRect/>
          </a:stretch>
        </p:blipFill>
        <p:spPr/>
      </p:pic>
      <p:pic>
        <p:nvPicPr>
          <p:cNvPr id="15" name="图片占位符 14">
            <a:extLst>
              <a:ext uri="{FF2B5EF4-FFF2-40B4-BE49-F238E27FC236}">
                <a16:creationId xmlns:a16="http://schemas.microsoft.com/office/drawing/2014/main" xmlns="" id="{9E519A52-8B34-436B-85A2-D08475C93EA3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951" r="13951"/>
          <a:stretch>
            <a:fillRect/>
          </a:stretch>
        </p:blipFill>
        <p:spPr/>
      </p:pic>
      <p:pic>
        <p:nvPicPr>
          <p:cNvPr id="17" name="图片占位符 16">
            <a:extLst>
              <a:ext uri="{FF2B5EF4-FFF2-40B4-BE49-F238E27FC236}">
                <a16:creationId xmlns:a16="http://schemas.microsoft.com/office/drawing/2014/main" xmlns="" id="{CEB59BBB-2821-41FB-BFA5-1D6EC4BEFA25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03" r="16803"/>
          <a:stretch>
            <a:fillRect/>
          </a:stretch>
        </p:blipFill>
        <p:spPr/>
      </p:pic>
      <p:pic>
        <p:nvPicPr>
          <p:cNvPr id="25" name="图片占位符 24">
            <a:extLst>
              <a:ext uri="{FF2B5EF4-FFF2-40B4-BE49-F238E27FC236}">
                <a16:creationId xmlns:a16="http://schemas.microsoft.com/office/drawing/2014/main" xmlns="" id="{12FD542A-1659-47B1-A0FF-5B4AE0C51608}"/>
              </a:ext>
            </a:extLst>
          </p:cNvPr>
          <p:cNvPicPr>
            <a:picLocks noGrp="1" noChangeAspect="1"/>
          </p:cNvPicPr>
          <p:nvPr>
            <p:ph type="pic" sz="quarter" idx="20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03" r="16803"/>
          <a:stretch>
            <a:fillRect/>
          </a:stretch>
        </p:blipFill>
        <p:spPr/>
      </p:pic>
      <p:pic>
        <p:nvPicPr>
          <p:cNvPr id="23" name="图片占位符 22">
            <a:extLst>
              <a:ext uri="{FF2B5EF4-FFF2-40B4-BE49-F238E27FC236}">
                <a16:creationId xmlns:a16="http://schemas.microsoft.com/office/drawing/2014/main" xmlns="" id="{0E9746D4-F028-4FC7-942A-513C5CE6205F}"/>
              </a:ext>
            </a:extLst>
          </p:cNvPr>
          <p:cNvPicPr>
            <a:picLocks noGrp="1" noChangeAspect="1"/>
          </p:cNvPicPr>
          <p:nvPr>
            <p:ph type="pic" sz="quarter" idx="19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951" r="13951"/>
          <a:stretch>
            <a:fillRect/>
          </a:stretch>
        </p:blipFill>
        <p:spPr/>
      </p:pic>
      <p:pic>
        <p:nvPicPr>
          <p:cNvPr id="21" name="图片占位符 20">
            <a:extLst>
              <a:ext uri="{FF2B5EF4-FFF2-40B4-BE49-F238E27FC236}">
                <a16:creationId xmlns:a16="http://schemas.microsoft.com/office/drawing/2014/main" xmlns="" id="{9E580C43-F8BE-4E16-9665-7C68BCABDD83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>
            <a:fillRect/>
          </a:stretch>
        </p:blipFill>
        <p:spPr/>
      </p:pic>
      <p:pic>
        <p:nvPicPr>
          <p:cNvPr id="19" name="图片占位符 18">
            <a:extLst>
              <a:ext uri="{FF2B5EF4-FFF2-40B4-BE49-F238E27FC236}">
                <a16:creationId xmlns:a16="http://schemas.microsoft.com/office/drawing/2014/main" xmlns="" id="{8B2E403D-6CD2-4165-B5AE-1FC34647EB4A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>
            <a:fillRect/>
          </a:stretch>
        </p:blipFill>
        <p:spPr/>
      </p:pic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xmlns="" id="{414626D9-4C1C-4EBE-9BB6-8BA36C136F0D}"/>
              </a:ext>
            </a:extLst>
          </p:cNvPr>
          <p:cNvCxnSpPr/>
          <p:nvPr/>
        </p:nvCxnSpPr>
        <p:spPr>
          <a:xfrm>
            <a:off x="4353532" y="1010430"/>
            <a:ext cx="436939" cy="0"/>
          </a:xfrm>
          <a:prstGeom prst="line">
            <a:avLst/>
          </a:prstGeom>
          <a:ln w="254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itle 15">
            <a:extLst>
              <a:ext uri="{FF2B5EF4-FFF2-40B4-BE49-F238E27FC236}">
                <a16:creationId xmlns:a16="http://schemas.microsoft.com/office/drawing/2014/main" xmlns="" id="{1E982B00-37D6-471C-876F-AFC935C5C2AC}"/>
              </a:ext>
            </a:extLst>
          </p:cNvPr>
          <p:cNvSpPr txBox="1">
            <a:spLocks/>
          </p:cNvSpPr>
          <p:nvPr/>
        </p:nvSpPr>
        <p:spPr>
          <a:xfrm>
            <a:off x="3581986" y="286376"/>
            <a:ext cx="1980029" cy="369332"/>
          </a:xfrm>
          <a:prstGeom prst="rect">
            <a:avLst/>
          </a:prstGeom>
        </p:spPr>
        <p:txBody>
          <a:bodyPr wrap="none">
            <a:sp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685783">
              <a:defRPr/>
            </a:pPr>
            <a:r>
              <a:rPr lang="zh-CN" altLang="en-US" sz="2000" b="1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请输入你的标题</a:t>
            </a:r>
          </a:p>
        </p:txBody>
      </p:sp>
      <p:sp>
        <p:nvSpPr>
          <p:cNvPr id="44" name="Text Placeholder 16">
            <a:extLst>
              <a:ext uri="{FF2B5EF4-FFF2-40B4-BE49-F238E27FC236}">
                <a16:creationId xmlns:a16="http://schemas.microsoft.com/office/drawing/2014/main" xmlns="" id="{D8A4A90F-173C-499C-916F-783F0E70E262}"/>
              </a:ext>
            </a:extLst>
          </p:cNvPr>
          <p:cNvSpPr txBox="1">
            <a:spLocks/>
          </p:cNvSpPr>
          <p:nvPr/>
        </p:nvSpPr>
        <p:spPr>
          <a:xfrm>
            <a:off x="2541059" y="655707"/>
            <a:ext cx="4061881" cy="258532"/>
          </a:xfrm>
          <a:prstGeom prst="rect">
            <a:avLst/>
          </a:prstGeom>
        </p:spPr>
        <p:txBody>
          <a:bodyPr wrap="none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altLang="zh-CN" sz="1200" dirty="0">
                <a:solidFill>
                  <a:schemeClr val="tx1"/>
                </a:solidFill>
                <a:cs typeface="+mn-ea"/>
                <a:sym typeface="+mn-lt"/>
              </a:rPr>
              <a:t>PPT Lorem Ipsum Dolor Sit Amet, Consectetur Adipiscing Elit.  </a:t>
            </a:r>
            <a:endParaRPr lang="en-US" sz="1200" dirty="0">
              <a:solidFill>
                <a:schemeClr val="tx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44464127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32116" y="1613896"/>
            <a:ext cx="1287597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b="1" dirty="0">
                <a:solidFill>
                  <a:srgbClr val="3A3838"/>
                </a:solidFill>
                <a:latin typeface="Arial"/>
              </a:rPr>
              <a:t>Video Editing</a:t>
            </a:r>
          </a:p>
        </p:txBody>
      </p:sp>
      <p:sp>
        <p:nvSpPr>
          <p:cNvPr id="8" name="Rectangle 7"/>
          <p:cNvSpPr/>
          <p:nvPr/>
        </p:nvSpPr>
        <p:spPr>
          <a:xfrm>
            <a:off x="1132116" y="1867812"/>
            <a:ext cx="2077809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1050" dirty="0">
                <a:solidFill>
                  <a:srgbClr val="A5A5A5"/>
                </a:solidFill>
                <a:latin typeface="Calibri"/>
              </a:rPr>
              <a:t>Suitable for all categories business and personal presentation, eaque ipsa quae ab illo inventore veritatis et quasi architecto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779506" y="1613896"/>
            <a:ext cx="1021433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b="1" dirty="0">
                <a:solidFill>
                  <a:srgbClr val="3A3838"/>
                </a:solidFill>
                <a:latin typeface="Arial"/>
              </a:rPr>
              <a:t>Developer</a:t>
            </a:r>
          </a:p>
        </p:txBody>
      </p:sp>
      <p:sp>
        <p:nvSpPr>
          <p:cNvPr id="10" name="Rectangle 9"/>
          <p:cNvSpPr/>
          <p:nvPr/>
        </p:nvSpPr>
        <p:spPr>
          <a:xfrm>
            <a:off x="3779506" y="1867812"/>
            <a:ext cx="2077809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1050" dirty="0">
                <a:solidFill>
                  <a:srgbClr val="A5A5A5"/>
                </a:solidFill>
                <a:latin typeface="Calibri"/>
              </a:rPr>
              <a:t>Suitable for all categories business and personal presentation, eaque ipsa quae ab illo inventore veritatis et quasi architecto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419752" y="1613896"/>
            <a:ext cx="1184940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b="1" dirty="0">
                <a:solidFill>
                  <a:srgbClr val="3A3838"/>
                </a:solidFill>
                <a:latin typeface="Arial"/>
              </a:rPr>
              <a:t>Copywriting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419752" y="1867812"/>
            <a:ext cx="2077809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1050" dirty="0">
                <a:solidFill>
                  <a:srgbClr val="A5A5A5"/>
                </a:solidFill>
                <a:latin typeface="Calibri"/>
              </a:rPr>
              <a:t>Suitable for all categories business and personal presentation, eaque ipsa quae ab illo inventore veritatis et quasi architecto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132116" y="3082009"/>
            <a:ext cx="1252266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b="1" dirty="0">
                <a:solidFill>
                  <a:srgbClr val="3A3838"/>
                </a:solidFill>
                <a:latin typeface="Arial"/>
              </a:rPr>
              <a:t>Photography</a:t>
            </a:r>
          </a:p>
        </p:txBody>
      </p:sp>
      <p:sp>
        <p:nvSpPr>
          <p:cNvPr id="14" name="Rectangle 13"/>
          <p:cNvSpPr/>
          <p:nvPr/>
        </p:nvSpPr>
        <p:spPr>
          <a:xfrm>
            <a:off x="1132116" y="3335925"/>
            <a:ext cx="2077809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1050" dirty="0">
                <a:solidFill>
                  <a:srgbClr val="A5A5A5"/>
                </a:solidFill>
                <a:latin typeface="Calibri"/>
              </a:rPr>
              <a:t>Suitable for all categories business and personal presentation, eaque ipsa quae ab illo inventore veritatis et quasi architecto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779506" y="3106214"/>
            <a:ext cx="1252266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b="1" dirty="0">
                <a:solidFill>
                  <a:srgbClr val="3A3838"/>
                </a:solidFill>
                <a:latin typeface="Arial"/>
              </a:rPr>
              <a:t>E-Commerce</a:t>
            </a:r>
          </a:p>
        </p:txBody>
      </p:sp>
      <p:sp>
        <p:nvSpPr>
          <p:cNvPr id="16" name="Rectangle 15"/>
          <p:cNvSpPr/>
          <p:nvPr/>
        </p:nvSpPr>
        <p:spPr>
          <a:xfrm>
            <a:off x="3779506" y="3360130"/>
            <a:ext cx="2077809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1050" dirty="0">
                <a:solidFill>
                  <a:srgbClr val="A5A5A5"/>
                </a:solidFill>
                <a:latin typeface="Calibri"/>
              </a:rPr>
              <a:t>Suitable for all categories business and personal presentation, eaque ipsa quae ab illo inventore veritatis et quasi architecto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419752" y="3106214"/>
            <a:ext cx="982961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b="1" dirty="0">
                <a:solidFill>
                  <a:srgbClr val="3A3838"/>
                </a:solidFill>
                <a:latin typeface="Arial"/>
              </a:rPr>
              <a:t>Optimizer</a:t>
            </a:r>
          </a:p>
        </p:txBody>
      </p:sp>
      <p:sp>
        <p:nvSpPr>
          <p:cNvPr id="18" name="Rectangle 17"/>
          <p:cNvSpPr/>
          <p:nvPr/>
        </p:nvSpPr>
        <p:spPr>
          <a:xfrm>
            <a:off x="6419752" y="3360130"/>
            <a:ext cx="2077809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1050" dirty="0">
                <a:solidFill>
                  <a:srgbClr val="A5A5A5"/>
                </a:solidFill>
                <a:latin typeface="Calibri"/>
              </a:rPr>
              <a:t>Suitable for all categories business and personal presentation, eaque ipsa quae ab illo inventore veritatis et quasi architecto</a:t>
            </a:r>
          </a:p>
        </p:txBody>
      </p:sp>
      <p:grpSp>
        <p:nvGrpSpPr>
          <p:cNvPr id="19" name="Group 18"/>
          <p:cNvGrpSpPr/>
          <p:nvPr/>
        </p:nvGrpSpPr>
        <p:grpSpPr>
          <a:xfrm>
            <a:off x="3501246" y="1629435"/>
            <a:ext cx="265615" cy="265615"/>
            <a:chOff x="6350" y="3175"/>
            <a:chExt cx="492125" cy="492125"/>
          </a:xfrm>
          <a:solidFill>
            <a:schemeClr val="accent2"/>
          </a:solidFill>
        </p:grpSpPr>
        <p:sp>
          <p:nvSpPr>
            <p:cNvPr id="20" name="Freeform 10"/>
            <p:cNvSpPr>
              <a:spLocks noEditPoints="1"/>
            </p:cNvSpPr>
            <p:nvPr/>
          </p:nvSpPr>
          <p:spPr bwMode="auto">
            <a:xfrm>
              <a:off x="6350" y="3175"/>
              <a:ext cx="492125" cy="492125"/>
            </a:xfrm>
            <a:custGeom>
              <a:avLst/>
              <a:gdLst>
                <a:gd name="T0" fmla="*/ 109 w 128"/>
                <a:gd name="T1" fmla="*/ 48 h 128"/>
                <a:gd name="T2" fmla="*/ 114 w 128"/>
                <a:gd name="T3" fmla="*/ 33 h 128"/>
                <a:gd name="T4" fmla="*/ 105 w 128"/>
                <a:gd name="T5" fmla="*/ 15 h 128"/>
                <a:gd name="T6" fmla="*/ 95 w 128"/>
                <a:gd name="T7" fmla="*/ 14 h 128"/>
                <a:gd name="T8" fmla="*/ 80 w 128"/>
                <a:gd name="T9" fmla="*/ 19 h 128"/>
                <a:gd name="T10" fmla="*/ 69 w 128"/>
                <a:gd name="T11" fmla="*/ 0 h 128"/>
                <a:gd name="T12" fmla="*/ 51 w 128"/>
                <a:gd name="T13" fmla="*/ 6 h 128"/>
                <a:gd name="T14" fmla="*/ 43 w 128"/>
                <a:gd name="T15" fmla="*/ 21 h 128"/>
                <a:gd name="T16" fmla="*/ 28 w 128"/>
                <a:gd name="T17" fmla="*/ 13 h 128"/>
                <a:gd name="T18" fmla="*/ 15 w 128"/>
                <a:gd name="T19" fmla="*/ 23 h 128"/>
                <a:gd name="T20" fmla="*/ 21 w 128"/>
                <a:gd name="T21" fmla="*/ 43 h 128"/>
                <a:gd name="T22" fmla="*/ 6 w 128"/>
                <a:gd name="T23" fmla="*/ 51 h 128"/>
                <a:gd name="T24" fmla="*/ 0 w 128"/>
                <a:gd name="T25" fmla="*/ 69 h 128"/>
                <a:gd name="T26" fmla="*/ 19 w 128"/>
                <a:gd name="T27" fmla="*/ 80 h 128"/>
                <a:gd name="T28" fmla="*/ 14 w 128"/>
                <a:gd name="T29" fmla="*/ 95 h 128"/>
                <a:gd name="T30" fmla="*/ 23 w 128"/>
                <a:gd name="T31" fmla="*/ 113 h 128"/>
                <a:gd name="T32" fmla="*/ 33 w 128"/>
                <a:gd name="T33" fmla="*/ 114 h 128"/>
                <a:gd name="T34" fmla="*/ 48 w 128"/>
                <a:gd name="T35" fmla="*/ 109 h 128"/>
                <a:gd name="T36" fmla="*/ 59 w 128"/>
                <a:gd name="T37" fmla="*/ 128 h 128"/>
                <a:gd name="T38" fmla="*/ 77 w 128"/>
                <a:gd name="T39" fmla="*/ 122 h 128"/>
                <a:gd name="T40" fmla="*/ 85 w 128"/>
                <a:gd name="T41" fmla="*/ 107 h 128"/>
                <a:gd name="T42" fmla="*/ 100 w 128"/>
                <a:gd name="T43" fmla="*/ 115 h 128"/>
                <a:gd name="T44" fmla="*/ 113 w 128"/>
                <a:gd name="T45" fmla="*/ 105 h 128"/>
                <a:gd name="T46" fmla="*/ 107 w 128"/>
                <a:gd name="T47" fmla="*/ 85 h 128"/>
                <a:gd name="T48" fmla="*/ 122 w 128"/>
                <a:gd name="T49" fmla="*/ 77 h 128"/>
                <a:gd name="T50" fmla="*/ 128 w 128"/>
                <a:gd name="T51" fmla="*/ 59 h 128"/>
                <a:gd name="T52" fmla="*/ 108 w 128"/>
                <a:gd name="T53" fmla="*/ 72 h 128"/>
                <a:gd name="T54" fmla="*/ 100 w 128"/>
                <a:gd name="T55" fmla="*/ 81 h 128"/>
                <a:gd name="T56" fmla="*/ 107 w 128"/>
                <a:gd name="T57" fmla="*/ 100 h 128"/>
                <a:gd name="T58" fmla="*/ 89 w 128"/>
                <a:gd name="T59" fmla="*/ 101 h 128"/>
                <a:gd name="T60" fmla="*/ 81 w 128"/>
                <a:gd name="T61" fmla="*/ 100 h 128"/>
                <a:gd name="T62" fmla="*/ 72 w 128"/>
                <a:gd name="T63" fmla="*/ 108 h 128"/>
                <a:gd name="T64" fmla="*/ 59 w 128"/>
                <a:gd name="T65" fmla="*/ 120 h 128"/>
                <a:gd name="T66" fmla="*/ 51 w 128"/>
                <a:gd name="T67" fmla="*/ 102 h 128"/>
                <a:gd name="T68" fmla="*/ 43 w 128"/>
                <a:gd name="T69" fmla="*/ 99 h 128"/>
                <a:gd name="T70" fmla="*/ 28 w 128"/>
                <a:gd name="T71" fmla="*/ 107 h 128"/>
                <a:gd name="T72" fmla="*/ 27 w 128"/>
                <a:gd name="T73" fmla="*/ 89 h 128"/>
                <a:gd name="T74" fmla="*/ 26 w 128"/>
                <a:gd name="T75" fmla="*/ 77 h 128"/>
                <a:gd name="T76" fmla="*/ 8 w 128"/>
                <a:gd name="T77" fmla="*/ 69 h 128"/>
                <a:gd name="T78" fmla="*/ 20 w 128"/>
                <a:gd name="T79" fmla="*/ 56 h 128"/>
                <a:gd name="T80" fmla="*/ 28 w 128"/>
                <a:gd name="T81" fmla="*/ 47 h 128"/>
                <a:gd name="T82" fmla="*/ 21 w 128"/>
                <a:gd name="T83" fmla="*/ 28 h 128"/>
                <a:gd name="T84" fmla="*/ 39 w 128"/>
                <a:gd name="T85" fmla="*/ 27 h 128"/>
                <a:gd name="T86" fmla="*/ 47 w 128"/>
                <a:gd name="T87" fmla="*/ 28 h 128"/>
                <a:gd name="T88" fmla="*/ 56 w 128"/>
                <a:gd name="T89" fmla="*/ 20 h 128"/>
                <a:gd name="T90" fmla="*/ 69 w 128"/>
                <a:gd name="T91" fmla="*/ 8 h 128"/>
                <a:gd name="T92" fmla="*/ 77 w 128"/>
                <a:gd name="T93" fmla="*/ 26 h 128"/>
                <a:gd name="T94" fmla="*/ 85 w 128"/>
                <a:gd name="T95" fmla="*/ 29 h 128"/>
                <a:gd name="T96" fmla="*/ 100 w 128"/>
                <a:gd name="T97" fmla="*/ 21 h 128"/>
                <a:gd name="T98" fmla="*/ 101 w 128"/>
                <a:gd name="T99" fmla="*/ 39 h 128"/>
                <a:gd name="T100" fmla="*/ 102 w 128"/>
                <a:gd name="T101" fmla="*/ 51 h 128"/>
                <a:gd name="T102" fmla="*/ 120 w 128"/>
                <a:gd name="T103" fmla="*/ 59 h 128"/>
                <a:gd name="T104" fmla="*/ 108 w 128"/>
                <a:gd name="T105" fmla="*/ 72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28" h="128">
                  <a:moveTo>
                    <a:pt x="122" y="51"/>
                  </a:moveTo>
                  <a:cubicBezTo>
                    <a:pt x="109" y="48"/>
                    <a:pt x="109" y="48"/>
                    <a:pt x="109" y="48"/>
                  </a:cubicBezTo>
                  <a:cubicBezTo>
                    <a:pt x="109" y="46"/>
                    <a:pt x="108" y="45"/>
                    <a:pt x="107" y="43"/>
                  </a:cubicBezTo>
                  <a:cubicBezTo>
                    <a:pt x="114" y="33"/>
                    <a:pt x="114" y="33"/>
                    <a:pt x="114" y="33"/>
                  </a:cubicBezTo>
                  <a:cubicBezTo>
                    <a:pt x="116" y="30"/>
                    <a:pt x="116" y="25"/>
                    <a:pt x="113" y="23"/>
                  </a:cubicBezTo>
                  <a:cubicBezTo>
                    <a:pt x="105" y="15"/>
                    <a:pt x="105" y="15"/>
                    <a:pt x="105" y="15"/>
                  </a:cubicBezTo>
                  <a:cubicBezTo>
                    <a:pt x="104" y="13"/>
                    <a:pt x="102" y="13"/>
                    <a:pt x="100" y="13"/>
                  </a:cubicBezTo>
                  <a:cubicBezTo>
                    <a:pt x="98" y="13"/>
                    <a:pt x="97" y="13"/>
                    <a:pt x="95" y="14"/>
                  </a:cubicBezTo>
                  <a:cubicBezTo>
                    <a:pt x="85" y="21"/>
                    <a:pt x="85" y="21"/>
                    <a:pt x="85" y="21"/>
                  </a:cubicBezTo>
                  <a:cubicBezTo>
                    <a:pt x="83" y="20"/>
                    <a:pt x="82" y="19"/>
                    <a:pt x="80" y="19"/>
                  </a:cubicBezTo>
                  <a:cubicBezTo>
                    <a:pt x="77" y="6"/>
                    <a:pt x="77" y="6"/>
                    <a:pt x="77" y="6"/>
                  </a:cubicBezTo>
                  <a:cubicBezTo>
                    <a:pt x="77" y="3"/>
                    <a:pt x="73" y="0"/>
                    <a:pt x="69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5" y="0"/>
                    <a:pt x="51" y="3"/>
                    <a:pt x="51" y="6"/>
                  </a:cubicBezTo>
                  <a:cubicBezTo>
                    <a:pt x="48" y="19"/>
                    <a:pt x="48" y="19"/>
                    <a:pt x="48" y="19"/>
                  </a:cubicBezTo>
                  <a:cubicBezTo>
                    <a:pt x="46" y="19"/>
                    <a:pt x="45" y="20"/>
                    <a:pt x="43" y="21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1" y="13"/>
                    <a:pt x="30" y="13"/>
                    <a:pt x="28" y="13"/>
                  </a:cubicBezTo>
                  <a:cubicBezTo>
                    <a:pt x="26" y="13"/>
                    <a:pt x="24" y="13"/>
                    <a:pt x="23" y="15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2" y="25"/>
                    <a:pt x="12" y="30"/>
                    <a:pt x="14" y="3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0" y="45"/>
                    <a:pt x="19" y="46"/>
                    <a:pt x="19" y="48"/>
                  </a:cubicBezTo>
                  <a:cubicBezTo>
                    <a:pt x="6" y="51"/>
                    <a:pt x="6" y="51"/>
                    <a:pt x="6" y="51"/>
                  </a:cubicBezTo>
                  <a:cubicBezTo>
                    <a:pt x="3" y="51"/>
                    <a:pt x="0" y="55"/>
                    <a:pt x="0" y="5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73"/>
                    <a:pt x="3" y="77"/>
                    <a:pt x="6" y="77"/>
                  </a:cubicBezTo>
                  <a:cubicBezTo>
                    <a:pt x="19" y="80"/>
                    <a:pt x="19" y="80"/>
                    <a:pt x="19" y="80"/>
                  </a:cubicBezTo>
                  <a:cubicBezTo>
                    <a:pt x="19" y="82"/>
                    <a:pt x="20" y="83"/>
                    <a:pt x="21" y="85"/>
                  </a:cubicBezTo>
                  <a:cubicBezTo>
                    <a:pt x="14" y="95"/>
                    <a:pt x="14" y="95"/>
                    <a:pt x="14" y="95"/>
                  </a:cubicBezTo>
                  <a:cubicBezTo>
                    <a:pt x="12" y="98"/>
                    <a:pt x="12" y="103"/>
                    <a:pt x="15" y="105"/>
                  </a:cubicBezTo>
                  <a:cubicBezTo>
                    <a:pt x="23" y="113"/>
                    <a:pt x="23" y="113"/>
                    <a:pt x="23" y="113"/>
                  </a:cubicBezTo>
                  <a:cubicBezTo>
                    <a:pt x="24" y="115"/>
                    <a:pt x="26" y="115"/>
                    <a:pt x="28" y="115"/>
                  </a:cubicBezTo>
                  <a:cubicBezTo>
                    <a:pt x="30" y="115"/>
                    <a:pt x="31" y="115"/>
                    <a:pt x="33" y="114"/>
                  </a:cubicBezTo>
                  <a:cubicBezTo>
                    <a:pt x="43" y="107"/>
                    <a:pt x="43" y="107"/>
                    <a:pt x="43" y="107"/>
                  </a:cubicBezTo>
                  <a:cubicBezTo>
                    <a:pt x="45" y="108"/>
                    <a:pt x="46" y="109"/>
                    <a:pt x="48" y="109"/>
                  </a:cubicBezTo>
                  <a:cubicBezTo>
                    <a:pt x="51" y="122"/>
                    <a:pt x="51" y="122"/>
                    <a:pt x="51" y="122"/>
                  </a:cubicBezTo>
                  <a:cubicBezTo>
                    <a:pt x="51" y="125"/>
                    <a:pt x="55" y="128"/>
                    <a:pt x="59" y="128"/>
                  </a:cubicBezTo>
                  <a:cubicBezTo>
                    <a:pt x="69" y="128"/>
                    <a:pt x="69" y="128"/>
                    <a:pt x="69" y="128"/>
                  </a:cubicBezTo>
                  <a:cubicBezTo>
                    <a:pt x="73" y="128"/>
                    <a:pt x="77" y="125"/>
                    <a:pt x="77" y="122"/>
                  </a:cubicBezTo>
                  <a:cubicBezTo>
                    <a:pt x="80" y="109"/>
                    <a:pt x="80" y="109"/>
                    <a:pt x="80" y="109"/>
                  </a:cubicBezTo>
                  <a:cubicBezTo>
                    <a:pt x="82" y="109"/>
                    <a:pt x="83" y="108"/>
                    <a:pt x="85" y="107"/>
                  </a:cubicBezTo>
                  <a:cubicBezTo>
                    <a:pt x="95" y="114"/>
                    <a:pt x="95" y="114"/>
                    <a:pt x="95" y="114"/>
                  </a:cubicBezTo>
                  <a:cubicBezTo>
                    <a:pt x="97" y="115"/>
                    <a:pt x="98" y="115"/>
                    <a:pt x="100" y="115"/>
                  </a:cubicBezTo>
                  <a:cubicBezTo>
                    <a:pt x="102" y="115"/>
                    <a:pt x="104" y="115"/>
                    <a:pt x="105" y="113"/>
                  </a:cubicBezTo>
                  <a:cubicBezTo>
                    <a:pt x="113" y="105"/>
                    <a:pt x="113" y="105"/>
                    <a:pt x="113" y="105"/>
                  </a:cubicBezTo>
                  <a:cubicBezTo>
                    <a:pt x="116" y="103"/>
                    <a:pt x="116" y="98"/>
                    <a:pt x="114" y="95"/>
                  </a:cubicBezTo>
                  <a:cubicBezTo>
                    <a:pt x="107" y="85"/>
                    <a:pt x="107" y="85"/>
                    <a:pt x="107" y="85"/>
                  </a:cubicBezTo>
                  <a:cubicBezTo>
                    <a:pt x="108" y="83"/>
                    <a:pt x="109" y="82"/>
                    <a:pt x="109" y="80"/>
                  </a:cubicBezTo>
                  <a:cubicBezTo>
                    <a:pt x="122" y="77"/>
                    <a:pt x="122" y="77"/>
                    <a:pt x="122" y="77"/>
                  </a:cubicBezTo>
                  <a:cubicBezTo>
                    <a:pt x="125" y="77"/>
                    <a:pt x="128" y="73"/>
                    <a:pt x="128" y="69"/>
                  </a:cubicBezTo>
                  <a:cubicBezTo>
                    <a:pt x="128" y="59"/>
                    <a:pt x="128" y="59"/>
                    <a:pt x="128" y="59"/>
                  </a:cubicBezTo>
                  <a:cubicBezTo>
                    <a:pt x="128" y="55"/>
                    <a:pt x="125" y="51"/>
                    <a:pt x="122" y="51"/>
                  </a:cubicBezTo>
                  <a:close/>
                  <a:moveTo>
                    <a:pt x="108" y="72"/>
                  </a:moveTo>
                  <a:cubicBezTo>
                    <a:pt x="105" y="72"/>
                    <a:pt x="103" y="74"/>
                    <a:pt x="102" y="77"/>
                  </a:cubicBezTo>
                  <a:cubicBezTo>
                    <a:pt x="101" y="79"/>
                    <a:pt x="101" y="80"/>
                    <a:pt x="100" y="81"/>
                  </a:cubicBezTo>
                  <a:cubicBezTo>
                    <a:pt x="99" y="84"/>
                    <a:pt x="99" y="87"/>
                    <a:pt x="101" y="89"/>
                  </a:cubicBezTo>
                  <a:cubicBezTo>
                    <a:pt x="107" y="100"/>
                    <a:pt x="107" y="100"/>
                    <a:pt x="107" y="100"/>
                  </a:cubicBezTo>
                  <a:cubicBezTo>
                    <a:pt x="100" y="107"/>
                    <a:pt x="100" y="107"/>
                    <a:pt x="100" y="107"/>
                  </a:cubicBezTo>
                  <a:cubicBezTo>
                    <a:pt x="89" y="101"/>
                    <a:pt x="89" y="101"/>
                    <a:pt x="89" y="101"/>
                  </a:cubicBezTo>
                  <a:cubicBezTo>
                    <a:pt x="88" y="100"/>
                    <a:pt x="86" y="99"/>
                    <a:pt x="85" y="99"/>
                  </a:cubicBezTo>
                  <a:cubicBezTo>
                    <a:pt x="84" y="99"/>
                    <a:pt x="83" y="99"/>
                    <a:pt x="81" y="100"/>
                  </a:cubicBezTo>
                  <a:cubicBezTo>
                    <a:pt x="80" y="101"/>
                    <a:pt x="79" y="101"/>
                    <a:pt x="77" y="102"/>
                  </a:cubicBezTo>
                  <a:cubicBezTo>
                    <a:pt x="74" y="103"/>
                    <a:pt x="72" y="105"/>
                    <a:pt x="72" y="108"/>
                  </a:cubicBezTo>
                  <a:cubicBezTo>
                    <a:pt x="69" y="120"/>
                    <a:pt x="69" y="120"/>
                    <a:pt x="69" y="120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56" y="108"/>
                    <a:pt x="56" y="108"/>
                    <a:pt x="56" y="108"/>
                  </a:cubicBezTo>
                  <a:cubicBezTo>
                    <a:pt x="56" y="105"/>
                    <a:pt x="54" y="103"/>
                    <a:pt x="51" y="102"/>
                  </a:cubicBezTo>
                  <a:cubicBezTo>
                    <a:pt x="49" y="101"/>
                    <a:pt x="48" y="101"/>
                    <a:pt x="47" y="100"/>
                  </a:cubicBezTo>
                  <a:cubicBezTo>
                    <a:pt x="45" y="99"/>
                    <a:pt x="44" y="99"/>
                    <a:pt x="43" y="99"/>
                  </a:cubicBezTo>
                  <a:cubicBezTo>
                    <a:pt x="42" y="99"/>
                    <a:pt x="40" y="100"/>
                    <a:pt x="39" y="101"/>
                  </a:cubicBezTo>
                  <a:cubicBezTo>
                    <a:pt x="28" y="107"/>
                    <a:pt x="28" y="107"/>
                    <a:pt x="28" y="107"/>
                  </a:cubicBezTo>
                  <a:cubicBezTo>
                    <a:pt x="21" y="100"/>
                    <a:pt x="21" y="100"/>
                    <a:pt x="21" y="100"/>
                  </a:cubicBezTo>
                  <a:cubicBezTo>
                    <a:pt x="27" y="89"/>
                    <a:pt x="27" y="89"/>
                    <a:pt x="27" y="89"/>
                  </a:cubicBezTo>
                  <a:cubicBezTo>
                    <a:pt x="29" y="87"/>
                    <a:pt x="29" y="84"/>
                    <a:pt x="28" y="81"/>
                  </a:cubicBezTo>
                  <a:cubicBezTo>
                    <a:pt x="27" y="80"/>
                    <a:pt x="27" y="79"/>
                    <a:pt x="26" y="77"/>
                  </a:cubicBezTo>
                  <a:cubicBezTo>
                    <a:pt x="25" y="74"/>
                    <a:pt x="23" y="72"/>
                    <a:pt x="20" y="72"/>
                  </a:cubicBezTo>
                  <a:cubicBezTo>
                    <a:pt x="8" y="69"/>
                    <a:pt x="8" y="69"/>
                    <a:pt x="8" y="69"/>
                  </a:cubicBezTo>
                  <a:cubicBezTo>
                    <a:pt x="8" y="59"/>
                    <a:pt x="8" y="59"/>
                    <a:pt x="8" y="59"/>
                  </a:cubicBezTo>
                  <a:cubicBezTo>
                    <a:pt x="20" y="56"/>
                    <a:pt x="20" y="56"/>
                    <a:pt x="20" y="56"/>
                  </a:cubicBezTo>
                  <a:cubicBezTo>
                    <a:pt x="23" y="56"/>
                    <a:pt x="25" y="54"/>
                    <a:pt x="26" y="51"/>
                  </a:cubicBezTo>
                  <a:cubicBezTo>
                    <a:pt x="27" y="49"/>
                    <a:pt x="27" y="48"/>
                    <a:pt x="28" y="47"/>
                  </a:cubicBezTo>
                  <a:cubicBezTo>
                    <a:pt x="29" y="44"/>
                    <a:pt x="29" y="41"/>
                    <a:pt x="27" y="39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40" y="28"/>
                    <a:pt x="42" y="29"/>
                    <a:pt x="43" y="29"/>
                  </a:cubicBezTo>
                  <a:cubicBezTo>
                    <a:pt x="44" y="29"/>
                    <a:pt x="45" y="29"/>
                    <a:pt x="47" y="28"/>
                  </a:cubicBezTo>
                  <a:cubicBezTo>
                    <a:pt x="48" y="27"/>
                    <a:pt x="49" y="27"/>
                    <a:pt x="51" y="26"/>
                  </a:cubicBezTo>
                  <a:cubicBezTo>
                    <a:pt x="54" y="25"/>
                    <a:pt x="56" y="23"/>
                    <a:pt x="56" y="20"/>
                  </a:cubicBezTo>
                  <a:cubicBezTo>
                    <a:pt x="59" y="8"/>
                    <a:pt x="59" y="8"/>
                    <a:pt x="59" y="8"/>
                  </a:cubicBezTo>
                  <a:cubicBezTo>
                    <a:pt x="69" y="8"/>
                    <a:pt x="69" y="8"/>
                    <a:pt x="69" y="8"/>
                  </a:cubicBezTo>
                  <a:cubicBezTo>
                    <a:pt x="72" y="20"/>
                    <a:pt x="72" y="20"/>
                    <a:pt x="72" y="20"/>
                  </a:cubicBezTo>
                  <a:cubicBezTo>
                    <a:pt x="72" y="23"/>
                    <a:pt x="74" y="25"/>
                    <a:pt x="77" y="26"/>
                  </a:cubicBezTo>
                  <a:cubicBezTo>
                    <a:pt x="79" y="27"/>
                    <a:pt x="80" y="27"/>
                    <a:pt x="81" y="28"/>
                  </a:cubicBezTo>
                  <a:cubicBezTo>
                    <a:pt x="83" y="29"/>
                    <a:pt x="84" y="29"/>
                    <a:pt x="85" y="29"/>
                  </a:cubicBezTo>
                  <a:cubicBezTo>
                    <a:pt x="86" y="29"/>
                    <a:pt x="88" y="28"/>
                    <a:pt x="89" y="27"/>
                  </a:cubicBezTo>
                  <a:cubicBezTo>
                    <a:pt x="100" y="21"/>
                    <a:pt x="100" y="21"/>
                    <a:pt x="100" y="21"/>
                  </a:cubicBezTo>
                  <a:cubicBezTo>
                    <a:pt x="107" y="28"/>
                    <a:pt x="107" y="28"/>
                    <a:pt x="107" y="28"/>
                  </a:cubicBezTo>
                  <a:cubicBezTo>
                    <a:pt x="101" y="39"/>
                    <a:pt x="101" y="39"/>
                    <a:pt x="101" y="39"/>
                  </a:cubicBezTo>
                  <a:cubicBezTo>
                    <a:pt x="99" y="41"/>
                    <a:pt x="99" y="44"/>
                    <a:pt x="100" y="47"/>
                  </a:cubicBezTo>
                  <a:cubicBezTo>
                    <a:pt x="101" y="48"/>
                    <a:pt x="101" y="49"/>
                    <a:pt x="102" y="51"/>
                  </a:cubicBezTo>
                  <a:cubicBezTo>
                    <a:pt x="103" y="54"/>
                    <a:pt x="105" y="56"/>
                    <a:pt x="108" y="56"/>
                  </a:cubicBezTo>
                  <a:cubicBezTo>
                    <a:pt x="120" y="59"/>
                    <a:pt x="120" y="59"/>
                    <a:pt x="120" y="59"/>
                  </a:cubicBezTo>
                  <a:cubicBezTo>
                    <a:pt x="120" y="69"/>
                    <a:pt x="120" y="69"/>
                    <a:pt x="120" y="69"/>
                  </a:cubicBezTo>
                  <a:lnTo>
                    <a:pt x="108" y="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rgbClr val="56BEEC">
                    <a:lumMod val="60000"/>
                    <a:lumOff val="40000"/>
                  </a:srgbClr>
                </a:solidFill>
                <a:latin typeface="Calibri"/>
              </a:endParaRPr>
            </a:p>
          </p:txBody>
        </p:sp>
        <p:sp>
          <p:nvSpPr>
            <p:cNvPr id="21" name="Freeform 11"/>
            <p:cNvSpPr>
              <a:spLocks noEditPoints="1"/>
            </p:cNvSpPr>
            <p:nvPr/>
          </p:nvSpPr>
          <p:spPr bwMode="auto">
            <a:xfrm>
              <a:off x="146050" y="142875"/>
              <a:ext cx="214313" cy="214313"/>
            </a:xfrm>
            <a:custGeom>
              <a:avLst/>
              <a:gdLst>
                <a:gd name="T0" fmla="*/ 28 w 56"/>
                <a:gd name="T1" fmla="*/ 0 h 56"/>
                <a:gd name="T2" fmla="*/ 0 w 56"/>
                <a:gd name="T3" fmla="*/ 28 h 56"/>
                <a:gd name="T4" fmla="*/ 28 w 56"/>
                <a:gd name="T5" fmla="*/ 56 h 56"/>
                <a:gd name="T6" fmla="*/ 56 w 56"/>
                <a:gd name="T7" fmla="*/ 28 h 56"/>
                <a:gd name="T8" fmla="*/ 28 w 56"/>
                <a:gd name="T9" fmla="*/ 0 h 56"/>
                <a:gd name="T10" fmla="*/ 28 w 56"/>
                <a:gd name="T11" fmla="*/ 53 h 56"/>
                <a:gd name="T12" fmla="*/ 4 w 56"/>
                <a:gd name="T13" fmla="*/ 28 h 56"/>
                <a:gd name="T14" fmla="*/ 28 w 56"/>
                <a:gd name="T15" fmla="*/ 4 h 56"/>
                <a:gd name="T16" fmla="*/ 53 w 56"/>
                <a:gd name="T17" fmla="*/ 28 h 56"/>
                <a:gd name="T18" fmla="*/ 28 w 56"/>
                <a:gd name="T19" fmla="*/ 53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6" h="56">
                  <a:moveTo>
                    <a:pt x="28" y="0"/>
                  </a:moveTo>
                  <a:cubicBezTo>
                    <a:pt x="13" y="0"/>
                    <a:pt x="0" y="13"/>
                    <a:pt x="0" y="28"/>
                  </a:cubicBezTo>
                  <a:cubicBezTo>
                    <a:pt x="0" y="43"/>
                    <a:pt x="13" y="56"/>
                    <a:pt x="28" y="56"/>
                  </a:cubicBezTo>
                  <a:cubicBezTo>
                    <a:pt x="43" y="56"/>
                    <a:pt x="56" y="43"/>
                    <a:pt x="56" y="28"/>
                  </a:cubicBezTo>
                  <a:cubicBezTo>
                    <a:pt x="56" y="13"/>
                    <a:pt x="43" y="0"/>
                    <a:pt x="28" y="0"/>
                  </a:cubicBezTo>
                  <a:close/>
                  <a:moveTo>
                    <a:pt x="28" y="53"/>
                  </a:moveTo>
                  <a:cubicBezTo>
                    <a:pt x="14" y="53"/>
                    <a:pt x="4" y="42"/>
                    <a:pt x="4" y="28"/>
                  </a:cubicBezTo>
                  <a:cubicBezTo>
                    <a:pt x="4" y="14"/>
                    <a:pt x="14" y="4"/>
                    <a:pt x="28" y="4"/>
                  </a:cubicBezTo>
                  <a:cubicBezTo>
                    <a:pt x="42" y="4"/>
                    <a:pt x="53" y="14"/>
                    <a:pt x="53" y="28"/>
                  </a:cubicBezTo>
                  <a:cubicBezTo>
                    <a:pt x="53" y="42"/>
                    <a:pt x="42" y="53"/>
                    <a:pt x="28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rgbClr val="56BEEC">
                    <a:lumMod val="60000"/>
                    <a:lumOff val="40000"/>
                  </a:srgbClr>
                </a:solidFill>
                <a:latin typeface="Calibri"/>
              </a:endParaRPr>
            </a:p>
          </p:txBody>
        </p:sp>
        <p:sp>
          <p:nvSpPr>
            <p:cNvPr id="22" name="Freeform 12"/>
            <p:cNvSpPr>
              <a:spLocks noEditPoints="1"/>
            </p:cNvSpPr>
            <p:nvPr/>
          </p:nvSpPr>
          <p:spPr bwMode="auto">
            <a:xfrm>
              <a:off x="192088" y="188913"/>
              <a:ext cx="122238" cy="122238"/>
            </a:xfrm>
            <a:custGeom>
              <a:avLst/>
              <a:gdLst>
                <a:gd name="T0" fmla="*/ 16 w 32"/>
                <a:gd name="T1" fmla="*/ 0 h 32"/>
                <a:gd name="T2" fmla="*/ 0 w 32"/>
                <a:gd name="T3" fmla="*/ 16 h 32"/>
                <a:gd name="T4" fmla="*/ 16 w 32"/>
                <a:gd name="T5" fmla="*/ 32 h 32"/>
                <a:gd name="T6" fmla="*/ 32 w 32"/>
                <a:gd name="T7" fmla="*/ 16 h 32"/>
                <a:gd name="T8" fmla="*/ 16 w 32"/>
                <a:gd name="T9" fmla="*/ 0 h 32"/>
                <a:gd name="T10" fmla="*/ 16 w 32"/>
                <a:gd name="T11" fmla="*/ 28 h 32"/>
                <a:gd name="T12" fmla="*/ 4 w 32"/>
                <a:gd name="T13" fmla="*/ 16 h 32"/>
                <a:gd name="T14" fmla="*/ 16 w 32"/>
                <a:gd name="T15" fmla="*/ 4 h 32"/>
                <a:gd name="T16" fmla="*/ 28 w 32"/>
                <a:gd name="T17" fmla="*/ 16 h 32"/>
                <a:gd name="T18" fmla="*/ 16 w 32"/>
                <a:gd name="T19" fmla="*/ 2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32">
                  <a:moveTo>
                    <a:pt x="16" y="0"/>
                  </a:moveTo>
                  <a:cubicBezTo>
                    <a:pt x="7" y="0"/>
                    <a:pt x="0" y="7"/>
                    <a:pt x="0" y="16"/>
                  </a:cubicBezTo>
                  <a:cubicBezTo>
                    <a:pt x="0" y="25"/>
                    <a:pt x="7" y="32"/>
                    <a:pt x="16" y="32"/>
                  </a:cubicBezTo>
                  <a:cubicBezTo>
                    <a:pt x="25" y="32"/>
                    <a:pt x="32" y="25"/>
                    <a:pt x="32" y="16"/>
                  </a:cubicBezTo>
                  <a:cubicBezTo>
                    <a:pt x="32" y="7"/>
                    <a:pt x="25" y="0"/>
                    <a:pt x="16" y="0"/>
                  </a:cubicBezTo>
                  <a:close/>
                  <a:moveTo>
                    <a:pt x="16" y="28"/>
                  </a:moveTo>
                  <a:cubicBezTo>
                    <a:pt x="9" y="28"/>
                    <a:pt x="4" y="23"/>
                    <a:pt x="4" y="16"/>
                  </a:cubicBezTo>
                  <a:cubicBezTo>
                    <a:pt x="4" y="9"/>
                    <a:pt x="9" y="4"/>
                    <a:pt x="16" y="4"/>
                  </a:cubicBezTo>
                  <a:cubicBezTo>
                    <a:pt x="23" y="4"/>
                    <a:pt x="28" y="9"/>
                    <a:pt x="28" y="16"/>
                  </a:cubicBezTo>
                  <a:cubicBezTo>
                    <a:pt x="28" y="23"/>
                    <a:pt x="23" y="28"/>
                    <a:pt x="1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rgbClr val="56BEEC">
                    <a:lumMod val="60000"/>
                    <a:lumOff val="40000"/>
                  </a:srgbClr>
                </a:solidFill>
                <a:latin typeface="Calibri"/>
              </a:endParaRPr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835416" y="3135452"/>
            <a:ext cx="264758" cy="224487"/>
            <a:chOff x="470042" y="61739"/>
            <a:chExt cx="490538" cy="415925"/>
          </a:xfrm>
          <a:solidFill>
            <a:schemeClr val="accent4"/>
          </a:solidFill>
        </p:grpSpPr>
        <p:sp>
          <p:nvSpPr>
            <p:cNvPr id="27" name="Freeform 21"/>
            <p:cNvSpPr>
              <a:spLocks noEditPoints="1"/>
            </p:cNvSpPr>
            <p:nvPr/>
          </p:nvSpPr>
          <p:spPr bwMode="auto">
            <a:xfrm>
              <a:off x="592280" y="169689"/>
              <a:ext cx="246063" cy="247650"/>
            </a:xfrm>
            <a:custGeom>
              <a:avLst/>
              <a:gdLst>
                <a:gd name="T0" fmla="*/ 32 w 64"/>
                <a:gd name="T1" fmla="*/ 0 h 64"/>
                <a:gd name="T2" fmla="*/ 0 w 64"/>
                <a:gd name="T3" fmla="*/ 32 h 64"/>
                <a:gd name="T4" fmla="*/ 32 w 64"/>
                <a:gd name="T5" fmla="*/ 64 h 64"/>
                <a:gd name="T6" fmla="*/ 64 w 64"/>
                <a:gd name="T7" fmla="*/ 32 h 64"/>
                <a:gd name="T8" fmla="*/ 32 w 64"/>
                <a:gd name="T9" fmla="*/ 0 h 64"/>
                <a:gd name="T10" fmla="*/ 50 w 64"/>
                <a:gd name="T11" fmla="*/ 48 h 64"/>
                <a:gd name="T12" fmla="*/ 16 w 64"/>
                <a:gd name="T13" fmla="*/ 50 h 64"/>
                <a:gd name="T14" fmla="*/ 14 w 64"/>
                <a:gd name="T15" fmla="*/ 16 h 64"/>
                <a:gd name="T16" fmla="*/ 48 w 64"/>
                <a:gd name="T17" fmla="*/ 14 h 64"/>
                <a:gd name="T18" fmla="*/ 50 w 64"/>
                <a:gd name="T19" fmla="*/ 48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4" h="64">
                  <a:moveTo>
                    <a:pt x="32" y="0"/>
                  </a:moveTo>
                  <a:cubicBezTo>
                    <a:pt x="14" y="0"/>
                    <a:pt x="0" y="14"/>
                    <a:pt x="0" y="32"/>
                  </a:cubicBezTo>
                  <a:cubicBezTo>
                    <a:pt x="0" y="50"/>
                    <a:pt x="14" y="64"/>
                    <a:pt x="32" y="64"/>
                  </a:cubicBezTo>
                  <a:cubicBezTo>
                    <a:pt x="50" y="64"/>
                    <a:pt x="64" y="50"/>
                    <a:pt x="64" y="32"/>
                  </a:cubicBezTo>
                  <a:cubicBezTo>
                    <a:pt x="64" y="14"/>
                    <a:pt x="50" y="0"/>
                    <a:pt x="32" y="0"/>
                  </a:cubicBezTo>
                  <a:close/>
                  <a:moveTo>
                    <a:pt x="50" y="48"/>
                  </a:moveTo>
                  <a:cubicBezTo>
                    <a:pt x="42" y="58"/>
                    <a:pt x="26" y="59"/>
                    <a:pt x="16" y="50"/>
                  </a:cubicBezTo>
                  <a:cubicBezTo>
                    <a:pt x="6" y="42"/>
                    <a:pt x="5" y="26"/>
                    <a:pt x="14" y="16"/>
                  </a:cubicBezTo>
                  <a:cubicBezTo>
                    <a:pt x="22" y="6"/>
                    <a:pt x="38" y="5"/>
                    <a:pt x="48" y="14"/>
                  </a:cubicBezTo>
                  <a:cubicBezTo>
                    <a:pt x="58" y="22"/>
                    <a:pt x="59" y="38"/>
                    <a:pt x="50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rgbClr val="56BEEC">
                    <a:lumMod val="60000"/>
                    <a:lumOff val="40000"/>
                  </a:srgbClr>
                </a:solidFill>
                <a:latin typeface="Calibri"/>
              </a:endParaRPr>
            </a:p>
          </p:txBody>
        </p:sp>
        <p:sp>
          <p:nvSpPr>
            <p:cNvPr id="28" name="Freeform 22"/>
            <p:cNvSpPr>
              <a:spLocks/>
            </p:cNvSpPr>
            <p:nvPr/>
          </p:nvSpPr>
          <p:spPr bwMode="auto">
            <a:xfrm>
              <a:off x="654192" y="231602"/>
              <a:ext cx="68263" cy="69850"/>
            </a:xfrm>
            <a:custGeom>
              <a:avLst/>
              <a:gdLst>
                <a:gd name="T0" fmla="*/ 16 w 18"/>
                <a:gd name="T1" fmla="*/ 0 h 18"/>
                <a:gd name="T2" fmla="*/ 0 w 18"/>
                <a:gd name="T3" fmla="*/ 16 h 18"/>
                <a:gd name="T4" fmla="*/ 0 w 18"/>
                <a:gd name="T5" fmla="*/ 16 h 18"/>
                <a:gd name="T6" fmla="*/ 2 w 18"/>
                <a:gd name="T7" fmla="*/ 18 h 18"/>
                <a:gd name="T8" fmla="*/ 4 w 18"/>
                <a:gd name="T9" fmla="*/ 16 h 18"/>
                <a:gd name="T10" fmla="*/ 4 w 18"/>
                <a:gd name="T11" fmla="*/ 16 h 18"/>
                <a:gd name="T12" fmla="*/ 16 w 18"/>
                <a:gd name="T13" fmla="*/ 4 h 18"/>
                <a:gd name="T14" fmla="*/ 18 w 18"/>
                <a:gd name="T15" fmla="*/ 2 h 18"/>
                <a:gd name="T16" fmla="*/ 16 w 18"/>
                <a:gd name="T1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8">
                  <a:moveTo>
                    <a:pt x="16" y="0"/>
                  </a:moveTo>
                  <a:cubicBezTo>
                    <a:pt x="7" y="0"/>
                    <a:pt x="0" y="7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7"/>
                    <a:pt x="1" y="18"/>
                    <a:pt x="2" y="18"/>
                  </a:cubicBezTo>
                  <a:cubicBezTo>
                    <a:pt x="3" y="18"/>
                    <a:pt x="4" y="17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9"/>
                    <a:pt x="9" y="4"/>
                    <a:pt x="16" y="4"/>
                  </a:cubicBezTo>
                  <a:cubicBezTo>
                    <a:pt x="17" y="4"/>
                    <a:pt x="18" y="3"/>
                    <a:pt x="18" y="2"/>
                  </a:cubicBezTo>
                  <a:cubicBezTo>
                    <a:pt x="18" y="1"/>
                    <a:pt x="17" y="0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rgbClr val="56BEEC">
                    <a:lumMod val="60000"/>
                    <a:lumOff val="40000"/>
                  </a:srgbClr>
                </a:solidFill>
                <a:latin typeface="Calibri"/>
              </a:endParaRPr>
            </a:p>
          </p:txBody>
        </p:sp>
        <p:sp>
          <p:nvSpPr>
            <p:cNvPr id="29" name="Freeform 23"/>
            <p:cNvSpPr>
              <a:spLocks noEditPoints="1"/>
            </p:cNvSpPr>
            <p:nvPr/>
          </p:nvSpPr>
          <p:spPr bwMode="auto">
            <a:xfrm>
              <a:off x="470042" y="61739"/>
              <a:ext cx="490538" cy="415925"/>
            </a:xfrm>
            <a:custGeom>
              <a:avLst/>
              <a:gdLst>
                <a:gd name="T0" fmla="*/ 118 w 128"/>
                <a:gd name="T1" fmla="*/ 24 h 108"/>
                <a:gd name="T2" fmla="*/ 101 w 128"/>
                <a:gd name="T3" fmla="*/ 21 h 108"/>
                <a:gd name="T4" fmla="*/ 95 w 128"/>
                <a:gd name="T5" fmla="*/ 8 h 108"/>
                <a:gd name="T6" fmla="*/ 84 w 128"/>
                <a:gd name="T7" fmla="*/ 0 h 108"/>
                <a:gd name="T8" fmla="*/ 44 w 128"/>
                <a:gd name="T9" fmla="*/ 0 h 108"/>
                <a:gd name="T10" fmla="*/ 33 w 128"/>
                <a:gd name="T11" fmla="*/ 8 h 108"/>
                <a:gd name="T12" fmla="*/ 27 w 128"/>
                <a:gd name="T13" fmla="*/ 21 h 108"/>
                <a:gd name="T14" fmla="*/ 10 w 128"/>
                <a:gd name="T15" fmla="*/ 24 h 108"/>
                <a:gd name="T16" fmla="*/ 0 w 128"/>
                <a:gd name="T17" fmla="*/ 36 h 108"/>
                <a:gd name="T18" fmla="*/ 0 w 128"/>
                <a:gd name="T19" fmla="*/ 96 h 108"/>
                <a:gd name="T20" fmla="*/ 12 w 128"/>
                <a:gd name="T21" fmla="*/ 108 h 108"/>
                <a:gd name="T22" fmla="*/ 116 w 128"/>
                <a:gd name="T23" fmla="*/ 108 h 108"/>
                <a:gd name="T24" fmla="*/ 128 w 128"/>
                <a:gd name="T25" fmla="*/ 96 h 108"/>
                <a:gd name="T26" fmla="*/ 128 w 128"/>
                <a:gd name="T27" fmla="*/ 36 h 108"/>
                <a:gd name="T28" fmla="*/ 118 w 128"/>
                <a:gd name="T29" fmla="*/ 24 h 108"/>
                <a:gd name="T30" fmla="*/ 120 w 128"/>
                <a:gd name="T31" fmla="*/ 96 h 108"/>
                <a:gd name="T32" fmla="*/ 116 w 128"/>
                <a:gd name="T33" fmla="*/ 100 h 108"/>
                <a:gd name="T34" fmla="*/ 12 w 128"/>
                <a:gd name="T35" fmla="*/ 100 h 108"/>
                <a:gd name="T36" fmla="*/ 8 w 128"/>
                <a:gd name="T37" fmla="*/ 96 h 108"/>
                <a:gd name="T38" fmla="*/ 8 w 128"/>
                <a:gd name="T39" fmla="*/ 36 h 108"/>
                <a:gd name="T40" fmla="*/ 11 w 128"/>
                <a:gd name="T41" fmla="*/ 32 h 108"/>
                <a:gd name="T42" fmla="*/ 33 w 128"/>
                <a:gd name="T43" fmla="*/ 28 h 108"/>
                <a:gd name="T44" fmla="*/ 40 w 128"/>
                <a:gd name="T45" fmla="*/ 11 h 108"/>
                <a:gd name="T46" fmla="*/ 44 w 128"/>
                <a:gd name="T47" fmla="*/ 8 h 108"/>
                <a:gd name="T48" fmla="*/ 84 w 128"/>
                <a:gd name="T49" fmla="*/ 8 h 108"/>
                <a:gd name="T50" fmla="*/ 88 w 128"/>
                <a:gd name="T51" fmla="*/ 11 h 108"/>
                <a:gd name="T52" fmla="*/ 95 w 128"/>
                <a:gd name="T53" fmla="*/ 28 h 108"/>
                <a:gd name="T54" fmla="*/ 117 w 128"/>
                <a:gd name="T55" fmla="*/ 32 h 108"/>
                <a:gd name="T56" fmla="*/ 120 w 128"/>
                <a:gd name="T57" fmla="*/ 36 h 108"/>
                <a:gd name="T58" fmla="*/ 120 w 128"/>
                <a:gd name="T59" fmla="*/ 96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28" h="108">
                  <a:moveTo>
                    <a:pt x="118" y="24"/>
                  </a:moveTo>
                  <a:cubicBezTo>
                    <a:pt x="101" y="21"/>
                    <a:pt x="101" y="21"/>
                    <a:pt x="101" y="21"/>
                  </a:cubicBezTo>
                  <a:cubicBezTo>
                    <a:pt x="95" y="8"/>
                    <a:pt x="95" y="8"/>
                    <a:pt x="95" y="8"/>
                  </a:cubicBezTo>
                  <a:cubicBezTo>
                    <a:pt x="93" y="3"/>
                    <a:pt x="89" y="0"/>
                    <a:pt x="8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39" y="0"/>
                    <a:pt x="35" y="3"/>
                    <a:pt x="33" y="8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4" y="25"/>
                    <a:pt x="0" y="30"/>
                    <a:pt x="0" y="36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103"/>
                    <a:pt x="5" y="108"/>
                    <a:pt x="12" y="108"/>
                  </a:cubicBezTo>
                  <a:cubicBezTo>
                    <a:pt x="116" y="108"/>
                    <a:pt x="116" y="108"/>
                    <a:pt x="116" y="108"/>
                  </a:cubicBezTo>
                  <a:cubicBezTo>
                    <a:pt x="123" y="108"/>
                    <a:pt x="128" y="103"/>
                    <a:pt x="128" y="96"/>
                  </a:cubicBezTo>
                  <a:cubicBezTo>
                    <a:pt x="128" y="36"/>
                    <a:pt x="128" y="36"/>
                    <a:pt x="128" y="36"/>
                  </a:cubicBezTo>
                  <a:cubicBezTo>
                    <a:pt x="128" y="30"/>
                    <a:pt x="124" y="25"/>
                    <a:pt x="118" y="24"/>
                  </a:cubicBezTo>
                  <a:close/>
                  <a:moveTo>
                    <a:pt x="120" y="96"/>
                  </a:moveTo>
                  <a:cubicBezTo>
                    <a:pt x="120" y="98"/>
                    <a:pt x="118" y="100"/>
                    <a:pt x="116" y="100"/>
                  </a:cubicBezTo>
                  <a:cubicBezTo>
                    <a:pt x="12" y="100"/>
                    <a:pt x="12" y="100"/>
                    <a:pt x="12" y="100"/>
                  </a:cubicBezTo>
                  <a:cubicBezTo>
                    <a:pt x="10" y="100"/>
                    <a:pt x="8" y="98"/>
                    <a:pt x="8" y="9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34"/>
                    <a:pt x="9" y="32"/>
                    <a:pt x="11" y="32"/>
                  </a:cubicBezTo>
                  <a:cubicBezTo>
                    <a:pt x="33" y="28"/>
                    <a:pt x="33" y="28"/>
                    <a:pt x="33" y="28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1" y="9"/>
                    <a:pt x="42" y="8"/>
                    <a:pt x="44" y="8"/>
                  </a:cubicBezTo>
                  <a:cubicBezTo>
                    <a:pt x="84" y="8"/>
                    <a:pt x="84" y="8"/>
                    <a:pt x="84" y="8"/>
                  </a:cubicBezTo>
                  <a:cubicBezTo>
                    <a:pt x="86" y="8"/>
                    <a:pt x="87" y="9"/>
                    <a:pt x="88" y="11"/>
                  </a:cubicBezTo>
                  <a:cubicBezTo>
                    <a:pt x="95" y="28"/>
                    <a:pt x="95" y="28"/>
                    <a:pt x="95" y="28"/>
                  </a:cubicBezTo>
                  <a:cubicBezTo>
                    <a:pt x="117" y="32"/>
                    <a:pt x="117" y="32"/>
                    <a:pt x="117" y="32"/>
                  </a:cubicBezTo>
                  <a:cubicBezTo>
                    <a:pt x="119" y="32"/>
                    <a:pt x="120" y="34"/>
                    <a:pt x="120" y="36"/>
                  </a:cubicBezTo>
                  <a:lnTo>
                    <a:pt x="120" y="9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rgbClr val="56BEEC">
                    <a:lumMod val="60000"/>
                    <a:lumOff val="40000"/>
                  </a:srgbClr>
                </a:solidFill>
                <a:latin typeface="Calibri"/>
              </a:endParaRPr>
            </a:p>
          </p:txBody>
        </p:sp>
      </p:grpSp>
      <p:sp>
        <p:nvSpPr>
          <p:cNvPr id="35" name="Freeform 25"/>
          <p:cNvSpPr>
            <a:spLocks noEditPoints="1"/>
          </p:cNvSpPr>
          <p:nvPr/>
        </p:nvSpPr>
        <p:spPr bwMode="auto">
          <a:xfrm rot="2700000">
            <a:off x="6182013" y="1652551"/>
            <a:ext cx="191161" cy="283344"/>
          </a:xfrm>
          <a:custGeom>
            <a:avLst/>
            <a:gdLst>
              <a:gd name="T0" fmla="*/ 163 w 164"/>
              <a:gd name="T1" fmla="*/ 109 h 244"/>
              <a:gd name="T2" fmla="*/ 125 w 164"/>
              <a:gd name="T3" fmla="*/ 46 h 244"/>
              <a:gd name="T4" fmla="*/ 143 w 164"/>
              <a:gd name="T5" fmla="*/ 9 h 244"/>
              <a:gd name="T6" fmla="*/ 143 w 164"/>
              <a:gd name="T7" fmla="*/ 3 h 244"/>
              <a:gd name="T8" fmla="*/ 138 w 164"/>
              <a:gd name="T9" fmla="*/ 0 h 244"/>
              <a:gd name="T10" fmla="*/ 22 w 164"/>
              <a:gd name="T11" fmla="*/ 0 h 244"/>
              <a:gd name="T12" fmla="*/ 17 w 164"/>
              <a:gd name="T13" fmla="*/ 3 h 244"/>
              <a:gd name="T14" fmla="*/ 17 w 164"/>
              <a:gd name="T15" fmla="*/ 9 h 244"/>
              <a:gd name="T16" fmla="*/ 39 w 164"/>
              <a:gd name="T17" fmla="*/ 46 h 244"/>
              <a:gd name="T18" fmla="*/ 2 w 164"/>
              <a:gd name="T19" fmla="*/ 109 h 244"/>
              <a:gd name="T20" fmla="*/ 1 w 164"/>
              <a:gd name="T21" fmla="*/ 114 h 244"/>
              <a:gd name="T22" fmla="*/ 61 w 164"/>
              <a:gd name="T23" fmla="*/ 241 h 244"/>
              <a:gd name="T24" fmla="*/ 66 w 164"/>
              <a:gd name="T25" fmla="*/ 244 h 244"/>
              <a:gd name="T26" fmla="*/ 98 w 164"/>
              <a:gd name="T27" fmla="*/ 244 h 244"/>
              <a:gd name="T28" fmla="*/ 103 w 164"/>
              <a:gd name="T29" fmla="*/ 241 h 244"/>
              <a:gd name="T30" fmla="*/ 163 w 164"/>
              <a:gd name="T31" fmla="*/ 114 h 244"/>
              <a:gd name="T32" fmla="*/ 163 w 164"/>
              <a:gd name="T33" fmla="*/ 109 h 244"/>
              <a:gd name="T34" fmla="*/ 128 w 164"/>
              <a:gd name="T35" fmla="*/ 12 h 244"/>
              <a:gd name="T36" fmla="*/ 114 w 164"/>
              <a:gd name="T37" fmla="*/ 40 h 244"/>
              <a:gd name="T38" fmla="*/ 49 w 164"/>
              <a:gd name="T39" fmla="*/ 40 h 244"/>
              <a:gd name="T40" fmla="*/ 33 w 164"/>
              <a:gd name="T41" fmla="*/ 12 h 244"/>
              <a:gd name="T42" fmla="*/ 128 w 164"/>
              <a:gd name="T43" fmla="*/ 12 h 244"/>
              <a:gd name="T44" fmla="*/ 82 w 164"/>
              <a:gd name="T45" fmla="*/ 120 h 244"/>
              <a:gd name="T46" fmla="*/ 68 w 164"/>
              <a:gd name="T47" fmla="*/ 106 h 244"/>
              <a:gd name="T48" fmla="*/ 82 w 164"/>
              <a:gd name="T49" fmla="*/ 92 h 244"/>
              <a:gd name="T50" fmla="*/ 96 w 164"/>
              <a:gd name="T51" fmla="*/ 106 h 244"/>
              <a:gd name="T52" fmla="*/ 82 w 164"/>
              <a:gd name="T53" fmla="*/ 120 h 244"/>
              <a:gd name="T54" fmla="*/ 94 w 164"/>
              <a:gd name="T55" fmla="*/ 232 h 244"/>
              <a:gd name="T56" fmla="*/ 88 w 164"/>
              <a:gd name="T57" fmla="*/ 232 h 244"/>
              <a:gd name="T58" fmla="*/ 88 w 164"/>
              <a:gd name="T59" fmla="*/ 131 h 244"/>
              <a:gd name="T60" fmla="*/ 108 w 164"/>
              <a:gd name="T61" fmla="*/ 106 h 244"/>
              <a:gd name="T62" fmla="*/ 82 w 164"/>
              <a:gd name="T63" fmla="*/ 80 h 244"/>
              <a:gd name="T64" fmla="*/ 56 w 164"/>
              <a:gd name="T65" fmla="*/ 106 h 244"/>
              <a:gd name="T66" fmla="*/ 76 w 164"/>
              <a:gd name="T67" fmla="*/ 131 h 244"/>
              <a:gd name="T68" fmla="*/ 76 w 164"/>
              <a:gd name="T69" fmla="*/ 232 h 244"/>
              <a:gd name="T70" fmla="*/ 70 w 164"/>
              <a:gd name="T71" fmla="*/ 232 h 244"/>
              <a:gd name="T72" fmla="*/ 13 w 164"/>
              <a:gd name="T73" fmla="*/ 112 h 244"/>
              <a:gd name="T74" fmla="*/ 49 w 164"/>
              <a:gd name="T75" fmla="*/ 52 h 244"/>
              <a:gd name="T76" fmla="*/ 115 w 164"/>
              <a:gd name="T77" fmla="*/ 52 h 244"/>
              <a:gd name="T78" fmla="*/ 151 w 164"/>
              <a:gd name="T79" fmla="*/ 112 h 244"/>
              <a:gd name="T80" fmla="*/ 94 w 164"/>
              <a:gd name="T81" fmla="*/ 232 h 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64" h="244">
                <a:moveTo>
                  <a:pt x="163" y="109"/>
                </a:moveTo>
                <a:cubicBezTo>
                  <a:pt x="125" y="46"/>
                  <a:pt x="125" y="46"/>
                  <a:pt x="125" y="46"/>
                </a:cubicBezTo>
                <a:cubicBezTo>
                  <a:pt x="143" y="9"/>
                  <a:pt x="143" y="9"/>
                  <a:pt x="143" y="9"/>
                </a:cubicBezTo>
                <a:cubicBezTo>
                  <a:pt x="144" y="7"/>
                  <a:pt x="144" y="5"/>
                  <a:pt x="143" y="3"/>
                </a:cubicBezTo>
                <a:cubicBezTo>
                  <a:pt x="142" y="1"/>
                  <a:pt x="140" y="0"/>
                  <a:pt x="138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20" y="0"/>
                  <a:pt x="18" y="1"/>
                  <a:pt x="17" y="3"/>
                </a:cubicBezTo>
                <a:cubicBezTo>
                  <a:pt x="16" y="5"/>
                  <a:pt x="16" y="7"/>
                  <a:pt x="17" y="9"/>
                </a:cubicBezTo>
                <a:cubicBezTo>
                  <a:pt x="39" y="46"/>
                  <a:pt x="39" y="46"/>
                  <a:pt x="39" y="46"/>
                </a:cubicBezTo>
                <a:cubicBezTo>
                  <a:pt x="2" y="109"/>
                  <a:pt x="2" y="109"/>
                  <a:pt x="2" y="109"/>
                </a:cubicBezTo>
                <a:cubicBezTo>
                  <a:pt x="1" y="111"/>
                  <a:pt x="0" y="113"/>
                  <a:pt x="1" y="114"/>
                </a:cubicBezTo>
                <a:cubicBezTo>
                  <a:pt x="61" y="241"/>
                  <a:pt x="61" y="241"/>
                  <a:pt x="61" y="241"/>
                </a:cubicBezTo>
                <a:cubicBezTo>
                  <a:pt x="62" y="243"/>
                  <a:pt x="64" y="244"/>
                  <a:pt x="66" y="244"/>
                </a:cubicBezTo>
                <a:cubicBezTo>
                  <a:pt x="98" y="244"/>
                  <a:pt x="98" y="244"/>
                  <a:pt x="98" y="244"/>
                </a:cubicBezTo>
                <a:cubicBezTo>
                  <a:pt x="100" y="244"/>
                  <a:pt x="102" y="243"/>
                  <a:pt x="103" y="241"/>
                </a:cubicBezTo>
                <a:cubicBezTo>
                  <a:pt x="163" y="114"/>
                  <a:pt x="163" y="114"/>
                  <a:pt x="163" y="114"/>
                </a:cubicBezTo>
                <a:cubicBezTo>
                  <a:pt x="164" y="113"/>
                  <a:pt x="164" y="111"/>
                  <a:pt x="163" y="109"/>
                </a:cubicBezTo>
                <a:close/>
                <a:moveTo>
                  <a:pt x="128" y="12"/>
                </a:moveTo>
                <a:cubicBezTo>
                  <a:pt x="114" y="40"/>
                  <a:pt x="114" y="40"/>
                  <a:pt x="114" y="40"/>
                </a:cubicBezTo>
                <a:cubicBezTo>
                  <a:pt x="49" y="40"/>
                  <a:pt x="49" y="40"/>
                  <a:pt x="49" y="40"/>
                </a:cubicBezTo>
                <a:cubicBezTo>
                  <a:pt x="33" y="12"/>
                  <a:pt x="33" y="12"/>
                  <a:pt x="33" y="12"/>
                </a:cubicBezTo>
                <a:lnTo>
                  <a:pt x="128" y="12"/>
                </a:lnTo>
                <a:close/>
                <a:moveTo>
                  <a:pt x="82" y="120"/>
                </a:moveTo>
                <a:cubicBezTo>
                  <a:pt x="74" y="120"/>
                  <a:pt x="68" y="114"/>
                  <a:pt x="68" y="106"/>
                </a:cubicBezTo>
                <a:cubicBezTo>
                  <a:pt x="68" y="98"/>
                  <a:pt x="74" y="92"/>
                  <a:pt x="82" y="92"/>
                </a:cubicBezTo>
                <a:cubicBezTo>
                  <a:pt x="90" y="92"/>
                  <a:pt x="96" y="98"/>
                  <a:pt x="96" y="106"/>
                </a:cubicBezTo>
                <a:cubicBezTo>
                  <a:pt x="96" y="114"/>
                  <a:pt x="90" y="120"/>
                  <a:pt x="82" y="120"/>
                </a:cubicBezTo>
                <a:close/>
                <a:moveTo>
                  <a:pt x="94" y="232"/>
                </a:moveTo>
                <a:cubicBezTo>
                  <a:pt x="88" y="232"/>
                  <a:pt x="88" y="232"/>
                  <a:pt x="88" y="232"/>
                </a:cubicBezTo>
                <a:cubicBezTo>
                  <a:pt x="88" y="131"/>
                  <a:pt x="88" y="131"/>
                  <a:pt x="88" y="131"/>
                </a:cubicBezTo>
                <a:cubicBezTo>
                  <a:pt x="99" y="129"/>
                  <a:pt x="108" y="118"/>
                  <a:pt x="108" y="106"/>
                </a:cubicBezTo>
                <a:cubicBezTo>
                  <a:pt x="108" y="92"/>
                  <a:pt x="96" y="80"/>
                  <a:pt x="82" y="80"/>
                </a:cubicBezTo>
                <a:cubicBezTo>
                  <a:pt x="68" y="80"/>
                  <a:pt x="56" y="92"/>
                  <a:pt x="56" y="106"/>
                </a:cubicBezTo>
                <a:cubicBezTo>
                  <a:pt x="56" y="118"/>
                  <a:pt x="65" y="129"/>
                  <a:pt x="76" y="131"/>
                </a:cubicBezTo>
                <a:cubicBezTo>
                  <a:pt x="76" y="232"/>
                  <a:pt x="76" y="232"/>
                  <a:pt x="76" y="232"/>
                </a:cubicBezTo>
                <a:cubicBezTo>
                  <a:pt x="70" y="232"/>
                  <a:pt x="70" y="232"/>
                  <a:pt x="70" y="232"/>
                </a:cubicBezTo>
                <a:cubicBezTo>
                  <a:pt x="13" y="112"/>
                  <a:pt x="13" y="112"/>
                  <a:pt x="13" y="112"/>
                </a:cubicBezTo>
                <a:cubicBezTo>
                  <a:pt x="49" y="52"/>
                  <a:pt x="49" y="52"/>
                  <a:pt x="49" y="52"/>
                </a:cubicBezTo>
                <a:cubicBezTo>
                  <a:pt x="115" y="52"/>
                  <a:pt x="115" y="52"/>
                  <a:pt x="115" y="52"/>
                </a:cubicBezTo>
                <a:cubicBezTo>
                  <a:pt x="151" y="112"/>
                  <a:pt x="151" y="112"/>
                  <a:pt x="151" y="112"/>
                </a:cubicBezTo>
                <a:lnTo>
                  <a:pt x="94" y="232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id-ID">
              <a:solidFill>
                <a:prstClr val="black"/>
              </a:solidFill>
              <a:latin typeface="Calibri"/>
            </a:endParaRPr>
          </a:p>
        </p:txBody>
      </p:sp>
      <p:grpSp>
        <p:nvGrpSpPr>
          <p:cNvPr id="36" name="Group 35"/>
          <p:cNvGrpSpPr/>
          <p:nvPr/>
        </p:nvGrpSpPr>
        <p:grpSpPr>
          <a:xfrm>
            <a:off x="3455384" y="3148554"/>
            <a:ext cx="290378" cy="241628"/>
            <a:chOff x="11764963" y="1333500"/>
            <a:chExt cx="434975" cy="361950"/>
          </a:xfrm>
          <a:solidFill>
            <a:schemeClr val="accent1"/>
          </a:solidFill>
        </p:grpSpPr>
        <p:sp>
          <p:nvSpPr>
            <p:cNvPr id="37" name="Freeform 23"/>
            <p:cNvSpPr>
              <a:spLocks noEditPoints="1"/>
            </p:cNvSpPr>
            <p:nvPr/>
          </p:nvSpPr>
          <p:spPr bwMode="auto">
            <a:xfrm>
              <a:off x="11891963" y="1603375"/>
              <a:ext cx="90488" cy="92075"/>
            </a:xfrm>
            <a:custGeom>
              <a:avLst/>
              <a:gdLst>
                <a:gd name="T0" fmla="*/ 12 w 24"/>
                <a:gd name="T1" fmla="*/ 24 h 24"/>
                <a:gd name="T2" fmla="*/ 0 w 24"/>
                <a:gd name="T3" fmla="*/ 12 h 24"/>
                <a:gd name="T4" fmla="*/ 12 w 24"/>
                <a:gd name="T5" fmla="*/ 0 h 24"/>
                <a:gd name="T6" fmla="*/ 24 w 24"/>
                <a:gd name="T7" fmla="*/ 12 h 24"/>
                <a:gd name="T8" fmla="*/ 12 w 24"/>
                <a:gd name="T9" fmla="*/ 24 h 24"/>
                <a:gd name="T10" fmla="*/ 12 w 24"/>
                <a:gd name="T11" fmla="*/ 8 h 24"/>
                <a:gd name="T12" fmla="*/ 8 w 24"/>
                <a:gd name="T13" fmla="*/ 12 h 24"/>
                <a:gd name="T14" fmla="*/ 12 w 24"/>
                <a:gd name="T15" fmla="*/ 16 h 24"/>
                <a:gd name="T16" fmla="*/ 16 w 24"/>
                <a:gd name="T17" fmla="*/ 12 h 24"/>
                <a:gd name="T18" fmla="*/ 12 w 24"/>
                <a:gd name="T19" fmla="*/ 8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24">
                  <a:moveTo>
                    <a:pt x="12" y="24"/>
                  </a:moveTo>
                  <a:cubicBezTo>
                    <a:pt x="5" y="24"/>
                    <a:pt x="0" y="19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9" y="0"/>
                    <a:pt x="24" y="5"/>
                    <a:pt x="24" y="12"/>
                  </a:cubicBezTo>
                  <a:cubicBezTo>
                    <a:pt x="24" y="19"/>
                    <a:pt x="19" y="24"/>
                    <a:pt x="12" y="24"/>
                  </a:cubicBezTo>
                  <a:close/>
                  <a:moveTo>
                    <a:pt x="12" y="8"/>
                  </a:moveTo>
                  <a:cubicBezTo>
                    <a:pt x="10" y="8"/>
                    <a:pt x="8" y="10"/>
                    <a:pt x="8" y="12"/>
                  </a:cubicBezTo>
                  <a:cubicBezTo>
                    <a:pt x="8" y="14"/>
                    <a:pt x="10" y="16"/>
                    <a:pt x="12" y="16"/>
                  </a:cubicBezTo>
                  <a:cubicBezTo>
                    <a:pt x="14" y="16"/>
                    <a:pt x="16" y="14"/>
                    <a:pt x="16" y="12"/>
                  </a:cubicBezTo>
                  <a:cubicBezTo>
                    <a:pt x="16" y="10"/>
                    <a:pt x="14" y="8"/>
                    <a:pt x="1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38" name="Freeform 24"/>
            <p:cNvSpPr>
              <a:spLocks noEditPoints="1"/>
            </p:cNvSpPr>
            <p:nvPr/>
          </p:nvSpPr>
          <p:spPr bwMode="auto">
            <a:xfrm>
              <a:off x="12042775" y="1603375"/>
              <a:ext cx="90488" cy="92075"/>
            </a:xfrm>
            <a:custGeom>
              <a:avLst/>
              <a:gdLst>
                <a:gd name="T0" fmla="*/ 12 w 24"/>
                <a:gd name="T1" fmla="*/ 8 h 24"/>
                <a:gd name="T2" fmla="*/ 16 w 24"/>
                <a:gd name="T3" fmla="*/ 12 h 24"/>
                <a:gd name="T4" fmla="*/ 12 w 24"/>
                <a:gd name="T5" fmla="*/ 16 h 24"/>
                <a:gd name="T6" fmla="*/ 8 w 24"/>
                <a:gd name="T7" fmla="*/ 12 h 24"/>
                <a:gd name="T8" fmla="*/ 12 w 24"/>
                <a:gd name="T9" fmla="*/ 8 h 24"/>
                <a:gd name="T10" fmla="*/ 12 w 24"/>
                <a:gd name="T11" fmla="*/ 0 h 24"/>
                <a:gd name="T12" fmla="*/ 0 w 24"/>
                <a:gd name="T13" fmla="*/ 12 h 24"/>
                <a:gd name="T14" fmla="*/ 12 w 24"/>
                <a:gd name="T15" fmla="*/ 24 h 24"/>
                <a:gd name="T16" fmla="*/ 24 w 24"/>
                <a:gd name="T17" fmla="*/ 12 h 24"/>
                <a:gd name="T18" fmla="*/ 12 w 24"/>
                <a:gd name="T1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24">
                  <a:moveTo>
                    <a:pt x="12" y="8"/>
                  </a:moveTo>
                  <a:cubicBezTo>
                    <a:pt x="14" y="8"/>
                    <a:pt x="16" y="10"/>
                    <a:pt x="16" y="12"/>
                  </a:cubicBezTo>
                  <a:cubicBezTo>
                    <a:pt x="16" y="14"/>
                    <a:pt x="14" y="16"/>
                    <a:pt x="12" y="16"/>
                  </a:cubicBezTo>
                  <a:cubicBezTo>
                    <a:pt x="10" y="16"/>
                    <a:pt x="8" y="14"/>
                    <a:pt x="8" y="12"/>
                  </a:cubicBezTo>
                  <a:cubicBezTo>
                    <a:pt x="8" y="10"/>
                    <a:pt x="10" y="8"/>
                    <a:pt x="12" y="8"/>
                  </a:cubicBezTo>
                  <a:moveTo>
                    <a:pt x="12" y="0"/>
                  </a:moveTo>
                  <a:cubicBezTo>
                    <a:pt x="5" y="0"/>
                    <a:pt x="0" y="5"/>
                    <a:pt x="0" y="12"/>
                  </a:cubicBezTo>
                  <a:cubicBezTo>
                    <a:pt x="0" y="19"/>
                    <a:pt x="5" y="24"/>
                    <a:pt x="12" y="24"/>
                  </a:cubicBezTo>
                  <a:cubicBezTo>
                    <a:pt x="19" y="24"/>
                    <a:pt x="24" y="19"/>
                    <a:pt x="24" y="12"/>
                  </a:cubicBezTo>
                  <a:cubicBezTo>
                    <a:pt x="24" y="5"/>
                    <a:pt x="19" y="0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39" name="Freeform 25"/>
            <p:cNvSpPr>
              <a:spLocks/>
            </p:cNvSpPr>
            <p:nvPr/>
          </p:nvSpPr>
          <p:spPr bwMode="auto">
            <a:xfrm>
              <a:off x="11764963" y="1333500"/>
              <a:ext cx="404813" cy="246062"/>
            </a:xfrm>
            <a:custGeom>
              <a:avLst/>
              <a:gdLst>
                <a:gd name="T0" fmla="*/ 37 w 108"/>
                <a:gd name="T1" fmla="*/ 56 h 64"/>
                <a:gd name="T2" fmla="*/ 26 w 108"/>
                <a:gd name="T3" fmla="*/ 0 h 64"/>
                <a:gd name="T4" fmla="*/ 16 w 108"/>
                <a:gd name="T5" fmla="*/ 0 h 64"/>
                <a:gd name="T6" fmla="*/ 4 w 108"/>
                <a:gd name="T7" fmla="*/ 0 h 64"/>
                <a:gd name="T8" fmla="*/ 4 w 108"/>
                <a:gd name="T9" fmla="*/ 0 h 64"/>
                <a:gd name="T10" fmla="*/ 0 w 108"/>
                <a:gd name="T11" fmla="*/ 4 h 64"/>
                <a:gd name="T12" fmla="*/ 4 w 108"/>
                <a:gd name="T13" fmla="*/ 8 h 64"/>
                <a:gd name="T14" fmla="*/ 4 w 108"/>
                <a:gd name="T15" fmla="*/ 8 h 64"/>
                <a:gd name="T16" fmla="*/ 19 w 108"/>
                <a:gd name="T17" fmla="*/ 8 h 64"/>
                <a:gd name="T18" fmla="*/ 30 w 108"/>
                <a:gd name="T19" fmla="*/ 64 h 64"/>
                <a:gd name="T20" fmla="*/ 42 w 108"/>
                <a:gd name="T21" fmla="*/ 64 h 64"/>
                <a:gd name="T22" fmla="*/ 104 w 108"/>
                <a:gd name="T23" fmla="*/ 64 h 64"/>
                <a:gd name="T24" fmla="*/ 104 w 108"/>
                <a:gd name="T25" fmla="*/ 64 h 64"/>
                <a:gd name="T26" fmla="*/ 104 w 108"/>
                <a:gd name="T27" fmla="*/ 64 h 64"/>
                <a:gd name="T28" fmla="*/ 104 w 108"/>
                <a:gd name="T29" fmla="*/ 64 h 64"/>
                <a:gd name="T30" fmla="*/ 104 w 108"/>
                <a:gd name="T31" fmla="*/ 64 h 64"/>
                <a:gd name="T32" fmla="*/ 108 w 108"/>
                <a:gd name="T33" fmla="*/ 60 h 64"/>
                <a:gd name="T34" fmla="*/ 104 w 108"/>
                <a:gd name="T35" fmla="*/ 56 h 64"/>
                <a:gd name="T36" fmla="*/ 37 w 108"/>
                <a:gd name="T37" fmla="*/ 56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8" h="64">
                  <a:moveTo>
                    <a:pt x="37" y="56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30" y="64"/>
                    <a:pt x="30" y="64"/>
                    <a:pt x="30" y="64"/>
                  </a:cubicBezTo>
                  <a:cubicBezTo>
                    <a:pt x="42" y="64"/>
                    <a:pt x="42" y="64"/>
                    <a:pt x="42" y="64"/>
                  </a:cubicBezTo>
                  <a:cubicBezTo>
                    <a:pt x="104" y="64"/>
                    <a:pt x="104" y="64"/>
                    <a:pt x="104" y="64"/>
                  </a:cubicBezTo>
                  <a:cubicBezTo>
                    <a:pt x="104" y="64"/>
                    <a:pt x="104" y="64"/>
                    <a:pt x="104" y="64"/>
                  </a:cubicBezTo>
                  <a:cubicBezTo>
                    <a:pt x="104" y="64"/>
                    <a:pt x="104" y="64"/>
                    <a:pt x="104" y="64"/>
                  </a:cubicBezTo>
                  <a:cubicBezTo>
                    <a:pt x="104" y="64"/>
                    <a:pt x="104" y="64"/>
                    <a:pt x="104" y="64"/>
                  </a:cubicBezTo>
                  <a:cubicBezTo>
                    <a:pt x="104" y="64"/>
                    <a:pt x="104" y="64"/>
                    <a:pt x="104" y="64"/>
                  </a:cubicBezTo>
                  <a:cubicBezTo>
                    <a:pt x="106" y="64"/>
                    <a:pt x="108" y="62"/>
                    <a:pt x="108" y="60"/>
                  </a:cubicBezTo>
                  <a:cubicBezTo>
                    <a:pt x="108" y="58"/>
                    <a:pt x="106" y="56"/>
                    <a:pt x="104" y="56"/>
                  </a:cubicBezTo>
                  <a:lnTo>
                    <a:pt x="37" y="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40" name="Freeform 26"/>
            <p:cNvSpPr>
              <a:spLocks noEditPoints="1"/>
            </p:cNvSpPr>
            <p:nvPr/>
          </p:nvSpPr>
          <p:spPr bwMode="auto">
            <a:xfrm>
              <a:off x="11899900" y="1363663"/>
              <a:ext cx="300038" cy="153987"/>
            </a:xfrm>
            <a:custGeom>
              <a:avLst/>
              <a:gdLst>
                <a:gd name="T0" fmla="*/ 68 w 80"/>
                <a:gd name="T1" fmla="*/ 32 h 40"/>
                <a:gd name="T2" fmla="*/ 12 w 80"/>
                <a:gd name="T3" fmla="*/ 32 h 40"/>
                <a:gd name="T4" fmla="*/ 8 w 80"/>
                <a:gd name="T5" fmla="*/ 36 h 40"/>
                <a:gd name="T6" fmla="*/ 12 w 80"/>
                <a:gd name="T7" fmla="*/ 40 h 40"/>
                <a:gd name="T8" fmla="*/ 68 w 80"/>
                <a:gd name="T9" fmla="*/ 40 h 40"/>
                <a:gd name="T10" fmla="*/ 72 w 80"/>
                <a:gd name="T11" fmla="*/ 36 h 40"/>
                <a:gd name="T12" fmla="*/ 68 w 80"/>
                <a:gd name="T13" fmla="*/ 32 h 40"/>
                <a:gd name="T14" fmla="*/ 72 w 80"/>
                <a:gd name="T15" fmla="*/ 16 h 40"/>
                <a:gd name="T16" fmla="*/ 8 w 80"/>
                <a:gd name="T17" fmla="*/ 16 h 40"/>
                <a:gd name="T18" fmla="*/ 4 w 80"/>
                <a:gd name="T19" fmla="*/ 20 h 40"/>
                <a:gd name="T20" fmla="*/ 8 w 80"/>
                <a:gd name="T21" fmla="*/ 24 h 40"/>
                <a:gd name="T22" fmla="*/ 72 w 80"/>
                <a:gd name="T23" fmla="*/ 24 h 40"/>
                <a:gd name="T24" fmla="*/ 76 w 80"/>
                <a:gd name="T25" fmla="*/ 20 h 40"/>
                <a:gd name="T26" fmla="*/ 72 w 80"/>
                <a:gd name="T27" fmla="*/ 16 h 40"/>
                <a:gd name="T28" fmla="*/ 76 w 80"/>
                <a:gd name="T29" fmla="*/ 0 h 40"/>
                <a:gd name="T30" fmla="*/ 4 w 80"/>
                <a:gd name="T31" fmla="*/ 0 h 40"/>
                <a:gd name="T32" fmla="*/ 0 w 80"/>
                <a:gd name="T33" fmla="*/ 4 h 40"/>
                <a:gd name="T34" fmla="*/ 4 w 80"/>
                <a:gd name="T35" fmla="*/ 8 h 40"/>
                <a:gd name="T36" fmla="*/ 76 w 80"/>
                <a:gd name="T37" fmla="*/ 8 h 40"/>
                <a:gd name="T38" fmla="*/ 80 w 80"/>
                <a:gd name="T39" fmla="*/ 4 h 40"/>
                <a:gd name="T40" fmla="*/ 76 w 80"/>
                <a:gd name="T41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0" h="40">
                  <a:moveTo>
                    <a:pt x="68" y="32"/>
                  </a:moveTo>
                  <a:cubicBezTo>
                    <a:pt x="12" y="32"/>
                    <a:pt x="12" y="32"/>
                    <a:pt x="12" y="32"/>
                  </a:cubicBezTo>
                  <a:cubicBezTo>
                    <a:pt x="10" y="32"/>
                    <a:pt x="8" y="34"/>
                    <a:pt x="8" y="36"/>
                  </a:cubicBezTo>
                  <a:cubicBezTo>
                    <a:pt x="8" y="38"/>
                    <a:pt x="10" y="40"/>
                    <a:pt x="12" y="40"/>
                  </a:cubicBezTo>
                  <a:cubicBezTo>
                    <a:pt x="68" y="40"/>
                    <a:pt x="68" y="40"/>
                    <a:pt x="68" y="40"/>
                  </a:cubicBezTo>
                  <a:cubicBezTo>
                    <a:pt x="70" y="40"/>
                    <a:pt x="72" y="38"/>
                    <a:pt x="72" y="36"/>
                  </a:cubicBezTo>
                  <a:cubicBezTo>
                    <a:pt x="72" y="34"/>
                    <a:pt x="70" y="32"/>
                    <a:pt x="68" y="32"/>
                  </a:cubicBezTo>
                  <a:close/>
                  <a:moveTo>
                    <a:pt x="72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6" y="16"/>
                    <a:pt x="4" y="18"/>
                    <a:pt x="4" y="20"/>
                  </a:cubicBezTo>
                  <a:cubicBezTo>
                    <a:pt x="4" y="22"/>
                    <a:pt x="6" y="24"/>
                    <a:pt x="8" y="24"/>
                  </a:cubicBezTo>
                  <a:cubicBezTo>
                    <a:pt x="72" y="24"/>
                    <a:pt x="72" y="24"/>
                    <a:pt x="72" y="24"/>
                  </a:cubicBezTo>
                  <a:cubicBezTo>
                    <a:pt x="74" y="24"/>
                    <a:pt x="76" y="22"/>
                    <a:pt x="76" y="20"/>
                  </a:cubicBezTo>
                  <a:cubicBezTo>
                    <a:pt x="76" y="18"/>
                    <a:pt x="74" y="16"/>
                    <a:pt x="72" y="16"/>
                  </a:cubicBezTo>
                  <a:close/>
                  <a:moveTo>
                    <a:pt x="76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ubicBezTo>
                    <a:pt x="76" y="8"/>
                    <a:pt x="76" y="8"/>
                    <a:pt x="76" y="8"/>
                  </a:cubicBezTo>
                  <a:cubicBezTo>
                    <a:pt x="78" y="8"/>
                    <a:pt x="80" y="6"/>
                    <a:pt x="80" y="4"/>
                  </a:cubicBezTo>
                  <a:cubicBezTo>
                    <a:pt x="80" y="2"/>
                    <a:pt x="78" y="0"/>
                    <a:pt x="7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prstClr val="black"/>
                </a:solidFill>
                <a:latin typeface="Calibri"/>
              </a:endParaRPr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6116015" y="3148436"/>
            <a:ext cx="269950" cy="241745"/>
            <a:chOff x="2165351" y="3622675"/>
            <a:chExt cx="319088" cy="285750"/>
          </a:xfrm>
          <a:solidFill>
            <a:schemeClr val="accent2"/>
          </a:solidFill>
        </p:grpSpPr>
        <p:sp>
          <p:nvSpPr>
            <p:cNvPr id="42" name="Freeform 145"/>
            <p:cNvSpPr>
              <a:spLocks/>
            </p:cNvSpPr>
            <p:nvPr/>
          </p:nvSpPr>
          <p:spPr bwMode="auto">
            <a:xfrm>
              <a:off x="2165351" y="3622675"/>
              <a:ext cx="319088" cy="285750"/>
            </a:xfrm>
            <a:custGeom>
              <a:avLst/>
              <a:gdLst>
                <a:gd name="T0" fmla="*/ 96 w 120"/>
                <a:gd name="T1" fmla="*/ 106 h 107"/>
                <a:gd name="T2" fmla="*/ 93 w 120"/>
                <a:gd name="T3" fmla="*/ 105 h 107"/>
                <a:gd name="T4" fmla="*/ 93 w 120"/>
                <a:gd name="T5" fmla="*/ 99 h 107"/>
                <a:gd name="T6" fmla="*/ 112 w 120"/>
                <a:gd name="T7" fmla="*/ 60 h 107"/>
                <a:gd name="T8" fmla="*/ 60 w 120"/>
                <a:gd name="T9" fmla="*/ 8 h 107"/>
                <a:gd name="T10" fmla="*/ 8 w 120"/>
                <a:gd name="T11" fmla="*/ 60 h 107"/>
                <a:gd name="T12" fmla="*/ 27 w 120"/>
                <a:gd name="T13" fmla="*/ 99 h 107"/>
                <a:gd name="T14" fmla="*/ 27 w 120"/>
                <a:gd name="T15" fmla="*/ 105 h 107"/>
                <a:gd name="T16" fmla="*/ 22 w 120"/>
                <a:gd name="T17" fmla="*/ 106 h 107"/>
                <a:gd name="T18" fmla="*/ 0 w 120"/>
                <a:gd name="T19" fmla="*/ 60 h 107"/>
                <a:gd name="T20" fmla="*/ 60 w 120"/>
                <a:gd name="T21" fmla="*/ 0 h 107"/>
                <a:gd name="T22" fmla="*/ 120 w 120"/>
                <a:gd name="T23" fmla="*/ 60 h 107"/>
                <a:gd name="T24" fmla="*/ 98 w 120"/>
                <a:gd name="T25" fmla="*/ 106 h 107"/>
                <a:gd name="T26" fmla="*/ 96 w 120"/>
                <a:gd name="T27" fmla="*/ 106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0" h="107">
                  <a:moveTo>
                    <a:pt x="96" y="106"/>
                  </a:moveTo>
                  <a:cubicBezTo>
                    <a:pt x="95" y="106"/>
                    <a:pt x="94" y="106"/>
                    <a:pt x="93" y="105"/>
                  </a:cubicBezTo>
                  <a:cubicBezTo>
                    <a:pt x="91" y="103"/>
                    <a:pt x="92" y="101"/>
                    <a:pt x="93" y="99"/>
                  </a:cubicBezTo>
                  <a:cubicBezTo>
                    <a:pt x="105" y="89"/>
                    <a:pt x="112" y="75"/>
                    <a:pt x="112" y="60"/>
                  </a:cubicBezTo>
                  <a:cubicBezTo>
                    <a:pt x="112" y="31"/>
                    <a:pt x="89" y="8"/>
                    <a:pt x="60" y="8"/>
                  </a:cubicBezTo>
                  <a:cubicBezTo>
                    <a:pt x="31" y="8"/>
                    <a:pt x="8" y="31"/>
                    <a:pt x="8" y="60"/>
                  </a:cubicBezTo>
                  <a:cubicBezTo>
                    <a:pt x="8" y="75"/>
                    <a:pt x="15" y="89"/>
                    <a:pt x="27" y="99"/>
                  </a:cubicBezTo>
                  <a:cubicBezTo>
                    <a:pt x="28" y="101"/>
                    <a:pt x="29" y="103"/>
                    <a:pt x="27" y="105"/>
                  </a:cubicBezTo>
                  <a:cubicBezTo>
                    <a:pt x="26" y="107"/>
                    <a:pt x="23" y="107"/>
                    <a:pt x="22" y="106"/>
                  </a:cubicBezTo>
                  <a:cubicBezTo>
                    <a:pt x="8" y="94"/>
                    <a:pt x="0" y="77"/>
                    <a:pt x="0" y="60"/>
                  </a:cubicBezTo>
                  <a:cubicBezTo>
                    <a:pt x="0" y="26"/>
                    <a:pt x="27" y="0"/>
                    <a:pt x="60" y="0"/>
                  </a:cubicBezTo>
                  <a:cubicBezTo>
                    <a:pt x="93" y="0"/>
                    <a:pt x="120" y="26"/>
                    <a:pt x="120" y="60"/>
                  </a:cubicBezTo>
                  <a:cubicBezTo>
                    <a:pt x="120" y="77"/>
                    <a:pt x="112" y="94"/>
                    <a:pt x="98" y="106"/>
                  </a:cubicBezTo>
                  <a:cubicBezTo>
                    <a:pt x="98" y="106"/>
                    <a:pt x="97" y="106"/>
                    <a:pt x="96" y="10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43" name="Oval 146"/>
            <p:cNvSpPr>
              <a:spLocks noChangeArrowheads="1"/>
            </p:cNvSpPr>
            <p:nvPr/>
          </p:nvSpPr>
          <p:spPr bwMode="auto">
            <a:xfrm>
              <a:off x="2303464" y="3786188"/>
              <a:ext cx="42863" cy="428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44" name="Freeform 147"/>
            <p:cNvSpPr>
              <a:spLocks/>
            </p:cNvSpPr>
            <p:nvPr/>
          </p:nvSpPr>
          <p:spPr bwMode="auto">
            <a:xfrm>
              <a:off x="2228851" y="3711575"/>
              <a:ext cx="66675" cy="66675"/>
            </a:xfrm>
            <a:custGeom>
              <a:avLst/>
              <a:gdLst>
                <a:gd name="T0" fmla="*/ 1 w 25"/>
                <a:gd name="T1" fmla="*/ 1 h 25"/>
                <a:gd name="T2" fmla="*/ 7 w 25"/>
                <a:gd name="T3" fmla="*/ 1 h 25"/>
                <a:gd name="T4" fmla="*/ 24 w 25"/>
                <a:gd name="T5" fmla="*/ 18 h 25"/>
                <a:gd name="T6" fmla="*/ 24 w 25"/>
                <a:gd name="T7" fmla="*/ 24 h 25"/>
                <a:gd name="T8" fmla="*/ 18 w 25"/>
                <a:gd name="T9" fmla="*/ 24 h 25"/>
                <a:gd name="T10" fmla="*/ 1 w 25"/>
                <a:gd name="T11" fmla="*/ 7 h 25"/>
                <a:gd name="T12" fmla="*/ 1 w 25"/>
                <a:gd name="T13" fmla="*/ 1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25">
                  <a:moveTo>
                    <a:pt x="1" y="1"/>
                  </a:moveTo>
                  <a:cubicBezTo>
                    <a:pt x="3" y="0"/>
                    <a:pt x="5" y="0"/>
                    <a:pt x="7" y="1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5" y="20"/>
                    <a:pt x="25" y="22"/>
                    <a:pt x="24" y="24"/>
                  </a:cubicBezTo>
                  <a:cubicBezTo>
                    <a:pt x="22" y="25"/>
                    <a:pt x="20" y="25"/>
                    <a:pt x="18" y="24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5"/>
                    <a:pt x="0" y="3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prstClr val="black"/>
                </a:solidFill>
                <a:latin typeface="Calibri"/>
              </a:endParaRPr>
            </a:p>
          </p:txBody>
        </p:sp>
      </p:grpSp>
      <p:sp>
        <p:nvSpPr>
          <p:cNvPr id="45" name="Freeform 136"/>
          <p:cNvSpPr>
            <a:spLocks noEditPoints="1"/>
          </p:cNvSpPr>
          <p:nvPr/>
        </p:nvSpPr>
        <p:spPr bwMode="auto">
          <a:xfrm>
            <a:off x="843237" y="1676566"/>
            <a:ext cx="290879" cy="199679"/>
          </a:xfrm>
          <a:custGeom>
            <a:avLst/>
            <a:gdLst>
              <a:gd name="T0" fmla="*/ 120 w 128"/>
              <a:gd name="T1" fmla="*/ 4 h 88"/>
              <a:gd name="T2" fmla="*/ 116 w 128"/>
              <a:gd name="T3" fmla="*/ 4 h 88"/>
              <a:gd name="T4" fmla="*/ 111 w 128"/>
              <a:gd name="T5" fmla="*/ 6 h 88"/>
              <a:gd name="T6" fmla="*/ 100 w 128"/>
              <a:gd name="T7" fmla="*/ 17 h 88"/>
              <a:gd name="T8" fmla="*/ 100 w 128"/>
              <a:gd name="T9" fmla="*/ 12 h 88"/>
              <a:gd name="T10" fmla="*/ 88 w 128"/>
              <a:gd name="T11" fmla="*/ 0 h 88"/>
              <a:gd name="T12" fmla="*/ 12 w 128"/>
              <a:gd name="T13" fmla="*/ 0 h 88"/>
              <a:gd name="T14" fmla="*/ 0 w 128"/>
              <a:gd name="T15" fmla="*/ 12 h 88"/>
              <a:gd name="T16" fmla="*/ 0 w 128"/>
              <a:gd name="T17" fmla="*/ 40 h 88"/>
              <a:gd name="T18" fmla="*/ 0 w 128"/>
              <a:gd name="T19" fmla="*/ 76 h 88"/>
              <a:gd name="T20" fmla="*/ 12 w 128"/>
              <a:gd name="T21" fmla="*/ 88 h 88"/>
              <a:gd name="T22" fmla="*/ 88 w 128"/>
              <a:gd name="T23" fmla="*/ 88 h 88"/>
              <a:gd name="T24" fmla="*/ 100 w 128"/>
              <a:gd name="T25" fmla="*/ 76 h 88"/>
              <a:gd name="T26" fmla="*/ 100 w 128"/>
              <a:gd name="T27" fmla="*/ 71 h 88"/>
              <a:gd name="T28" fmla="*/ 111 w 128"/>
              <a:gd name="T29" fmla="*/ 82 h 88"/>
              <a:gd name="T30" fmla="*/ 116 w 128"/>
              <a:gd name="T31" fmla="*/ 84 h 88"/>
              <a:gd name="T32" fmla="*/ 120 w 128"/>
              <a:gd name="T33" fmla="*/ 84 h 88"/>
              <a:gd name="T34" fmla="*/ 128 w 128"/>
              <a:gd name="T35" fmla="*/ 76 h 88"/>
              <a:gd name="T36" fmla="*/ 128 w 128"/>
              <a:gd name="T37" fmla="*/ 12 h 88"/>
              <a:gd name="T38" fmla="*/ 120 w 128"/>
              <a:gd name="T39" fmla="*/ 4 h 88"/>
              <a:gd name="T40" fmla="*/ 12 w 128"/>
              <a:gd name="T41" fmla="*/ 80 h 88"/>
              <a:gd name="T42" fmla="*/ 8 w 128"/>
              <a:gd name="T43" fmla="*/ 76 h 88"/>
              <a:gd name="T44" fmla="*/ 8 w 128"/>
              <a:gd name="T45" fmla="*/ 12 h 88"/>
              <a:gd name="T46" fmla="*/ 12 w 128"/>
              <a:gd name="T47" fmla="*/ 8 h 88"/>
              <a:gd name="T48" fmla="*/ 88 w 128"/>
              <a:gd name="T49" fmla="*/ 8 h 88"/>
              <a:gd name="T50" fmla="*/ 92 w 128"/>
              <a:gd name="T51" fmla="*/ 12 h 88"/>
              <a:gd name="T52" fmla="*/ 92 w 128"/>
              <a:gd name="T53" fmla="*/ 76 h 88"/>
              <a:gd name="T54" fmla="*/ 88 w 128"/>
              <a:gd name="T55" fmla="*/ 80 h 88"/>
              <a:gd name="T56" fmla="*/ 12 w 128"/>
              <a:gd name="T57" fmla="*/ 80 h 88"/>
              <a:gd name="T58" fmla="*/ 120 w 128"/>
              <a:gd name="T59" fmla="*/ 76 h 88"/>
              <a:gd name="T60" fmla="*/ 116 w 128"/>
              <a:gd name="T61" fmla="*/ 76 h 88"/>
              <a:gd name="T62" fmla="*/ 116 w 128"/>
              <a:gd name="T63" fmla="*/ 76 h 88"/>
              <a:gd name="T64" fmla="*/ 100 w 128"/>
              <a:gd name="T65" fmla="*/ 60 h 88"/>
              <a:gd name="T66" fmla="*/ 100 w 128"/>
              <a:gd name="T67" fmla="*/ 60 h 88"/>
              <a:gd name="T68" fmla="*/ 96 w 128"/>
              <a:gd name="T69" fmla="*/ 56 h 88"/>
              <a:gd name="T70" fmla="*/ 96 w 128"/>
              <a:gd name="T71" fmla="*/ 32 h 88"/>
              <a:gd name="T72" fmla="*/ 116 w 128"/>
              <a:gd name="T73" fmla="*/ 12 h 88"/>
              <a:gd name="T74" fmla="*/ 116 w 128"/>
              <a:gd name="T75" fmla="*/ 12 h 88"/>
              <a:gd name="T76" fmla="*/ 120 w 128"/>
              <a:gd name="T77" fmla="*/ 12 h 88"/>
              <a:gd name="T78" fmla="*/ 120 w 128"/>
              <a:gd name="T79" fmla="*/ 76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28" h="88">
                <a:moveTo>
                  <a:pt x="120" y="4"/>
                </a:moveTo>
                <a:cubicBezTo>
                  <a:pt x="116" y="4"/>
                  <a:pt x="116" y="4"/>
                  <a:pt x="116" y="4"/>
                </a:cubicBezTo>
                <a:cubicBezTo>
                  <a:pt x="114" y="4"/>
                  <a:pt x="112" y="5"/>
                  <a:pt x="111" y="6"/>
                </a:cubicBezTo>
                <a:cubicBezTo>
                  <a:pt x="100" y="17"/>
                  <a:pt x="100" y="17"/>
                  <a:pt x="100" y="17"/>
                </a:cubicBezTo>
                <a:cubicBezTo>
                  <a:pt x="100" y="12"/>
                  <a:pt x="100" y="12"/>
                  <a:pt x="100" y="12"/>
                </a:cubicBezTo>
                <a:cubicBezTo>
                  <a:pt x="100" y="5"/>
                  <a:pt x="95" y="0"/>
                  <a:pt x="88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5" y="0"/>
                  <a:pt x="0" y="5"/>
                  <a:pt x="0" y="12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76"/>
                  <a:pt x="0" y="76"/>
                  <a:pt x="0" y="76"/>
                </a:cubicBezTo>
                <a:cubicBezTo>
                  <a:pt x="0" y="83"/>
                  <a:pt x="5" y="88"/>
                  <a:pt x="12" y="88"/>
                </a:cubicBezTo>
                <a:cubicBezTo>
                  <a:pt x="88" y="88"/>
                  <a:pt x="88" y="88"/>
                  <a:pt x="88" y="88"/>
                </a:cubicBezTo>
                <a:cubicBezTo>
                  <a:pt x="95" y="88"/>
                  <a:pt x="100" y="83"/>
                  <a:pt x="100" y="76"/>
                </a:cubicBezTo>
                <a:cubicBezTo>
                  <a:pt x="100" y="71"/>
                  <a:pt x="100" y="71"/>
                  <a:pt x="100" y="71"/>
                </a:cubicBezTo>
                <a:cubicBezTo>
                  <a:pt x="111" y="82"/>
                  <a:pt x="111" y="82"/>
                  <a:pt x="111" y="82"/>
                </a:cubicBezTo>
                <a:cubicBezTo>
                  <a:pt x="112" y="83"/>
                  <a:pt x="114" y="84"/>
                  <a:pt x="116" y="84"/>
                </a:cubicBezTo>
                <a:cubicBezTo>
                  <a:pt x="120" y="84"/>
                  <a:pt x="120" y="84"/>
                  <a:pt x="120" y="84"/>
                </a:cubicBezTo>
                <a:cubicBezTo>
                  <a:pt x="124" y="84"/>
                  <a:pt x="128" y="81"/>
                  <a:pt x="128" y="76"/>
                </a:cubicBezTo>
                <a:cubicBezTo>
                  <a:pt x="128" y="12"/>
                  <a:pt x="128" y="12"/>
                  <a:pt x="128" y="12"/>
                </a:cubicBezTo>
                <a:cubicBezTo>
                  <a:pt x="128" y="8"/>
                  <a:pt x="124" y="4"/>
                  <a:pt x="120" y="4"/>
                </a:cubicBezTo>
                <a:close/>
                <a:moveTo>
                  <a:pt x="12" y="80"/>
                </a:moveTo>
                <a:cubicBezTo>
                  <a:pt x="10" y="80"/>
                  <a:pt x="8" y="78"/>
                  <a:pt x="8" y="76"/>
                </a:cubicBezTo>
                <a:cubicBezTo>
                  <a:pt x="8" y="12"/>
                  <a:pt x="8" y="12"/>
                  <a:pt x="8" y="12"/>
                </a:cubicBezTo>
                <a:cubicBezTo>
                  <a:pt x="8" y="10"/>
                  <a:pt x="10" y="8"/>
                  <a:pt x="12" y="8"/>
                </a:cubicBezTo>
                <a:cubicBezTo>
                  <a:pt x="88" y="8"/>
                  <a:pt x="88" y="8"/>
                  <a:pt x="88" y="8"/>
                </a:cubicBezTo>
                <a:cubicBezTo>
                  <a:pt x="90" y="8"/>
                  <a:pt x="92" y="10"/>
                  <a:pt x="92" y="12"/>
                </a:cubicBezTo>
                <a:cubicBezTo>
                  <a:pt x="92" y="76"/>
                  <a:pt x="92" y="76"/>
                  <a:pt x="92" y="76"/>
                </a:cubicBezTo>
                <a:cubicBezTo>
                  <a:pt x="92" y="78"/>
                  <a:pt x="90" y="80"/>
                  <a:pt x="88" y="80"/>
                </a:cubicBezTo>
                <a:lnTo>
                  <a:pt x="12" y="80"/>
                </a:lnTo>
                <a:close/>
                <a:moveTo>
                  <a:pt x="120" y="76"/>
                </a:moveTo>
                <a:cubicBezTo>
                  <a:pt x="116" y="76"/>
                  <a:pt x="116" y="76"/>
                  <a:pt x="116" y="76"/>
                </a:cubicBezTo>
                <a:cubicBezTo>
                  <a:pt x="116" y="76"/>
                  <a:pt x="116" y="76"/>
                  <a:pt x="116" y="76"/>
                </a:cubicBezTo>
                <a:cubicBezTo>
                  <a:pt x="100" y="60"/>
                  <a:pt x="100" y="60"/>
                  <a:pt x="100" y="60"/>
                </a:cubicBezTo>
                <a:cubicBezTo>
                  <a:pt x="100" y="60"/>
                  <a:pt x="100" y="60"/>
                  <a:pt x="100" y="60"/>
                </a:cubicBezTo>
                <a:cubicBezTo>
                  <a:pt x="96" y="56"/>
                  <a:pt x="96" y="56"/>
                  <a:pt x="96" y="56"/>
                </a:cubicBezTo>
                <a:cubicBezTo>
                  <a:pt x="96" y="32"/>
                  <a:pt x="96" y="32"/>
                  <a:pt x="96" y="32"/>
                </a:cubicBezTo>
                <a:cubicBezTo>
                  <a:pt x="116" y="12"/>
                  <a:pt x="116" y="12"/>
                  <a:pt x="116" y="12"/>
                </a:cubicBezTo>
                <a:cubicBezTo>
                  <a:pt x="116" y="12"/>
                  <a:pt x="116" y="12"/>
                  <a:pt x="116" y="12"/>
                </a:cubicBezTo>
                <a:cubicBezTo>
                  <a:pt x="120" y="12"/>
                  <a:pt x="120" y="12"/>
                  <a:pt x="120" y="12"/>
                </a:cubicBezTo>
                <a:lnTo>
                  <a:pt x="120" y="7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id-ID">
              <a:solidFill>
                <a:prstClr val="black"/>
              </a:solidFill>
              <a:latin typeface="Calibri"/>
            </a:endParaRPr>
          </a:p>
        </p:txBody>
      </p:sp>
      <p:cxnSp>
        <p:nvCxnSpPr>
          <p:cNvPr id="33" name="直接连接符 32">
            <a:extLst>
              <a:ext uri="{FF2B5EF4-FFF2-40B4-BE49-F238E27FC236}">
                <a16:creationId xmlns:a16="http://schemas.microsoft.com/office/drawing/2014/main" xmlns="" id="{5788058A-6CBC-41D8-9988-9BFBD4F0BD46}"/>
              </a:ext>
            </a:extLst>
          </p:cNvPr>
          <p:cNvCxnSpPr/>
          <p:nvPr/>
        </p:nvCxnSpPr>
        <p:spPr>
          <a:xfrm>
            <a:off x="4353532" y="1010430"/>
            <a:ext cx="436939" cy="0"/>
          </a:xfrm>
          <a:prstGeom prst="line">
            <a:avLst/>
          </a:prstGeom>
          <a:ln w="254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itle 15">
            <a:extLst>
              <a:ext uri="{FF2B5EF4-FFF2-40B4-BE49-F238E27FC236}">
                <a16:creationId xmlns:a16="http://schemas.microsoft.com/office/drawing/2014/main" xmlns="" id="{F2B86123-F471-428E-B84B-B87EA0AC410A}"/>
              </a:ext>
            </a:extLst>
          </p:cNvPr>
          <p:cNvSpPr txBox="1">
            <a:spLocks/>
          </p:cNvSpPr>
          <p:nvPr/>
        </p:nvSpPr>
        <p:spPr>
          <a:xfrm>
            <a:off x="3581986" y="286376"/>
            <a:ext cx="1980029" cy="369332"/>
          </a:xfrm>
          <a:prstGeom prst="rect">
            <a:avLst/>
          </a:prstGeom>
        </p:spPr>
        <p:txBody>
          <a:bodyPr wrap="none">
            <a:sp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685783">
              <a:defRPr/>
            </a:pPr>
            <a:r>
              <a:rPr lang="zh-CN" altLang="en-US" sz="2000" b="1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请输入你的标题</a:t>
            </a:r>
          </a:p>
        </p:txBody>
      </p:sp>
      <p:sp>
        <p:nvSpPr>
          <p:cNvPr id="46" name="Text Placeholder 16">
            <a:extLst>
              <a:ext uri="{FF2B5EF4-FFF2-40B4-BE49-F238E27FC236}">
                <a16:creationId xmlns:a16="http://schemas.microsoft.com/office/drawing/2014/main" xmlns="" id="{263B6C66-904E-40F6-8423-A955DA719804}"/>
              </a:ext>
            </a:extLst>
          </p:cNvPr>
          <p:cNvSpPr txBox="1">
            <a:spLocks/>
          </p:cNvSpPr>
          <p:nvPr/>
        </p:nvSpPr>
        <p:spPr>
          <a:xfrm>
            <a:off x="2541059" y="655707"/>
            <a:ext cx="4061881" cy="258532"/>
          </a:xfrm>
          <a:prstGeom prst="rect">
            <a:avLst/>
          </a:prstGeom>
        </p:spPr>
        <p:txBody>
          <a:bodyPr wrap="none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altLang="zh-CN" sz="1200" dirty="0">
                <a:solidFill>
                  <a:schemeClr val="tx1"/>
                </a:solidFill>
                <a:cs typeface="+mn-ea"/>
                <a:sym typeface="+mn-lt"/>
              </a:rPr>
              <a:t>PPT Lorem Ipsum Dolor Sit Amet, Consectetur Adipiscing Elit.  </a:t>
            </a:r>
            <a:endParaRPr lang="en-US" sz="1200" dirty="0">
              <a:solidFill>
                <a:schemeClr val="tx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40197421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00"/>
                            </p:stCondLst>
                            <p:childTnLst>
                              <p:par>
                                <p:cTn id="5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5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0"/>
                            </p:stCondLst>
                            <p:childTnLst>
                              <p:par>
                                <p:cTn id="7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500"/>
                            </p:stCondLst>
                            <p:childTnLst>
                              <p:par>
                                <p:cTn id="7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35" grpId="0" animBg="1"/>
      <p:bldP spid="4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2156256" y="1560027"/>
            <a:ext cx="2093798" cy="64633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800">
              <a:defRPr/>
            </a:pPr>
            <a:r>
              <a:rPr lang="id-ID" sz="900" dirty="0">
                <a:solidFill>
                  <a:srgbClr val="A5A5A5"/>
                </a:solidFill>
                <a:latin typeface="Calibri"/>
              </a:rPr>
              <a:t>Suitable for all categories business and personal presentation, eaque ipsa quae ab illo inventore veritatis et quasi architecto</a:t>
            </a:r>
          </a:p>
        </p:txBody>
      </p:sp>
      <p:sp>
        <p:nvSpPr>
          <p:cNvPr id="13" name="TextBox 23"/>
          <p:cNvSpPr txBox="1"/>
          <p:nvPr/>
        </p:nvSpPr>
        <p:spPr>
          <a:xfrm>
            <a:off x="2156257" y="1220960"/>
            <a:ext cx="156567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800">
              <a:defRPr/>
            </a:pPr>
            <a:r>
              <a:rPr lang="id-ID" sz="1200" b="1" dirty="0">
                <a:solidFill>
                  <a:srgbClr val="3A3838"/>
                </a:solidFill>
                <a:latin typeface="Arial"/>
              </a:rPr>
              <a:t>Luna Ayam</a:t>
            </a:r>
          </a:p>
        </p:txBody>
      </p:sp>
      <p:cxnSp>
        <p:nvCxnSpPr>
          <p:cNvPr id="14" name="Straight Connector 13"/>
          <p:cNvCxnSpPr/>
          <p:nvPr/>
        </p:nvCxnSpPr>
        <p:spPr>
          <a:xfrm>
            <a:off x="2156256" y="1513694"/>
            <a:ext cx="1215000" cy="0"/>
          </a:xfrm>
          <a:prstGeom prst="line">
            <a:avLst/>
          </a:prstGeom>
          <a:ln w="22225">
            <a:solidFill>
              <a:schemeClr val="bg2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23"/>
          <p:cNvSpPr txBox="1"/>
          <p:nvPr/>
        </p:nvSpPr>
        <p:spPr>
          <a:xfrm>
            <a:off x="709823" y="2342274"/>
            <a:ext cx="1350000" cy="253916"/>
          </a:xfrm>
          <a:prstGeom prst="rect">
            <a:avLst/>
          </a:prstGeom>
          <a:solidFill>
            <a:schemeClr val="accent1">
              <a:alpha val="75000"/>
            </a:schemeClr>
          </a:solidFill>
        </p:spPr>
        <p:txBody>
          <a:bodyPr wrap="square" rtlCol="0">
            <a:spAutoFit/>
          </a:bodyPr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685800">
              <a:defRPr/>
            </a:pPr>
            <a:r>
              <a:rPr lang="id-ID" sz="1050" b="1" dirty="0">
                <a:solidFill>
                  <a:prstClr val="white"/>
                </a:solidFill>
                <a:latin typeface="Arial"/>
              </a:rPr>
              <a:t>General Manager</a:t>
            </a:r>
          </a:p>
        </p:txBody>
      </p:sp>
      <p:sp>
        <p:nvSpPr>
          <p:cNvPr id="16" name="TextBox 23"/>
          <p:cNvSpPr txBox="1"/>
          <p:nvPr/>
        </p:nvSpPr>
        <p:spPr>
          <a:xfrm>
            <a:off x="709823" y="4106555"/>
            <a:ext cx="1350000" cy="253916"/>
          </a:xfrm>
          <a:prstGeom prst="rect">
            <a:avLst/>
          </a:prstGeom>
          <a:solidFill>
            <a:schemeClr val="accent2">
              <a:alpha val="75000"/>
            </a:schemeClr>
          </a:solidFill>
        </p:spPr>
        <p:txBody>
          <a:bodyPr wrap="square" rtlCol="0">
            <a:spAutoFit/>
          </a:bodyPr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685800">
              <a:defRPr/>
            </a:pPr>
            <a:r>
              <a:rPr lang="id-ID" sz="1050" b="1" dirty="0">
                <a:solidFill>
                  <a:prstClr val="white"/>
                </a:solidFill>
                <a:latin typeface="Arial"/>
              </a:rPr>
              <a:t>Programmer</a:t>
            </a:r>
          </a:p>
        </p:txBody>
      </p:sp>
      <p:sp>
        <p:nvSpPr>
          <p:cNvPr id="17" name="TextBox 23"/>
          <p:cNvSpPr txBox="1"/>
          <p:nvPr/>
        </p:nvSpPr>
        <p:spPr>
          <a:xfrm>
            <a:off x="4822823" y="2342274"/>
            <a:ext cx="1350000" cy="253916"/>
          </a:xfrm>
          <a:prstGeom prst="rect">
            <a:avLst/>
          </a:prstGeom>
          <a:solidFill>
            <a:schemeClr val="accent3">
              <a:alpha val="75000"/>
            </a:schemeClr>
          </a:solidFill>
        </p:spPr>
        <p:txBody>
          <a:bodyPr wrap="square" rtlCol="0">
            <a:spAutoFit/>
          </a:bodyPr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685800">
              <a:defRPr/>
            </a:pPr>
            <a:r>
              <a:rPr lang="id-ID" sz="1050" b="1" dirty="0">
                <a:solidFill>
                  <a:prstClr val="white"/>
                </a:solidFill>
                <a:latin typeface="Arial"/>
              </a:rPr>
              <a:t>SEO Analysis</a:t>
            </a:r>
          </a:p>
        </p:txBody>
      </p:sp>
      <p:sp>
        <p:nvSpPr>
          <p:cNvPr id="18" name="TextBox 23"/>
          <p:cNvSpPr txBox="1"/>
          <p:nvPr/>
        </p:nvSpPr>
        <p:spPr>
          <a:xfrm>
            <a:off x="4822823" y="4106555"/>
            <a:ext cx="1350000" cy="253916"/>
          </a:xfrm>
          <a:prstGeom prst="rect">
            <a:avLst/>
          </a:prstGeom>
          <a:solidFill>
            <a:schemeClr val="accent4">
              <a:alpha val="75000"/>
            </a:schemeClr>
          </a:solidFill>
        </p:spPr>
        <p:txBody>
          <a:bodyPr wrap="square" rtlCol="0">
            <a:spAutoFit/>
          </a:bodyPr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685800">
              <a:defRPr/>
            </a:pPr>
            <a:r>
              <a:rPr lang="id-ID" sz="1050" b="1" dirty="0">
                <a:solidFill>
                  <a:prstClr val="white"/>
                </a:solidFill>
                <a:latin typeface="Arial"/>
              </a:rPr>
              <a:t>Graphic Designer</a:t>
            </a:r>
          </a:p>
        </p:txBody>
      </p:sp>
      <p:sp>
        <p:nvSpPr>
          <p:cNvPr id="19" name="Rectangle 18"/>
          <p:cNvSpPr/>
          <p:nvPr/>
        </p:nvSpPr>
        <p:spPr>
          <a:xfrm>
            <a:off x="2156256" y="3282784"/>
            <a:ext cx="2093798" cy="64633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800">
              <a:defRPr/>
            </a:pPr>
            <a:r>
              <a:rPr lang="id-ID" sz="900" dirty="0">
                <a:solidFill>
                  <a:srgbClr val="A5A5A5"/>
                </a:solidFill>
                <a:latin typeface="Calibri"/>
              </a:rPr>
              <a:t>Suitable for all categories business and personal presentation, eaque ipsa quae ab illo inventore veritatis et quasi architecto</a:t>
            </a:r>
          </a:p>
        </p:txBody>
      </p:sp>
      <p:sp>
        <p:nvSpPr>
          <p:cNvPr id="20" name="TextBox 23"/>
          <p:cNvSpPr txBox="1"/>
          <p:nvPr/>
        </p:nvSpPr>
        <p:spPr>
          <a:xfrm>
            <a:off x="2156257" y="2943718"/>
            <a:ext cx="156567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800">
              <a:defRPr/>
            </a:pPr>
            <a:r>
              <a:rPr lang="id-ID" sz="1200" b="1" dirty="0">
                <a:solidFill>
                  <a:srgbClr val="3A3838"/>
                </a:solidFill>
                <a:latin typeface="Arial"/>
              </a:rPr>
              <a:t>Indra Khan</a:t>
            </a:r>
          </a:p>
        </p:txBody>
      </p:sp>
      <p:cxnSp>
        <p:nvCxnSpPr>
          <p:cNvPr id="21" name="Straight Connector 20"/>
          <p:cNvCxnSpPr/>
          <p:nvPr/>
        </p:nvCxnSpPr>
        <p:spPr>
          <a:xfrm>
            <a:off x="2156256" y="3236452"/>
            <a:ext cx="1215000" cy="0"/>
          </a:xfrm>
          <a:prstGeom prst="line">
            <a:avLst/>
          </a:prstGeom>
          <a:ln w="22225">
            <a:solidFill>
              <a:schemeClr val="bg2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Rectangle 21"/>
          <p:cNvSpPr/>
          <p:nvPr/>
        </p:nvSpPr>
        <p:spPr>
          <a:xfrm>
            <a:off x="6235816" y="1560027"/>
            <a:ext cx="2093798" cy="64633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800">
              <a:defRPr/>
            </a:pPr>
            <a:r>
              <a:rPr lang="id-ID" sz="900" dirty="0">
                <a:solidFill>
                  <a:srgbClr val="A5A5A5"/>
                </a:solidFill>
                <a:latin typeface="Calibri"/>
              </a:rPr>
              <a:t>Suitable for all categories business and personal presentation, eaque ipsa quae ab illo inventore veritatis et quasi architecto</a:t>
            </a:r>
          </a:p>
        </p:txBody>
      </p:sp>
      <p:sp>
        <p:nvSpPr>
          <p:cNvPr id="23" name="TextBox 23"/>
          <p:cNvSpPr txBox="1"/>
          <p:nvPr/>
        </p:nvSpPr>
        <p:spPr>
          <a:xfrm>
            <a:off x="6235816" y="1220960"/>
            <a:ext cx="156567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800">
              <a:defRPr/>
            </a:pPr>
            <a:r>
              <a:rPr lang="id-ID" sz="1200" b="1" dirty="0">
                <a:solidFill>
                  <a:srgbClr val="3A3838"/>
                </a:solidFill>
                <a:latin typeface="Arial"/>
              </a:rPr>
              <a:t>Josh Gobang</a:t>
            </a:r>
          </a:p>
        </p:txBody>
      </p:sp>
      <p:cxnSp>
        <p:nvCxnSpPr>
          <p:cNvPr id="24" name="Straight Connector 23"/>
          <p:cNvCxnSpPr/>
          <p:nvPr/>
        </p:nvCxnSpPr>
        <p:spPr>
          <a:xfrm>
            <a:off x="6235815" y="1513694"/>
            <a:ext cx="1215000" cy="0"/>
          </a:xfrm>
          <a:prstGeom prst="line">
            <a:avLst/>
          </a:prstGeom>
          <a:ln w="22225">
            <a:solidFill>
              <a:schemeClr val="bg2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Rectangle 24"/>
          <p:cNvSpPr/>
          <p:nvPr/>
        </p:nvSpPr>
        <p:spPr>
          <a:xfrm>
            <a:off x="6235816" y="3282784"/>
            <a:ext cx="2093798" cy="64633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800">
              <a:defRPr/>
            </a:pPr>
            <a:r>
              <a:rPr lang="id-ID" sz="900" dirty="0">
                <a:solidFill>
                  <a:srgbClr val="A5A5A5"/>
                </a:solidFill>
                <a:latin typeface="Calibri"/>
              </a:rPr>
              <a:t>Suitable for all categories business and personal presentation, eaque ipsa quae ab illo inventore veritatis et quasi architecto</a:t>
            </a:r>
          </a:p>
        </p:txBody>
      </p:sp>
      <p:sp>
        <p:nvSpPr>
          <p:cNvPr id="26" name="TextBox 23"/>
          <p:cNvSpPr txBox="1"/>
          <p:nvPr/>
        </p:nvSpPr>
        <p:spPr>
          <a:xfrm>
            <a:off x="6235816" y="2943718"/>
            <a:ext cx="156567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800">
              <a:defRPr/>
            </a:pPr>
            <a:r>
              <a:rPr lang="id-ID" sz="1200" b="1" dirty="0">
                <a:solidFill>
                  <a:srgbClr val="3A3838"/>
                </a:solidFill>
                <a:latin typeface="Arial"/>
              </a:rPr>
              <a:t>Hans Gretel</a:t>
            </a:r>
          </a:p>
        </p:txBody>
      </p:sp>
      <p:cxnSp>
        <p:nvCxnSpPr>
          <p:cNvPr id="27" name="Straight Connector 26"/>
          <p:cNvCxnSpPr/>
          <p:nvPr/>
        </p:nvCxnSpPr>
        <p:spPr>
          <a:xfrm>
            <a:off x="6235815" y="3236452"/>
            <a:ext cx="1215000" cy="0"/>
          </a:xfrm>
          <a:prstGeom prst="line">
            <a:avLst/>
          </a:prstGeom>
          <a:ln w="22225">
            <a:solidFill>
              <a:schemeClr val="bg2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3" name="Group 32"/>
          <p:cNvGrpSpPr/>
          <p:nvPr/>
        </p:nvGrpSpPr>
        <p:grpSpPr>
          <a:xfrm>
            <a:off x="2156256" y="4025031"/>
            <a:ext cx="198835" cy="277417"/>
            <a:chOff x="3830638" y="3297238"/>
            <a:chExt cx="265113" cy="369888"/>
          </a:xfrm>
          <a:solidFill>
            <a:schemeClr val="tx2"/>
          </a:solidFill>
        </p:grpSpPr>
        <p:sp>
          <p:nvSpPr>
            <p:cNvPr id="35" name="Freeform 5"/>
            <p:cNvSpPr>
              <a:spLocks/>
            </p:cNvSpPr>
            <p:nvPr/>
          </p:nvSpPr>
          <p:spPr bwMode="auto">
            <a:xfrm>
              <a:off x="3854450" y="3297238"/>
              <a:ext cx="50800" cy="50800"/>
            </a:xfrm>
            <a:custGeom>
              <a:avLst/>
              <a:gdLst>
                <a:gd name="T0" fmla="*/ 11 w 32"/>
                <a:gd name="T1" fmla="*/ 21 h 32"/>
                <a:gd name="T2" fmla="*/ 21 w 32"/>
                <a:gd name="T3" fmla="*/ 21 h 32"/>
                <a:gd name="T4" fmla="*/ 21 w 32"/>
                <a:gd name="T5" fmla="*/ 32 h 32"/>
                <a:gd name="T6" fmla="*/ 32 w 32"/>
                <a:gd name="T7" fmla="*/ 32 h 32"/>
                <a:gd name="T8" fmla="*/ 32 w 32"/>
                <a:gd name="T9" fmla="*/ 0 h 32"/>
                <a:gd name="T10" fmla="*/ 21 w 32"/>
                <a:gd name="T11" fmla="*/ 0 h 32"/>
                <a:gd name="T12" fmla="*/ 21 w 32"/>
                <a:gd name="T13" fmla="*/ 11 h 32"/>
                <a:gd name="T14" fmla="*/ 11 w 32"/>
                <a:gd name="T15" fmla="*/ 11 h 32"/>
                <a:gd name="T16" fmla="*/ 11 w 32"/>
                <a:gd name="T17" fmla="*/ 0 h 32"/>
                <a:gd name="T18" fmla="*/ 0 w 32"/>
                <a:gd name="T19" fmla="*/ 0 h 32"/>
                <a:gd name="T20" fmla="*/ 0 w 32"/>
                <a:gd name="T21" fmla="*/ 32 h 32"/>
                <a:gd name="T22" fmla="*/ 11 w 32"/>
                <a:gd name="T23" fmla="*/ 32 h 32"/>
                <a:gd name="T24" fmla="*/ 11 w 32"/>
                <a:gd name="T25" fmla="*/ 2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2" h="32">
                  <a:moveTo>
                    <a:pt x="11" y="21"/>
                  </a:moveTo>
                  <a:lnTo>
                    <a:pt x="21" y="21"/>
                  </a:lnTo>
                  <a:lnTo>
                    <a:pt x="21" y="32"/>
                  </a:lnTo>
                  <a:lnTo>
                    <a:pt x="32" y="32"/>
                  </a:lnTo>
                  <a:lnTo>
                    <a:pt x="32" y="0"/>
                  </a:lnTo>
                  <a:lnTo>
                    <a:pt x="21" y="0"/>
                  </a:lnTo>
                  <a:lnTo>
                    <a:pt x="21" y="11"/>
                  </a:lnTo>
                  <a:lnTo>
                    <a:pt x="11" y="11"/>
                  </a:lnTo>
                  <a:lnTo>
                    <a:pt x="11" y="0"/>
                  </a:lnTo>
                  <a:lnTo>
                    <a:pt x="0" y="0"/>
                  </a:lnTo>
                  <a:lnTo>
                    <a:pt x="0" y="32"/>
                  </a:lnTo>
                  <a:lnTo>
                    <a:pt x="11" y="32"/>
                  </a:lnTo>
                  <a:lnTo>
                    <a:pt x="11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>
                <a:solidFill>
                  <a:srgbClr val="A5A5A5"/>
                </a:solidFill>
                <a:latin typeface="Calibri"/>
              </a:endParaRPr>
            </a:p>
          </p:txBody>
        </p:sp>
        <p:sp>
          <p:nvSpPr>
            <p:cNvPr id="36" name="Freeform 6"/>
            <p:cNvSpPr>
              <a:spLocks/>
            </p:cNvSpPr>
            <p:nvPr/>
          </p:nvSpPr>
          <p:spPr bwMode="auto">
            <a:xfrm>
              <a:off x="3911600" y="3297238"/>
              <a:ext cx="46038" cy="50800"/>
            </a:xfrm>
            <a:custGeom>
              <a:avLst/>
              <a:gdLst>
                <a:gd name="T0" fmla="*/ 9 w 29"/>
                <a:gd name="T1" fmla="*/ 32 h 32"/>
                <a:gd name="T2" fmla="*/ 20 w 29"/>
                <a:gd name="T3" fmla="*/ 32 h 32"/>
                <a:gd name="T4" fmla="*/ 20 w 29"/>
                <a:gd name="T5" fmla="*/ 11 h 32"/>
                <a:gd name="T6" fmla="*/ 29 w 29"/>
                <a:gd name="T7" fmla="*/ 11 h 32"/>
                <a:gd name="T8" fmla="*/ 29 w 29"/>
                <a:gd name="T9" fmla="*/ 0 h 32"/>
                <a:gd name="T10" fmla="*/ 0 w 29"/>
                <a:gd name="T11" fmla="*/ 0 h 32"/>
                <a:gd name="T12" fmla="*/ 0 w 29"/>
                <a:gd name="T13" fmla="*/ 11 h 32"/>
                <a:gd name="T14" fmla="*/ 9 w 29"/>
                <a:gd name="T15" fmla="*/ 11 h 32"/>
                <a:gd name="T16" fmla="*/ 9 w 29"/>
                <a:gd name="T17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32">
                  <a:moveTo>
                    <a:pt x="9" y="32"/>
                  </a:moveTo>
                  <a:lnTo>
                    <a:pt x="20" y="32"/>
                  </a:lnTo>
                  <a:lnTo>
                    <a:pt x="20" y="11"/>
                  </a:lnTo>
                  <a:lnTo>
                    <a:pt x="29" y="11"/>
                  </a:lnTo>
                  <a:lnTo>
                    <a:pt x="29" y="0"/>
                  </a:lnTo>
                  <a:lnTo>
                    <a:pt x="0" y="0"/>
                  </a:lnTo>
                  <a:lnTo>
                    <a:pt x="0" y="11"/>
                  </a:lnTo>
                  <a:lnTo>
                    <a:pt x="9" y="11"/>
                  </a:lnTo>
                  <a:lnTo>
                    <a:pt x="9" y="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>
                <a:solidFill>
                  <a:srgbClr val="A5A5A5"/>
                </a:solidFill>
                <a:latin typeface="Calibri"/>
              </a:endParaRPr>
            </a:p>
          </p:txBody>
        </p:sp>
        <p:sp>
          <p:nvSpPr>
            <p:cNvPr id="37" name="Freeform 7"/>
            <p:cNvSpPr>
              <a:spLocks/>
            </p:cNvSpPr>
            <p:nvPr/>
          </p:nvSpPr>
          <p:spPr bwMode="auto">
            <a:xfrm>
              <a:off x="3965575" y="3297238"/>
              <a:ext cx="57150" cy="50800"/>
            </a:xfrm>
            <a:custGeom>
              <a:avLst/>
              <a:gdLst>
                <a:gd name="T0" fmla="*/ 11 w 36"/>
                <a:gd name="T1" fmla="*/ 16 h 32"/>
                <a:gd name="T2" fmla="*/ 18 w 36"/>
                <a:gd name="T3" fmla="*/ 27 h 32"/>
                <a:gd name="T4" fmla="*/ 18 w 36"/>
                <a:gd name="T5" fmla="*/ 27 h 32"/>
                <a:gd name="T6" fmla="*/ 25 w 36"/>
                <a:gd name="T7" fmla="*/ 16 h 32"/>
                <a:gd name="T8" fmla="*/ 25 w 36"/>
                <a:gd name="T9" fmla="*/ 32 h 32"/>
                <a:gd name="T10" fmla="*/ 36 w 36"/>
                <a:gd name="T11" fmla="*/ 32 h 32"/>
                <a:gd name="T12" fmla="*/ 36 w 36"/>
                <a:gd name="T13" fmla="*/ 0 h 32"/>
                <a:gd name="T14" fmla="*/ 24 w 36"/>
                <a:gd name="T15" fmla="*/ 0 h 32"/>
                <a:gd name="T16" fmla="*/ 18 w 36"/>
                <a:gd name="T17" fmla="*/ 11 h 32"/>
                <a:gd name="T18" fmla="*/ 11 w 36"/>
                <a:gd name="T19" fmla="*/ 0 h 32"/>
                <a:gd name="T20" fmla="*/ 0 w 36"/>
                <a:gd name="T21" fmla="*/ 0 h 32"/>
                <a:gd name="T22" fmla="*/ 0 w 36"/>
                <a:gd name="T23" fmla="*/ 32 h 32"/>
                <a:gd name="T24" fmla="*/ 11 w 36"/>
                <a:gd name="T25" fmla="*/ 32 h 32"/>
                <a:gd name="T26" fmla="*/ 11 w 36"/>
                <a:gd name="T27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6" h="32">
                  <a:moveTo>
                    <a:pt x="11" y="16"/>
                  </a:moveTo>
                  <a:lnTo>
                    <a:pt x="18" y="27"/>
                  </a:lnTo>
                  <a:lnTo>
                    <a:pt x="18" y="27"/>
                  </a:lnTo>
                  <a:lnTo>
                    <a:pt x="25" y="16"/>
                  </a:lnTo>
                  <a:lnTo>
                    <a:pt x="25" y="32"/>
                  </a:lnTo>
                  <a:lnTo>
                    <a:pt x="36" y="32"/>
                  </a:lnTo>
                  <a:lnTo>
                    <a:pt x="36" y="0"/>
                  </a:lnTo>
                  <a:lnTo>
                    <a:pt x="24" y="0"/>
                  </a:lnTo>
                  <a:lnTo>
                    <a:pt x="18" y="11"/>
                  </a:lnTo>
                  <a:lnTo>
                    <a:pt x="11" y="0"/>
                  </a:lnTo>
                  <a:lnTo>
                    <a:pt x="0" y="0"/>
                  </a:lnTo>
                  <a:lnTo>
                    <a:pt x="0" y="32"/>
                  </a:lnTo>
                  <a:lnTo>
                    <a:pt x="11" y="32"/>
                  </a:lnTo>
                  <a:lnTo>
                    <a:pt x="11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>
                <a:solidFill>
                  <a:srgbClr val="A5A5A5"/>
                </a:solidFill>
                <a:latin typeface="Calibri"/>
              </a:endParaRPr>
            </a:p>
          </p:txBody>
        </p:sp>
        <p:sp>
          <p:nvSpPr>
            <p:cNvPr id="38" name="Freeform 8"/>
            <p:cNvSpPr>
              <a:spLocks/>
            </p:cNvSpPr>
            <p:nvPr/>
          </p:nvSpPr>
          <p:spPr bwMode="auto">
            <a:xfrm>
              <a:off x="4030663" y="3297238"/>
              <a:ext cx="39688" cy="50800"/>
            </a:xfrm>
            <a:custGeom>
              <a:avLst/>
              <a:gdLst>
                <a:gd name="T0" fmla="*/ 25 w 25"/>
                <a:gd name="T1" fmla="*/ 21 h 32"/>
                <a:gd name="T2" fmla="*/ 11 w 25"/>
                <a:gd name="T3" fmla="*/ 21 h 32"/>
                <a:gd name="T4" fmla="*/ 11 w 25"/>
                <a:gd name="T5" fmla="*/ 0 h 32"/>
                <a:gd name="T6" fmla="*/ 0 w 25"/>
                <a:gd name="T7" fmla="*/ 0 h 32"/>
                <a:gd name="T8" fmla="*/ 0 w 25"/>
                <a:gd name="T9" fmla="*/ 32 h 32"/>
                <a:gd name="T10" fmla="*/ 25 w 25"/>
                <a:gd name="T11" fmla="*/ 32 h 32"/>
                <a:gd name="T12" fmla="*/ 25 w 25"/>
                <a:gd name="T13" fmla="*/ 2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32">
                  <a:moveTo>
                    <a:pt x="25" y="21"/>
                  </a:moveTo>
                  <a:lnTo>
                    <a:pt x="11" y="21"/>
                  </a:lnTo>
                  <a:lnTo>
                    <a:pt x="11" y="0"/>
                  </a:lnTo>
                  <a:lnTo>
                    <a:pt x="0" y="0"/>
                  </a:lnTo>
                  <a:lnTo>
                    <a:pt x="0" y="32"/>
                  </a:lnTo>
                  <a:lnTo>
                    <a:pt x="25" y="32"/>
                  </a:lnTo>
                  <a:lnTo>
                    <a:pt x="25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>
                <a:solidFill>
                  <a:srgbClr val="A5A5A5"/>
                </a:solidFill>
                <a:latin typeface="Calibri"/>
              </a:endParaRPr>
            </a:p>
          </p:txBody>
        </p:sp>
        <p:sp>
          <p:nvSpPr>
            <p:cNvPr id="39" name="Freeform 9"/>
            <p:cNvSpPr>
              <a:spLocks noEditPoints="1"/>
            </p:cNvSpPr>
            <p:nvPr/>
          </p:nvSpPr>
          <p:spPr bwMode="auto">
            <a:xfrm>
              <a:off x="3830638" y="3368676"/>
              <a:ext cx="265113" cy="298450"/>
            </a:xfrm>
            <a:custGeom>
              <a:avLst/>
              <a:gdLst>
                <a:gd name="T0" fmla="*/ 0 w 167"/>
                <a:gd name="T1" fmla="*/ 0 h 188"/>
                <a:gd name="T2" fmla="*/ 15 w 167"/>
                <a:gd name="T3" fmla="*/ 169 h 188"/>
                <a:gd name="T4" fmla="*/ 84 w 167"/>
                <a:gd name="T5" fmla="*/ 188 h 188"/>
                <a:gd name="T6" fmla="*/ 152 w 167"/>
                <a:gd name="T7" fmla="*/ 169 h 188"/>
                <a:gd name="T8" fmla="*/ 167 w 167"/>
                <a:gd name="T9" fmla="*/ 0 h 188"/>
                <a:gd name="T10" fmla="*/ 0 w 167"/>
                <a:gd name="T11" fmla="*/ 0 h 188"/>
                <a:gd name="T12" fmla="*/ 134 w 167"/>
                <a:gd name="T13" fmla="*/ 56 h 188"/>
                <a:gd name="T14" fmla="*/ 84 w 167"/>
                <a:gd name="T15" fmla="*/ 56 h 188"/>
                <a:gd name="T16" fmla="*/ 54 w 167"/>
                <a:gd name="T17" fmla="*/ 56 h 188"/>
                <a:gd name="T18" fmla="*/ 56 w 167"/>
                <a:gd name="T19" fmla="*/ 78 h 188"/>
                <a:gd name="T20" fmla="*/ 84 w 167"/>
                <a:gd name="T21" fmla="*/ 78 h 188"/>
                <a:gd name="T22" fmla="*/ 132 w 167"/>
                <a:gd name="T23" fmla="*/ 78 h 188"/>
                <a:gd name="T24" fmla="*/ 126 w 167"/>
                <a:gd name="T25" fmla="*/ 141 h 188"/>
                <a:gd name="T26" fmla="*/ 84 w 167"/>
                <a:gd name="T27" fmla="*/ 153 h 188"/>
                <a:gd name="T28" fmla="*/ 84 w 167"/>
                <a:gd name="T29" fmla="*/ 153 h 188"/>
                <a:gd name="T30" fmla="*/ 41 w 167"/>
                <a:gd name="T31" fmla="*/ 141 h 188"/>
                <a:gd name="T32" fmla="*/ 37 w 167"/>
                <a:gd name="T33" fmla="*/ 107 h 188"/>
                <a:gd name="T34" fmla="*/ 59 w 167"/>
                <a:gd name="T35" fmla="*/ 107 h 188"/>
                <a:gd name="T36" fmla="*/ 60 w 167"/>
                <a:gd name="T37" fmla="*/ 125 h 188"/>
                <a:gd name="T38" fmla="*/ 84 w 167"/>
                <a:gd name="T39" fmla="*/ 131 h 188"/>
                <a:gd name="T40" fmla="*/ 84 w 167"/>
                <a:gd name="T41" fmla="*/ 131 h 188"/>
                <a:gd name="T42" fmla="*/ 84 w 167"/>
                <a:gd name="T43" fmla="*/ 131 h 188"/>
                <a:gd name="T44" fmla="*/ 107 w 167"/>
                <a:gd name="T45" fmla="*/ 125 h 188"/>
                <a:gd name="T46" fmla="*/ 109 w 167"/>
                <a:gd name="T47" fmla="*/ 98 h 188"/>
                <a:gd name="T48" fmla="*/ 84 w 167"/>
                <a:gd name="T49" fmla="*/ 98 h 188"/>
                <a:gd name="T50" fmla="*/ 84 w 167"/>
                <a:gd name="T51" fmla="*/ 98 h 188"/>
                <a:gd name="T52" fmla="*/ 37 w 167"/>
                <a:gd name="T53" fmla="*/ 98 h 188"/>
                <a:gd name="T54" fmla="*/ 31 w 167"/>
                <a:gd name="T55" fmla="*/ 35 h 188"/>
                <a:gd name="T56" fmla="*/ 84 w 167"/>
                <a:gd name="T57" fmla="*/ 35 h 188"/>
                <a:gd name="T58" fmla="*/ 136 w 167"/>
                <a:gd name="T59" fmla="*/ 35 h 188"/>
                <a:gd name="T60" fmla="*/ 134 w 167"/>
                <a:gd name="T61" fmla="*/ 56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67" h="188">
                  <a:moveTo>
                    <a:pt x="0" y="0"/>
                  </a:moveTo>
                  <a:lnTo>
                    <a:pt x="15" y="169"/>
                  </a:lnTo>
                  <a:lnTo>
                    <a:pt x="84" y="188"/>
                  </a:lnTo>
                  <a:lnTo>
                    <a:pt x="152" y="169"/>
                  </a:lnTo>
                  <a:lnTo>
                    <a:pt x="167" y="0"/>
                  </a:lnTo>
                  <a:lnTo>
                    <a:pt x="0" y="0"/>
                  </a:lnTo>
                  <a:close/>
                  <a:moveTo>
                    <a:pt x="134" y="56"/>
                  </a:moveTo>
                  <a:lnTo>
                    <a:pt x="84" y="56"/>
                  </a:lnTo>
                  <a:lnTo>
                    <a:pt x="54" y="56"/>
                  </a:lnTo>
                  <a:lnTo>
                    <a:pt x="56" y="78"/>
                  </a:lnTo>
                  <a:lnTo>
                    <a:pt x="84" y="78"/>
                  </a:lnTo>
                  <a:lnTo>
                    <a:pt x="132" y="78"/>
                  </a:lnTo>
                  <a:lnTo>
                    <a:pt x="126" y="141"/>
                  </a:lnTo>
                  <a:lnTo>
                    <a:pt x="84" y="153"/>
                  </a:lnTo>
                  <a:lnTo>
                    <a:pt x="84" y="153"/>
                  </a:lnTo>
                  <a:lnTo>
                    <a:pt x="41" y="141"/>
                  </a:lnTo>
                  <a:lnTo>
                    <a:pt x="37" y="107"/>
                  </a:lnTo>
                  <a:lnTo>
                    <a:pt x="59" y="107"/>
                  </a:lnTo>
                  <a:lnTo>
                    <a:pt x="60" y="125"/>
                  </a:lnTo>
                  <a:lnTo>
                    <a:pt x="84" y="131"/>
                  </a:lnTo>
                  <a:lnTo>
                    <a:pt x="84" y="131"/>
                  </a:lnTo>
                  <a:lnTo>
                    <a:pt x="84" y="131"/>
                  </a:lnTo>
                  <a:lnTo>
                    <a:pt x="107" y="125"/>
                  </a:lnTo>
                  <a:lnTo>
                    <a:pt x="109" y="98"/>
                  </a:lnTo>
                  <a:lnTo>
                    <a:pt x="84" y="98"/>
                  </a:lnTo>
                  <a:lnTo>
                    <a:pt x="84" y="98"/>
                  </a:lnTo>
                  <a:lnTo>
                    <a:pt x="37" y="98"/>
                  </a:lnTo>
                  <a:lnTo>
                    <a:pt x="31" y="35"/>
                  </a:lnTo>
                  <a:lnTo>
                    <a:pt x="84" y="35"/>
                  </a:lnTo>
                  <a:lnTo>
                    <a:pt x="136" y="35"/>
                  </a:lnTo>
                  <a:lnTo>
                    <a:pt x="134" y="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>
                <a:solidFill>
                  <a:srgbClr val="A5A5A5"/>
                </a:solidFill>
                <a:latin typeface="Calibri"/>
              </a:endParaRPr>
            </a:p>
          </p:txBody>
        </p:sp>
      </p:grpSp>
      <p:sp>
        <p:nvSpPr>
          <p:cNvPr id="34" name="Content Placeholder 19"/>
          <p:cNvSpPr txBox="1">
            <a:spLocks/>
          </p:cNvSpPr>
          <p:nvPr/>
        </p:nvSpPr>
        <p:spPr>
          <a:xfrm>
            <a:off x="2398831" y="4016828"/>
            <a:ext cx="1305677" cy="293822"/>
          </a:xfrm>
          <a:prstGeom prst="rect">
            <a:avLst/>
          </a:prstGeom>
        </p:spPr>
        <p:txBody>
          <a:bodyPr vert="horz" lIns="68580" tIns="34290" rIns="68580" bIns="3429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685800">
              <a:lnSpc>
                <a:spcPct val="150000"/>
              </a:lnSpc>
              <a:spcBef>
                <a:spcPts val="0"/>
              </a:spcBef>
              <a:buNone/>
              <a:defRPr/>
            </a:pPr>
            <a:r>
              <a:rPr lang="id-ID" sz="1050" b="1" dirty="0">
                <a:solidFill>
                  <a:srgbClr val="A5A5A5"/>
                </a:solidFill>
                <a:latin typeface="Calibri"/>
              </a:rPr>
              <a:t>Master of HTML5</a:t>
            </a:r>
          </a:p>
        </p:txBody>
      </p:sp>
      <p:sp>
        <p:nvSpPr>
          <p:cNvPr id="42" name="Content Placeholder 19"/>
          <p:cNvSpPr txBox="1">
            <a:spLocks/>
          </p:cNvSpPr>
          <p:nvPr/>
        </p:nvSpPr>
        <p:spPr>
          <a:xfrm>
            <a:off x="2398831" y="2241847"/>
            <a:ext cx="1515944" cy="293822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685800">
              <a:lnSpc>
                <a:spcPct val="150000"/>
              </a:lnSpc>
              <a:spcBef>
                <a:spcPts val="0"/>
              </a:spcBef>
              <a:buNone/>
              <a:defRPr/>
            </a:pPr>
            <a:r>
              <a:rPr lang="id-ID" sz="1050" b="1" dirty="0">
                <a:solidFill>
                  <a:srgbClr val="A5A5A5"/>
                </a:solidFill>
                <a:latin typeface="Calibri"/>
              </a:rPr>
              <a:t>Most Friendly Manager</a:t>
            </a:r>
          </a:p>
        </p:txBody>
      </p:sp>
      <p:grpSp>
        <p:nvGrpSpPr>
          <p:cNvPr id="62" name="Group 61"/>
          <p:cNvGrpSpPr/>
          <p:nvPr/>
        </p:nvGrpSpPr>
        <p:grpSpPr>
          <a:xfrm>
            <a:off x="2182416" y="2275648"/>
            <a:ext cx="224731" cy="226219"/>
            <a:chOff x="8863013" y="1625601"/>
            <a:chExt cx="239713" cy="241300"/>
          </a:xfrm>
          <a:solidFill>
            <a:schemeClr val="tx2"/>
          </a:solidFill>
        </p:grpSpPr>
        <p:sp>
          <p:nvSpPr>
            <p:cNvPr id="63" name="Freeform 83"/>
            <p:cNvSpPr>
              <a:spLocks noEditPoints="1"/>
            </p:cNvSpPr>
            <p:nvPr/>
          </p:nvSpPr>
          <p:spPr bwMode="auto">
            <a:xfrm>
              <a:off x="8863013" y="1625601"/>
              <a:ext cx="239713" cy="241300"/>
            </a:xfrm>
            <a:custGeom>
              <a:avLst/>
              <a:gdLst>
                <a:gd name="T0" fmla="*/ 32 w 64"/>
                <a:gd name="T1" fmla="*/ 0 h 64"/>
                <a:gd name="T2" fmla="*/ 0 w 64"/>
                <a:gd name="T3" fmla="*/ 32 h 64"/>
                <a:gd name="T4" fmla="*/ 32 w 64"/>
                <a:gd name="T5" fmla="*/ 64 h 64"/>
                <a:gd name="T6" fmla="*/ 64 w 64"/>
                <a:gd name="T7" fmla="*/ 32 h 64"/>
                <a:gd name="T8" fmla="*/ 32 w 64"/>
                <a:gd name="T9" fmla="*/ 0 h 64"/>
                <a:gd name="T10" fmla="*/ 32 w 64"/>
                <a:gd name="T11" fmla="*/ 60 h 64"/>
                <a:gd name="T12" fmla="*/ 4 w 64"/>
                <a:gd name="T13" fmla="*/ 32 h 64"/>
                <a:gd name="T14" fmla="*/ 32 w 64"/>
                <a:gd name="T15" fmla="*/ 4 h 64"/>
                <a:gd name="T16" fmla="*/ 60 w 64"/>
                <a:gd name="T17" fmla="*/ 32 h 64"/>
                <a:gd name="T18" fmla="*/ 32 w 64"/>
                <a:gd name="T19" fmla="*/ 6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4" h="64">
                  <a:moveTo>
                    <a:pt x="32" y="0"/>
                  </a:moveTo>
                  <a:cubicBezTo>
                    <a:pt x="14" y="0"/>
                    <a:pt x="0" y="14"/>
                    <a:pt x="0" y="32"/>
                  </a:cubicBezTo>
                  <a:cubicBezTo>
                    <a:pt x="0" y="50"/>
                    <a:pt x="14" y="64"/>
                    <a:pt x="32" y="64"/>
                  </a:cubicBezTo>
                  <a:cubicBezTo>
                    <a:pt x="50" y="64"/>
                    <a:pt x="64" y="50"/>
                    <a:pt x="64" y="32"/>
                  </a:cubicBezTo>
                  <a:cubicBezTo>
                    <a:pt x="64" y="14"/>
                    <a:pt x="50" y="0"/>
                    <a:pt x="32" y="0"/>
                  </a:cubicBezTo>
                  <a:close/>
                  <a:moveTo>
                    <a:pt x="32" y="60"/>
                  </a:moveTo>
                  <a:cubicBezTo>
                    <a:pt x="17" y="60"/>
                    <a:pt x="4" y="47"/>
                    <a:pt x="4" y="32"/>
                  </a:cubicBezTo>
                  <a:cubicBezTo>
                    <a:pt x="4" y="17"/>
                    <a:pt x="17" y="4"/>
                    <a:pt x="32" y="4"/>
                  </a:cubicBezTo>
                  <a:cubicBezTo>
                    <a:pt x="47" y="4"/>
                    <a:pt x="60" y="17"/>
                    <a:pt x="60" y="32"/>
                  </a:cubicBezTo>
                  <a:cubicBezTo>
                    <a:pt x="60" y="47"/>
                    <a:pt x="47" y="60"/>
                    <a:pt x="32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64" name="Oval 84"/>
            <p:cNvSpPr>
              <a:spLocks noChangeArrowheads="1"/>
            </p:cNvSpPr>
            <p:nvPr/>
          </p:nvSpPr>
          <p:spPr bwMode="auto">
            <a:xfrm>
              <a:off x="8937626" y="1685926"/>
              <a:ext cx="30163" cy="460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65" name="Oval 85"/>
            <p:cNvSpPr>
              <a:spLocks noChangeArrowheads="1"/>
            </p:cNvSpPr>
            <p:nvPr/>
          </p:nvSpPr>
          <p:spPr bwMode="auto">
            <a:xfrm>
              <a:off x="8997951" y="1685926"/>
              <a:ext cx="30163" cy="460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66" name="Freeform 86"/>
            <p:cNvSpPr>
              <a:spLocks/>
            </p:cNvSpPr>
            <p:nvPr/>
          </p:nvSpPr>
          <p:spPr bwMode="auto">
            <a:xfrm>
              <a:off x="8910638" y="1762126"/>
              <a:ext cx="142875" cy="60325"/>
            </a:xfrm>
            <a:custGeom>
              <a:avLst/>
              <a:gdLst>
                <a:gd name="T0" fmla="*/ 2 w 38"/>
                <a:gd name="T1" fmla="*/ 6 h 16"/>
                <a:gd name="T2" fmla="*/ 19 w 38"/>
                <a:gd name="T3" fmla="*/ 16 h 16"/>
                <a:gd name="T4" fmla="*/ 36 w 38"/>
                <a:gd name="T5" fmla="*/ 6 h 16"/>
                <a:gd name="T6" fmla="*/ 38 w 38"/>
                <a:gd name="T7" fmla="*/ 0 h 16"/>
                <a:gd name="T8" fmla="*/ 0 w 38"/>
                <a:gd name="T9" fmla="*/ 0 h 16"/>
                <a:gd name="T10" fmla="*/ 2 w 38"/>
                <a:gd name="T11" fmla="*/ 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16">
                  <a:moveTo>
                    <a:pt x="2" y="6"/>
                  </a:moveTo>
                  <a:cubicBezTo>
                    <a:pt x="6" y="12"/>
                    <a:pt x="12" y="16"/>
                    <a:pt x="19" y="16"/>
                  </a:cubicBezTo>
                  <a:cubicBezTo>
                    <a:pt x="26" y="16"/>
                    <a:pt x="32" y="12"/>
                    <a:pt x="36" y="6"/>
                  </a:cubicBezTo>
                  <a:cubicBezTo>
                    <a:pt x="37" y="4"/>
                    <a:pt x="38" y="2"/>
                    <a:pt x="3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1" y="4"/>
                    <a:pt x="2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>
                <a:solidFill>
                  <a:prstClr val="black"/>
                </a:solidFill>
                <a:latin typeface="Calibri"/>
              </a:endParaRPr>
            </a:p>
          </p:txBody>
        </p:sp>
      </p:grpSp>
      <p:sp>
        <p:nvSpPr>
          <p:cNvPr id="68" name="Freeform 67"/>
          <p:cNvSpPr>
            <a:spLocks noEditPoints="1"/>
          </p:cNvSpPr>
          <p:nvPr/>
        </p:nvSpPr>
        <p:spPr bwMode="auto">
          <a:xfrm>
            <a:off x="6313885" y="2264932"/>
            <a:ext cx="247650" cy="247650"/>
          </a:xfrm>
          <a:custGeom>
            <a:avLst/>
            <a:gdLst>
              <a:gd name="T0" fmla="*/ 99 w 197"/>
              <a:gd name="T1" fmla="*/ 0 h 197"/>
              <a:gd name="T2" fmla="*/ 0 w 197"/>
              <a:gd name="T3" fmla="*/ 98 h 197"/>
              <a:gd name="T4" fmla="*/ 99 w 197"/>
              <a:gd name="T5" fmla="*/ 197 h 197"/>
              <a:gd name="T6" fmla="*/ 197 w 197"/>
              <a:gd name="T7" fmla="*/ 98 h 197"/>
              <a:gd name="T8" fmla="*/ 99 w 197"/>
              <a:gd name="T9" fmla="*/ 0 h 197"/>
              <a:gd name="T10" fmla="*/ 125 w 197"/>
              <a:gd name="T11" fmla="*/ 98 h 197"/>
              <a:gd name="T12" fmla="*/ 108 w 197"/>
              <a:gd name="T13" fmla="*/ 98 h 197"/>
              <a:gd name="T14" fmla="*/ 108 w 197"/>
              <a:gd name="T15" fmla="*/ 159 h 197"/>
              <a:gd name="T16" fmla="*/ 82 w 197"/>
              <a:gd name="T17" fmla="*/ 159 h 197"/>
              <a:gd name="T18" fmla="*/ 82 w 197"/>
              <a:gd name="T19" fmla="*/ 98 h 197"/>
              <a:gd name="T20" fmla="*/ 70 w 197"/>
              <a:gd name="T21" fmla="*/ 98 h 197"/>
              <a:gd name="T22" fmla="*/ 70 w 197"/>
              <a:gd name="T23" fmla="*/ 77 h 197"/>
              <a:gd name="T24" fmla="*/ 82 w 197"/>
              <a:gd name="T25" fmla="*/ 77 h 197"/>
              <a:gd name="T26" fmla="*/ 82 w 197"/>
              <a:gd name="T27" fmla="*/ 63 h 197"/>
              <a:gd name="T28" fmla="*/ 108 w 197"/>
              <a:gd name="T29" fmla="*/ 37 h 197"/>
              <a:gd name="T30" fmla="*/ 127 w 197"/>
              <a:gd name="T31" fmla="*/ 37 h 197"/>
              <a:gd name="T32" fmla="*/ 127 w 197"/>
              <a:gd name="T33" fmla="*/ 58 h 197"/>
              <a:gd name="T34" fmla="*/ 113 w 197"/>
              <a:gd name="T35" fmla="*/ 58 h 197"/>
              <a:gd name="T36" fmla="*/ 108 w 197"/>
              <a:gd name="T37" fmla="*/ 64 h 197"/>
              <a:gd name="T38" fmla="*/ 108 w 197"/>
              <a:gd name="T39" fmla="*/ 77 h 197"/>
              <a:gd name="T40" fmla="*/ 127 w 197"/>
              <a:gd name="T41" fmla="*/ 77 h 197"/>
              <a:gd name="T42" fmla="*/ 125 w 197"/>
              <a:gd name="T43" fmla="*/ 98 h 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97" h="197">
                <a:moveTo>
                  <a:pt x="99" y="0"/>
                </a:moveTo>
                <a:cubicBezTo>
                  <a:pt x="44" y="0"/>
                  <a:pt x="0" y="44"/>
                  <a:pt x="0" y="98"/>
                </a:cubicBezTo>
                <a:cubicBezTo>
                  <a:pt x="0" y="153"/>
                  <a:pt x="44" y="197"/>
                  <a:pt x="99" y="197"/>
                </a:cubicBezTo>
                <a:cubicBezTo>
                  <a:pt x="153" y="197"/>
                  <a:pt x="197" y="153"/>
                  <a:pt x="197" y="98"/>
                </a:cubicBezTo>
                <a:cubicBezTo>
                  <a:pt x="197" y="44"/>
                  <a:pt x="153" y="0"/>
                  <a:pt x="99" y="0"/>
                </a:cubicBezTo>
                <a:close/>
                <a:moveTo>
                  <a:pt x="125" y="98"/>
                </a:moveTo>
                <a:cubicBezTo>
                  <a:pt x="108" y="98"/>
                  <a:pt x="108" y="98"/>
                  <a:pt x="108" y="98"/>
                </a:cubicBezTo>
                <a:cubicBezTo>
                  <a:pt x="108" y="125"/>
                  <a:pt x="108" y="159"/>
                  <a:pt x="108" y="159"/>
                </a:cubicBezTo>
                <a:cubicBezTo>
                  <a:pt x="82" y="159"/>
                  <a:pt x="82" y="159"/>
                  <a:pt x="82" y="159"/>
                </a:cubicBezTo>
                <a:cubicBezTo>
                  <a:pt x="82" y="159"/>
                  <a:pt x="82" y="126"/>
                  <a:pt x="82" y="98"/>
                </a:cubicBezTo>
                <a:cubicBezTo>
                  <a:pt x="70" y="98"/>
                  <a:pt x="70" y="98"/>
                  <a:pt x="70" y="98"/>
                </a:cubicBezTo>
                <a:cubicBezTo>
                  <a:pt x="70" y="77"/>
                  <a:pt x="70" y="77"/>
                  <a:pt x="70" y="77"/>
                </a:cubicBezTo>
                <a:cubicBezTo>
                  <a:pt x="82" y="77"/>
                  <a:pt x="82" y="77"/>
                  <a:pt x="82" y="77"/>
                </a:cubicBezTo>
                <a:cubicBezTo>
                  <a:pt x="82" y="63"/>
                  <a:pt x="82" y="63"/>
                  <a:pt x="82" y="63"/>
                </a:cubicBezTo>
                <a:cubicBezTo>
                  <a:pt x="82" y="53"/>
                  <a:pt x="87" y="37"/>
                  <a:pt x="108" y="37"/>
                </a:cubicBezTo>
                <a:cubicBezTo>
                  <a:pt x="127" y="37"/>
                  <a:pt x="127" y="37"/>
                  <a:pt x="127" y="37"/>
                </a:cubicBezTo>
                <a:cubicBezTo>
                  <a:pt x="127" y="58"/>
                  <a:pt x="127" y="58"/>
                  <a:pt x="127" y="58"/>
                </a:cubicBezTo>
                <a:cubicBezTo>
                  <a:pt x="127" y="58"/>
                  <a:pt x="115" y="58"/>
                  <a:pt x="113" y="58"/>
                </a:cubicBezTo>
                <a:cubicBezTo>
                  <a:pt x="111" y="58"/>
                  <a:pt x="108" y="59"/>
                  <a:pt x="108" y="64"/>
                </a:cubicBezTo>
                <a:cubicBezTo>
                  <a:pt x="108" y="77"/>
                  <a:pt x="108" y="77"/>
                  <a:pt x="108" y="77"/>
                </a:cubicBezTo>
                <a:cubicBezTo>
                  <a:pt x="127" y="77"/>
                  <a:pt x="127" y="77"/>
                  <a:pt x="127" y="77"/>
                </a:cubicBezTo>
                <a:lnTo>
                  <a:pt x="125" y="98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id-ID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9" name="Content Placeholder 19"/>
          <p:cNvSpPr txBox="1">
            <a:spLocks/>
          </p:cNvSpPr>
          <p:nvPr/>
        </p:nvSpPr>
        <p:spPr>
          <a:xfrm>
            <a:off x="6613644" y="4016828"/>
            <a:ext cx="1305677" cy="293822"/>
          </a:xfrm>
          <a:prstGeom prst="rect">
            <a:avLst/>
          </a:prstGeom>
        </p:spPr>
        <p:txBody>
          <a:bodyPr vert="horz" lIns="68580" tIns="34290" rIns="68580" bIns="3429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685800">
              <a:lnSpc>
                <a:spcPct val="150000"/>
              </a:lnSpc>
              <a:spcBef>
                <a:spcPts val="0"/>
              </a:spcBef>
              <a:buNone/>
              <a:defRPr/>
            </a:pPr>
            <a:r>
              <a:rPr lang="id-ID" sz="1050" b="1" dirty="0">
                <a:solidFill>
                  <a:srgbClr val="A5A5A5"/>
                </a:solidFill>
                <a:latin typeface="Calibri"/>
              </a:rPr>
              <a:t>Best Illustrator</a:t>
            </a:r>
          </a:p>
        </p:txBody>
      </p:sp>
      <p:sp>
        <p:nvSpPr>
          <p:cNvPr id="70" name="Content Placeholder 19"/>
          <p:cNvSpPr txBox="1">
            <a:spLocks/>
          </p:cNvSpPr>
          <p:nvPr/>
        </p:nvSpPr>
        <p:spPr>
          <a:xfrm>
            <a:off x="6613644" y="2241847"/>
            <a:ext cx="1515944" cy="293822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685800">
              <a:lnSpc>
                <a:spcPct val="150000"/>
              </a:lnSpc>
              <a:spcBef>
                <a:spcPts val="0"/>
              </a:spcBef>
              <a:buNone/>
              <a:defRPr/>
            </a:pPr>
            <a:r>
              <a:rPr lang="id-ID" sz="1050" b="1" dirty="0">
                <a:solidFill>
                  <a:srgbClr val="A5A5A5"/>
                </a:solidFill>
                <a:latin typeface="Calibri"/>
              </a:rPr>
              <a:t>Facebooker</a:t>
            </a:r>
          </a:p>
        </p:txBody>
      </p:sp>
      <p:grpSp>
        <p:nvGrpSpPr>
          <p:cNvPr id="71" name="Group 70"/>
          <p:cNvGrpSpPr/>
          <p:nvPr/>
        </p:nvGrpSpPr>
        <p:grpSpPr>
          <a:xfrm>
            <a:off x="6348689" y="4042221"/>
            <a:ext cx="255119" cy="255119"/>
            <a:chOff x="10064750" y="3017838"/>
            <a:chExt cx="830263" cy="830262"/>
          </a:xfrm>
          <a:solidFill>
            <a:schemeClr val="tx2"/>
          </a:solidFill>
        </p:grpSpPr>
        <p:sp>
          <p:nvSpPr>
            <p:cNvPr id="72" name="Freeform 5"/>
            <p:cNvSpPr>
              <a:spLocks/>
            </p:cNvSpPr>
            <p:nvPr/>
          </p:nvSpPr>
          <p:spPr bwMode="auto">
            <a:xfrm>
              <a:off x="10561638" y="3017838"/>
              <a:ext cx="333375" cy="330200"/>
            </a:xfrm>
            <a:custGeom>
              <a:avLst/>
              <a:gdLst>
                <a:gd name="T0" fmla="*/ 57 w 210"/>
                <a:gd name="T1" fmla="*/ 0 h 208"/>
                <a:gd name="T2" fmla="*/ 0 w 210"/>
                <a:gd name="T3" fmla="*/ 57 h 208"/>
                <a:gd name="T4" fmla="*/ 151 w 210"/>
                <a:gd name="T5" fmla="*/ 208 h 208"/>
                <a:gd name="T6" fmla="*/ 210 w 210"/>
                <a:gd name="T7" fmla="*/ 151 h 208"/>
                <a:gd name="T8" fmla="*/ 57 w 210"/>
                <a:gd name="T9" fmla="*/ 0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208">
                  <a:moveTo>
                    <a:pt x="57" y="0"/>
                  </a:moveTo>
                  <a:lnTo>
                    <a:pt x="0" y="57"/>
                  </a:lnTo>
                  <a:lnTo>
                    <a:pt x="151" y="208"/>
                  </a:lnTo>
                  <a:lnTo>
                    <a:pt x="210" y="151"/>
                  </a:lnTo>
                  <a:lnTo>
                    <a:pt x="5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73" name="Freeform 6"/>
            <p:cNvSpPr>
              <a:spLocks noEditPoints="1"/>
            </p:cNvSpPr>
            <p:nvPr/>
          </p:nvSpPr>
          <p:spPr bwMode="auto">
            <a:xfrm>
              <a:off x="10064750" y="3135313"/>
              <a:ext cx="709613" cy="712787"/>
            </a:xfrm>
            <a:custGeom>
              <a:avLst/>
              <a:gdLst>
                <a:gd name="T0" fmla="*/ 6 w 187"/>
                <a:gd name="T1" fmla="*/ 118 h 187"/>
                <a:gd name="T2" fmla="*/ 0 w 187"/>
                <a:gd name="T3" fmla="*/ 187 h 187"/>
                <a:gd name="T4" fmla="*/ 70 w 187"/>
                <a:gd name="T5" fmla="*/ 181 h 187"/>
                <a:gd name="T6" fmla="*/ 187 w 187"/>
                <a:gd name="T7" fmla="*/ 64 h 187"/>
                <a:gd name="T8" fmla="*/ 124 w 187"/>
                <a:gd name="T9" fmla="*/ 0 h 187"/>
                <a:gd name="T10" fmla="*/ 6 w 187"/>
                <a:gd name="T11" fmla="*/ 118 h 187"/>
                <a:gd name="T12" fmla="*/ 34 w 187"/>
                <a:gd name="T13" fmla="*/ 173 h 187"/>
                <a:gd name="T14" fmla="*/ 24 w 187"/>
                <a:gd name="T15" fmla="*/ 163 h 187"/>
                <a:gd name="T16" fmla="*/ 14 w 187"/>
                <a:gd name="T17" fmla="*/ 153 h 187"/>
                <a:gd name="T18" fmla="*/ 17 w 187"/>
                <a:gd name="T19" fmla="*/ 123 h 187"/>
                <a:gd name="T20" fmla="*/ 26 w 187"/>
                <a:gd name="T21" fmla="*/ 139 h 187"/>
                <a:gd name="T22" fmla="*/ 40 w 187"/>
                <a:gd name="T23" fmla="*/ 147 h 187"/>
                <a:gd name="T24" fmla="*/ 49 w 187"/>
                <a:gd name="T25" fmla="*/ 161 h 187"/>
                <a:gd name="T26" fmla="*/ 64 w 187"/>
                <a:gd name="T27" fmla="*/ 170 h 187"/>
                <a:gd name="T28" fmla="*/ 34 w 187"/>
                <a:gd name="T29" fmla="*/ 173 h 187"/>
                <a:gd name="T30" fmla="*/ 172 w 187"/>
                <a:gd name="T31" fmla="*/ 64 h 187"/>
                <a:gd name="T32" fmla="*/ 74 w 187"/>
                <a:gd name="T33" fmla="*/ 161 h 187"/>
                <a:gd name="T34" fmla="*/ 56 w 187"/>
                <a:gd name="T35" fmla="*/ 154 h 187"/>
                <a:gd name="T36" fmla="*/ 53 w 187"/>
                <a:gd name="T37" fmla="*/ 150 h 187"/>
                <a:gd name="T38" fmla="*/ 50 w 187"/>
                <a:gd name="T39" fmla="*/ 145 h 187"/>
                <a:gd name="T40" fmla="*/ 151 w 187"/>
                <a:gd name="T41" fmla="*/ 43 h 187"/>
                <a:gd name="T42" fmla="*/ 172 w 187"/>
                <a:gd name="T43" fmla="*/ 64 h 187"/>
                <a:gd name="T44" fmla="*/ 43 w 187"/>
                <a:gd name="T45" fmla="*/ 137 h 187"/>
                <a:gd name="T46" fmla="*/ 38 w 187"/>
                <a:gd name="T47" fmla="*/ 134 h 187"/>
                <a:gd name="T48" fmla="*/ 34 w 187"/>
                <a:gd name="T49" fmla="*/ 131 h 187"/>
                <a:gd name="T50" fmla="*/ 26 w 187"/>
                <a:gd name="T51" fmla="*/ 113 h 187"/>
                <a:gd name="T52" fmla="*/ 124 w 187"/>
                <a:gd name="T53" fmla="*/ 16 h 187"/>
                <a:gd name="T54" fmla="*/ 144 w 187"/>
                <a:gd name="T55" fmla="*/ 36 h 187"/>
                <a:gd name="T56" fmla="*/ 43 w 187"/>
                <a:gd name="T57" fmla="*/ 137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87" h="187">
                  <a:moveTo>
                    <a:pt x="6" y="118"/>
                  </a:moveTo>
                  <a:cubicBezTo>
                    <a:pt x="0" y="187"/>
                    <a:pt x="0" y="187"/>
                    <a:pt x="0" y="187"/>
                  </a:cubicBezTo>
                  <a:cubicBezTo>
                    <a:pt x="70" y="181"/>
                    <a:pt x="70" y="181"/>
                    <a:pt x="70" y="181"/>
                  </a:cubicBezTo>
                  <a:cubicBezTo>
                    <a:pt x="187" y="64"/>
                    <a:pt x="187" y="64"/>
                    <a:pt x="187" y="64"/>
                  </a:cubicBezTo>
                  <a:cubicBezTo>
                    <a:pt x="124" y="0"/>
                    <a:pt x="124" y="0"/>
                    <a:pt x="124" y="0"/>
                  </a:cubicBezTo>
                  <a:lnTo>
                    <a:pt x="6" y="118"/>
                  </a:lnTo>
                  <a:close/>
                  <a:moveTo>
                    <a:pt x="34" y="173"/>
                  </a:moveTo>
                  <a:cubicBezTo>
                    <a:pt x="24" y="163"/>
                    <a:pt x="24" y="163"/>
                    <a:pt x="24" y="163"/>
                  </a:cubicBezTo>
                  <a:cubicBezTo>
                    <a:pt x="14" y="153"/>
                    <a:pt x="14" y="153"/>
                    <a:pt x="14" y="153"/>
                  </a:cubicBezTo>
                  <a:cubicBezTo>
                    <a:pt x="17" y="123"/>
                    <a:pt x="17" y="123"/>
                    <a:pt x="17" y="123"/>
                  </a:cubicBezTo>
                  <a:cubicBezTo>
                    <a:pt x="18" y="129"/>
                    <a:pt x="22" y="134"/>
                    <a:pt x="26" y="139"/>
                  </a:cubicBezTo>
                  <a:cubicBezTo>
                    <a:pt x="30" y="143"/>
                    <a:pt x="35" y="146"/>
                    <a:pt x="40" y="147"/>
                  </a:cubicBezTo>
                  <a:cubicBezTo>
                    <a:pt x="42" y="152"/>
                    <a:pt x="44" y="157"/>
                    <a:pt x="49" y="161"/>
                  </a:cubicBezTo>
                  <a:cubicBezTo>
                    <a:pt x="53" y="166"/>
                    <a:pt x="58" y="169"/>
                    <a:pt x="64" y="170"/>
                  </a:cubicBezTo>
                  <a:lnTo>
                    <a:pt x="34" y="173"/>
                  </a:lnTo>
                  <a:close/>
                  <a:moveTo>
                    <a:pt x="172" y="64"/>
                  </a:moveTo>
                  <a:cubicBezTo>
                    <a:pt x="74" y="161"/>
                    <a:pt x="74" y="161"/>
                    <a:pt x="74" y="161"/>
                  </a:cubicBezTo>
                  <a:cubicBezTo>
                    <a:pt x="67" y="161"/>
                    <a:pt x="61" y="158"/>
                    <a:pt x="56" y="154"/>
                  </a:cubicBezTo>
                  <a:cubicBezTo>
                    <a:pt x="55" y="152"/>
                    <a:pt x="54" y="151"/>
                    <a:pt x="53" y="150"/>
                  </a:cubicBezTo>
                  <a:cubicBezTo>
                    <a:pt x="52" y="148"/>
                    <a:pt x="51" y="146"/>
                    <a:pt x="50" y="145"/>
                  </a:cubicBezTo>
                  <a:cubicBezTo>
                    <a:pt x="151" y="43"/>
                    <a:pt x="151" y="43"/>
                    <a:pt x="151" y="43"/>
                  </a:cubicBezTo>
                  <a:lnTo>
                    <a:pt x="172" y="64"/>
                  </a:lnTo>
                  <a:close/>
                  <a:moveTo>
                    <a:pt x="43" y="137"/>
                  </a:moveTo>
                  <a:cubicBezTo>
                    <a:pt x="41" y="136"/>
                    <a:pt x="39" y="135"/>
                    <a:pt x="38" y="134"/>
                  </a:cubicBezTo>
                  <a:cubicBezTo>
                    <a:pt x="36" y="133"/>
                    <a:pt x="35" y="132"/>
                    <a:pt x="34" y="131"/>
                  </a:cubicBezTo>
                  <a:cubicBezTo>
                    <a:pt x="29" y="126"/>
                    <a:pt x="26" y="120"/>
                    <a:pt x="26" y="113"/>
                  </a:cubicBezTo>
                  <a:cubicBezTo>
                    <a:pt x="124" y="16"/>
                    <a:pt x="124" y="16"/>
                    <a:pt x="124" y="16"/>
                  </a:cubicBezTo>
                  <a:cubicBezTo>
                    <a:pt x="144" y="36"/>
                    <a:pt x="144" y="36"/>
                    <a:pt x="144" y="36"/>
                  </a:cubicBezTo>
                  <a:lnTo>
                    <a:pt x="43" y="13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>
                <a:solidFill>
                  <a:prstClr val="black"/>
                </a:solidFill>
                <a:latin typeface="Calibri"/>
              </a:endParaRPr>
            </a:p>
          </p:txBody>
        </p:sp>
      </p:grpSp>
      <p:pic>
        <p:nvPicPr>
          <p:cNvPr id="7" name="图片占位符 6">
            <a:extLst>
              <a:ext uri="{FF2B5EF4-FFF2-40B4-BE49-F238E27FC236}">
                <a16:creationId xmlns:a16="http://schemas.microsoft.com/office/drawing/2014/main" xmlns="" id="{0D315090-0CF7-43C5-BA11-63A5C8595C1E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83" r="16883"/>
          <a:stretch>
            <a:fillRect/>
          </a:stretch>
        </p:blipFill>
        <p:spPr/>
      </p:pic>
      <p:pic>
        <p:nvPicPr>
          <p:cNvPr id="9" name="图片占位符 8">
            <a:extLst>
              <a:ext uri="{FF2B5EF4-FFF2-40B4-BE49-F238E27FC236}">
                <a16:creationId xmlns:a16="http://schemas.microsoft.com/office/drawing/2014/main" xmlns="" id="{F2B3D30F-0DDC-4D7B-A679-089C6F60CB8B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83" r="16883"/>
          <a:stretch>
            <a:fillRect/>
          </a:stretch>
        </p:blipFill>
        <p:spPr/>
      </p:pic>
      <p:pic>
        <p:nvPicPr>
          <p:cNvPr id="29" name="图片占位符 28">
            <a:extLst>
              <a:ext uri="{FF2B5EF4-FFF2-40B4-BE49-F238E27FC236}">
                <a16:creationId xmlns:a16="http://schemas.microsoft.com/office/drawing/2014/main" xmlns="" id="{8E7F3FF1-6000-4619-B638-9CC4412E339A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72" r="16772"/>
          <a:stretch>
            <a:fillRect/>
          </a:stretch>
        </p:blipFill>
        <p:spPr/>
      </p:pic>
      <p:pic>
        <p:nvPicPr>
          <p:cNvPr id="11" name="图片占位符 10">
            <a:extLst>
              <a:ext uri="{FF2B5EF4-FFF2-40B4-BE49-F238E27FC236}">
                <a16:creationId xmlns:a16="http://schemas.microsoft.com/office/drawing/2014/main" xmlns="" id="{BA5548E5-316A-483B-8125-419885E751CF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951" r="13951"/>
          <a:stretch>
            <a:fillRect/>
          </a:stretch>
        </p:blipFill>
        <p:spPr/>
      </p:pic>
      <p:cxnSp>
        <p:nvCxnSpPr>
          <p:cNvPr id="41" name="直接连接符 40">
            <a:extLst>
              <a:ext uri="{FF2B5EF4-FFF2-40B4-BE49-F238E27FC236}">
                <a16:creationId xmlns:a16="http://schemas.microsoft.com/office/drawing/2014/main" xmlns="" id="{FC12FE33-60BA-4596-BAD9-F418C84CB19D}"/>
              </a:ext>
            </a:extLst>
          </p:cNvPr>
          <p:cNvCxnSpPr/>
          <p:nvPr/>
        </p:nvCxnSpPr>
        <p:spPr>
          <a:xfrm>
            <a:off x="4353532" y="1010430"/>
            <a:ext cx="436939" cy="0"/>
          </a:xfrm>
          <a:prstGeom prst="line">
            <a:avLst/>
          </a:prstGeom>
          <a:ln w="254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itle 15">
            <a:extLst>
              <a:ext uri="{FF2B5EF4-FFF2-40B4-BE49-F238E27FC236}">
                <a16:creationId xmlns:a16="http://schemas.microsoft.com/office/drawing/2014/main" xmlns="" id="{13361B6C-5702-4702-8207-D1D82FC1506C}"/>
              </a:ext>
            </a:extLst>
          </p:cNvPr>
          <p:cNvSpPr txBox="1">
            <a:spLocks/>
          </p:cNvSpPr>
          <p:nvPr/>
        </p:nvSpPr>
        <p:spPr>
          <a:xfrm>
            <a:off x="3581986" y="286376"/>
            <a:ext cx="1980029" cy="369332"/>
          </a:xfrm>
          <a:prstGeom prst="rect">
            <a:avLst/>
          </a:prstGeom>
        </p:spPr>
        <p:txBody>
          <a:bodyPr wrap="none">
            <a:sp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685783">
              <a:defRPr/>
            </a:pPr>
            <a:r>
              <a:rPr lang="zh-CN" altLang="en-US" sz="2000" b="1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请输入你的标题</a:t>
            </a:r>
          </a:p>
        </p:txBody>
      </p:sp>
      <p:sp>
        <p:nvSpPr>
          <p:cNvPr id="44" name="Text Placeholder 16">
            <a:extLst>
              <a:ext uri="{FF2B5EF4-FFF2-40B4-BE49-F238E27FC236}">
                <a16:creationId xmlns:a16="http://schemas.microsoft.com/office/drawing/2014/main" xmlns="" id="{4F2A84BF-A87D-4516-BFB6-BA0A3090FA75}"/>
              </a:ext>
            </a:extLst>
          </p:cNvPr>
          <p:cNvSpPr txBox="1">
            <a:spLocks/>
          </p:cNvSpPr>
          <p:nvPr/>
        </p:nvSpPr>
        <p:spPr>
          <a:xfrm>
            <a:off x="2541059" y="655707"/>
            <a:ext cx="4061881" cy="258532"/>
          </a:xfrm>
          <a:prstGeom prst="rect">
            <a:avLst/>
          </a:prstGeom>
        </p:spPr>
        <p:txBody>
          <a:bodyPr wrap="none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altLang="zh-CN" sz="1200" dirty="0">
                <a:solidFill>
                  <a:schemeClr val="tx1"/>
                </a:solidFill>
                <a:cs typeface="+mn-ea"/>
                <a:sym typeface="+mn-lt"/>
              </a:rPr>
              <a:t>PPT Lorem Ipsum Dolor Sit Amet, Consectetur Adipiscing Elit.  </a:t>
            </a:r>
            <a:endParaRPr lang="en-US" sz="1200" dirty="0">
              <a:solidFill>
                <a:schemeClr val="tx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257590050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5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0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500"/>
                            </p:stCondLst>
                            <p:childTnLst>
                              <p:par>
                                <p:cTn id="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5" grpId="0" animBg="1"/>
      <p:bldP spid="16" grpId="0" animBg="1"/>
      <p:bldP spid="17" grpId="0" animBg="1"/>
      <p:bldP spid="18" grpId="0" animBg="1"/>
      <p:bldP spid="19" grpId="0"/>
      <p:bldP spid="20" grpId="0"/>
      <p:bldP spid="22" grpId="0"/>
      <p:bldP spid="23" grpId="0"/>
      <p:bldP spid="25" grpId="0"/>
      <p:bldP spid="26" grpId="0"/>
      <p:bldP spid="34" grpId="0"/>
      <p:bldP spid="42" grpId="0"/>
      <p:bldP spid="68" grpId="0" animBg="1"/>
      <p:bldP spid="69" grpId="0"/>
      <p:bldP spid="7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8" name="Chart 77"/>
          <p:cNvGraphicFramePr/>
          <p:nvPr/>
        </p:nvGraphicFramePr>
        <p:xfrm>
          <a:off x="630100" y="1608177"/>
          <a:ext cx="1723106" cy="16343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79" name="Chart 78"/>
          <p:cNvGraphicFramePr/>
          <p:nvPr/>
        </p:nvGraphicFramePr>
        <p:xfrm>
          <a:off x="2668896" y="1608177"/>
          <a:ext cx="1723106" cy="16343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80" name="Chart 79"/>
          <p:cNvGraphicFramePr/>
          <p:nvPr/>
        </p:nvGraphicFramePr>
        <p:xfrm>
          <a:off x="4741707" y="1608177"/>
          <a:ext cx="1723106" cy="16343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81" name="Chart 80"/>
          <p:cNvGraphicFramePr/>
          <p:nvPr/>
        </p:nvGraphicFramePr>
        <p:xfrm>
          <a:off x="6798466" y="1608177"/>
          <a:ext cx="1723106" cy="16343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82" name="Oval 5"/>
          <p:cNvSpPr>
            <a:spLocks noChangeArrowheads="1"/>
          </p:cNvSpPr>
          <p:nvPr/>
        </p:nvSpPr>
        <p:spPr bwMode="auto">
          <a:xfrm>
            <a:off x="1024464" y="1958161"/>
            <a:ext cx="934381" cy="934381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id-ID">
              <a:solidFill>
                <a:prstClr val="black"/>
              </a:solidFill>
              <a:latin typeface="Calibri"/>
            </a:endParaRPr>
          </a:p>
        </p:txBody>
      </p:sp>
      <p:sp>
        <p:nvSpPr>
          <p:cNvPr id="83" name="Oval 5"/>
          <p:cNvSpPr>
            <a:spLocks noChangeArrowheads="1"/>
          </p:cNvSpPr>
          <p:nvPr/>
        </p:nvSpPr>
        <p:spPr bwMode="auto">
          <a:xfrm>
            <a:off x="3063259" y="1958161"/>
            <a:ext cx="934381" cy="934381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id-ID">
              <a:solidFill>
                <a:prstClr val="black"/>
              </a:solidFill>
              <a:latin typeface="Calibri"/>
            </a:endParaRPr>
          </a:p>
        </p:txBody>
      </p:sp>
      <p:sp>
        <p:nvSpPr>
          <p:cNvPr id="84" name="Oval 5"/>
          <p:cNvSpPr>
            <a:spLocks noChangeArrowheads="1"/>
          </p:cNvSpPr>
          <p:nvPr/>
        </p:nvSpPr>
        <p:spPr bwMode="auto">
          <a:xfrm>
            <a:off x="5136070" y="1958161"/>
            <a:ext cx="934381" cy="934381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id-ID">
              <a:solidFill>
                <a:prstClr val="black"/>
              </a:solidFill>
              <a:latin typeface="Calibri"/>
            </a:endParaRPr>
          </a:p>
        </p:txBody>
      </p:sp>
      <p:sp>
        <p:nvSpPr>
          <p:cNvPr id="85" name="Oval 5"/>
          <p:cNvSpPr>
            <a:spLocks noChangeArrowheads="1"/>
          </p:cNvSpPr>
          <p:nvPr/>
        </p:nvSpPr>
        <p:spPr bwMode="auto">
          <a:xfrm>
            <a:off x="7192829" y="1958161"/>
            <a:ext cx="934381" cy="93438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id-ID">
              <a:solidFill>
                <a:prstClr val="black"/>
              </a:solidFill>
              <a:latin typeface="Calibri"/>
            </a:endParaRPr>
          </a:p>
        </p:txBody>
      </p:sp>
      <p:grpSp>
        <p:nvGrpSpPr>
          <p:cNvPr id="86" name="Group 85"/>
          <p:cNvGrpSpPr/>
          <p:nvPr/>
        </p:nvGrpSpPr>
        <p:grpSpPr>
          <a:xfrm>
            <a:off x="1327196" y="2268866"/>
            <a:ext cx="328914" cy="312971"/>
            <a:chOff x="1588" y="4763"/>
            <a:chExt cx="6746875" cy="6419850"/>
          </a:xfrm>
          <a:solidFill>
            <a:schemeClr val="bg1"/>
          </a:solidFill>
        </p:grpSpPr>
        <p:sp>
          <p:nvSpPr>
            <p:cNvPr id="87" name="Freeform 5"/>
            <p:cNvSpPr>
              <a:spLocks noEditPoints="1"/>
            </p:cNvSpPr>
            <p:nvPr/>
          </p:nvSpPr>
          <p:spPr bwMode="auto">
            <a:xfrm>
              <a:off x="1588" y="4763"/>
              <a:ext cx="6746875" cy="6419850"/>
            </a:xfrm>
            <a:custGeom>
              <a:avLst/>
              <a:gdLst>
                <a:gd name="T0" fmla="*/ 1645 w 1796"/>
                <a:gd name="T1" fmla="*/ 0 h 1709"/>
                <a:gd name="T2" fmla="*/ 151 w 1796"/>
                <a:gd name="T3" fmla="*/ 0 h 1709"/>
                <a:gd name="T4" fmla="*/ 0 w 1796"/>
                <a:gd name="T5" fmla="*/ 151 h 1709"/>
                <a:gd name="T6" fmla="*/ 0 w 1796"/>
                <a:gd name="T7" fmla="*/ 1307 h 1709"/>
                <a:gd name="T8" fmla="*/ 151 w 1796"/>
                <a:gd name="T9" fmla="*/ 1458 h 1709"/>
                <a:gd name="T10" fmla="*/ 606 w 1796"/>
                <a:gd name="T11" fmla="*/ 1458 h 1709"/>
                <a:gd name="T12" fmla="*/ 526 w 1796"/>
                <a:gd name="T13" fmla="*/ 1545 h 1709"/>
                <a:gd name="T14" fmla="*/ 483 w 1796"/>
                <a:gd name="T15" fmla="*/ 1590 h 1709"/>
                <a:gd name="T16" fmla="*/ 479 w 1796"/>
                <a:gd name="T17" fmla="*/ 1659 h 1709"/>
                <a:gd name="T18" fmla="*/ 593 w 1796"/>
                <a:gd name="T19" fmla="*/ 1709 h 1709"/>
                <a:gd name="T20" fmla="*/ 1203 w 1796"/>
                <a:gd name="T21" fmla="*/ 1709 h 1709"/>
                <a:gd name="T22" fmla="*/ 1316 w 1796"/>
                <a:gd name="T23" fmla="*/ 1659 h 1709"/>
                <a:gd name="T24" fmla="*/ 1312 w 1796"/>
                <a:gd name="T25" fmla="*/ 1590 h 1709"/>
                <a:gd name="T26" fmla="*/ 1270 w 1796"/>
                <a:gd name="T27" fmla="*/ 1545 h 1709"/>
                <a:gd name="T28" fmla="*/ 1190 w 1796"/>
                <a:gd name="T29" fmla="*/ 1458 h 1709"/>
                <a:gd name="T30" fmla="*/ 1645 w 1796"/>
                <a:gd name="T31" fmla="*/ 1458 h 1709"/>
                <a:gd name="T32" fmla="*/ 1796 w 1796"/>
                <a:gd name="T33" fmla="*/ 1307 h 1709"/>
                <a:gd name="T34" fmla="*/ 1796 w 1796"/>
                <a:gd name="T35" fmla="*/ 151 h 1709"/>
                <a:gd name="T36" fmla="*/ 1645 w 1796"/>
                <a:gd name="T37" fmla="*/ 0 h 1709"/>
                <a:gd name="T38" fmla="*/ 1231 w 1796"/>
                <a:gd name="T39" fmla="*/ 1585 h 1709"/>
                <a:gd name="T40" fmla="*/ 1267 w 1796"/>
                <a:gd name="T41" fmla="*/ 1622 h 1709"/>
                <a:gd name="T42" fmla="*/ 1265 w 1796"/>
                <a:gd name="T43" fmla="*/ 1635 h 1709"/>
                <a:gd name="T44" fmla="*/ 1203 w 1796"/>
                <a:gd name="T45" fmla="*/ 1653 h 1709"/>
                <a:gd name="T46" fmla="*/ 593 w 1796"/>
                <a:gd name="T47" fmla="*/ 1653 h 1709"/>
                <a:gd name="T48" fmla="*/ 530 w 1796"/>
                <a:gd name="T49" fmla="*/ 1635 h 1709"/>
                <a:gd name="T50" fmla="*/ 528 w 1796"/>
                <a:gd name="T51" fmla="*/ 1623 h 1709"/>
                <a:gd name="T52" fmla="*/ 528 w 1796"/>
                <a:gd name="T53" fmla="*/ 1623 h 1709"/>
                <a:gd name="T54" fmla="*/ 565 w 1796"/>
                <a:gd name="T55" fmla="*/ 1585 h 1709"/>
                <a:gd name="T56" fmla="*/ 672 w 1796"/>
                <a:gd name="T57" fmla="*/ 1458 h 1709"/>
                <a:gd name="T58" fmla="*/ 1124 w 1796"/>
                <a:gd name="T59" fmla="*/ 1458 h 1709"/>
                <a:gd name="T60" fmla="*/ 1231 w 1796"/>
                <a:gd name="T61" fmla="*/ 1585 h 1709"/>
                <a:gd name="T62" fmla="*/ 1684 w 1796"/>
                <a:gd name="T63" fmla="*/ 1307 h 1709"/>
                <a:gd name="T64" fmla="*/ 1645 w 1796"/>
                <a:gd name="T65" fmla="*/ 1346 h 1709"/>
                <a:gd name="T66" fmla="*/ 151 w 1796"/>
                <a:gd name="T67" fmla="*/ 1346 h 1709"/>
                <a:gd name="T68" fmla="*/ 112 w 1796"/>
                <a:gd name="T69" fmla="*/ 1307 h 1709"/>
                <a:gd name="T70" fmla="*/ 112 w 1796"/>
                <a:gd name="T71" fmla="*/ 151 h 1709"/>
                <a:gd name="T72" fmla="*/ 151 w 1796"/>
                <a:gd name="T73" fmla="*/ 112 h 1709"/>
                <a:gd name="T74" fmla="*/ 1645 w 1796"/>
                <a:gd name="T75" fmla="*/ 112 h 1709"/>
                <a:gd name="T76" fmla="*/ 1684 w 1796"/>
                <a:gd name="T77" fmla="*/ 151 h 1709"/>
                <a:gd name="T78" fmla="*/ 1684 w 1796"/>
                <a:gd name="T79" fmla="*/ 1307 h 17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796" h="1709">
                  <a:moveTo>
                    <a:pt x="1645" y="0"/>
                  </a:moveTo>
                  <a:cubicBezTo>
                    <a:pt x="151" y="0"/>
                    <a:pt x="151" y="0"/>
                    <a:pt x="151" y="0"/>
                  </a:cubicBezTo>
                  <a:cubicBezTo>
                    <a:pt x="68" y="0"/>
                    <a:pt x="0" y="67"/>
                    <a:pt x="0" y="151"/>
                  </a:cubicBezTo>
                  <a:cubicBezTo>
                    <a:pt x="0" y="1307"/>
                    <a:pt x="0" y="1307"/>
                    <a:pt x="0" y="1307"/>
                  </a:cubicBezTo>
                  <a:cubicBezTo>
                    <a:pt x="0" y="1390"/>
                    <a:pt x="68" y="1458"/>
                    <a:pt x="151" y="1458"/>
                  </a:cubicBezTo>
                  <a:cubicBezTo>
                    <a:pt x="606" y="1458"/>
                    <a:pt x="606" y="1458"/>
                    <a:pt x="606" y="1458"/>
                  </a:cubicBezTo>
                  <a:cubicBezTo>
                    <a:pt x="582" y="1488"/>
                    <a:pt x="544" y="1527"/>
                    <a:pt x="526" y="1545"/>
                  </a:cubicBezTo>
                  <a:cubicBezTo>
                    <a:pt x="506" y="1564"/>
                    <a:pt x="491" y="1579"/>
                    <a:pt x="483" y="1590"/>
                  </a:cubicBezTo>
                  <a:cubicBezTo>
                    <a:pt x="472" y="1605"/>
                    <a:pt x="467" y="1634"/>
                    <a:pt x="479" y="1659"/>
                  </a:cubicBezTo>
                  <a:cubicBezTo>
                    <a:pt x="491" y="1682"/>
                    <a:pt x="520" y="1709"/>
                    <a:pt x="593" y="1709"/>
                  </a:cubicBezTo>
                  <a:cubicBezTo>
                    <a:pt x="1203" y="1709"/>
                    <a:pt x="1203" y="1709"/>
                    <a:pt x="1203" y="1709"/>
                  </a:cubicBezTo>
                  <a:cubicBezTo>
                    <a:pt x="1276" y="1709"/>
                    <a:pt x="1305" y="1682"/>
                    <a:pt x="1316" y="1659"/>
                  </a:cubicBezTo>
                  <a:cubicBezTo>
                    <a:pt x="1329" y="1634"/>
                    <a:pt x="1324" y="1605"/>
                    <a:pt x="1312" y="1590"/>
                  </a:cubicBezTo>
                  <a:cubicBezTo>
                    <a:pt x="1304" y="1579"/>
                    <a:pt x="1289" y="1564"/>
                    <a:pt x="1270" y="1545"/>
                  </a:cubicBezTo>
                  <a:cubicBezTo>
                    <a:pt x="1252" y="1527"/>
                    <a:pt x="1213" y="1488"/>
                    <a:pt x="1190" y="1458"/>
                  </a:cubicBezTo>
                  <a:cubicBezTo>
                    <a:pt x="1645" y="1458"/>
                    <a:pt x="1645" y="1458"/>
                    <a:pt x="1645" y="1458"/>
                  </a:cubicBezTo>
                  <a:cubicBezTo>
                    <a:pt x="1728" y="1458"/>
                    <a:pt x="1796" y="1390"/>
                    <a:pt x="1796" y="1307"/>
                  </a:cubicBezTo>
                  <a:cubicBezTo>
                    <a:pt x="1796" y="151"/>
                    <a:pt x="1796" y="151"/>
                    <a:pt x="1796" y="151"/>
                  </a:cubicBezTo>
                  <a:cubicBezTo>
                    <a:pt x="1796" y="67"/>
                    <a:pt x="1728" y="0"/>
                    <a:pt x="1645" y="0"/>
                  </a:cubicBezTo>
                  <a:close/>
                  <a:moveTo>
                    <a:pt x="1231" y="1585"/>
                  </a:moveTo>
                  <a:cubicBezTo>
                    <a:pt x="1247" y="1601"/>
                    <a:pt x="1262" y="1616"/>
                    <a:pt x="1267" y="1622"/>
                  </a:cubicBezTo>
                  <a:cubicBezTo>
                    <a:pt x="1267" y="1622"/>
                    <a:pt x="1269" y="1629"/>
                    <a:pt x="1265" y="1635"/>
                  </a:cubicBezTo>
                  <a:cubicBezTo>
                    <a:pt x="1258" y="1646"/>
                    <a:pt x="1235" y="1653"/>
                    <a:pt x="1203" y="1653"/>
                  </a:cubicBezTo>
                  <a:cubicBezTo>
                    <a:pt x="593" y="1653"/>
                    <a:pt x="593" y="1653"/>
                    <a:pt x="593" y="1653"/>
                  </a:cubicBezTo>
                  <a:cubicBezTo>
                    <a:pt x="561" y="1653"/>
                    <a:pt x="538" y="1646"/>
                    <a:pt x="530" y="1635"/>
                  </a:cubicBezTo>
                  <a:cubicBezTo>
                    <a:pt x="527" y="1629"/>
                    <a:pt x="528" y="1623"/>
                    <a:pt x="528" y="1623"/>
                  </a:cubicBezTo>
                  <a:cubicBezTo>
                    <a:pt x="528" y="1623"/>
                    <a:pt x="528" y="1623"/>
                    <a:pt x="528" y="1623"/>
                  </a:cubicBezTo>
                  <a:cubicBezTo>
                    <a:pt x="534" y="1616"/>
                    <a:pt x="549" y="1601"/>
                    <a:pt x="565" y="1585"/>
                  </a:cubicBezTo>
                  <a:cubicBezTo>
                    <a:pt x="614" y="1536"/>
                    <a:pt x="654" y="1494"/>
                    <a:pt x="672" y="1458"/>
                  </a:cubicBezTo>
                  <a:cubicBezTo>
                    <a:pt x="1124" y="1458"/>
                    <a:pt x="1124" y="1458"/>
                    <a:pt x="1124" y="1458"/>
                  </a:cubicBezTo>
                  <a:cubicBezTo>
                    <a:pt x="1142" y="1494"/>
                    <a:pt x="1182" y="1536"/>
                    <a:pt x="1231" y="1585"/>
                  </a:cubicBezTo>
                  <a:close/>
                  <a:moveTo>
                    <a:pt x="1684" y="1307"/>
                  </a:moveTo>
                  <a:cubicBezTo>
                    <a:pt x="1684" y="1328"/>
                    <a:pt x="1666" y="1346"/>
                    <a:pt x="1645" y="1346"/>
                  </a:cubicBezTo>
                  <a:cubicBezTo>
                    <a:pt x="151" y="1346"/>
                    <a:pt x="151" y="1346"/>
                    <a:pt x="151" y="1346"/>
                  </a:cubicBezTo>
                  <a:cubicBezTo>
                    <a:pt x="129" y="1346"/>
                    <a:pt x="112" y="1328"/>
                    <a:pt x="112" y="1307"/>
                  </a:cubicBezTo>
                  <a:cubicBezTo>
                    <a:pt x="112" y="151"/>
                    <a:pt x="112" y="151"/>
                    <a:pt x="112" y="151"/>
                  </a:cubicBezTo>
                  <a:cubicBezTo>
                    <a:pt x="112" y="129"/>
                    <a:pt x="129" y="112"/>
                    <a:pt x="151" y="112"/>
                  </a:cubicBezTo>
                  <a:cubicBezTo>
                    <a:pt x="1645" y="112"/>
                    <a:pt x="1645" y="112"/>
                    <a:pt x="1645" y="112"/>
                  </a:cubicBezTo>
                  <a:cubicBezTo>
                    <a:pt x="1666" y="112"/>
                    <a:pt x="1684" y="129"/>
                    <a:pt x="1684" y="151"/>
                  </a:cubicBezTo>
                  <a:lnTo>
                    <a:pt x="1684" y="130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88" name="Freeform 6"/>
            <p:cNvSpPr>
              <a:spLocks noEditPoints="1"/>
            </p:cNvSpPr>
            <p:nvPr/>
          </p:nvSpPr>
          <p:spPr bwMode="auto">
            <a:xfrm>
              <a:off x="842963" y="846138"/>
              <a:ext cx="5064125" cy="3376613"/>
            </a:xfrm>
            <a:custGeom>
              <a:avLst/>
              <a:gdLst>
                <a:gd name="T0" fmla="*/ 1252 w 1348"/>
                <a:gd name="T1" fmla="*/ 0 h 899"/>
                <a:gd name="T2" fmla="*/ 96 w 1348"/>
                <a:gd name="T3" fmla="*/ 0 h 899"/>
                <a:gd name="T4" fmla="*/ 0 w 1348"/>
                <a:gd name="T5" fmla="*/ 95 h 899"/>
                <a:gd name="T6" fmla="*/ 0 w 1348"/>
                <a:gd name="T7" fmla="*/ 803 h 899"/>
                <a:gd name="T8" fmla="*/ 96 w 1348"/>
                <a:gd name="T9" fmla="*/ 899 h 899"/>
                <a:gd name="T10" fmla="*/ 1252 w 1348"/>
                <a:gd name="T11" fmla="*/ 899 h 899"/>
                <a:gd name="T12" fmla="*/ 1348 w 1348"/>
                <a:gd name="T13" fmla="*/ 803 h 899"/>
                <a:gd name="T14" fmla="*/ 1348 w 1348"/>
                <a:gd name="T15" fmla="*/ 95 h 899"/>
                <a:gd name="T16" fmla="*/ 1252 w 1348"/>
                <a:gd name="T17" fmla="*/ 0 h 899"/>
                <a:gd name="T18" fmla="*/ 1291 w 1348"/>
                <a:gd name="T19" fmla="*/ 803 h 899"/>
                <a:gd name="T20" fmla="*/ 1252 w 1348"/>
                <a:gd name="T21" fmla="*/ 843 h 899"/>
                <a:gd name="T22" fmla="*/ 96 w 1348"/>
                <a:gd name="T23" fmla="*/ 843 h 899"/>
                <a:gd name="T24" fmla="*/ 56 w 1348"/>
                <a:gd name="T25" fmla="*/ 803 h 899"/>
                <a:gd name="T26" fmla="*/ 56 w 1348"/>
                <a:gd name="T27" fmla="*/ 95 h 899"/>
                <a:gd name="T28" fmla="*/ 96 w 1348"/>
                <a:gd name="T29" fmla="*/ 56 h 899"/>
                <a:gd name="T30" fmla="*/ 1252 w 1348"/>
                <a:gd name="T31" fmla="*/ 56 h 899"/>
                <a:gd name="T32" fmla="*/ 1291 w 1348"/>
                <a:gd name="T33" fmla="*/ 95 h 899"/>
                <a:gd name="T34" fmla="*/ 1291 w 1348"/>
                <a:gd name="T35" fmla="*/ 803 h 8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348" h="899">
                  <a:moveTo>
                    <a:pt x="1252" y="0"/>
                  </a:moveTo>
                  <a:cubicBezTo>
                    <a:pt x="96" y="0"/>
                    <a:pt x="96" y="0"/>
                    <a:pt x="96" y="0"/>
                  </a:cubicBezTo>
                  <a:cubicBezTo>
                    <a:pt x="43" y="0"/>
                    <a:pt x="0" y="43"/>
                    <a:pt x="0" y="95"/>
                  </a:cubicBezTo>
                  <a:cubicBezTo>
                    <a:pt x="0" y="803"/>
                    <a:pt x="0" y="803"/>
                    <a:pt x="0" y="803"/>
                  </a:cubicBezTo>
                  <a:cubicBezTo>
                    <a:pt x="0" y="856"/>
                    <a:pt x="43" y="899"/>
                    <a:pt x="96" y="899"/>
                  </a:cubicBezTo>
                  <a:cubicBezTo>
                    <a:pt x="1252" y="899"/>
                    <a:pt x="1252" y="899"/>
                    <a:pt x="1252" y="899"/>
                  </a:cubicBezTo>
                  <a:cubicBezTo>
                    <a:pt x="1305" y="899"/>
                    <a:pt x="1348" y="856"/>
                    <a:pt x="1348" y="803"/>
                  </a:cubicBezTo>
                  <a:cubicBezTo>
                    <a:pt x="1348" y="95"/>
                    <a:pt x="1348" y="95"/>
                    <a:pt x="1348" y="95"/>
                  </a:cubicBezTo>
                  <a:cubicBezTo>
                    <a:pt x="1348" y="43"/>
                    <a:pt x="1305" y="0"/>
                    <a:pt x="1252" y="0"/>
                  </a:cubicBezTo>
                  <a:close/>
                  <a:moveTo>
                    <a:pt x="1291" y="803"/>
                  </a:moveTo>
                  <a:cubicBezTo>
                    <a:pt x="1291" y="825"/>
                    <a:pt x="1274" y="843"/>
                    <a:pt x="1252" y="843"/>
                  </a:cubicBezTo>
                  <a:cubicBezTo>
                    <a:pt x="96" y="843"/>
                    <a:pt x="96" y="843"/>
                    <a:pt x="96" y="843"/>
                  </a:cubicBezTo>
                  <a:cubicBezTo>
                    <a:pt x="74" y="843"/>
                    <a:pt x="56" y="825"/>
                    <a:pt x="56" y="803"/>
                  </a:cubicBezTo>
                  <a:cubicBezTo>
                    <a:pt x="56" y="95"/>
                    <a:pt x="56" y="95"/>
                    <a:pt x="56" y="95"/>
                  </a:cubicBezTo>
                  <a:cubicBezTo>
                    <a:pt x="56" y="74"/>
                    <a:pt x="74" y="56"/>
                    <a:pt x="96" y="56"/>
                  </a:cubicBezTo>
                  <a:cubicBezTo>
                    <a:pt x="1252" y="56"/>
                    <a:pt x="1252" y="56"/>
                    <a:pt x="1252" y="56"/>
                  </a:cubicBezTo>
                  <a:cubicBezTo>
                    <a:pt x="1274" y="56"/>
                    <a:pt x="1291" y="74"/>
                    <a:pt x="1291" y="95"/>
                  </a:cubicBezTo>
                  <a:lnTo>
                    <a:pt x="1291" y="80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89" name="Freeform 7"/>
            <p:cNvSpPr>
              <a:spLocks noEditPoints="1"/>
            </p:cNvSpPr>
            <p:nvPr/>
          </p:nvSpPr>
          <p:spPr bwMode="auto">
            <a:xfrm>
              <a:off x="3059113" y="4321176"/>
              <a:ext cx="631825" cy="630238"/>
            </a:xfrm>
            <a:custGeom>
              <a:avLst/>
              <a:gdLst>
                <a:gd name="T0" fmla="*/ 84 w 168"/>
                <a:gd name="T1" fmla="*/ 0 h 168"/>
                <a:gd name="T2" fmla="*/ 0 w 168"/>
                <a:gd name="T3" fmla="*/ 84 h 168"/>
                <a:gd name="T4" fmla="*/ 84 w 168"/>
                <a:gd name="T5" fmla="*/ 168 h 168"/>
                <a:gd name="T6" fmla="*/ 168 w 168"/>
                <a:gd name="T7" fmla="*/ 84 h 168"/>
                <a:gd name="T8" fmla="*/ 84 w 168"/>
                <a:gd name="T9" fmla="*/ 0 h 168"/>
                <a:gd name="T10" fmla="*/ 84 w 168"/>
                <a:gd name="T11" fmla="*/ 112 h 168"/>
                <a:gd name="T12" fmla="*/ 56 w 168"/>
                <a:gd name="T13" fmla="*/ 84 h 168"/>
                <a:gd name="T14" fmla="*/ 84 w 168"/>
                <a:gd name="T15" fmla="*/ 56 h 168"/>
                <a:gd name="T16" fmla="*/ 112 w 168"/>
                <a:gd name="T17" fmla="*/ 84 h 168"/>
                <a:gd name="T18" fmla="*/ 84 w 168"/>
                <a:gd name="T19" fmla="*/ 112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8" h="168">
                  <a:moveTo>
                    <a:pt x="84" y="0"/>
                  </a:moveTo>
                  <a:cubicBezTo>
                    <a:pt x="38" y="0"/>
                    <a:pt x="0" y="38"/>
                    <a:pt x="0" y="84"/>
                  </a:cubicBezTo>
                  <a:cubicBezTo>
                    <a:pt x="0" y="131"/>
                    <a:pt x="38" y="168"/>
                    <a:pt x="84" y="168"/>
                  </a:cubicBezTo>
                  <a:cubicBezTo>
                    <a:pt x="130" y="168"/>
                    <a:pt x="168" y="131"/>
                    <a:pt x="168" y="84"/>
                  </a:cubicBezTo>
                  <a:cubicBezTo>
                    <a:pt x="168" y="38"/>
                    <a:pt x="130" y="0"/>
                    <a:pt x="84" y="0"/>
                  </a:cubicBezTo>
                  <a:close/>
                  <a:moveTo>
                    <a:pt x="84" y="112"/>
                  </a:moveTo>
                  <a:cubicBezTo>
                    <a:pt x="68" y="112"/>
                    <a:pt x="56" y="100"/>
                    <a:pt x="56" y="84"/>
                  </a:cubicBezTo>
                  <a:cubicBezTo>
                    <a:pt x="56" y="69"/>
                    <a:pt x="68" y="56"/>
                    <a:pt x="84" y="56"/>
                  </a:cubicBezTo>
                  <a:cubicBezTo>
                    <a:pt x="99" y="56"/>
                    <a:pt x="112" y="69"/>
                    <a:pt x="112" y="84"/>
                  </a:cubicBezTo>
                  <a:cubicBezTo>
                    <a:pt x="112" y="100"/>
                    <a:pt x="99" y="112"/>
                    <a:pt x="84" y="1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90" name="Freeform 8"/>
            <p:cNvSpPr>
              <a:spLocks/>
            </p:cNvSpPr>
            <p:nvPr/>
          </p:nvSpPr>
          <p:spPr bwMode="auto">
            <a:xfrm>
              <a:off x="2528888" y="2533651"/>
              <a:ext cx="628650" cy="1262063"/>
            </a:xfrm>
            <a:custGeom>
              <a:avLst/>
              <a:gdLst>
                <a:gd name="T0" fmla="*/ 125 w 167"/>
                <a:gd name="T1" fmla="*/ 0 h 336"/>
                <a:gd name="T2" fmla="*/ 42 w 167"/>
                <a:gd name="T3" fmla="*/ 0 h 336"/>
                <a:gd name="T4" fmla="*/ 0 w 167"/>
                <a:gd name="T5" fmla="*/ 42 h 336"/>
                <a:gd name="T6" fmla="*/ 0 w 167"/>
                <a:gd name="T7" fmla="*/ 294 h 336"/>
                <a:gd name="T8" fmla="*/ 42 w 167"/>
                <a:gd name="T9" fmla="*/ 336 h 336"/>
                <a:gd name="T10" fmla="*/ 125 w 167"/>
                <a:gd name="T11" fmla="*/ 336 h 336"/>
                <a:gd name="T12" fmla="*/ 167 w 167"/>
                <a:gd name="T13" fmla="*/ 294 h 336"/>
                <a:gd name="T14" fmla="*/ 167 w 167"/>
                <a:gd name="T15" fmla="*/ 42 h 336"/>
                <a:gd name="T16" fmla="*/ 125 w 167"/>
                <a:gd name="T17" fmla="*/ 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7" h="336">
                  <a:moveTo>
                    <a:pt x="125" y="0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19" y="0"/>
                    <a:pt x="0" y="18"/>
                    <a:pt x="0" y="42"/>
                  </a:cubicBezTo>
                  <a:cubicBezTo>
                    <a:pt x="0" y="294"/>
                    <a:pt x="0" y="294"/>
                    <a:pt x="0" y="294"/>
                  </a:cubicBezTo>
                  <a:cubicBezTo>
                    <a:pt x="0" y="317"/>
                    <a:pt x="19" y="336"/>
                    <a:pt x="42" y="336"/>
                  </a:cubicBezTo>
                  <a:cubicBezTo>
                    <a:pt x="125" y="336"/>
                    <a:pt x="125" y="336"/>
                    <a:pt x="125" y="336"/>
                  </a:cubicBezTo>
                  <a:cubicBezTo>
                    <a:pt x="148" y="336"/>
                    <a:pt x="167" y="317"/>
                    <a:pt x="167" y="294"/>
                  </a:cubicBezTo>
                  <a:cubicBezTo>
                    <a:pt x="167" y="42"/>
                    <a:pt x="167" y="42"/>
                    <a:pt x="167" y="42"/>
                  </a:cubicBezTo>
                  <a:cubicBezTo>
                    <a:pt x="167" y="18"/>
                    <a:pt x="148" y="0"/>
                    <a:pt x="12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91" name="Freeform 9"/>
            <p:cNvSpPr>
              <a:spLocks/>
            </p:cNvSpPr>
            <p:nvPr/>
          </p:nvSpPr>
          <p:spPr bwMode="auto">
            <a:xfrm>
              <a:off x="4632326" y="1266826"/>
              <a:ext cx="635000" cy="2528888"/>
            </a:xfrm>
            <a:custGeom>
              <a:avLst/>
              <a:gdLst>
                <a:gd name="T0" fmla="*/ 126 w 169"/>
                <a:gd name="T1" fmla="*/ 0 h 673"/>
                <a:gd name="T2" fmla="*/ 42 w 169"/>
                <a:gd name="T3" fmla="*/ 0 h 673"/>
                <a:gd name="T4" fmla="*/ 0 w 169"/>
                <a:gd name="T5" fmla="*/ 41 h 673"/>
                <a:gd name="T6" fmla="*/ 0 w 169"/>
                <a:gd name="T7" fmla="*/ 632 h 673"/>
                <a:gd name="T8" fmla="*/ 42 w 169"/>
                <a:gd name="T9" fmla="*/ 673 h 673"/>
                <a:gd name="T10" fmla="*/ 126 w 169"/>
                <a:gd name="T11" fmla="*/ 673 h 673"/>
                <a:gd name="T12" fmla="*/ 169 w 169"/>
                <a:gd name="T13" fmla="*/ 632 h 673"/>
                <a:gd name="T14" fmla="*/ 169 w 169"/>
                <a:gd name="T15" fmla="*/ 41 h 673"/>
                <a:gd name="T16" fmla="*/ 126 w 169"/>
                <a:gd name="T17" fmla="*/ 0 h 6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9" h="673">
                  <a:moveTo>
                    <a:pt x="126" y="0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19" y="0"/>
                    <a:pt x="0" y="19"/>
                    <a:pt x="0" y="41"/>
                  </a:cubicBezTo>
                  <a:cubicBezTo>
                    <a:pt x="0" y="632"/>
                    <a:pt x="0" y="632"/>
                    <a:pt x="0" y="632"/>
                  </a:cubicBezTo>
                  <a:cubicBezTo>
                    <a:pt x="0" y="655"/>
                    <a:pt x="19" y="673"/>
                    <a:pt x="42" y="673"/>
                  </a:cubicBezTo>
                  <a:cubicBezTo>
                    <a:pt x="126" y="673"/>
                    <a:pt x="126" y="673"/>
                    <a:pt x="126" y="673"/>
                  </a:cubicBezTo>
                  <a:cubicBezTo>
                    <a:pt x="150" y="673"/>
                    <a:pt x="169" y="655"/>
                    <a:pt x="169" y="632"/>
                  </a:cubicBezTo>
                  <a:cubicBezTo>
                    <a:pt x="169" y="41"/>
                    <a:pt x="169" y="41"/>
                    <a:pt x="169" y="41"/>
                  </a:cubicBezTo>
                  <a:cubicBezTo>
                    <a:pt x="169" y="19"/>
                    <a:pt x="150" y="0"/>
                    <a:pt x="12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92" name="Freeform 10"/>
            <p:cNvSpPr>
              <a:spLocks/>
            </p:cNvSpPr>
            <p:nvPr/>
          </p:nvSpPr>
          <p:spPr bwMode="auto">
            <a:xfrm>
              <a:off x="3584576" y="2112963"/>
              <a:ext cx="627063" cy="1682750"/>
            </a:xfrm>
            <a:custGeom>
              <a:avLst/>
              <a:gdLst>
                <a:gd name="T0" fmla="*/ 125 w 167"/>
                <a:gd name="T1" fmla="*/ 0 h 448"/>
                <a:gd name="T2" fmla="*/ 41 w 167"/>
                <a:gd name="T3" fmla="*/ 0 h 448"/>
                <a:gd name="T4" fmla="*/ 0 w 167"/>
                <a:gd name="T5" fmla="*/ 40 h 448"/>
                <a:gd name="T6" fmla="*/ 0 w 167"/>
                <a:gd name="T7" fmla="*/ 407 h 448"/>
                <a:gd name="T8" fmla="*/ 41 w 167"/>
                <a:gd name="T9" fmla="*/ 448 h 448"/>
                <a:gd name="T10" fmla="*/ 125 w 167"/>
                <a:gd name="T11" fmla="*/ 448 h 448"/>
                <a:gd name="T12" fmla="*/ 167 w 167"/>
                <a:gd name="T13" fmla="*/ 407 h 448"/>
                <a:gd name="T14" fmla="*/ 167 w 167"/>
                <a:gd name="T15" fmla="*/ 40 h 448"/>
                <a:gd name="T16" fmla="*/ 125 w 167"/>
                <a:gd name="T17" fmla="*/ 0 h 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7" h="448">
                  <a:moveTo>
                    <a:pt x="125" y="0"/>
                  </a:moveTo>
                  <a:cubicBezTo>
                    <a:pt x="41" y="0"/>
                    <a:pt x="41" y="0"/>
                    <a:pt x="41" y="0"/>
                  </a:cubicBezTo>
                  <a:cubicBezTo>
                    <a:pt x="18" y="0"/>
                    <a:pt x="0" y="18"/>
                    <a:pt x="0" y="40"/>
                  </a:cubicBezTo>
                  <a:cubicBezTo>
                    <a:pt x="0" y="407"/>
                    <a:pt x="0" y="407"/>
                    <a:pt x="0" y="407"/>
                  </a:cubicBezTo>
                  <a:cubicBezTo>
                    <a:pt x="0" y="430"/>
                    <a:pt x="18" y="448"/>
                    <a:pt x="41" y="448"/>
                  </a:cubicBezTo>
                  <a:cubicBezTo>
                    <a:pt x="125" y="448"/>
                    <a:pt x="125" y="448"/>
                    <a:pt x="125" y="448"/>
                  </a:cubicBezTo>
                  <a:cubicBezTo>
                    <a:pt x="148" y="448"/>
                    <a:pt x="167" y="430"/>
                    <a:pt x="167" y="407"/>
                  </a:cubicBezTo>
                  <a:cubicBezTo>
                    <a:pt x="167" y="40"/>
                    <a:pt x="167" y="40"/>
                    <a:pt x="167" y="40"/>
                  </a:cubicBezTo>
                  <a:cubicBezTo>
                    <a:pt x="167" y="18"/>
                    <a:pt x="148" y="0"/>
                    <a:pt x="12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93" name="Freeform 11"/>
            <p:cNvSpPr>
              <a:spLocks/>
            </p:cNvSpPr>
            <p:nvPr/>
          </p:nvSpPr>
          <p:spPr bwMode="auto">
            <a:xfrm>
              <a:off x="1474788" y="1687513"/>
              <a:ext cx="633413" cy="2108200"/>
            </a:xfrm>
            <a:custGeom>
              <a:avLst/>
              <a:gdLst>
                <a:gd name="T0" fmla="*/ 127 w 169"/>
                <a:gd name="T1" fmla="*/ 0 h 561"/>
                <a:gd name="T2" fmla="*/ 43 w 169"/>
                <a:gd name="T3" fmla="*/ 0 h 561"/>
                <a:gd name="T4" fmla="*/ 0 w 169"/>
                <a:gd name="T5" fmla="*/ 40 h 561"/>
                <a:gd name="T6" fmla="*/ 0 w 169"/>
                <a:gd name="T7" fmla="*/ 521 h 561"/>
                <a:gd name="T8" fmla="*/ 43 w 169"/>
                <a:gd name="T9" fmla="*/ 561 h 561"/>
                <a:gd name="T10" fmla="*/ 127 w 169"/>
                <a:gd name="T11" fmla="*/ 561 h 561"/>
                <a:gd name="T12" fmla="*/ 169 w 169"/>
                <a:gd name="T13" fmla="*/ 521 h 561"/>
                <a:gd name="T14" fmla="*/ 169 w 169"/>
                <a:gd name="T15" fmla="*/ 40 h 561"/>
                <a:gd name="T16" fmla="*/ 127 w 169"/>
                <a:gd name="T17" fmla="*/ 0 h 5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9" h="561">
                  <a:moveTo>
                    <a:pt x="127" y="0"/>
                  </a:moveTo>
                  <a:cubicBezTo>
                    <a:pt x="43" y="0"/>
                    <a:pt x="43" y="0"/>
                    <a:pt x="43" y="0"/>
                  </a:cubicBezTo>
                  <a:cubicBezTo>
                    <a:pt x="19" y="0"/>
                    <a:pt x="0" y="18"/>
                    <a:pt x="0" y="40"/>
                  </a:cubicBezTo>
                  <a:cubicBezTo>
                    <a:pt x="0" y="521"/>
                    <a:pt x="0" y="521"/>
                    <a:pt x="0" y="521"/>
                  </a:cubicBezTo>
                  <a:cubicBezTo>
                    <a:pt x="0" y="543"/>
                    <a:pt x="19" y="561"/>
                    <a:pt x="43" y="561"/>
                  </a:cubicBezTo>
                  <a:cubicBezTo>
                    <a:pt x="127" y="561"/>
                    <a:pt x="127" y="561"/>
                    <a:pt x="127" y="561"/>
                  </a:cubicBezTo>
                  <a:cubicBezTo>
                    <a:pt x="150" y="561"/>
                    <a:pt x="169" y="543"/>
                    <a:pt x="169" y="521"/>
                  </a:cubicBezTo>
                  <a:cubicBezTo>
                    <a:pt x="169" y="40"/>
                    <a:pt x="169" y="40"/>
                    <a:pt x="169" y="40"/>
                  </a:cubicBezTo>
                  <a:cubicBezTo>
                    <a:pt x="169" y="18"/>
                    <a:pt x="150" y="0"/>
                    <a:pt x="12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prstClr val="black"/>
                </a:solidFill>
                <a:latin typeface="Calibri"/>
              </a:endParaRPr>
            </a:p>
          </p:txBody>
        </p:sp>
      </p:grpSp>
      <p:grpSp>
        <p:nvGrpSpPr>
          <p:cNvPr id="94" name="Group 93"/>
          <p:cNvGrpSpPr/>
          <p:nvPr/>
        </p:nvGrpSpPr>
        <p:grpSpPr>
          <a:xfrm>
            <a:off x="5417470" y="2274396"/>
            <a:ext cx="371579" cy="301912"/>
            <a:chOff x="1588" y="1588"/>
            <a:chExt cx="8399462" cy="6824662"/>
          </a:xfrm>
          <a:solidFill>
            <a:schemeClr val="bg1"/>
          </a:solidFill>
        </p:grpSpPr>
        <p:sp>
          <p:nvSpPr>
            <p:cNvPr id="95" name="Freeform 15"/>
            <p:cNvSpPr>
              <a:spLocks noEditPoints="1"/>
            </p:cNvSpPr>
            <p:nvPr/>
          </p:nvSpPr>
          <p:spPr bwMode="auto">
            <a:xfrm>
              <a:off x="1830388" y="2100263"/>
              <a:ext cx="3157537" cy="3151187"/>
            </a:xfrm>
            <a:custGeom>
              <a:avLst/>
              <a:gdLst>
                <a:gd name="T0" fmla="*/ 421 w 841"/>
                <a:gd name="T1" fmla="*/ 70 h 839"/>
                <a:gd name="T2" fmla="*/ 771 w 841"/>
                <a:gd name="T3" fmla="*/ 420 h 839"/>
                <a:gd name="T4" fmla="*/ 421 w 841"/>
                <a:gd name="T5" fmla="*/ 769 h 839"/>
                <a:gd name="T6" fmla="*/ 70 w 841"/>
                <a:gd name="T7" fmla="*/ 420 h 839"/>
                <a:gd name="T8" fmla="*/ 421 w 841"/>
                <a:gd name="T9" fmla="*/ 70 h 839"/>
                <a:gd name="T10" fmla="*/ 421 w 841"/>
                <a:gd name="T11" fmla="*/ 0 h 839"/>
                <a:gd name="T12" fmla="*/ 0 w 841"/>
                <a:gd name="T13" fmla="*/ 420 h 839"/>
                <a:gd name="T14" fmla="*/ 421 w 841"/>
                <a:gd name="T15" fmla="*/ 839 h 839"/>
                <a:gd name="T16" fmla="*/ 841 w 841"/>
                <a:gd name="T17" fmla="*/ 420 h 839"/>
                <a:gd name="T18" fmla="*/ 421 w 841"/>
                <a:gd name="T19" fmla="*/ 0 h 8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41" h="839">
                  <a:moveTo>
                    <a:pt x="421" y="70"/>
                  </a:moveTo>
                  <a:cubicBezTo>
                    <a:pt x="614" y="70"/>
                    <a:pt x="771" y="227"/>
                    <a:pt x="771" y="420"/>
                  </a:cubicBezTo>
                  <a:cubicBezTo>
                    <a:pt x="771" y="613"/>
                    <a:pt x="614" y="769"/>
                    <a:pt x="421" y="769"/>
                  </a:cubicBezTo>
                  <a:cubicBezTo>
                    <a:pt x="227" y="769"/>
                    <a:pt x="70" y="613"/>
                    <a:pt x="70" y="420"/>
                  </a:cubicBezTo>
                  <a:cubicBezTo>
                    <a:pt x="70" y="227"/>
                    <a:pt x="227" y="70"/>
                    <a:pt x="421" y="70"/>
                  </a:cubicBezTo>
                  <a:moveTo>
                    <a:pt x="421" y="0"/>
                  </a:moveTo>
                  <a:cubicBezTo>
                    <a:pt x="189" y="0"/>
                    <a:pt x="0" y="188"/>
                    <a:pt x="0" y="420"/>
                  </a:cubicBezTo>
                  <a:cubicBezTo>
                    <a:pt x="0" y="651"/>
                    <a:pt x="189" y="839"/>
                    <a:pt x="421" y="839"/>
                  </a:cubicBezTo>
                  <a:cubicBezTo>
                    <a:pt x="652" y="839"/>
                    <a:pt x="841" y="651"/>
                    <a:pt x="841" y="420"/>
                  </a:cubicBezTo>
                  <a:cubicBezTo>
                    <a:pt x="841" y="188"/>
                    <a:pt x="652" y="0"/>
                    <a:pt x="42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96" name="Freeform 16"/>
            <p:cNvSpPr>
              <a:spLocks/>
            </p:cNvSpPr>
            <p:nvPr/>
          </p:nvSpPr>
          <p:spPr bwMode="auto">
            <a:xfrm>
              <a:off x="2487613" y="2757488"/>
              <a:ext cx="1050925" cy="1052512"/>
            </a:xfrm>
            <a:custGeom>
              <a:avLst/>
              <a:gdLst>
                <a:gd name="T0" fmla="*/ 35 w 280"/>
                <a:gd name="T1" fmla="*/ 280 h 280"/>
                <a:gd name="T2" fmla="*/ 0 w 280"/>
                <a:gd name="T3" fmla="*/ 245 h 280"/>
                <a:gd name="T4" fmla="*/ 246 w 280"/>
                <a:gd name="T5" fmla="*/ 0 h 280"/>
                <a:gd name="T6" fmla="*/ 280 w 280"/>
                <a:gd name="T7" fmla="*/ 35 h 280"/>
                <a:gd name="T8" fmla="*/ 246 w 280"/>
                <a:gd name="T9" fmla="*/ 70 h 280"/>
                <a:gd name="T10" fmla="*/ 70 w 280"/>
                <a:gd name="T11" fmla="*/ 245 h 280"/>
                <a:gd name="T12" fmla="*/ 35 w 280"/>
                <a:gd name="T13" fmla="*/ 280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0" h="280">
                  <a:moveTo>
                    <a:pt x="35" y="280"/>
                  </a:moveTo>
                  <a:cubicBezTo>
                    <a:pt x="16" y="280"/>
                    <a:pt x="0" y="264"/>
                    <a:pt x="0" y="245"/>
                  </a:cubicBezTo>
                  <a:cubicBezTo>
                    <a:pt x="0" y="110"/>
                    <a:pt x="110" y="0"/>
                    <a:pt x="246" y="0"/>
                  </a:cubicBezTo>
                  <a:cubicBezTo>
                    <a:pt x="265" y="0"/>
                    <a:pt x="280" y="16"/>
                    <a:pt x="280" y="35"/>
                  </a:cubicBezTo>
                  <a:cubicBezTo>
                    <a:pt x="280" y="54"/>
                    <a:pt x="265" y="70"/>
                    <a:pt x="246" y="70"/>
                  </a:cubicBezTo>
                  <a:cubicBezTo>
                    <a:pt x="149" y="70"/>
                    <a:pt x="70" y="148"/>
                    <a:pt x="70" y="245"/>
                  </a:cubicBezTo>
                  <a:cubicBezTo>
                    <a:pt x="70" y="264"/>
                    <a:pt x="55" y="280"/>
                    <a:pt x="35" y="2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97" name="Freeform 17"/>
            <p:cNvSpPr>
              <a:spLocks noEditPoints="1"/>
            </p:cNvSpPr>
            <p:nvPr/>
          </p:nvSpPr>
          <p:spPr bwMode="auto">
            <a:xfrm>
              <a:off x="1588" y="1588"/>
              <a:ext cx="8399462" cy="6824662"/>
            </a:xfrm>
            <a:custGeom>
              <a:avLst/>
              <a:gdLst>
                <a:gd name="T0" fmla="*/ 1825 w 2237"/>
                <a:gd name="T1" fmla="*/ 140 h 1817"/>
                <a:gd name="T2" fmla="*/ 1887 w 2237"/>
                <a:gd name="T3" fmla="*/ 202 h 1817"/>
                <a:gd name="T4" fmla="*/ 1887 w 2237"/>
                <a:gd name="T5" fmla="*/ 350 h 1817"/>
                <a:gd name="T6" fmla="*/ 2097 w 2237"/>
                <a:gd name="T7" fmla="*/ 520 h 1817"/>
                <a:gd name="T8" fmla="*/ 2097 w 2237"/>
                <a:gd name="T9" fmla="*/ 1507 h 1817"/>
                <a:gd name="T10" fmla="*/ 1920 w 2237"/>
                <a:gd name="T11" fmla="*/ 1678 h 1817"/>
                <a:gd name="T12" fmla="*/ 316 w 2237"/>
                <a:gd name="T13" fmla="*/ 1678 h 1817"/>
                <a:gd name="T14" fmla="*/ 140 w 2237"/>
                <a:gd name="T15" fmla="*/ 1507 h 1817"/>
                <a:gd name="T16" fmla="*/ 140 w 2237"/>
                <a:gd name="T17" fmla="*/ 520 h 1817"/>
                <a:gd name="T18" fmla="*/ 316 w 2237"/>
                <a:gd name="T19" fmla="*/ 349 h 1817"/>
                <a:gd name="T20" fmla="*/ 1258 w 2237"/>
                <a:gd name="T21" fmla="*/ 349 h 1817"/>
                <a:gd name="T22" fmla="*/ 1258 w 2237"/>
                <a:gd name="T23" fmla="*/ 202 h 1817"/>
                <a:gd name="T24" fmla="*/ 1320 w 2237"/>
                <a:gd name="T25" fmla="*/ 140 h 1817"/>
                <a:gd name="T26" fmla="*/ 1825 w 2237"/>
                <a:gd name="T27" fmla="*/ 140 h 1817"/>
                <a:gd name="T28" fmla="*/ 1825 w 2237"/>
                <a:gd name="T29" fmla="*/ 0 h 1817"/>
                <a:gd name="T30" fmla="*/ 1825 w 2237"/>
                <a:gd name="T31" fmla="*/ 0 h 1817"/>
                <a:gd name="T32" fmla="*/ 1320 w 2237"/>
                <a:gd name="T33" fmla="*/ 0 h 1817"/>
                <a:gd name="T34" fmla="*/ 1118 w 2237"/>
                <a:gd name="T35" fmla="*/ 202 h 1817"/>
                <a:gd name="T36" fmla="*/ 1118 w 2237"/>
                <a:gd name="T37" fmla="*/ 209 h 1817"/>
                <a:gd name="T38" fmla="*/ 316 w 2237"/>
                <a:gd name="T39" fmla="*/ 209 h 1817"/>
                <a:gd name="T40" fmla="*/ 0 w 2237"/>
                <a:gd name="T41" fmla="*/ 520 h 1817"/>
                <a:gd name="T42" fmla="*/ 0 w 2237"/>
                <a:gd name="T43" fmla="*/ 1507 h 1817"/>
                <a:gd name="T44" fmla="*/ 316 w 2237"/>
                <a:gd name="T45" fmla="*/ 1817 h 1817"/>
                <a:gd name="T46" fmla="*/ 1920 w 2237"/>
                <a:gd name="T47" fmla="*/ 1817 h 1817"/>
                <a:gd name="T48" fmla="*/ 2237 w 2237"/>
                <a:gd name="T49" fmla="*/ 1507 h 1817"/>
                <a:gd name="T50" fmla="*/ 2237 w 2237"/>
                <a:gd name="T51" fmla="*/ 520 h 1817"/>
                <a:gd name="T52" fmla="*/ 2027 w 2237"/>
                <a:gd name="T53" fmla="*/ 232 h 1817"/>
                <a:gd name="T54" fmla="*/ 2027 w 2237"/>
                <a:gd name="T55" fmla="*/ 202 h 1817"/>
                <a:gd name="T56" fmla="*/ 1825 w 2237"/>
                <a:gd name="T57" fmla="*/ 0 h 18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237" h="1817">
                  <a:moveTo>
                    <a:pt x="1825" y="140"/>
                  </a:moveTo>
                  <a:cubicBezTo>
                    <a:pt x="1859" y="140"/>
                    <a:pt x="1887" y="167"/>
                    <a:pt x="1887" y="202"/>
                  </a:cubicBezTo>
                  <a:cubicBezTo>
                    <a:pt x="1887" y="350"/>
                    <a:pt x="1887" y="350"/>
                    <a:pt x="1887" y="350"/>
                  </a:cubicBezTo>
                  <a:cubicBezTo>
                    <a:pt x="2027" y="350"/>
                    <a:pt x="2097" y="428"/>
                    <a:pt x="2097" y="520"/>
                  </a:cubicBezTo>
                  <a:cubicBezTo>
                    <a:pt x="2097" y="1507"/>
                    <a:pt x="2097" y="1507"/>
                    <a:pt x="2097" y="1507"/>
                  </a:cubicBezTo>
                  <a:cubicBezTo>
                    <a:pt x="2097" y="1601"/>
                    <a:pt x="2018" y="1678"/>
                    <a:pt x="1920" y="1678"/>
                  </a:cubicBezTo>
                  <a:cubicBezTo>
                    <a:pt x="316" y="1678"/>
                    <a:pt x="316" y="1678"/>
                    <a:pt x="316" y="1678"/>
                  </a:cubicBezTo>
                  <a:cubicBezTo>
                    <a:pt x="219" y="1678"/>
                    <a:pt x="140" y="1601"/>
                    <a:pt x="140" y="1507"/>
                  </a:cubicBezTo>
                  <a:cubicBezTo>
                    <a:pt x="140" y="520"/>
                    <a:pt x="140" y="520"/>
                    <a:pt x="140" y="520"/>
                  </a:cubicBezTo>
                  <a:cubicBezTo>
                    <a:pt x="140" y="426"/>
                    <a:pt x="219" y="349"/>
                    <a:pt x="316" y="349"/>
                  </a:cubicBezTo>
                  <a:cubicBezTo>
                    <a:pt x="1258" y="349"/>
                    <a:pt x="1258" y="349"/>
                    <a:pt x="1258" y="349"/>
                  </a:cubicBezTo>
                  <a:cubicBezTo>
                    <a:pt x="1258" y="202"/>
                    <a:pt x="1258" y="202"/>
                    <a:pt x="1258" y="202"/>
                  </a:cubicBezTo>
                  <a:cubicBezTo>
                    <a:pt x="1258" y="168"/>
                    <a:pt x="1286" y="140"/>
                    <a:pt x="1320" y="140"/>
                  </a:cubicBezTo>
                  <a:cubicBezTo>
                    <a:pt x="1825" y="140"/>
                    <a:pt x="1825" y="140"/>
                    <a:pt x="1825" y="140"/>
                  </a:cubicBezTo>
                  <a:moveTo>
                    <a:pt x="1825" y="0"/>
                  </a:moveTo>
                  <a:cubicBezTo>
                    <a:pt x="1825" y="0"/>
                    <a:pt x="1825" y="0"/>
                    <a:pt x="1825" y="0"/>
                  </a:cubicBezTo>
                  <a:cubicBezTo>
                    <a:pt x="1320" y="0"/>
                    <a:pt x="1320" y="0"/>
                    <a:pt x="1320" y="0"/>
                  </a:cubicBezTo>
                  <a:cubicBezTo>
                    <a:pt x="1209" y="0"/>
                    <a:pt x="1118" y="90"/>
                    <a:pt x="1118" y="202"/>
                  </a:cubicBezTo>
                  <a:cubicBezTo>
                    <a:pt x="1118" y="209"/>
                    <a:pt x="1118" y="209"/>
                    <a:pt x="1118" y="209"/>
                  </a:cubicBezTo>
                  <a:cubicBezTo>
                    <a:pt x="316" y="209"/>
                    <a:pt x="316" y="209"/>
                    <a:pt x="316" y="209"/>
                  </a:cubicBezTo>
                  <a:cubicBezTo>
                    <a:pt x="142" y="209"/>
                    <a:pt x="0" y="349"/>
                    <a:pt x="0" y="520"/>
                  </a:cubicBezTo>
                  <a:cubicBezTo>
                    <a:pt x="0" y="1507"/>
                    <a:pt x="0" y="1507"/>
                    <a:pt x="0" y="1507"/>
                  </a:cubicBezTo>
                  <a:cubicBezTo>
                    <a:pt x="0" y="1678"/>
                    <a:pt x="142" y="1817"/>
                    <a:pt x="316" y="1817"/>
                  </a:cubicBezTo>
                  <a:cubicBezTo>
                    <a:pt x="1920" y="1817"/>
                    <a:pt x="1920" y="1817"/>
                    <a:pt x="1920" y="1817"/>
                  </a:cubicBezTo>
                  <a:cubicBezTo>
                    <a:pt x="2095" y="1817"/>
                    <a:pt x="2237" y="1678"/>
                    <a:pt x="2237" y="1507"/>
                  </a:cubicBezTo>
                  <a:cubicBezTo>
                    <a:pt x="2237" y="520"/>
                    <a:pt x="2237" y="520"/>
                    <a:pt x="2237" y="520"/>
                  </a:cubicBezTo>
                  <a:cubicBezTo>
                    <a:pt x="2237" y="404"/>
                    <a:pt x="2170" y="280"/>
                    <a:pt x="2027" y="232"/>
                  </a:cubicBezTo>
                  <a:cubicBezTo>
                    <a:pt x="2027" y="202"/>
                    <a:pt x="2027" y="202"/>
                    <a:pt x="2027" y="202"/>
                  </a:cubicBezTo>
                  <a:cubicBezTo>
                    <a:pt x="2027" y="90"/>
                    <a:pt x="1936" y="0"/>
                    <a:pt x="182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98" name="Rectangle 18"/>
            <p:cNvSpPr>
              <a:spLocks noChangeArrowheads="1"/>
            </p:cNvSpPr>
            <p:nvPr/>
          </p:nvSpPr>
          <p:spPr bwMode="auto">
            <a:xfrm>
              <a:off x="4987925" y="785813"/>
              <a:ext cx="1836737" cy="7889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prstClr val="black"/>
                </a:solidFill>
                <a:latin typeface="Calibri"/>
              </a:endParaRPr>
            </a:p>
          </p:txBody>
        </p:sp>
      </p:grpSp>
      <p:grpSp>
        <p:nvGrpSpPr>
          <p:cNvPr id="99" name="Group 98"/>
          <p:cNvGrpSpPr/>
          <p:nvPr/>
        </p:nvGrpSpPr>
        <p:grpSpPr>
          <a:xfrm>
            <a:off x="7470661" y="2271794"/>
            <a:ext cx="378716" cy="307115"/>
            <a:chOff x="3175" y="1588"/>
            <a:chExt cx="4962526" cy="4024312"/>
          </a:xfrm>
          <a:solidFill>
            <a:schemeClr val="bg1"/>
          </a:solidFill>
        </p:grpSpPr>
        <p:sp>
          <p:nvSpPr>
            <p:cNvPr id="100" name="Freeform 22"/>
            <p:cNvSpPr>
              <a:spLocks noEditPoints="1"/>
            </p:cNvSpPr>
            <p:nvPr/>
          </p:nvSpPr>
          <p:spPr bwMode="auto">
            <a:xfrm>
              <a:off x="1454150" y="2998788"/>
              <a:ext cx="1025525" cy="1027112"/>
            </a:xfrm>
            <a:custGeom>
              <a:avLst/>
              <a:gdLst>
                <a:gd name="T0" fmla="*/ 137 w 273"/>
                <a:gd name="T1" fmla="*/ 273 h 273"/>
                <a:gd name="T2" fmla="*/ 0 w 273"/>
                <a:gd name="T3" fmla="*/ 136 h 273"/>
                <a:gd name="T4" fmla="*/ 137 w 273"/>
                <a:gd name="T5" fmla="*/ 0 h 273"/>
                <a:gd name="T6" fmla="*/ 273 w 273"/>
                <a:gd name="T7" fmla="*/ 136 h 273"/>
                <a:gd name="T8" fmla="*/ 137 w 273"/>
                <a:gd name="T9" fmla="*/ 273 h 273"/>
                <a:gd name="T10" fmla="*/ 137 w 273"/>
                <a:gd name="T11" fmla="*/ 91 h 273"/>
                <a:gd name="T12" fmla="*/ 91 w 273"/>
                <a:gd name="T13" fmla="*/ 136 h 273"/>
                <a:gd name="T14" fmla="*/ 137 w 273"/>
                <a:gd name="T15" fmla="*/ 182 h 273"/>
                <a:gd name="T16" fmla="*/ 182 w 273"/>
                <a:gd name="T17" fmla="*/ 136 h 273"/>
                <a:gd name="T18" fmla="*/ 137 w 273"/>
                <a:gd name="T19" fmla="*/ 91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3" h="273">
                  <a:moveTo>
                    <a:pt x="137" y="273"/>
                  </a:moveTo>
                  <a:cubicBezTo>
                    <a:pt x="61" y="273"/>
                    <a:pt x="0" y="212"/>
                    <a:pt x="0" y="136"/>
                  </a:cubicBezTo>
                  <a:cubicBezTo>
                    <a:pt x="0" y="61"/>
                    <a:pt x="61" y="0"/>
                    <a:pt x="137" y="0"/>
                  </a:cubicBezTo>
                  <a:cubicBezTo>
                    <a:pt x="212" y="0"/>
                    <a:pt x="273" y="61"/>
                    <a:pt x="273" y="136"/>
                  </a:cubicBezTo>
                  <a:cubicBezTo>
                    <a:pt x="273" y="212"/>
                    <a:pt x="212" y="273"/>
                    <a:pt x="137" y="273"/>
                  </a:cubicBezTo>
                  <a:close/>
                  <a:moveTo>
                    <a:pt x="137" y="91"/>
                  </a:moveTo>
                  <a:cubicBezTo>
                    <a:pt x="112" y="91"/>
                    <a:pt x="91" y="111"/>
                    <a:pt x="91" y="136"/>
                  </a:cubicBezTo>
                  <a:cubicBezTo>
                    <a:pt x="91" y="161"/>
                    <a:pt x="112" y="182"/>
                    <a:pt x="137" y="182"/>
                  </a:cubicBezTo>
                  <a:cubicBezTo>
                    <a:pt x="162" y="182"/>
                    <a:pt x="182" y="161"/>
                    <a:pt x="182" y="136"/>
                  </a:cubicBezTo>
                  <a:cubicBezTo>
                    <a:pt x="182" y="111"/>
                    <a:pt x="162" y="91"/>
                    <a:pt x="137" y="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01" name="Freeform 23"/>
            <p:cNvSpPr>
              <a:spLocks noEditPoints="1"/>
            </p:cNvSpPr>
            <p:nvPr/>
          </p:nvSpPr>
          <p:spPr bwMode="auto">
            <a:xfrm>
              <a:off x="3163888" y="2998788"/>
              <a:ext cx="1027113" cy="1027112"/>
            </a:xfrm>
            <a:custGeom>
              <a:avLst/>
              <a:gdLst>
                <a:gd name="T0" fmla="*/ 137 w 273"/>
                <a:gd name="T1" fmla="*/ 91 h 273"/>
                <a:gd name="T2" fmla="*/ 182 w 273"/>
                <a:gd name="T3" fmla="*/ 136 h 273"/>
                <a:gd name="T4" fmla="*/ 137 w 273"/>
                <a:gd name="T5" fmla="*/ 182 h 273"/>
                <a:gd name="T6" fmla="*/ 91 w 273"/>
                <a:gd name="T7" fmla="*/ 136 h 273"/>
                <a:gd name="T8" fmla="*/ 137 w 273"/>
                <a:gd name="T9" fmla="*/ 91 h 273"/>
                <a:gd name="T10" fmla="*/ 137 w 273"/>
                <a:gd name="T11" fmla="*/ 0 h 273"/>
                <a:gd name="T12" fmla="*/ 0 w 273"/>
                <a:gd name="T13" fmla="*/ 136 h 273"/>
                <a:gd name="T14" fmla="*/ 137 w 273"/>
                <a:gd name="T15" fmla="*/ 273 h 273"/>
                <a:gd name="T16" fmla="*/ 273 w 273"/>
                <a:gd name="T17" fmla="*/ 136 h 273"/>
                <a:gd name="T18" fmla="*/ 137 w 273"/>
                <a:gd name="T19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3" h="273">
                  <a:moveTo>
                    <a:pt x="137" y="91"/>
                  </a:moveTo>
                  <a:cubicBezTo>
                    <a:pt x="162" y="91"/>
                    <a:pt x="182" y="111"/>
                    <a:pt x="182" y="136"/>
                  </a:cubicBezTo>
                  <a:cubicBezTo>
                    <a:pt x="182" y="161"/>
                    <a:pt x="162" y="182"/>
                    <a:pt x="137" y="182"/>
                  </a:cubicBezTo>
                  <a:cubicBezTo>
                    <a:pt x="112" y="182"/>
                    <a:pt x="91" y="161"/>
                    <a:pt x="91" y="136"/>
                  </a:cubicBezTo>
                  <a:cubicBezTo>
                    <a:pt x="91" y="111"/>
                    <a:pt x="112" y="91"/>
                    <a:pt x="137" y="91"/>
                  </a:cubicBezTo>
                  <a:moveTo>
                    <a:pt x="137" y="0"/>
                  </a:moveTo>
                  <a:cubicBezTo>
                    <a:pt x="62" y="0"/>
                    <a:pt x="0" y="61"/>
                    <a:pt x="0" y="136"/>
                  </a:cubicBezTo>
                  <a:cubicBezTo>
                    <a:pt x="0" y="212"/>
                    <a:pt x="62" y="273"/>
                    <a:pt x="137" y="273"/>
                  </a:cubicBezTo>
                  <a:cubicBezTo>
                    <a:pt x="212" y="273"/>
                    <a:pt x="273" y="212"/>
                    <a:pt x="273" y="136"/>
                  </a:cubicBezTo>
                  <a:cubicBezTo>
                    <a:pt x="273" y="61"/>
                    <a:pt x="212" y="0"/>
                    <a:pt x="13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02" name="Freeform 24"/>
            <p:cNvSpPr>
              <a:spLocks/>
            </p:cNvSpPr>
            <p:nvPr/>
          </p:nvSpPr>
          <p:spPr bwMode="auto">
            <a:xfrm>
              <a:off x="3175" y="1588"/>
              <a:ext cx="4619625" cy="2738437"/>
            </a:xfrm>
            <a:custGeom>
              <a:avLst/>
              <a:gdLst>
                <a:gd name="T0" fmla="*/ 425 w 1229"/>
                <a:gd name="T1" fmla="*/ 638 h 728"/>
                <a:gd name="T2" fmla="*/ 295 w 1229"/>
                <a:gd name="T3" fmla="*/ 0 h 728"/>
                <a:gd name="T4" fmla="*/ 183 w 1229"/>
                <a:gd name="T5" fmla="*/ 0 h 728"/>
                <a:gd name="T6" fmla="*/ 45 w 1229"/>
                <a:gd name="T7" fmla="*/ 0 h 728"/>
                <a:gd name="T8" fmla="*/ 45 w 1229"/>
                <a:gd name="T9" fmla="*/ 0 h 728"/>
                <a:gd name="T10" fmla="*/ 0 w 1229"/>
                <a:gd name="T11" fmla="*/ 46 h 728"/>
                <a:gd name="T12" fmla="*/ 46 w 1229"/>
                <a:gd name="T13" fmla="*/ 91 h 728"/>
                <a:gd name="T14" fmla="*/ 48 w 1229"/>
                <a:gd name="T15" fmla="*/ 91 h 728"/>
                <a:gd name="T16" fmla="*/ 215 w 1229"/>
                <a:gd name="T17" fmla="*/ 91 h 728"/>
                <a:gd name="T18" fmla="*/ 345 w 1229"/>
                <a:gd name="T19" fmla="*/ 728 h 728"/>
                <a:gd name="T20" fmla="*/ 484 w 1229"/>
                <a:gd name="T21" fmla="*/ 728 h 728"/>
                <a:gd name="T22" fmla="*/ 1183 w 1229"/>
                <a:gd name="T23" fmla="*/ 728 h 728"/>
                <a:gd name="T24" fmla="*/ 1183 w 1229"/>
                <a:gd name="T25" fmla="*/ 728 h 728"/>
                <a:gd name="T26" fmla="*/ 1184 w 1229"/>
                <a:gd name="T27" fmla="*/ 728 h 728"/>
                <a:gd name="T28" fmla="*/ 1185 w 1229"/>
                <a:gd name="T29" fmla="*/ 728 h 728"/>
                <a:gd name="T30" fmla="*/ 1185 w 1229"/>
                <a:gd name="T31" fmla="*/ 728 h 728"/>
                <a:gd name="T32" fmla="*/ 1229 w 1229"/>
                <a:gd name="T33" fmla="*/ 683 h 728"/>
                <a:gd name="T34" fmla="*/ 1183 w 1229"/>
                <a:gd name="T35" fmla="*/ 637 h 728"/>
                <a:gd name="T36" fmla="*/ 425 w 1229"/>
                <a:gd name="T37" fmla="*/ 638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29" h="728">
                  <a:moveTo>
                    <a:pt x="425" y="638"/>
                  </a:moveTo>
                  <a:cubicBezTo>
                    <a:pt x="295" y="0"/>
                    <a:pt x="295" y="0"/>
                    <a:pt x="295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1"/>
                    <a:pt x="0" y="46"/>
                  </a:cubicBezTo>
                  <a:cubicBezTo>
                    <a:pt x="0" y="71"/>
                    <a:pt x="20" y="91"/>
                    <a:pt x="46" y="91"/>
                  </a:cubicBezTo>
                  <a:cubicBezTo>
                    <a:pt x="46" y="91"/>
                    <a:pt x="47" y="91"/>
                    <a:pt x="48" y="91"/>
                  </a:cubicBezTo>
                  <a:cubicBezTo>
                    <a:pt x="215" y="91"/>
                    <a:pt x="215" y="91"/>
                    <a:pt x="215" y="91"/>
                  </a:cubicBezTo>
                  <a:cubicBezTo>
                    <a:pt x="345" y="728"/>
                    <a:pt x="345" y="728"/>
                    <a:pt x="345" y="728"/>
                  </a:cubicBezTo>
                  <a:cubicBezTo>
                    <a:pt x="484" y="728"/>
                    <a:pt x="484" y="728"/>
                    <a:pt x="484" y="728"/>
                  </a:cubicBezTo>
                  <a:cubicBezTo>
                    <a:pt x="1183" y="728"/>
                    <a:pt x="1183" y="728"/>
                    <a:pt x="1183" y="728"/>
                  </a:cubicBezTo>
                  <a:cubicBezTo>
                    <a:pt x="1183" y="728"/>
                    <a:pt x="1183" y="728"/>
                    <a:pt x="1183" y="728"/>
                  </a:cubicBezTo>
                  <a:cubicBezTo>
                    <a:pt x="1184" y="728"/>
                    <a:pt x="1184" y="728"/>
                    <a:pt x="1184" y="728"/>
                  </a:cubicBezTo>
                  <a:cubicBezTo>
                    <a:pt x="1185" y="728"/>
                    <a:pt x="1185" y="728"/>
                    <a:pt x="1185" y="728"/>
                  </a:cubicBezTo>
                  <a:cubicBezTo>
                    <a:pt x="1185" y="728"/>
                    <a:pt x="1185" y="728"/>
                    <a:pt x="1185" y="728"/>
                  </a:cubicBezTo>
                  <a:cubicBezTo>
                    <a:pt x="1209" y="727"/>
                    <a:pt x="1229" y="708"/>
                    <a:pt x="1229" y="683"/>
                  </a:cubicBezTo>
                  <a:cubicBezTo>
                    <a:pt x="1229" y="658"/>
                    <a:pt x="1209" y="637"/>
                    <a:pt x="1183" y="637"/>
                  </a:cubicBezTo>
                  <a:lnTo>
                    <a:pt x="425" y="6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03" name="Freeform 25"/>
            <p:cNvSpPr>
              <a:spLocks noEditPoints="1"/>
            </p:cNvSpPr>
            <p:nvPr/>
          </p:nvSpPr>
          <p:spPr bwMode="auto">
            <a:xfrm>
              <a:off x="1544638" y="344488"/>
              <a:ext cx="3421063" cy="1709737"/>
            </a:xfrm>
            <a:custGeom>
              <a:avLst/>
              <a:gdLst>
                <a:gd name="T0" fmla="*/ 773 w 910"/>
                <a:gd name="T1" fmla="*/ 364 h 455"/>
                <a:gd name="T2" fmla="*/ 136 w 910"/>
                <a:gd name="T3" fmla="*/ 364 h 455"/>
                <a:gd name="T4" fmla="*/ 91 w 910"/>
                <a:gd name="T5" fmla="*/ 410 h 455"/>
                <a:gd name="T6" fmla="*/ 136 w 910"/>
                <a:gd name="T7" fmla="*/ 455 h 455"/>
                <a:gd name="T8" fmla="*/ 773 w 910"/>
                <a:gd name="T9" fmla="*/ 455 h 455"/>
                <a:gd name="T10" fmla="*/ 819 w 910"/>
                <a:gd name="T11" fmla="*/ 410 h 455"/>
                <a:gd name="T12" fmla="*/ 773 w 910"/>
                <a:gd name="T13" fmla="*/ 364 h 455"/>
                <a:gd name="T14" fmla="*/ 819 w 910"/>
                <a:gd name="T15" fmla="*/ 182 h 455"/>
                <a:gd name="T16" fmla="*/ 91 w 910"/>
                <a:gd name="T17" fmla="*/ 182 h 455"/>
                <a:gd name="T18" fmla="*/ 45 w 910"/>
                <a:gd name="T19" fmla="*/ 228 h 455"/>
                <a:gd name="T20" fmla="*/ 91 w 910"/>
                <a:gd name="T21" fmla="*/ 273 h 455"/>
                <a:gd name="T22" fmla="*/ 819 w 910"/>
                <a:gd name="T23" fmla="*/ 273 h 455"/>
                <a:gd name="T24" fmla="*/ 864 w 910"/>
                <a:gd name="T25" fmla="*/ 228 h 455"/>
                <a:gd name="T26" fmla="*/ 819 w 910"/>
                <a:gd name="T27" fmla="*/ 182 h 455"/>
                <a:gd name="T28" fmla="*/ 864 w 910"/>
                <a:gd name="T29" fmla="*/ 0 h 455"/>
                <a:gd name="T30" fmla="*/ 45 w 910"/>
                <a:gd name="T31" fmla="*/ 0 h 455"/>
                <a:gd name="T32" fmla="*/ 0 w 910"/>
                <a:gd name="T33" fmla="*/ 46 h 455"/>
                <a:gd name="T34" fmla="*/ 45 w 910"/>
                <a:gd name="T35" fmla="*/ 91 h 455"/>
                <a:gd name="T36" fmla="*/ 864 w 910"/>
                <a:gd name="T37" fmla="*/ 91 h 455"/>
                <a:gd name="T38" fmla="*/ 910 w 910"/>
                <a:gd name="T39" fmla="*/ 46 h 455"/>
                <a:gd name="T40" fmla="*/ 864 w 910"/>
                <a:gd name="T41" fmla="*/ 0 h 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10" h="455">
                  <a:moveTo>
                    <a:pt x="773" y="364"/>
                  </a:moveTo>
                  <a:cubicBezTo>
                    <a:pt x="136" y="364"/>
                    <a:pt x="136" y="364"/>
                    <a:pt x="136" y="364"/>
                  </a:cubicBezTo>
                  <a:cubicBezTo>
                    <a:pt x="111" y="364"/>
                    <a:pt x="91" y="385"/>
                    <a:pt x="91" y="410"/>
                  </a:cubicBezTo>
                  <a:cubicBezTo>
                    <a:pt x="91" y="435"/>
                    <a:pt x="111" y="455"/>
                    <a:pt x="136" y="455"/>
                  </a:cubicBezTo>
                  <a:cubicBezTo>
                    <a:pt x="773" y="455"/>
                    <a:pt x="773" y="455"/>
                    <a:pt x="773" y="455"/>
                  </a:cubicBezTo>
                  <a:cubicBezTo>
                    <a:pt x="799" y="455"/>
                    <a:pt x="819" y="435"/>
                    <a:pt x="819" y="410"/>
                  </a:cubicBezTo>
                  <a:cubicBezTo>
                    <a:pt x="819" y="385"/>
                    <a:pt x="799" y="364"/>
                    <a:pt x="773" y="364"/>
                  </a:cubicBezTo>
                  <a:close/>
                  <a:moveTo>
                    <a:pt x="819" y="182"/>
                  </a:moveTo>
                  <a:cubicBezTo>
                    <a:pt x="91" y="182"/>
                    <a:pt x="91" y="182"/>
                    <a:pt x="91" y="182"/>
                  </a:cubicBezTo>
                  <a:cubicBezTo>
                    <a:pt x="66" y="182"/>
                    <a:pt x="45" y="203"/>
                    <a:pt x="45" y="228"/>
                  </a:cubicBezTo>
                  <a:cubicBezTo>
                    <a:pt x="45" y="253"/>
                    <a:pt x="66" y="273"/>
                    <a:pt x="91" y="273"/>
                  </a:cubicBezTo>
                  <a:cubicBezTo>
                    <a:pt x="819" y="273"/>
                    <a:pt x="819" y="273"/>
                    <a:pt x="819" y="273"/>
                  </a:cubicBezTo>
                  <a:cubicBezTo>
                    <a:pt x="844" y="273"/>
                    <a:pt x="864" y="253"/>
                    <a:pt x="864" y="228"/>
                  </a:cubicBezTo>
                  <a:cubicBezTo>
                    <a:pt x="864" y="203"/>
                    <a:pt x="844" y="182"/>
                    <a:pt x="819" y="182"/>
                  </a:cubicBezTo>
                  <a:close/>
                  <a:moveTo>
                    <a:pt x="864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1"/>
                    <a:pt x="0" y="46"/>
                  </a:cubicBezTo>
                  <a:cubicBezTo>
                    <a:pt x="0" y="71"/>
                    <a:pt x="20" y="91"/>
                    <a:pt x="45" y="91"/>
                  </a:cubicBezTo>
                  <a:cubicBezTo>
                    <a:pt x="864" y="91"/>
                    <a:pt x="864" y="91"/>
                    <a:pt x="864" y="91"/>
                  </a:cubicBezTo>
                  <a:cubicBezTo>
                    <a:pt x="890" y="91"/>
                    <a:pt x="910" y="71"/>
                    <a:pt x="910" y="46"/>
                  </a:cubicBezTo>
                  <a:cubicBezTo>
                    <a:pt x="910" y="21"/>
                    <a:pt x="890" y="0"/>
                    <a:pt x="86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prstClr val="black"/>
                </a:solidFill>
                <a:latin typeface="Calibri"/>
              </a:endParaRPr>
            </a:p>
          </p:txBody>
        </p:sp>
      </p:grpSp>
      <p:grpSp>
        <p:nvGrpSpPr>
          <p:cNvPr id="104" name="Group 103"/>
          <p:cNvGrpSpPr/>
          <p:nvPr/>
        </p:nvGrpSpPr>
        <p:grpSpPr>
          <a:xfrm>
            <a:off x="3411721" y="2267372"/>
            <a:ext cx="237457" cy="315957"/>
            <a:chOff x="7913688" y="-280988"/>
            <a:chExt cx="1733550" cy="2306638"/>
          </a:xfrm>
          <a:solidFill>
            <a:schemeClr val="bg1"/>
          </a:solidFill>
        </p:grpSpPr>
        <p:sp>
          <p:nvSpPr>
            <p:cNvPr id="105" name="Freeform 29"/>
            <p:cNvSpPr>
              <a:spLocks/>
            </p:cNvSpPr>
            <p:nvPr/>
          </p:nvSpPr>
          <p:spPr bwMode="auto">
            <a:xfrm>
              <a:off x="8215313" y="1317625"/>
              <a:ext cx="1155700" cy="71438"/>
            </a:xfrm>
            <a:custGeom>
              <a:avLst/>
              <a:gdLst>
                <a:gd name="T0" fmla="*/ 9 w 306"/>
                <a:gd name="T1" fmla="*/ 0 h 19"/>
                <a:gd name="T2" fmla="*/ 0 w 306"/>
                <a:gd name="T3" fmla="*/ 10 h 19"/>
                <a:gd name="T4" fmla="*/ 9 w 306"/>
                <a:gd name="T5" fmla="*/ 19 h 19"/>
                <a:gd name="T6" fmla="*/ 297 w 306"/>
                <a:gd name="T7" fmla="*/ 19 h 19"/>
                <a:gd name="T8" fmla="*/ 306 w 306"/>
                <a:gd name="T9" fmla="*/ 10 h 19"/>
                <a:gd name="T10" fmla="*/ 297 w 306"/>
                <a:gd name="T11" fmla="*/ 0 h 19"/>
                <a:gd name="T12" fmla="*/ 9 w 306"/>
                <a:gd name="T1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6" h="19">
                  <a:moveTo>
                    <a:pt x="9" y="0"/>
                  </a:moveTo>
                  <a:cubicBezTo>
                    <a:pt x="4" y="0"/>
                    <a:pt x="0" y="5"/>
                    <a:pt x="0" y="10"/>
                  </a:cubicBezTo>
                  <a:cubicBezTo>
                    <a:pt x="0" y="15"/>
                    <a:pt x="4" y="19"/>
                    <a:pt x="9" y="19"/>
                  </a:cubicBezTo>
                  <a:cubicBezTo>
                    <a:pt x="297" y="19"/>
                    <a:pt x="297" y="19"/>
                    <a:pt x="297" y="19"/>
                  </a:cubicBezTo>
                  <a:cubicBezTo>
                    <a:pt x="302" y="19"/>
                    <a:pt x="306" y="15"/>
                    <a:pt x="306" y="10"/>
                  </a:cubicBezTo>
                  <a:cubicBezTo>
                    <a:pt x="306" y="5"/>
                    <a:pt x="302" y="0"/>
                    <a:pt x="297" y="0"/>
                  </a:cubicBezTo>
                  <a:lnTo>
                    <a:pt x="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06" name="Freeform 30"/>
            <p:cNvSpPr>
              <a:spLocks/>
            </p:cNvSpPr>
            <p:nvPr/>
          </p:nvSpPr>
          <p:spPr bwMode="auto">
            <a:xfrm>
              <a:off x="8215313" y="1535112"/>
              <a:ext cx="1155700" cy="71438"/>
            </a:xfrm>
            <a:custGeom>
              <a:avLst/>
              <a:gdLst>
                <a:gd name="T0" fmla="*/ 297 w 306"/>
                <a:gd name="T1" fmla="*/ 0 h 19"/>
                <a:gd name="T2" fmla="*/ 9 w 306"/>
                <a:gd name="T3" fmla="*/ 0 h 19"/>
                <a:gd name="T4" fmla="*/ 0 w 306"/>
                <a:gd name="T5" fmla="*/ 9 h 19"/>
                <a:gd name="T6" fmla="*/ 9 w 306"/>
                <a:gd name="T7" fmla="*/ 19 h 19"/>
                <a:gd name="T8" fmla="*/ 297 w 306"/>
                <a:gd name="T9" fmla="*/ 19 h 19"/>
                <a:gd name="T10" fmla="*/ 306 w 306"/>
                <a:gd name="T11" fmla="*/ 9 h 19"/>
                <a:gd name="T12" fmla="*/ 297 w 306"/>
                <a:gd name="T1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6" h="19">
                  <a:moveTo>
                    <a:pt x="297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15"/>
                    <a:pt x="4" y="19"/>
                    <a:pt x="9" y="19"/>
                  </a:cubicBezTo>
                  <a:cubicBezTo>
                    <a:pt x="297" y="19"/>
                    <a:pt x="297" y="19"/>
                    <a:pt x="297" y="19"/>
                  </a:cubicBezTo>
                  <a:cubicBezTo>
                    <a:pt x="302" y="19"/>
                    <a:pt x="306" y="15"/>
                    <a:pt x="306" y="9"/>
                  </a:cubicBezTo>
                  <a:cubicBezTo>
                    <a:pt x="306" y="4"/>
                    <a:pt x="302" y="0"/>
                    <a:pt x="29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07" name="Freeform 31"/>
            <p:cNvSpPr>
              <a:spLocks noEditPoints="1"/>
            </p:cNvSpPr>
            <p:nvPr/>
          </p:nvSpPr>
          <p:spPr bwMode="auto">
            <a:xfrm>
              <a:off x="7913688" y="-280988"/>
              <a:ext cx="1733550" cy="2306638"/>
            </a:xfrm>
            <a:custGeom>
              <a:avLst/>
              <a:gdLst>
                <a:gd name="T0" fmla="*/ 353 w 459"/>
                <a:gd name="T1" fmla="*/ 12 h 612"/>
                <a:gd name="T2" fmla="*/ 325 w 459"/>
                <a:gd name="T3" fmla="*/ 0 h 612"/>
                <a:gd name="T4" fmla="*/ 57 w 459"/>
                <a:gd name="T5" fmla="*/ 0 h 612"/>
                <a:gd name="T6" fmla="*/ 0 w 459"/>
                <a:gd name="T7" fmla="*/ 57 h 612"/>
                <a:gd name="T8" fmla="*/ 0 w 459"/>
                <a:gd name="T9" fmla="*/ 555 h 612"/>
                <a:gd name="T10" fmla="*/ 57 w 459"/>
                <a:gd name="T11" fmla="*/ 612 h 612"/>
                <a:gd name="T12" fmla="*/ 402 w 459"/>
                <a:gd name="T13" fmla="*/ 612 h 612"/>
                <a:gd name="T14" fmla="*/ 459 w 459"/>
                <a:gd name="T15" fmla="*/ 555 h 612"/>
                <a:gd name="T16" fmla="*/ 459 w 459"/>
                <a:gd name="T17" fmla="*/ 153 h 612"/>
                <a:gd name="T18" fmla="*/ 353 w 459"/>
                <a:gd name="T19" fmla="*/ 12 h 612"/>
                <a:gd name="T20" fmla="*/ 344 w 459"/>
                <a:gd name="T21" fmla="*/ 59 h 612"/>
                <a:gd name="T22" fmla="*/ 409 w 459"/>
                <a:gd name="T23" fmla="*/ 134 h 612"/>
                <a:gd name="T24" fmla="*/ 344 w 459"/>
                <a:gd name="T25" fmla="*/ 134 h 612"/>
                <a:gd name="T26" fmla="*/ 344 w 459"/>
                <a:gd name="T27" fmla="*/ 59 h 612"/>
                <a:gd name="T28" fmla="*/ 421 w 459"/>
                <a:gd name="T29" fmla="*/ 555 h 612"/>
                <a:gd name="T30" fmla="*/ 402 w 459"/>
                <a:gd name="T31" fmla="*/ 574 h 612"/>
                <a:gd name="T32" fmla="*/ 57 w 459"/>
                <a:gd name="T33" fmla="*/ 574 h 612"/>
                <a:gd name="T34" fmla="*/ 38 w 459"/>
                <a:gd name="T35" fmla="*/ 555 h 612"/>
                <a:gd name="T36" fmla="*/ 38 w 459"/>
                <a:gd name="T37" fmla="*/ 57 h 612"/>
                <a:gd name="T38" fmla="*/ 57 w 459"/>
                <a:gd name="T39" fmla="*/ 38 h 612"/>
                <a:gd name="T40" fmla="*/ 306 w 459"/>
                <a:gd name="T41" fmla="*/ 38 h 612"/>
                <a:gd name="T42" fmla="*/ 306 w 459"/>
                <a:gd name="T43" fmla="*/ 172 h 612"/>
                <a:gd name="T44" fmla="*/ 421 w 459"/>
                <a:gd name="T45" fmla="*/ 172 h 612"/>
                <a:gd name="T46" fmla="*/ 421 w 459"/>
                <a:gd name="T47" fmla="*/ 555 h 6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59" h="612">
                  <a:moveTo>
                    <a:pt x="353" y="12"/>
                  </a:moveTo>
                  <a:cubicBezTo>
                    <a:pt x="346" y="4"/>
                    <a:pt x="336" y="0"/>
                    <a:pt x="325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26" y="0"/>
                    <a:pt x="0" y="25"/>
                    <a:pt x="0" y="57"/>
                  </a:cubicBezTo>
                  <a:cubicBezTo>
                    <a:pt x="0" y="555"/>
                    <a:pt x="0" y="555"/>
                    <a:pt x="0" y="555"/>
                  </a:cubicBezTo>
                  <a:cubicBezTo>
                    <a:pt x="0" y="587"/>
                    <a:pt x="26" y="612"/>
                    <a:pt x="57" y="612"/>
                  </a:cubicBezTo>
                  <a:cubicBezTo>
                    <a:pt x="402" y="612"/>
                    <a:pt x="402" y="612"/>
                    <a:pt x="402" y="612"/>
                  </a:cubicBezTo>
                  <a:cubicBezTo>
                    <a:pt x="434" y="612"/>
                    <a:pt x="459" y="587"/>
                    <a:pt x="459" y="555"/>
                  </a:cubicBezTo>
                  <a:cubicBezTo>
                    <a:pt x="459" y="153"/>
                    <a:pt x="459" y="153"/>
                    <a:pt x="459" y="153"/>
                  </a:cubicBezTo>
                  <a:cubicBezTo>
                    <a:pt x="459" y="138"/>
                    <a:pt x="459" y="127"/>
                    <a:pt x="353" y="12"/>
                  </a:cubicBezTo>
                  <a:close/>
                  <a:moveTo>
                    <a:pt x="344" y="59"/>
                  </a:moveTo>
                  <a:cubicBezTo>
                    <a:pt x="364" y="80"/>
                    <a:pt x="392" y="113"/>
                    <a:pt x="409" y="134"/>
                  </a:cubicBezTo>
                  <a:cubicBezTo>
                    <a:pt x="344" y="134"/>
                    <a:pt x="344" y="134"/>
                    <a:pt x="344" y="134"/>
                  </a:cubicBezTo>
                  <a:lnTo>
                    <a:pt x="344" y="59"/>
                  </a:lnTo>
                  <a:close/>
                  <a:moveTo>
                    <a:pt x="421" y="555"/>
                  </a:moveTo>
                  <a:cubicBezTo>
                    <a:pt x="421" y="566"/>
                    <a:pt x="412" y="574"/>
                    <a:pt x="402" y="574"/>
                  </a:cubicBezTo>
                  <a:cubicBezTo>
                    <a:pt x="57" y="574"/>
                    <a:pt x="57" y="574"/>
                    <a:pt x="57" y="574"/>
                  </a:cubicBezTo>
                  <a:cubicBezTo>
                    <a:pt x="47" y="574"/>
                    <a:pt x="38" y="566"/>
                    <a:pt x="38" y="555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8" y="47"/>
                    <a:pt x="47" y="38"/>
                    <a:pt x="57" y="38"/>
                  </a:cubicBezTo>
                  <a:cubicBezTo>
                    <a:pt x="306" y="38"/>
                    <a:pt x="306" y="38"/>
                    <a:pt x="306" y="38"/>
                  </a:cubicBezTo>
                  <a:cubicBezTo>
                    <a:pt x="306" y="172"/>
                    <a:pt x="306" y="172"/>
                    <a:pt x="306" y="172"/>
                  </a:cubicBezTo>
                  <a:cubicBezTo>
                    <a:pt x="421" y="172"/>
                    <a:pt x="421" y="172"/>
                    <a:pt x="421" y="172"/>
                  </a:cubicBezTo>
                  <a:lnTo>
                    <a:pt x="421" y="55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08" name="Freeform 32"/>
            <p:cNvSpPr>
              <a:spLocks/>
            </p:cNvSpPr>
            <p:nvPr/>
          </p:nvSpPr>
          <p:spPr bwMode="auto">
            <a:xfrm>
              <a:off x="8199438" y="77787"/>
              <a:ext cx="725488" cy="146050"/>
            </a:xfrm>
            <a:custGeom>
              <a:avLst/>
              <a:gdLst>
                <a:gd name="T0" fmla="*/ 19 w 192"/>
                <a:gd name="T1" fmla="*/ 39 h 39"/>
                <a:gd name="T2" fmla="*/ 173 w 192"/>
                <a:gd name="T3" fmla="*/ 39 h 39"/>
                <a:gd name="T4" fmla="*/ 192 w 192"/>
                <a:gd name="T5" fmla="*/ 20 h 39"/>
                <a:gd name="T6" fmla="*/ 173 w 192"/>
                <a:gd name="T7" fmla="*/ 0 h 39"/>
                <a:gd name="T8" fmla="*/ 19 w 192"/>
                <a:gd name="T9" fmla="*/ 0 h 39"/>
                <a:gd name="T10" fmla="*/ 0 w 192"/>
                <a:gd name="T11" fmla="*/ 20 h 39"/>
                <a:gd name="T12" fmla="*/ 19 w 192"/>
                <a:gd name="T13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2" h="39">
                  <a:moveTo>
                    <a:pt x="19" y="39"/>
                  </a:moveTo>
                  <a:cubicBezTo>
                    <a:pt x="173" y="39"/>
                    <a:pt x="173" y="39"/>
                    <a:pt x="173" y="39"/>
                  </a:cubicBezTo>
                  <a:cubicBezTo>
                    <a:pt x="183" y="39"/>
                    <a:pt x="192" y="30"/>
                    <a:pt x="192" y="20"/>
                  </a:cubicBezTo>
                  <a:cubicBezTo>
                    <a:pt x="192" y="9"/>
                    <a:pt x="183" y="0"/>
                    <a:pt x="173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30"/>
                    <a:pt x="9" y="39"/>
                    <a:pt x="19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09" name="Freeform 33"/>
            <p:cNvSpPr>
              <a:spLocks/>
            </p:cNvSpPr>
            <p:nvPr/>
          </p:nvSpPr>
          <p:spPr bwMode="auto">
            <a:xfrm>
              <a:off x="8199438" y="438150"/>
              <a:ext cx="725488" cy="73025"/>
            </a:xfrm>
            <a:custGeom>
              <a:avLst/>
              <a:gdLst>
                <a:gd name="T0" fmla="*/ 10 w 192"/>
                <a:gd name="T1" fmla="*/ 19 h 19"/>
                <a:gd name="T2" fmla="*/ 182 w 192"/>
                <a:gd name="T3" fmla="*/ 19 h 19"/>
                <a:gd name="T4" fmla="*/ 192 w 192"/>
                <a:gd name="T5" fmla="*/ 10 h 19"/>
                <a:gd name="T6" fmla="*/ 182 w 192"/>
                <a:gd name="T7" fmla="*/ 0 h 19"/>
                <a:gd name="T8" fmla="*/ 10 w 192"/>
                <a:gd name="T9" fmla="*/ 0 h 19"/>
                <a:gd name="T10" fmla="*/ 0 w 192"/>
                <a:gd name="T11" fmla="*/ 10 h 19"/>
                <a:gd name="T12" fmla="*/ 10 w 192"/>
                <a:gd name="T13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2" h="19">
                  <a:moveTo>
                    <a:pt x="10" y="19"/>
                  </a:moveTo>
                  <a:cubicBezTo>
                    <a:pt x="182" y="19"/>
                    <a:pt x="182" y="19"/>
                    <a:pt x="182" y="19"/>
                  </a:cubicBezTo>
                  <a:cubicBezTo>
                    <a:pt x="188" y="19"/>
                    <a:pt x="192" y="15"/>
                    <a:pt x="192" y="10"/>
                  </a:cubicBezTo>
                  <a:cubicBezTo>
                    <a:pt x="192" y="4"/>
                    <a:pt x="188" y="0"/>
                    <a:pt x="182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4"/>
                    <a:pt x="0" y="10"/>
                  </a:cubicBezTo>
                  <a:cubicBezTo>
                    <a:pt x="0" y="15"/>
                    <a:pt x="5" y="19"/>
                    <a:pt x="10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10" name="Freeform 34"/>
            <p:cNvSpPr>
              <a:spLocks/>
            </p:cNvSpPr>
            <p:nvPr/>
          </p:nvSpPr>
          <p:spPr bwMode="auto">
            <a:xfrm>
              <a:off x="8199438" y="657225"/>
              <a:ext cx="1160463" cy="71438"/>
            </a:xfrm>
            <a:custGeom>
              <a:avLst/>
              <a:gdLst>
                <a:gd name="T0" fmla="*/ 0 w 307"/>
                <a:gd name="T1" fmla="*/ 9 h 19"/>
                <a:gd name="T2" fmla="*/ 10 w 307"/>
                <a:gd name="T3" fmla="*/ 19 h 19"/>
                <a:gd name="T4" fmla="*/ 297 w 307"/>
                <a:gd name="T5" fmla="*/ 19 h 19"/>
                <a:gd name="T6" fmla="*/ 307 w 307"/>
                <a:gd name="T7" fmla="*/ 9 h 19"/>
                <a:gd name="T8" fmla="*/ 297 w 307"/>
                <a:gd name="T9" fmla="*/ 0 h 19"/>
                <a:gd name="T10" fmla="*/ 10 w 307"/>
                <a:gd name="T11" fmla="*/ 0 h 19"/>
                <a:gd name="T12" fmla="*/ 0 w 307"/>
                <a:gd name="T13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7" h="19">
                  <a:moveTo>
                    <a:pt x="0" y="9"/>
                  </a:moveTo>
                  <a:cubicBezTo>
                    <a:pt x="0" y="14"/>
                    <a:pt x="5" y="19"/>
                    <a:pt x="10" y="19"/>
                  </a:cubicBezTo>
                  <a:cubicBezTo>
                    <a:pt x="297" y="19"/>
                    <a:pt x="297" y="19"/>
                    <a:pt x="297" y="19"/>
                  </a:cubicBezTo>
                  <a:cubicBezTo>
                    <a:pt x="302" y="19"/>
                    <a:pt x="307" y="14"/>
                    <a:pt x="307" y="9"/>
                  </a:cubicBezTo>
                  <a:cubicBezTo>
                    <a:pt x="307" y="4"/>
                    <a:pt x="302" y="0"/>
                    <a:pt x="297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4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11" name="Freeform 35"/>
            <p:cNvSpPr>
              <a:spLocks/>
            </p:cNvSpPr>
            <p:nvPr/>
          </p:nvSpPr>
          <p:spPr bwMode="auto">
            <a:xfrm>
              <a:off x="8199438" y="1087437"/>
              <a:ext cx="1160463" cy="74613"/>
            </a:xfrm>
            <a:custGeom>
              <a:avLst/>
              <a:gdLst>
                <a:gd name="T0" fmla="*/ 297 w 307"/>
                <a:gd name="T1" fmla="*/ 20 h 20"/>
                <a:gd name="T2" fmla="*/ 307 w 307"/>
                <a:gd name="T3" fmla="*/ 10 h 20"/>
                <a:gd name="T4" fmla="*/ 297 w 307"/>
                <a:gd name="T5" fmla="*/ 0 h 20"/>
                <a:gd name="T6" fmla="*/ 10 w 307"/>
                <a:gd name="T7" fmla="*/ 0 h 20"/>
                <a:gd name="T8" fmla="*/ 0 w 307"/>
                <a:gd name="T9" fmla="*/ 10 h 20"/>
                <a:gd name="T10" fmla="*/ 10 w 307"/>
                <a:gd name="T11" fmla="*/ 20 h 20"/>
                <a:gd name="T12" fmla="*/ 297 w 307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7" h="20">
                  <a:moveTo>
                    <a:pt x="297" y="20"/>
                  </a:moveTo>
                  <a:cubicBezTo>
                    <a:pt x="302" y="20"/>
                    <a:pt x="307" y="15"/>
                    <a:pt x="307" y="10"/>
                  </a:cubicBezTo>
                  <a:cubicBezTo>
                    <a:pt x="307" y="5"/>
                    <a:pt x="302" y="0"/>
                    <a:pt x="297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5"/>
                    <a:pt x="0" y="10"/>
                  </a:cubicBezTo>
                  <a:cubicBezTo>
                    <a:pt x="0" y="15"/>
                    <a:pt x="5" y="20"/>
                    <a:pt x="10" y="20"/>
                  </a:cubicBezTo>
                  <a:lnTo>
                    <a:pt x="297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12" name="Freeform 36"/>
            <p:cNvSpPr>
              <a:spLocks/>
            </p:cNvSpPr>
            <p:nvPr/>
          </p:nvSpPr>
          <p:spPr bwMode="auto">
            <a:xfrm>
              <a:off x="8199438" y="871537"/>
              <a:ext cx="1089025" cy="73025"/>
            </a:xfrm>
            <a:custGeom>
              <a:avLst/>
              <a:gdLst>
                <a:gd name="T0" fmla="*/ 10 w 288"/>
                <a:gd name="T1" fmla="*/ 19 h 19"/>
                <a:gd name="T2" fmla="*/ 278 w 288"/>
                <a:gd name="T3" fmla="*/ 19 h 19"/>
                <a:gd name="T4" fmla="*/ 288 w 288"/>
                <a:gd name="T5" fmla="*/ 10 h 19"/>
                <a:gd name="T6" fmla="*/ 278 w 288"/>
                <a:gd name="T7" fmla="*/ 0 h 19"/>
                <a:gd name="T8" fmla="*/ 10 w 288"/>
                <a:gd name="T9" fmla="*/ 0 h 19"/>
                <a:gd name="T10" fmla="*/ 0 w 288"/>
                <a:gd name="T11" fmla="*/ 10 h 19"/>
                <a:gd name="T12" fmla="*/ 10 w 288"/>
                <a:gd name="T13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8" h="19">
                  <a:moveTo>
                    <a:pt x="10" y="19"/>
                  </a:moveTo>
                  <a:cubicBezTo>
                    <a:pt x="278" y="19"/>
                    <a:pt x="278" y="19"/>
                    <a:pt x="278" y="19"/>
                  </a:cubicBezTo>
                  <a:cubicBezTo>
                    <a:pt x="283" y="19"/>
                    <a:pt x="288" y="15"/>
                    <a:pt x="288" y="10"/>
                  </a:cubicBezTo>
                  <a:cubicBezTo>
                    <a:pt x="288" y="4"/>
                    <a:pt x="283" y="0"/>
                    <a:pt x="278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4"/>
                    <a:pt x="0" y="10"/>
                  </a:cubicBezTo>
                  <a:cubicBezTo>
                    <a:pt x="0" y="15"/>
                    <a:pt x="5" y="19"/>
                    <a:pt x="10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prstClr val="black"/>
                </a:solidFill>
                <a:latin typeface="Calibri"/>
              </a:endParaRPr>
            </a:p>
          </p:txBody>
        </p:sp>
      </p:grpSp>
      <p:sp>
        <p:nvSpPr>
          <p:cNvPr id="113" name="TextBox 112"/>
          <p:cNvSpPr txBox="1"/>
          <p:nvPr/>
        </p:nvSpPr>
        <p:spPr>
          <a:xfrm>
            <a:off x="621191" y="3504672"/>
            <a:ext cx="17409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dirty="0">
                <a:solidFill>
                  <a:srgbClr val="A5A5A5"/>
                </a:solidFill>
                <a:latin typeface="Calibri"/>
              </a:rPr>
              <a:t>Contrary to popular belief, Lorem Ipsum is not simply random text. It has roots in a piece of classical Latin literature from 45 BC. </a:t>
            </a:r>
          </a:p>
        </p:txBody>
      </p:sp>
      <p:sp>
        <p:nvSpPr>
          <p:cNvPr id="114" name="TextBox 113"/>
          <p:cNvSpPr txBox="1"/>
          <p:nvPr/>
        </p:nvSpPr>
        <p:spPr>
          <a:xfrm>
            <a:off x="745430" y="3260864"/>
            <a:ext cx="1492446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b="1" dirty="0">
                <a:solidFill>
                  <a:prstClr val="black"/>
                </a:solidFill>
                <a:latin typeface="Arial"/>
              </a:rPr>
              <a:t>Web Analysis</a:t>
            </a:r>
            <a:endParaRPr lang="en-US" b="1" dirty="0">
              <a:solidFill>
                <a:prstClr val="black"/>
              </a:solidFill>
              <a:latin typeface="Arial"/>
            </a:endParaRPr>
          </a:p>
        </p:txBody>
      </p:sp>
      <p:sp>
        <p:nvSpPr>
          <p:cNvPr id="115" name="TextBox 114"/>
          <p:cNvSpPr txBox="1"/>
          <p:nvPr/>
        </p:nvSpPr>
        <p:spPr>
          <a:xfrm>
            <a:off x="2659987" y="3504672"/>
            <a:ext cx="17409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dirty="0">
                <a:solidFill>
                  <a:srgbClr val="A5A5A5"/>
                </a:solidFill>
                <a:latin typeface="Calibri"/>
              </a:rPr>
              <a:t>Contrary to popular belief, Lorem Ipsum is not simply random text. It has roots in a piece of classical Latin literature from 45 BC. </a:t>
            </a:r>
          </a:p>
        </p:txBody>
      </p:sp>
      <p:sp>
        <p:nvSpPr>
          <p:cNvPr id="116" name="TextBox 115"/>
          <p:cNvSpPr txBox="1"/>
          <p:nvPr/>
        </p:nvSpPr>
        <p:spPr>
          <a:xfrm>
            <a:off x="2784226" y="3260864"/>
            <a:ext cx="1492446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b="1" dirty="0">
                <a:solidFill>
                  <a:prstClr val="black"/>
                </a:solidFill>
                <a:latin typeface="Arial"/>
              </a:rPr>
              <a:t>Printing</a:t>
            </a:r>
            <a:endParaRPr lang="en-US" b="1" dirty="0">
              <a:solidFill>
                <a:prstClr val="black"/>
              </a:solidFill>
              <a:latin typeface="Arial"/>
            </a:endParaRPr>
          </a:p>
        </p:txBody>
      </p:sp>
      <p:sp>
        <p:nvSpPr>
          <p:cNvPr id="117" name="TextBox 116"/>
          <p:cNvSpPr txBox="1"/>
          <p:nvPr/>
        </p:nvSpPr>
        <p:spPr>
          <a:xfrm>
            <a:off x="4732798" y="3504672"/>
            <a:ext cx="17409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dirty="0">
                <a:solidFill>
                  <a:srgbClr val="A5A5A5"/>
                </a:solidFill>
                <a:latin typeface="Calibri"/>
              </a:rPr>
              <a:t>Contrary to popular belief, Lorem Ipsum is not simply random text. It has roots in a piece of classical Latin literature from 45 BC. </a:t>
            </a:r>
          </a:p>
        </p:txBody>
      </p:sp>
      <p:sp>
        <p:nvSpPr>
          <p:cNvPr id="118" name="TextBox 117"/>
          <p:cNvSpPr txBox="1"/>
          <p:nvPr/>
        </p:nvSpPr>
        <p:spPr>
          <a:xfrm>
            <a:off x="4857037" y="3260864"/>
            <a:ext cx="1492446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b="1" dirty="0">
                <a:solidFill>
                  <a:prstClr val="black"/>
                </a:solidFill>
                <a:latin typeface="Arial"/>
              </a:rPr>
              <a:t>Photography</a:t>
            </a:r>
            <a:endParaRPr lang="en-US" b="1" dirty="0">
              <a:solidFill>
                <a:prstClr val="black"/>
              </a:solidFill>
              <a:latin typeface="Arial"/>
            </a:endParaRPr>
          </a:p>
        </p:txBody>
      </p:sp>
      <p:sp>
        <p:nvSpPr>
          <p:cNvPr id="119" name="TextBox 118"/>
          <p:cNvSpPr txBox="1"/>
          <p:nvPr/>
        </p:nvSpPr>
        <p:spPr>
          <a:xfrm>
            <a:off x="6789557" y="3504672"/>
            <a:ext cx="17409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dirty="0">
                <a:solidFill>
                  <a:srgbClr val="A5A5A5"/>
                </a:solidFill>
                <a:latin typeface="Calibri"/>
              </a:rPr>
              <a:t>Contrary to popular belief, Lorem Ipsum is not simply random text. It has roots in a piece of classical Latin literature from 45 BC. </a:t>
            </a:r>
          </a:p>
        </p:txBody>
      </p:sp>
      <p:sp>
        <p:nvSpPr>
          <p:cNvPr id="120" name="TextBox 119"/>
          <p:cNvSpPr txBox="1"/>
          <p:nvPr/>
        </p:nvSpPr>
        <p:spPr>
          <a:xfrm>
            <a:off x="6913796" y="3260864"/>
            <a:ext cx="1492446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b="1" dirty="0">
                <a:solidFill>
                  <a:prstClr val="black"/>
                </a:solidFill>
                <a:latin typeface="Arial"/>
              </a:rPr>
              <a:t>E-Commerce</a:t>
            </a:r>
            <a:endParaRPr lang="en-US" b="1" dirty="0">
              <a:solidFill>
                <a:prstClr val="black"/>
              </a:solidFill>
              <a:latin typeface="Arial"/>
            </a:endParaRPr>
          </a:p>
        </p:txBody>
      </p:sp>
      <p:cxnSp>
        <p:nvCxnSpPr>
          <p:cNvPr id="45" name="直接连接符 44">
            <a:extLst>
              <a:ext uri="{FF2B5EF4-FFF2-40B4-BE49-F238E27FC236}">
                <a16:creationId xmlns:a16="http://schemas.microsoft.com/office/drawing/2014/main" xmlns="" id="{A0D1DF33-DF32-49F4-A8A4-5AABAFE5FFB4}"/>
              </a:ext>
            </a:extLst>
          </p:cNvPr>
          <p:cNvCxnSpPr/>
          <p:nvPr/>
        </p:nvCxnSpPr>
        <p:spPr>
          <a:xfrm>
            <a:off x="4353532" y="1010430"/>
            <a:ext cx="436939" cy="0"/>
          </a:xfrm>
          <a:prstGeom prst="line">
            <a:avLst/>
          </a:prstGeom>
          <a:ln w="254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Title 15">
            <a:extLst>
              <a:ext uri="{FF2B5EF4-FFF2-40B4-BE49-F238E27FC236}">
                <a16:creationId xmlns:a16="http://schemas.microsoft.com/office/drawing/2014/main" xmlns="" id="{382EFC0D-A7B1-4FA5-A6D3-53659383E421}"/>
              </a:ext>
            </a:extLst>
          </p:cNvPr>
          <p:cNvSpPr txBox="1">
            <a:spLocks/>
          </p:cNvSpPr>
          <p:nvPr/>
        </p:nvSpPr>
        <p:spPr>
          <a:xfrm>
            <a:off x="3581986" y="286376"/>
            <a:ext cx="1980029" cy="369332"/>
          </a:xfrm>
          <a:prstGeom prst="rect">
            <a:avLst/>
          </a:prstGeom>
        </p:spPr>
        <p:txBody>
          <a:bodyPr wrap="none">
            <a:sp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685783">
              <a:defRPr/>
            </a:pPr>
            <a:r>
              <a:rPr lang="zh-CN" altLang="en-US" sz="2000" b="1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请输入你的标题</a:t>
            </a:r>
          </a:p>
        </p:txBody>
      </p:sp>
      <p:sp>
        <p:nvSpPr>
          <p:cNvPr id="47" name="Text Placeholder 16">
            <a:extLst>
              <a:ext uri="{FF2B5EF4-FFF2-40B4-BE49-F238E27FC236}">
                <a16:creationId xmlns:a16="http://schemas.microsoft.com/office/drawing/2014/main" xmlns="" id="{B14F97E6-5FF6-4C9E-B037-56867CEBDBF8}"/>
              </a:ext>
            </a:extLst>
          </p:cNvPr>
          <p:cNvSpPr txBox="1">
            <a:spLocks/>
          </p:cNvSpPr>
          <p:nvPr/>
        </p:nvSpPr>
        <p:spPr>
          <a:xfrm>
            <a:off x="2541059" y="655707"/>
            <a:ext cx="4061881" cy="258532"/>
          </a:xfrm>
          <a:prstGeom prst="rect">
            <a:avLst/>
          </a:prstGeom>
        </p:spPr>
        <p:txBody>
          <a:bodyPr wrap="none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altLang="zh-CN" sz="1200" dirty="0">
                <a:solidFill>
                  <a:schemeClr val="tx1"/>
                </a:solidFill>
                <a:cs typeface="+mn-ea"/>
                <a:sym typeface="+mn-lt"/>
              </a:rPr>
              <a:t>PPT Lorem Ipsum Dolor Sit Amet, Consectetur Adipiscing Elit.  </a:t>
            </a:r>
            <a:endParaRPr lang="en-US" sz="1200" dirty="0">
              <a:solidFill>
                <a:schemeClr val="tx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049074271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1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1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1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50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8" grpId="0">
        <p:bldAsOne/>
      </p:bldGraphic>
      <p:bldGraphic spid="79" grpId="0">
        <p:bldAsOne/>
      </p:bldGraphic>
      <p:bldGraphic spid="80" grpId="0">
        <p:bldAsOne/>
      </p:bldGraphic>
      <p:bldGraphic spid="81" grpId="0">
        <p:bldAsOne/>
      </p:bldGraphic>
      <p:bldP spid="82" grpId="0" animBg="1"/>
      <p:bldP spid="83" grpId="0" animBg="1"/>
      <p:bldP spid="84" grpId="0" animBg="1"/>
      <p:bldP spid="85" grpId="0" animBg="1"/>
      <p:bldP spid="113" grpId="0"/>
      <p:bldP spid="114" grpId="0"/>
      <p:bldP spid="115" grpId="0"/>
      <p:bldP spid="116" grpId="0"/>
      <p:bldP spid="117" grpId="0"/>
      <p:bldP spid="118" grpId="0"/>
      <p:bldP spid="119" grpId="0"/>
      <p:bldP spid="12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占位符 8">
            <a:extLst>
              <a:ext uri="{FF2B5EF4-FFF2-40B4-BE49-F238E27FC236}">
                <a16:creationId xmlns:a16="http://schemas.microsoft.com/office/drawing/2014/main" xmlns="" id="{E6BD720C-57DA-4CD3-A6AC-4D47876D4070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29" b="1329"/>
          <a:stretch>
            <a:fillRect/>
          </a:stretch>
        </p:blipFill>
        <p:spPr/>
      </p:pic>
      <p:pic>
        <p:nvPicPr>
          <p:cNvPr id="17" name="图片占位符 16">
            <a:extLst>
              <a:ext uri="{FF2B5EF4-FFF2-40B4-BE49-F238E27FC236}">
                <a16:creationId xmlns:a16="http://schemas.microsoft.com/office/drawing/2014/main" xmlns="" id="{791870C2-942E-4009-857C-E64EE9C5819A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29" b="1329"/>
          <a:stretch>
            <a:fillRect/>
          </a:stretch>
        </p:blipFill>
        <p:spPr/>
      </p:pic>
      <p:pic>
        <p:nvPicPr>
          <p:cNvPr id="19" name="图片占位符 18">
            <a:extLst>
              <a:ext uri="{FF2B5EF4-FFF2-40B4-BE49-F238E27FC236}">
                <a16:creationId xmlns:a16="http://schemas.microsoft.com/office/drawing/2014/main" xmlns="" id="{608C1DF7-AA5B-41C7-ACE9-419D2E105CFE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347" b="28347"/>
          <a:stretch>
            <a:fillRect/>
          </a:stretch>
        </p:blipFill>
        <p:spPr/>
      </p:pic>
      <p:pic>
        <p:nvPicPr>
          <p:cNvPr id="21" name="图片占位符 20">
            <a:extLst>
              <a:ext uri="{FF2B5EF4-FFF2-40B4-BE49-F238E27FC236}">
                <a16:creationId xmlns:a16="http://schemas.microsoft.com/office/drawing/2014/main" xmlns="" id="{CF1F14CC-3DA8-4B24-AA3A-00EE6CCAB384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72" b="1372"/>
          <a:stretch>
            <a:fillRect/>
          </a:stretch>
        </p:blipFill>
        <p:spPr/>
      </p:pic>
      <p:pic>
        <p:nvPicPr>
          <p:cNvPr id="23" name="图片占位符 22">
            <a:extLst>
              <a:ext uri="{FF2B5EF4-FFF2-40B4-BE49-F238E27FC236}">
                <a16:creationId xmlns:a16="http://schemas.microsoft.com/office/drawing/2014/main" xmlns="" id="{0DAC6D54-63EC-421F-A0F6-63EE3C72A266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72" b="1372"/>
          <a:stretch>
            <a:fillRect/>
          </a:stretch>
        </p:blipFill>
        <p:spPr/>
      </p:pic>
      <p:pic>
        <p:nvPicPr>
          <p:cNvPr id="25" name="图片占位符 24">
            <a:extLst>
              <a:ext uri="{FF2B5EF4-FFF2-40B4-BE49-F238E27FC236}">
                <a16:creationId xmlns:a16="http://schemas.microsoft.com/office/drawing/2014/main" xmlns="" id="{CF6C4051-1EAA-4C18-A5D1-2C5E3A77A8E0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72" b="1372"/>
          <a:stretch>
            <a:fillRect/>
          </a:stretch>
        </p:blipFill>
        <p:spPr/>
      </p:pic>
      <p:sp>
        <p:nvSpPr>
          <p:cNvPr id="10" name="Rectangle 9"/>
          <p:cNvSpPr/>
          <p:nvPr/>
        </p:nvSpPr>
        <p:spPr>
          <a:xfrm>
            <a:off x="914400" y="2489316"/>
            <a:ext cx="2336063" cy="253313"/>
          </a:xfrm>
          <a:prstGeom prst="rect">
            <a:avLst/>
          </a:pr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id-ID" sz="1050" b="1" dirty="0">
                <a:solidFill>
                  <a:prstClr val="white">
                    <a:lumMod val="95000"/>
                  </a:prstClr>
                </a:solidFill>
                <a:latin typeface="Arial"/>
              </a:rPr>
              <a:t>Illustration 1</a:t>
            </a:r>
            <a:endParaRPr lang="en-US" sz="1050" b="1" dirty="0">
              <a:solidFill>
                <a:prstClr val="white">
                  <a:lumMod val="95000"/>
                </a:prstClr>
              </a:solidFill>
              <a:latin typeface="Arial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403969" y="2489316"/>
            <a:ext cx="2336063" cy="253313"/>
          </a:xfrm>
          <a:prstGeom prst="rect">
            <a:avLst/>
          </a:prstGeom>
          <a:solidFill>
            <a:schemeClr val="accent2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id-ID" sz="1050" b="1" dirty="0">
                <a:solidFill>
                  <a:prstClr val="white">
                    <a:lumMod val="95000"/>
                  </a:prstClr>
                </a:solidFill>
                <a:latin typeface="Arial"/>
              </a:rPr>
              <a:t>Illustration 2</a:t>
            </a:r>
            <a:endParaRPr lang="en-US" sz="1050" b="1" dirty="0">
              <a:solidFill>
                <a:prstClr val="white">
                  <a:lumMod val="95000"/>
                </a:prstClr>
              </a:solidFill>
              <a:latin typeface="Arial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5893537" y="2489316"/>
            <a:ext cx="2336063" cy="253313"/>
          </a:xfrm>
          <a:prstGeom prst="rect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id-ID" sz="1050" b="1" dirty="0">
                <a:solidFill>
                  <a:prstClr val="white">
                    <a:lumMod val="95000"/>
                  </a:prstClr>
                </a:solidFill>
                <a:latin typeface="Arial"/>
              </a:rPr>
              <a:t>Illustration 3</a:t>
            </a:r>
            <a:endParaRPr lang="en-US" sz="1050" b="1" dirty="0">
              <a:solidFill>
                <a:prstClr val="white">
                  <a:lumMod val="95000"/>
                </a:prstClr>
              </a:solidFill>
              <a:latin typeface="Arial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914401" y="4176787"/>
            <a:ext cx="2336063" cy="253313"/>
          </a:xfrm>
          <a:prstGeom prst="rect">
            <a:avLst/>
          </a:prstGeom>
          <a:solidFill>
            <a:schemeClr val="accent4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id-ID" sz="1050" b="1" dirty="0">
                <a:solidFill>
                  <a:prstClr val="white">
                    <a:lumMod val="95000"/>
                  </a:prstClr>
                </a:solidFill>
                <a:latin typeface="Arial"/>
              </a:rPr>
              <a:t>Illustration 4</a:t>
            </a:r>
            <a:endParaRPr lang="en-US" sz="1050" b="1" dirty="0">
              <a:solidFill>
                <a:prstClr val="white">
                  <a:lumMod val="95000"/>
                </a:prstClr>
              </a:solidFill>
              <a:latin typeface="Arial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3403969" y="4176787"/>
            <a:ext cx="2336063" cy="253313"/>
          </a:xfrm>
          <a:prstGeom prst="rect">
            <a:avLst/>
          </a:pr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id-ID" sz="1050" b="1" dirty="0">
                <a:solidFill>
                  <a:prstClr val="white">
                    <a:lumMod val="95000"/>
                  </a:prstClr>
                </a:solidFill>
                <a:latin typeface="Arial"/>
              </a:rPr>
              <a:t>Illustration 5</a:t>
            </a:r>
            <a:endParaRPr lang="en-US" sz="1050" b="1" dirty="0">
              <a:solidFill>
                <a:prstClr val="white">
                  <a:lumMod val="95000"/>
                </a:prstClr>
              </a:solidFill>
              <a:latin typeface="Arial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5893537" y="4176787"/>
            <a:ext cx="2336063" cy="253313"/>
          </a:xfrm>
          <a:prstGeom prst="rect">
            <a:avLst/>
          </a:prstGeom>
          <a:solidFill>
            <a:schemeClr val="accent2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id-ID" sz="1050" b="1" dirty="0">
                <a:solidFill>
                  <a:prstClr val="white">
                    <a:lumMod val="95000"/>
                  </a:prstClr>
                </a:solidFill>
                <a:latin typeface="Arial"/>
              </a:rPr>
              <a:t>Illustration 6</a:t>
            </a:r>
            <a:endParaRPr lang="en-US" sz="1050" b="1" dirty="0">
              <a:solidFill>
                <a:prstClr val="white">
                  <a:lumMod val="95000"/>
                </a:prstClr>
              </a:solidFill>
              <a:latin typeface="Arial"/>
            </a:endParaRPr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AE002E72-2C2F-47A0-9E6F-930EA95DA4C4}"/>
              </a:ext>
            </a:extLst>
          </p:cNvPr>
          <p:cNvCxnSpPr/>
          <p:nvPr/>
        </p:nvCxnSpPr>
        <p:spPr>
          <a:xfrm>
            <a:off x="4353532" y="1010430"/>
            <a:ext cx="436939" cy="0"/>
          </a:xfrm>
          <a:prstGeom prst="line">
            <a:avLst/>
          </a:prstGeom>
          <a:ln w="254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itle 15">
            <a:extLst>
              <a:ext uri="{FF2B5EF4-FFF2-40B4-BE49-F238E27FC236}">
                <a16:creationId xmlns:a16="http://schemas.microsoft.com/office/drawing/2014/main" xmlns="" id="{9174EE0F-FCD1-48A8-A964-3A21ABA0529B}"/>
              </a:ext>
            </a:extLst>
          </p:cNvPr>
          <p:cNvSpPr txBox="1">
            <a:spLocks/>
          </p:cNvSpPr>
          <p:nvPr/>
        </p:nvSpPr>
        <p:spPr>
          <a:xfrm>
            <a:off x="3581986" y="286376"/>
            <a:ext cx="1980029" cy="369332"/>
          </a:xfrm>
          <a:prstGeom prst="rect">
            <a:avLst/>
          </a:prstGeom>
        </p:spPr>
        <p:txBody>
          <a:bodyPr wrap="none">
            <a:sp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685783">
              <a:defRPr/>
            </a:pPr>
            <a:r>
              <a:rPr lang="zh-CN" altLang="en-US" sz="2000" b="1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请输入你的标题</a:t>
            </a:r>
          </a:p>
        </p:txBody>
      </p:sp>
      <p:sp>
        <p:nvSpPr>
          <p:cNvPr id="20" name="Text Placeholder 16">
            <a:extLst>
              <a:ext uri="{FF2B5EF4-FFF2-40B4-BE49-F238E27FC236}">
                <a16:creationId xmlns:a16="http://schemas.microsoft.com/office/drawing/2014/main" xmlns="" id="{A7E5415C-48C2-464C-AEA9-C2500B0A47FE}"/>
              </a:ext>
            </a:extLst>
          </p:cNvPr>
          <p:cNvSpPr txBox="1">
            <a:spLocks/>
          </p:cNvSpPr>
          <p:nvPr/>
        </p:nvSpPr>
        <p:spPr>
          <a:xfrm>
            <a:off x="2541059" y="655707"/>
            <a:ext cx="4061881" cy="258532"/>
          </a:xfrm>
          <a:prstGeom prst="rect">
            <a:avLst/>
          </a:prstGeom>
        </p:spPr>
        <p:txBody>
          <a:bodyPr wrap="none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altLang="zh-CN" sz="1200" dirty="0">
                <a:solidFill>
                  <a:schemeClr val="tx1"/>
                </a:solidFill>
                <a:cs typeface="+mn-ea"/>
                <a:sym typeface="+mn-lt"/>
              </a:rPr>
              <a:t>PPT Lorem Ipsum Dolor Sit Amet, Consectetur Adipiscing Elit.  </a:t>
            </a:r>
            <a:endParaRPr lang="en-US" sz="1200" dirty="0">
              <a:solidFill>
                <a:schemeClr val="tx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705680379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1040946" y="1630204"/>
            <a:ext cx="2294164" cy="2747993"/>
          </a:xfrm>
          <a:prstGeom prst="rect">
            <a:avLst/>
          </a:prstGeom>
          <a:solidFill>
            <a:schemeClr val="bg1"/>
          </a:solidFill>
          <a:ln w="12700" cap="sq">
            <a:solidFill>
              <a:schemeClr val="bg2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80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1040946" y="1876671"/>
            <a:ext cx="2294164" cy="980121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80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040946" y="1630204"/>
            <a:ext cx="2294164" cy="261257"/>
          </a:xfrm>
          <a:prstGeom prst="rect">
            <a:avLst/>
          </a:prstGeom>
          <a:solidFill>
            <a:schemeClr val="tx1">
              <a:alpha val="25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80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1040946" y="1615414"/>
            <a:ext cx="2294164" cy="261257"/>
          </a:xfrm>
          <a:prstGeom prst="rect">
            <a:avLst/>
          </a:prstGeom>
          <a:solidFill>
            <a:schemeClr val="accent1">
              <a:lumMod val="75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80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755861" y="1630203"/>
            <a:ext cx="86434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sz="1100" dirty="0">
                <a:solidFill>
                  <a:prstClr val="white"/>
                </a:solidFill>
                <a:latin typeface="Calibri"/>
              </a:rPr>
              <a:t>Private Plan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783109" y="1842648"/>
            <a:ext cx="80983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sz="4800" b="1" dirty="0">
                <a:solidFill>
                  <a:prstClr val="white"/>
                </a:solidFill>
                <a:latin typeface="Calibri"/>
              </a:rPr>
              <a:t>10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2417260" y="2015206"/>
            <a:ext cx="314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sz="2000" b="1" dirty="0">
                <a:solidFill>
                  <a:prstClr val="white"/>
                </a:solidFill>
                <a:latin typeface="Calibri"/>
              </a:rPr>
              <a:t>$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771826" y="2506642"/>
            <a:ext cx="8324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sz="1200" i="1" dirty="0">
                <a:solidFill>
                  <a:prstClr val="white"/>
                </a:solidFill>
                <a:latin typeface="Calibri"/>
              </a:rPr>
              <a:t>per month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1710174" y="2894892"/>
            <a:ext cx="95571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sz="1000" dirty="0">
                <a:solidFill>
                  <a:prstClr val="black"/>
                </a:solidFill>
                <a:latin typeface="Calibri"/>
              </a:rPr>
              <a:t>1 GB Bandwith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577126" y="3163491"/>
            <a:ext cx="122180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sz="1000" dirty="0">
                <a:solidFill>
                  <a:srgbClr val="3A3838"/>
                </a:solidFill>
                <a:latin typeface="Calibri"/>
              </a:rPr>
              <a:t>10 MB Max File Size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1815971" y="3433482"/>
            <a:ext cx="74411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sz="1000" dirty="0">
                <a:solidFill>
                  <a:prstClr val="black"/>
                </a:solidFill>
                <a:latin typeface="Calibri"/>
              </a:rPr>
              <a:t>3 GHZ CPU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655673" y="3693411"/>
            <a:ext cx="106471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sz="1000" dirty="0">
                <a:solidFill>
                  <a:srgbClr val="3A3838"/>
                </a:solidFill>
                <a:latin typeface="Calibri"/>
              </a:rPr>
              <a:t>256 MB Memory</a:t>
            </a:r>
          </a:p>
        </p:txBody>
      </p:sp>
      <p:sp>
        <p:nvSpPr>
          <p:cNvPr id="25" name="Rectangle 24"/>
          <p:cNvSpPr/>
          <p:nvPr/>
        </p:nvSpPr>
        <p:spPr>
          <a:xfrm>
            <a:off x="1548925" y="3973097"/>
            <a:ext cx="1278211" cy="311784"/>
          </a:xfrm>
          <a:prstGeom prst="rect">
            <a:avLst/>
          </a:pr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80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26" name="Freeform 5"/>
          <p:cNvSpPr>
            <a:spLocks/>
          </p:cNvSpPr>
          <p:nvPr/>
        </p:nvSpPr>
        <p:spPr bwMode="auto">
          <a:xfrm>
            <a:off x="1643406" y="4061376"/>
            <a:ext cx="137089" cy="130045"/>
          </a:xfrm>
          <a:custGeom>
            <a:avLst/>
            <a:gdLst>
              <a:gd name="T0" fmla="*/ 207 w 211"/>
              <a:gd name="T1" fmla="*/ 85 h 200"/>
              <a:gd name="T2" fmla="*/ 153 w 211"/>
              <a:gd name="T3" fmla="*/ 124 h 200"/>
              <a:gd name="T4" fmla="*/ 173 w 211"/>
              <a:gd name="T5" fmla="*/ 189 h 200"/>
              <a:gd name="T6" fmla="*/ 170 w 211"/>
              <a:gd name="T7" fmla="*/ 198 h 200"/>
              <a:gd name="T8" fmla="*/ 165 w 211"/>
              <a:gd name="T9" fmla="*/ 200 h 200"/>
              <a:gd name="T10" fmla="*/ 160 w 211"/>
              <a:gd name="T11" fmla="*/ 198 h 200"/>
              <a:gd name="T12" fmla="*/ 106 w 211"/>
              <a:gd name="T13" fmla="*/ 158 h 200"/>
              <a:gd name="T14" fmla="*/ 51 w 211"/>
              <a:gd name="T15" fmla="*/ 198 h 200"/>
              <a:gd name="T16" fmla="*/ 41 w 211"/>
              <a:gd name="T17" fmla="*/ 198 h 200"/>
              <a:gd name="T18" fmla="*/ 38 w 211"/>
              <a:gd name="T19" fmla="*/ 189 h 200"/>
              <a:gd name="T20" fmla="*/ 59 w 211"/>
              <a:gd name="T21" fmla="*/ 124 h 200"/>
              <a:gd name="T22" fmla="*/ 5 w 211"/>
              <a:gd name="T23" fmla="*/ 85 h 200"/>
              <a:gd name="T24" fmla="*/ 2 w 211"/>
              <a:gd name="T25" fmla="*/ 75 h 200"/>
              <a:gd name="T26" fmla="*/ 10 w 211"/>
              <a:gd name="T27" fmla="*/ 70 h 200"/>
              <a:gd name="T28" fmla="*/ 77 w 211"/>
              <a:gd name="T29" fmla="*/ 70 h 200"/>
              <a:gd name="T30" fmla="*/ 98 w 211"/>
              <a:gd name="T31" fmla="*/ 5 h 200"/>
              <a:gd name="T32" fmla="*/ 106 w 211"/>
              <a:gd name="T33" fmla="*/ 0 h 200"/>
              <a:gd name="T34" fmla="*/ 114 w 211"/>
              <a:gd name="T35" fmla="*/ 5 h 200"/>
              <a:gd name="T36" fmla="*/ 135 w 211"/>
              <a:gd name="T37" fmla="*/ 70 h 200"/>
              <a:gd name="T38" fmla="*/ 202 w 211"/>
              <a:gd name="T39" fmla="*/ 70 h 200"/>
              <a:gd name="T40" fmla="*/ 210 w 211"/>
              <a:gd name="T41" fmla="*/ 75 h 200"/>
              <a:gd name="T42" fmla="*/ 207 w 211"/>
              <a:gd name="T43" fmla="*/ 85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11" h="200">
                <a:moveTo>
                  <a:pt x="207" y="85"/>
                </a:moveTo>
                <a:cubicBezTo>
                  <a:pt x="153" y="124"/>
                  <a:pt x="153" y="124"/>
                  <a:pt x="153" y="124"/>
                </a:cubicBezTo>
                <a:cubicBezTo>
                  <a:pt x="173" y="189"/>
                  <a:pt x="173" y="189"/>
                  <a:pt x="173" y="189"/>
                </a:cubicBezTo>
                <a:cubicBezTo>
                  <a:pt x="175" y="192"/>
                  <a:pt x="173" y="196"/>
                  <a:pt x="170" y="198"/>
                </a:cubicBezTo>
                <a:cubicBezTo>
                  <a:pt x="169" y="199"/>
                  <a:pt x="167" y="200"/>
                  <a:pt x="165" y="200"/>
                </a:cubicBezTo>
                <a:cubicBezTo>
                  <a:pt x="164" y="200"/>
                  <a:pt x="162" y="199"/>
                  <a:pt x="160" y="198"/>
                </a:cubicBezTo>
                <a:cubicBezTo>
                  <a:pt x="106" y="158"/>
                  <a:pt x="106" y="158"/>
                  <a:pt x="106" y="158"/>
                </a:cubicBezTo>
                <a:cubicBezTo>
                  <a:pt x="51" y="198"/>
                  <a:pt x="51" y="198"/>
                  <a:pt x="51" y="198"/>
                </a:cubicBezTo>
                <a:cubicBezTo>
                  <a:pt x="48" y="200"/>
                  <a:pt x="44" y="200"/>
                  <a:pt x="41" y="198"/>
                </a:cubicBezTo>
                <a:cubicBezTo>
                  <a:pt x="38" y="196"/>
                  <a:pt x="37" y="192"/>
                  <a:pt x="38" y="189"/>
                </a:cubicBezTo>
                <a:cubicBezTo>
                  <a:pt x="59" y="124"/>
                  <a:pt x="59" y="124"/>
                  <a:pt x="59" y="124"/>
                </a:cubicBezTo>
                <a:cubicBezTo>
                  <a:pt x="5" y="85"/>
                  <a:pt x="5" y="85"/>
                  <a:pt x="5" y="85"/>
                </a:cubicBezTo>
                <a:cubicBezTo>
                  <a:pt x="2" y="83"/>
                  <a:pt x="0" y="79"/>
                  <a:pt x="2" y="75"/>
                </a:cubicBezTo>
                <a:cubicBezTo>
                  <a:pt x="3" y="72"/>
                  <a:pt x="6" y="70"/>
                  <a:pt x="10" y="70"/>
                </a:cubicBezTo>
                <a:cubicBezTo>
                  <a:pt x="77" y="70"/>
                  <a:pt x="77" y="70"/>
                  <a:pt x="77" y="70"/>
                </a:cubicBezTo>
                <a:cubicBezTo>
                  <a:pt x="98" y="5"/>
                  <a:pt x="98" y="5"/>
                  <a:pt x="98" y="5"/>
                </a:cubicBezTo>
                <a:cubicBezTo>
                  <a:pt x="99" y="2"/>
                  <a:pt x="102" y="0"/>
                  <a:pt x="106" y="0"/>
                </a:cubicBezTo>
                <a:cubicBezTo>
                  <a:pt x="110" y="0"/>
                  <a:pt x="113" y="2"/>
                  <a:pt x="114" y="5"/>
                </a:cubicBezTo>
                <a:cubicBezTo>
                  <a:pt x="135" y="70"/>
                  <a:pt x="135" y="70"/>
                  <a:pt x="135" y="70"/>
                </a:cubicBezTo>
                <a:cubicBezTo>
                  <a:pt x="202" y="70"/>
                  <a:pt x="202" y="70"/>
                  <a:pt x="202" y="70"/>
                </a:cubicBezTo>
                <a:cubicBezTo>
                  <a:pt x="206" y="70"/>
                  <a:pt x="209" y="72"/>
                  <a:pt x="210" y="75"/>
                </a:cubicBezTo>
                <a:cubicBezTo>
                  <a:pt x="211" y="79"/>
                  <a:pt x="210" y="83"/>
                  <a:pt x="207" y="85"/>
                </a:cubicBezTo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 sz="18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754793" y="4008413"/>
            <a:ext cx="101822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Calibri"/>
              </a:rPr>
              <a:t>Get Private Plan</a:t>
            </a:r>
          </a:p>
        </p:txBody>
      </p:sp>
      <p:sp>
        <p:nvSpPr>
          <p:cNvPr id="28" name="Rectangle 27"/>
          <p:cNvSpPr/>
          <p:nvPr/>
        </p:nvSpPr>
        <p:spPr>
          <a:xfrm>
            <a:off x="3461283" y="1630204"/>
            <a:ext cx="2294164" cy="2908930"/>
          </a:xfrm>
          <a:prstGeom prst="rect">
            <a:avLst/>
          </a:prstGeom>
          <a:solidFill>
            <a:schemeClr val="bg1"/>
          </a:solidFill>
          <a:ln w="12700" cap="sq">
            <a:solidFill>
              <a:schemeClr val="bg2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80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3461283" y="1876671"/>
            <a:ext cx="2294164" cy="980121"/>
          </a:xfrm>
          <a:prstGeom prst="rect">
            <a:avLst/>
          </a:prstGeom>
          <a:solidFill>
            <a:schemeClr val="accent2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80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3461283" y="1630204"/>
            <a:ext cx="2294164" cy="261257"/>
          </a:xfrm>
          <a:prstGeom prst="rect">
            <a:avLst/>
          </a:prstGeom>
          <a:solidFill>
            <a:schemeClr val="tx1">
              <a:alpha val="25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80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3461283" y="1476807"/>
            <a:ext cx="2294164" cy="399865"/>
          </a:xfrm>
          <a:prstGeom prst="rect">
            <a:avLst/>
          </a:prstGeom>
          <a:solidFill>
            <a:schemeClr val="accent2">
              <a:lumMod val="75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80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4132114" y="1549777"/>
            <a:ext cx="95250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sz="1100" dirty="0">
                <a:solidFill>
                  <a:prstClr val="white"/>
                </a:solidFill>
                <a:latin typeface="Calibri"/>
              </a:rPr>
              <a:t>Business Plan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4203449" y="1842648"/>
            <a:ext cx="80983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sz="4800" b="1" dirty="0">
                <a:solidFill>
                  <a:prstClr val="white"/>
                </a:solidFill>
                <a:latin typeface="Calibri"/>
              </a:rPr>
              <a:t>20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4837597" y="2015206"/>
            <a:ext cx="314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sz="2000" b="1" dirty="0">
                <a:solidFill>
                  <a:prstClr val="white"/>
                </a:solidFill>
                <a:latin typeface="Calibri"/>
              </a:rPr>
              <a:t>$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4192163" y="2506642"/>
            <a:ext cx="8324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sz="1200" i="1" dirty="0">
                <a:solidFill>
                  <a:prstClr val="white"/>
                </a:solidFill>
                <a:latin typeface="Calibri"/>
              </a:rPr>
              <a:t>per month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4097651" y="2894892"/>
            <a:ext cx="102143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sz="1000" dirty="0">
                <a:solidFill>
                  <a:prstClr val="black"/>
                </a:solidFill>
                <a:latin typeface="Calibri"/>
              </a:rPr>
              <a:t>10 GB Bandwith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3997463" y="3163491"/>
            <a:ext cx="122180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sz="1000" dirty="0">
                <a:solidFill>
                  <a:srgbClr val="3A3838"/>
                </a:solidFill>
                <a:latin typeface="Calibri"/>
              </a:rPr>
              <a:t>50 MB Max File Size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4236308" y="3433482"/>
            <a:ext cx="74411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sz="1000" dirty="0">
                <a:solidFill>
                  <a:prstClr val="black"/>
                </a:solidFill>
                <a:latin typeface="Calibri"/>
              </a:rPr>
              <a:t>5 GHZ CPU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4043147" y="3693411"/>
            <a:ext cx="113043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sz="1000" dirty="0">
                <a:solidFill>
                  <a:srgbClr val="3A3838"/>
                </a:solidFill>
                <a:latin typeface="Calibri"/>
              </a:rPr>
              <a:t>1024 MB Memory</a:t>
            </a:r>
          </a:p>
        </p:txBody>
      </p:sp>
      <p:sp>
        <p:nvSpPr>
          <p:cNvPr id="40" name="Rectangle 39"/>
          <p:cNvSpPr/>
          <p:nvPr/>
        </p:nvSpPr>
        <p:spPr>
          <a:xfrm>
            <a:off x="3969262" y="4062034"/>
            <a:ext cx="1278211" cy="311784"/>
          </a:xfrm>
          <a:prstGeom prst="rect">
            <a:avLst/>
          </a:prstGeom>
          <a:solidFill>
            <a:schemeClr val="accent2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80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4134257" y="4097350"/>
            <a:ext cx="109998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sz="1000" dirty="0">
                <a:solidFill>
                  <a:prstClr val="white"/>
                </a:solidFill>
                <a:latin typeface="Calibri"/>
              </a:rPr>
              <a:t>Get Business Plan</a:t>
            </a:r>
          </a:p>
        </p:txBody>
      </p:sp>
      <p:sp>
        <p:nvSpPr>
          <p:cNvPr id="42" name="Freeform 9"/>
          <p:cNvSpPr>
            <a:spLocks noEditPoints="1"/>
          </p:cNvSpPr>
          <p:nvPr/>
        </p:nvSpPr>
        <p:spPr bwMode="auto">
          <a:xfrm>
            <a:off x="4002993" y="4166144"/>
            <a:ext cx="161182" cy="133622"/>
          </a:xfrm>
          <a:custGeom>
            <a:avLst/>
            <a:gdLst>
              <a:gd name="T0" fmla="*/ 221 w 242"/>
              <a:gd name="T1" fmla="*/ 0 h 200"/>
              <a:gd name="T2" fmla="*/ 171 w 242"/>
              <a:gd name="T3" fmla="*/ 0 h 200"/>
              <a:gd name="T4" fmla="*/ 135 w 242"/>
              <a:gd name="T5" fmla="*/ 15 h 200"/>
              <a:gd name="T6" fmla="*/ 51 w 242"/>
              <a:gd name="T7" fmla="*/ 99 h 200"/>
              <a:gd name="T8" fmla="*/ 51 w 242"/>
              <a:gd name="T9" fmla="*/ 129 h 200"/>
              <a:gd name="T10" fmla="*/ 113 w 242"/>
              <a:gd name="T11" fmla="*/ 192 h 200"/>
              <a:gd name="T12" fmla="*/ 143 w 242"/>
              <a:gd name="T13" fmla="*/ 192 h 200"/>
              <a:gd name="T14" fmla="*/ 227 w 242"/>
              <a:gd name="T15" fmla="*/ 108 h 200"/>
              <a:gd name="T16" fmla="*/ 242 w 242"/>
              <a:gd name="T17" fmla="*/ 71 h 200"/>
              <a:gd name="T18" fmla="*/ 242 w 242"/>
              <a:gd name="T19" fmla="*/ 22 h 200"/>
              <a:gd name="T20" fmla="*/ 221 w 242"/>
              <a:gd name="T21" fmla="*/ 0 h 200"/>
              <a:gd name="T22" fmla="*/ 192 w 242"/>
              <a:gd name="T23" fmla="*/ 71 h 200"/>
              <a:gd name="T24" fmla="*/ 171 w 242"/>
              <a:gd name="T25" fmla="*/ 50 h 200"/>
              <a:gd name="T26" fmla="*/ 192 w 242"/>
              <a:gd name="T27" fmla="*/ 29 h 200"/>
              <a:gd name="T28" fmla="*/ 214 w 242"/>
              <a:gd name="T29" fmla="*/ 50 h 200"/>
              <a:gd name="T30" fmla="*/ 192 w 242"/>
              <a:gd name="T31" fmla="*/ 71 h 200"/>
              <a:gd name="T32" fmla="*/ 19 w 242"/>
              <a:gd name="T33" fmla="*/ 119 h 200"/>
              <a:gd name="T34" fmla="*/ 95 w 242"/>
              <a:gd name="T35" fmla="*/ 196 h 200"/>
              <a:gd name="T36" fmla="*/ 70 w 242"/>
              <a:gd name="T37" fmla="*/ 192 h 200"/>
              <a:gd name="T38" fmla="*/ 8 w 242"/>
              <a:gd name="T39" fmla="*/ 129 h 200"/>
              <a:gd name="T40" fmla="*/ 8 w 242"/>
              <a:gd name="T41" fmla="*/ 99 h 200"/>
              <a:gd name="T42" fmla="*/ 92 w 242"/>
              <a:gd name="T43" fmla="*/ 15 h 200"/>
              <a:gd name="T44" fmla="*/ 128 w 242"/>
              <a:gd name="T45" fmla="*/ 0 h 200"/>
              <a:gd name="T46" fmla="*/ 19 w 242"/>
              <a:gd name="T47" fmla="*/ 109 h 200"/>
              <a:gd name="T48" fmla="*/ 19 w 242"/>
              <a:gd name="T49" fmla="*/ 119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42" h="200">
                <a:moveTo>
                  <a:pt x="221" y="0"/>
                </a:moveTo>
                <a:cubicBezTo>
                  <a:pt x="171" y="0"/>
                  <a:pt x="171" y="0"/>
                  <a:pt x="171" y="0"/>
                </a:cubicBezTo>
                <a:cubicBezTo>
                  <a:pt x="159" y="0"/>
                  <a:pt x="143" y="7"/>
                  <a:pt x="135" y="15"/>
                </a:cubicBezTo>
                <a:cubicBezTo>
                  <a:pt x="51" y="99"/>
                  <a:pt x="51" y="99"/>
                  <a:pt x="51" y="99"/>
                </a:cubicBezTo>
                <a:cubicBezTo>
                  <a:pt x="42" y="107"/>
                  <a:pt x="42" y="121"/>
                  <a:pt x="51" y="129"/>
                </a:cubicBezTo>
                <a:cubicBezTo>
                  <a:pt x="113" y="192"/>
                  <a:pt x="113" y="192"/>
                  <a:pt x="113" y="192"/>
                </a:cubicBezTo>
                <a:cubicBezTo>
                  <a:pt x="121" y="200"/>
                  <a:pt x="135" y="200"/>
                  <a:pt x="143" y="192"/>
                </a:cubicBezTo>
                <a:cubicBezTo>
                  <a:pt x="227" y="108"/>
                  <a:pt x="227" y="108"/>
                  <a:pt x="227" y="108"/>
                </a:cubicBezTo>
                <a:cubicBezTo>
                  <a:pt x="236" y="100"/>
                  <a:pt x="242" y="83"/>
                  <a:pt x="242" y="71"/>
                </a:cubicBezTo>
                <a:cubicBezTo>
                  <a:pt x="242" y="22"/>
                  <a:pt x="242" y="22"/>
                  <a:pt x="242" y="22"/>
                </a:cubicBezTo>
                <a:cubicBezTo>
                  <a:pt x="242" y="10"/>
                  <a:pt x="233" y="0"/>
                  <a:pt x="221" y="0"/>
                </a:cubicBezTo>
                <a:moveTo>
                  <a:pt x="192" y="71"/>
                </a:moveTo>
                <a:cubicBezTo>
                  <a:pt x="181" y="71"/>
                  <a:pt x="171" y="62"/>
                  <a:pt x="171" y="50"/>
                </a:cubicBezTo>
                <a:cubicBezTo>
                  <a:pt x="171" y="38"/>
                  <a:pt x="181" y="29"/>
                  <a:pt x="192" y="29"/>
                </a:cubicBezTo>
                <a:cubicBezTo>
                  <a:pt x="204" y="29"/>
                  <a:pt x="214" y="38"/>
                  <a:pt x="214" y="50"/>
                </a:cubicBezTo>
                <a:cubicBezTo>
                  <a:pt x="214" y="62"/>
                  <a:pt x="204" y="71"/>
                  <a:pt x="192" y="71"/>
                </a:cubicBezTo>
                <a:moveTo>
                  <a:pt x="19" y="119"/>
                </a:moveTo>
                <a:cubicBezTo>
                  <a:pt x="95" y="196"/>
                  <a:pt x="95" y="196"/>
                  <a:pt x="95" y="196"/>
                </a:cubicBezTo>
                <a:cubicBezTo>
                  <a:pt x="87" y="200"/>
                  <a:pt x="77" y="199"/>
                  <a:pt x="70" y="192"/>
                </a:cubicBezTo>
                <a:cubicBezTo>
                  <a:pt x="8" y="129"/>
                  <a:pt x="8" y="129"/>
                  <a:pt x="8" y="129"/>
                </a:cubicBezTo>
                <a:cubicBezTo>
                  <a:pt x="0" y="121"/>
                  <a:pt x="0" y="107"/>
                  <a:pt x="8" y="99"/>
                </a:cubicBezTo>
                <a:cubicBezTo>
                  <a:pt x="92" y="15"/>
                  <a:pt x="92" y="15"/>
                  <a:pt x="92" y="15"/>
                </a:cubicBezTo>
                <a:cubicBezTo>
                  <a:pt x="100" y="7"/>
                  <a:pt x="116" y="0"/>
                  <a:pt x="128" y="0"/>
                </a:cubicBezTo>
                <a:cubicBezTo>
                  <a:pt x="19" y="109"/>
                  <a:pt x="19" y="109"/>
                  <a:pt x="19" y="109"/>
                </a:cubicBezTo>
                <a:cubicBezTo>
                  <a:pt x="16" y="112"/>
                  <a:pt x="16" y="117"/>
                  <a:pt x="19" y="119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 sz="18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5882004" y="1630204"/>
            <a:ext cx="2294164" cy="2747993"/>
          </a:xfrm>
          <a:prstGeom prst="rect">
            <a:avLst/>
          </a:prstGeom>
          <a:solidFill>
            <a:schemeClr val="bg1"/>
          </a:solidFill>
          <a:ln w="12700" cap="sq">
            <a:solidFill>
              <a:schemeClr val="bg2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80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5882004" y="1876671"/>
            <a:ext cx="2294164" cy="980121"/>
          </a:xfrm>
          <a:prstGeom prst="rect">
            <a:avLst/>
          </a:prstGeom>
          <a:solidFill>
            <a:schemeClr val="accent3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80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45" name="Rectangle 44"/>
          <p:cNvSpPr/>
          <p:nvPr/>
        </p:nvSpPr>
        <p:spPr>
          <a:xfrm>
            <a:off x="5882004" y="1630204"/>
            <a:ext cx="2294164" cy="261257"/>
          </a:xfrm>
          <a:prstGeom prst="rect">
            <a:avLst/>
          </a:prstGeom>
          <a:solidFill>
            <a:schemeClr val="tx1">
              <a:alpha val="25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80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46" name="Rectangle 45"/>
          <p:cNvSpPr/>
          <p:nvPr/>
        </p:nvSpPr>
        <p:spPr>
          <a:xfrm>
            <a:off x="5882004" y="1615414"/>
            <a:ext cx="2294164" cy="261257"/>
          </a:xfrm>
          <a:prstGeom prst="rect">
            <a:avLst/>
          </a:prstGeom>
          <a:solidFill>
            <a:schemeClr val="accent3">
              <a:lumMod val="75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80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6636191" y="1630203"/>
            <a:ext cx="78579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sz="1100" dirty="0">
                <a:solidFill>
                  <a:prstClr val="white"/>
                </a:solidFill>
                <a:latin typeface="Calibri"/>
              </a:rPr>
              <a:t>Mega Plan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6624167" y="1842648"/>
            <a:ext cx="80983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sz="4800" b="1" dirty="0">
                <a:solidFill>
                  <a:prstClr val="white"/>
                </a:solidFill>
                <a:latin typeface="Calibri"/>
              </a:rPr>
              <a:t>50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7258318" y="2015206"/>
            <a:ext cx="314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sz="2000" b="1" dirty="0">
                <a:solidFill>
                  <a:prstClr val="white"/>
                </a:solidFill>
                <a:latin typeface="Calibri"/>
              </a:rPr>
              <a:t>$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6612884" y="2506642"/>
            <a:ext cx="8324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sz="1200" i="1" dirty="0">
                <a:solidFill>
                  <a:prstClr val="white"/>
                </a:solidFill>
                <a:latin typeface="Calibri"/>
              </a:rPr>
              <a:t>per month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6417382" y="2894892"/>
            <a:ext cx="122341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sz="1000" dirty="0">
                <a:solidFill>
                  <a:prstClr val="black"/>
                </a:solidFill>
                <a:latin typeface="Calibri"/>
              </a:rPr>
              <a:t>Unlimited Bandwith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6362081" y="3163491"/>
            <a:ext cx="133402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sz="1000" dirty="0">
                <a:solidFill>
                  <a:srgbClr val="3A3838"/>
                </a:solidFill>
                <a:latin typeface="Calibri"/>
              </a:rPr>
              <a:t>No Maximum File Size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6657029" y="3433482"/>
            <a:ext cx="74411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sz="1000" dirty="0">
                <a:solidFill>
                  <a:prstClr val="black"/>
                </a:solidFill>
                <a:latin typeface="Calibri"/>
              </a:rPr>
              <a:t>5 GHZ CPU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6562453" y="3693411"/>
            <a:ext cx="93326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sz="1000" dirty="0">
                <a:solidFill>
                  <a:srgbClr val="3A3838"/>
                </a:solidFill>
                <a:latin typeface="Calibri"/>
              </a:rPr>
              <a:t>4 MB Memory</a:t>
            </a:r>
          </a:p>
        </p:txBody>
      </p:sp>
      <p:sp>
        <p:nvSpPr>
          <p:cNvPr id="55" name="Rectangle 54"/>
          <p:cNvSpPr/>
          <p:nvPr/>
        </p:nvSpPr>
        <p:spPr>
          <a:xfrm>
            <a:off x="6389983" y="3973097"/>
            <a:ext cx="1278211" cy="311784"/>
          </a:xfrm>
          <a:prstGeom prst="rect">
            <a:avLst/>
          </a:pr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80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6631119" y="4008413"/>
            <a:ext cx="94769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Calibri"/>
              </a:rPr>
              <a:t>Get Mega Plan</a:t>
            </a:r>
          </a:p>
        </p:txBody>
      </p:sp>
      <p:sp>
        <p:nvSpPr>
          <p:cNvPr id="57" name="Freeform 13"/>
          <p:cNvSpPr>
            <a:spLocks noEditPoints="1"/>
          </p:cNvSpPr>
          <p:nvPr/>
        </p:nvSpPr>
        <p:spPr bwMode="auto">
          <a:xfrm>
            <a:off x="6459065" y="4068345"/>
            <a:ext cx="156936" cy="153791"/>
          </a:xfrm>
          <a:custGeom>
            <a:avLst/>
            <a:gdLst>
              <a:gd name="T0" fmla="*/ 179 w 208"/>
              <a:gd name="T1" fmla="*/ 79 h 204"/>
              <a:gd name="T2" fmla="*/ 174 w 208"/>
              <a:gd name="T3" fmla="*/ 66 h 204"/>
              <a:gd name="T4" fmla="*/ 185 w 208"/>
              <a:gd name="T5" fmla="*/ 38 h 204"/>
              <a:gd name="T6" fmla="*/ 169 w 208"/>
              <a:gd name="T7" fmla="*/ 22 h 204"/>
              <a:gd name="T8" fmla="*/ 140 w 208"/>
              <a:gd name="T9" fmla="*/ 33 h 204"/>
              <a:gd name="T10" fmla="*/ 128 w 208"/>
              <a:gd name="T11" fmla="*/ 28 h 204"/>
              <a:gd name="T12" fmla="*/ 115 w 208"/>
              <a:gd name="T13" fmla="*/ 0 h 204"/>
              <a:gd name="T14" fmla="*/ 92 w 208"/>
              <a:gd name="T15" fmla="*/ 0 h 204"/>
              <a:gd name="T16" fmla="*/ 80 w 208"/>
              <a:gd name="T17" fmla="*/ 28 h 204"/>
              <a:gd name="T18" fmla="*/ 67 w 208"/>
              <a:gd name="T19" fmla="*/ 33 h 204"/>
              <a:gd name="T20" fmla="*/ 38 w 208"/>
              <a:gd name="T21" fmla="*/ 22 h 204"/>
              <a:gd name="T22" fmla="*/ 22 w 208"/>
              <a:gd name="T23" fmla="*/ 38 h 204"/>
              <a:gd name="T24" fmla="*/ 34 w 208"/>
              <a:gd name="T25" fmla="*/ 66 h 204"/>
              <a:gd name="T26" fmla="*/ 28 w 208"/>
              <a:gd name="T27" fmla="*/ 79 h 204"/>
              <a:gd name="T28" fmla="*/ 0 w 208"/>
              <a:gd name="T29" fmla="*/ 91 h 204"/>
              <a:gd name="T30" fmla="*/ 0 w 208"/>
              <a:gd name="T31" fmla="*/ 114 h 204"/>
              <a:gd name="T32" fmla="*/ 28 w 208"/>
              <a:gd name="T33" fmla="*/ 125 h 204"/>
              <a:gd name="T34" fmla="*/ 34 w 208"/>
              <a:gd name="T35" fmla="*/ 138 h 204"/>
              <a:gd name="T36" fmla="*/ 22 w 208"/>
              <a:gd name="T37" fmla="*/ 167 h 204"/>
              <a:gd name="T38" fmla="*/ 39 w 208"/>
              <a:gd name="T39" fmla="*/ 182 h 204"/>
              <a:gd name="T40" fmla="*/ 67 w 208"/>
              <a:gd name="T41" fmla="*/ 171 h 204"/>
              <a:gd name="T42" fmla="*/ 80 w 208"/>
              <a:gd name="T43" fmla="*/ 176 h 204"/>
              <a:gd name="T44" fmla="*/ 93 w 208"/>
              <a:gd name="T45" fmla="*/ 204 h 204"/>
              <a:gd name="T46" fmla="*/ 116 w 208"/>
              <a:gd name="T47" fmla="*/ 204 h 204"/>
              <a:gd name="T48" fmla="*/ 128 w 208"/>
              <a:gd name="T49" fmla="*/ 176 h 204"/>
              <a:gd name="T50" fmla="*/ 141 w 208"/>
              <a:gd name="T51" fmla="*/ 171 h 204"/>
              <a:gd name="T52" fmla="*/ 170 w 208"/>
              <a:gd name="T53" fmla="*/ 182 h 204"/>
              <a:gd name="T54" fmla="*/ 186 w 208"/>
              <a:gd name="T55" fmla="*/ 166 h 204"/>
              <a:gd name="T56" fmla="*/ 174 w 208"/>
              <a:gd name="T57" fmla="*/ 138 h 204"/>
              <a:gd name="T58" fmla="*/ 179 w 208"/>
              <a:gd name="T59" fmla="*/ 125 h 204"/>
              <a:gd name="T60" fmla="*/ 208 w 208"/>
              <a:gd name="T61" fmla="*/ 113 h 204"/>
              <a:gd name="T62" fmla="*/ 208 w 208"/>
              <a:gd name="T63" fmla="*/ 90 h 204"/>
              <a:gd name="T64" fmla="*/ 179 w 208"/>
              <a:gd name="T65" fmla="*/ 79 h 204"/>
              <a:gd name="T66" fmla="*/ 137 w 208"/>
              <a:gd name="T67" fmla="*/ 102 h 204"/>
              <a:gd name="T68" fmla="*/ 104 w 208"/>
              <a:gd name="T69" fmla="*/ 135 h 204"/>
              <a:gd name="T70" fmla="*/ 70 w 208"/>
              <a:gd name="T71" fmla="*/ 102 h 204"/>
              <a:gd name="T72" fmla="*/ 104 w 208"/>
              <a:gd name="T73" fmla="*/ 69 h 204"/>
              <a:gd name="T74" fmla="*/ 137 w 208"/>
              <a:gd name="T75" fmla="*/ 102 h 2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08" h="204">
                <a:moveTo>
                  <a:pt x="179" y="79"/>
                </a:moveTo>
                <a:cubicBezTo>
                  <a:pt x="174" y="66"/>
                  <a:pt x="174" y="66"/>
                  <a:pt x="174" y="66"/>
                </a:cubicBezTo>
                <a:cubicBezTo>
                  <a:pt x="174" y="66"/>
                  <a:pt x="186" y="39"/>
                  <a:pt x="185" y="38"/>
                </a:cubicBezTo>
                <a:cubicBezTo>
                  <a:pt x="169" y="22"/>
                  <a:pt x="169" y="22"/>
                  <a:pt x="169" y="22"/>
                </a:cubicBezTo>
                <a:cubicBezTo>
                  <a:pt x="168" y="21"/>
                  <a:pt x="140" y="33"/>
                  <a:pt x="140" y="33"/>
                </a:cubicBezTo>
                <a:cubicBezTo>
                  <a:pt x="128" y="28"/>
                  <a:pt x="128" y="28"/>
                  <a:pt x="128" y="28"/>
                </a:cubicBezTo>
                <a:cubicBezTo>
                  <a:pt x="128" y="28"/>
                  <a:pt x="116" y="0"/>
                  <a:pt x="115" y="0"/>
                </a:cubicBezTo>
                <a:cubicBezTo>
                  <a:pt x="92" y="0"/>
                  <a:pt x="92" y="0"/>
                  <a:pt x="92" y="0"/>
                </a:cubicBezTo>
                <a:cubicBezTo>
                  <a:pt x="90" y="0"/>
                  <a:pt x="80" y="28"/>
                  <a:pt x="80" y="28"/>
                </a:cubicBezTo>
                <a:cubicBezTo>
                  <a:pt x="67" y="33"/>
                  <a:pt x="67" y="33"/>
                  <a:pt x="67" y="33"/>
                </a:cubicBezTo>
                <a:cubicBezTo>
                  <a:pt x="67" y="33"/>
                  <a:pt x="39" y="21"/>
                  <a:pt x="38" y="22"/>
                </a:cubicBezTo>
                <a:cubicBezTo>
                  <a:pt x="22" y="38"/>
                  <a:pt x="22" y="38"/>
                  <a:pt x="22" y="38"/>
                </a:cubicBezTo>
                <a:cubicBezTo>
                  <a:pt x="21" y="39"/>
                  <a:pt x="34" y="66"/>
                  <a:pt x="34" y="66"/>
                </a:cubicBezTo>
                <a:cubicBezTo>
                  <a:pt x="28" y="79"/>
                  <a:pt x="28" y="79"/>
                  <a:pt x="28" y="79"/>
                </a:cubicBezTo>
                <a:cubicBezTo>
                  <a:pt x="28" y="79"/>
                  <a:pt x="0" y="90"/>
                  <a:pt x="0" y="91"/>
                </a:cubicBezTo>
                <a:cubicBezTo>
                  <a:pt x="0" y="114"/>
                  <a:pt x="0" y="114"/>
                  <a:pt x="0" y="114"/>
                </a:cubicBezTo>
                <a:cubicBezTo>
                  <a:pt x="0" y="115"/>
                  <a:pt x="28" y="125"/>
                  <a:pt x="28" y="125"/>
                </a:cubicBezTo>
                <a:cubicBezTo>
                  <a:pt x="34" y="138"/>
                  <a:pt x="34" y="138"/>
                  <a:pt x="34" y="138"/>
                </a:cubicBezTo>
                <a:cubicBezTo>
                  <a:pt x="34" y="138"/>
                  <a:pt x="21" y="166"/>
                  <a:pt x="22" y="167"/>
                </a:cubicBezTo>
                <a:cubicBezTo>
                  <a:pt x="39" y="182"/>
                  <a:pt x="39" y="182"/>
                  <a:pt x="39" y="182"/>
                </a:cubicBezTo>
                <a:cubicBezTo>
                  <a:pt x="40" y="183"/>
                  <a:pt x="67" y="171"/>
                  <a:pt x="67" y="171"/>
                </a:cubicBezTo>
                <a:cubicBezTo>
                  <a:pt x="80" y="176"/>
                  <a:pt x="80" y="176"/>
                  <a:pt x="80" y="176"/>
                </a:cubicBezTo>
                <a:cubicBezTo>
                  <a:pt x="80" y="176"/>
                  <a:pt x="91" y="204"/>
                  <a:pt x="93" y="204"/>
                </a:cubicBezTo>
                <a:cubicBezTo>
                  <a:pt x="116" y="204"/>
                  <a:pt x="116" y="204"/>
                  <a:pt x="116" y="204"/>
                </a:cubicBezTo>
                <a:cubicBezTo>
                  <a:pt x="117" y="204"/>
                  <a:pt x="128" y="176"/>
                  <a:pt x="128" y="176"/>
                </a:cubicBezTo>
                <a:cubicBezTo>
                  <a:pt x="141" y="171"/>
                  <a:pt x="141" y="171"/>
                  <a:pt x="141" y="171"/>
                </a:cubicBezTo>
                <a:cubicBezTo>
                  <a:pt x="141" y="171"/>
                  <a:pt x="169" y="183"/>
                  <a:pt x="170" y="182"/>
                </a:cubicBezTo>
                <a:cubicBezTo>
                  <a:pt x="186" y="166"/>
                  <a:pt x="186" y="166"/>
                  <a:pt x="186" y="166"/>
                </a:cubicBezTo>
                <a:cubicBezTo>
                  <a:pt x="187" y="165"/>
                  <a:pt x="174" y="138"/>
                  <a:pt x="174" y="138"/>
                </a:cubicBezTo>
                <a:cubicBezTo>
                  <a:pt x="179" y="125"/>
                  <a:pt x="179" y="125"/>
                  <a:pt x="179" y="125"/>
                </a:cubicBezTo>
                <a:cubicBezTo>
                  <a:pt x="179" y="125"/>
                  <a:pt x="208" y="114"/>
                  <a:pt x="208" y="113"/>
                </a:cubicBezTo>
                <a:cubicBezTo>
                  <a:pt x="208" y="90"/>
                  <a:pt x="208" y="90"/>
                  <a:pt x="208" y="90"/>
                </a:cubicBezTo>
                <a:cubicBezTo>
                  <a:pt x="208" y="89"/>
                  <a:pt x="179" y="79"/>
                  <a:pt x="179" y="79"/>
                </a:cubicBezTo>
                <a:moveTo>
                  <a:pt x="137" y="102"/>
                </a:moveTo>
                <a:cubicBezTo>
                  <a:pt x="137" y="120"/>
                  <a:pt x="122" y="135"/>
                  <a:pt x="104" y="135"/>
                </a:cubicBezTo>
                <a:cubicBezTo>
                  <a:pt x="85" y="135"/>
                  <a:pt x="70" y="120"/>
                  <a:pt x="70" y="102"/>
                </a:cubicBezTo>
                <a:cubicBezTo>
                  <a:pt x="70" y="84"/>
                  <a:pt x="85" y="69"/>
                  <a:pt x="104" y="69"/>
                </a:cubicBezTo>
                <a:cubicBezTo>
                  <a:pt x="122" y="69"/>
                  <a:pt x="137" y="84"/>
                  <a:pt x="137" y="102"/>
                </a:cubicBezTo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 sz="1800">
              <a:solidFill>
                <a:prstClr val="black"/>
              </a:solidFill>
              <a:latin typeface="Calibri"/>
            </a:endParaRPr>
          </a:p>
        </p:txBody>
      </p:sp>
      <p:cxnSp>
        <p:nvCxnSpPr>
          <p:cNvPr id="58" name="直接连接符 57">
            <a:extLst>
              <a:ext uri="{FF2B5EF4-FFF2-40B4-BE49-F238E27FC236}">
                <a16:creationId xmlns:a16="http://schemas.microsoft.com/office/drawing/2014/main" xmlns="" id="{3205DFC5-7ECE-41CB-8BEF-BD9BAAC1524C}"/>
              </a:ext>
            </a:extLst>
          </p:cNvPr>
          <p:cNvCxnSpPr/>
          <p:nvPr/>
        </p:nvCxnSpPr>
        <p:spPr>
          <a:xfrm>
            <a:off x="4353532" y="1010430"/>
            <a:ext cx="436939" cy="0"/>
          </a:xfrm>
          <a:prstGeom prst="line">
            <a:avLst/>
          </a:prstGeom>
          <a:ln w="254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Title 15">
            <a:extLst>
              <a:ext uri="{FF2B5EF4-FFF2-40B4-BE49-F238E27FC236}">
                <a16:creationId xmlns:a16="http://schemas.microsoft.com/office/drawing/2014/main" xmlns="" id="{0B5A505F-814E-4D5F-9AC8-25A0F263A207}"/>
              </a:ext>
            </a:extLst>
          </p:cNvPr>
          <p:cNvSpPr txBox="1">
            <a:spLocks/>
          </p:cNvSpPr>
          <p:nvPr/>
        </p:nvSpPr>
        <p:spPr>
          <a:xfrm>
            <a:off x="3581986" y="286376"/>
            <a:ext cx="1980029" cy="369332"/>
          </a:xfrm>
          <a:prstGeom prst="rect">
            <a:avLst/>
          </a:prstGeom>
        </p:spPr>
        <p:txBody>
          <a:bodyPr wrap="none">
            <a:sp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685783">
              <a:defRPr/>
            </a:pPr>
            <a:r>
              <a:rPr lang="zh-CN" altLang="en-US" sz="2000" b="1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请输入你的标题</a:t>
            </a:r>
          </a:p>
        </p:txBody>
      </p:sp>
      <p:sp>
        <p:nvSpPr>
          <p:cNvPr id="60" name="Text Placeholder 16">
            <a:extLst>
              <a:ext uri="{FF2B5EF4-FFF2-40B4-BE49-F238E27FC236}">
                <a16:creationId xmlns:a16="http://schemas.microsoft.com/office/drawing/2014/main" xmlns="" id="{AFEFC1A3-AF10-4337-A23E-CD9D01583A4D}"/>
              </a:ext>
            </a:extLst>
          </p:cNvPr>
          <p:cNvSpPr txBox="1">
            <a:spLocks/>
          </p:cNvSpPr>
          <p:nvPr/>
        </p:nvSpPr>
        <p:spPr>
          <a:xfrm>
            <a:off x="2541059" y="655707"/>
            <a:ext cx="4061881" cy="258532"/>
          </a:xfrm>
          <a:prstGeom prst="rect">
            <a:avLst/>
          </a:prstGeom>
        </p:spPr>
        <p:txBody>
          <a:bodyPr wrap="none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altLang="zh-CN" sz="1200" dirty="0">
                <a:solidFill>
                  <a:schemeClr val="tx1"/>
                </a:solidFill>
                <a:cs typeface="+mn-ea"/>
                <a:sym typeface="+mn-lt"/>
              </a:rPr>
              <a:t>PPT Lorem Ipsum Dolor Sit Amet, Consectetur Adipiscing Elit.  </a:t>
            </a:r>
            <a:endParaRPr lang="en-US" sz="1200" dirty="0">
              <a:solidFill>
                <a:schemeClr val="tx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019137513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"/>
                            </p:stCondLst>
                            <p:childTnLst>
                              <p:par>
                                <p:cTn id="6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000"/>
                            </p:stCondLst>
                            <p:childTnLst>
                              <p:par>
                                <p:cTn id="127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1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9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3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7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1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5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9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3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7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1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5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9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3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 animBg="1"/>
      <p:bldP spid="26" grpId="0" animBg="1"/>
      <p:bldP spid="27" grpId="0"/>
      <p:bldP spid="28" grpId="0" animBg="1"/>
      <p:bldP spid="29" grpId="0" animBg="1"/>
      <p:bldP spid="30" grpId="0" animBg="1"/>
      <p:bldP spid="31" grpId="0" animBg="1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 animBg="1"/>
      <p:bldP spid="41" grpId="0"/>
      <p:bldP spid="42" grpId="0" animBg="1"/>
      <p:bldP spid="43" grpId="0" animBg="1"/>
      <p:bldP spid="44" grpId="0" animBg="1"/>
      <p:bldP spid="45" grpId="0" animBg="1"/>
      <p:bldP spid="46" grpId="0" animBg="1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  <p:bldP spid="55" grpId="0" animBg="1"/>
      <p:bldP spid="56" grpId="0"/>
      <p:bldP spid="57" grpId="0" animBg="1"/>
    </p:bldLst>
  </p:timing>
</p:sld>
</file>

<file path=ppt/theme/theme1.xml><?xml version="1.0" encoding="utf-8"?>
<a:theme xmlns:a="http://schemas.openxmlformats.org/drawingml/2006/main" name="Main Layout V3">
  <a:themeElements>
    <a:clrScheme name="P1">
      <a:dk1>
        <a:srgbClr val="7F7F7F"/>
      </a:dk1>
      <a:lt1>
        <a:srgbClr val="FFFFFF"/>
      </a:lt1>
      <a:dk2>
        <a:srgbClr val="000000"/>
      </a:dk2>
      <a:lt2>
        <a:srgbClr val="FFFFFF"/>
      </a:lt2>
      <a:accent1>
        <a:srgbClr val="1D6DC2"/>
      </a:accent1>
      <a:accent2>
        <a:srgbClr val="69A6E8"/>
      </a:accent2>
      <a:accent3>
        <a:srgbClr val="155191"/>
      </a:accent3>
      <a:accent4>
        <a:srgbClr val="000000"/>
      </a:accent4>
      <a:accent5>
        <a:srgbClr val="4B5050"/>
      </a:accent5>
      <a:accent6>
        <a:srgbClr val="91969B"/>
      </a:accent6>
      <a:hlink>
        <a:srgbClr val="F33B48"/>
      </a:hlink>
      <a:folHlink>
        <a:srgbClr val="FFC000"/>
      </a:folHlink>
    </a:clrScheme>
    <a:fontScheme name="Custom 7">
      <a:majorFont>
        <a:latin typeface="Arial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602</TotalTime>
  <Words>940</Words>
  <Application>Microsoft Office PowerPoint</Application>
  <PresentationFormat>全屏显示(16:9)</PresentationFormat>
  <Paragraphs>166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2" baseType="lpstr">
      <vt:lpstr>等线</vt:lpstr>
      <vt:lpstr>微软雅黑</vt:lpstr>
      <vt:lpstr>Arial</vt:lpstr>
      <vt:lpstr>Calibri</vt:lpstr>
      <vt:lpstr>Main Layout V3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 ptmo ban.com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kevin刘匠</dc:creator>
  <cp:keywords>51PPT模板网</cp:keywords>
  <dc:description>www.51ppt mo ban.com</dc:description>
  <cp:lastModifiedBy>YANGs</cp:lastModifiedBy>
  <cp:revision>87</cp:revision>
  <dcterms:created xsi:type="dcterms:W3CDTF">2017-05-02T06:39:58Z</dcterms:created>
  <dcterms:modified xsi:type="dcterms:W3CDTF">2020-12-03T12:25:30Z</dcterms:modified>
</cp:coreProperties>
</file>