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5" r:id="rId2"/>
  </p:sldMasterIdLst>
  <p:notesMasterIdLst>
    <p:notesMasterId r:id="rId24"/>
  </p:notesMasterIdLst>
  <p:sldIdLst>
    <p:sldId id="906" r:id="rId3"/>
    <p:sldId id="947" r:id="rId4"/>
    <p:sldId id="840" r:id="rId5"/>
    <p:sldId id="952" r:id="rId6"/>
    <p:sldId id="953" r:id="rId7"/>
    <p:sldId id="955" r:id="rId8"/>
    <p:sldId id="964" r:id="rId9"/>
    <p:sldId id="950" r:id="rId10"/>
    <p:sldId id="951" r:id="rId11"/>
    <p:sldId id="956" r:id="rId12"/>
    <p:sldId id="957" r:id="rId13"/>
    <p:sldId id="958" r:id="rId14"/>
    <p:sldId id="959" r:id="rId15"/>
    <p:sldId id="960" r:id="rId16"/>
    <p:sldId id="962" r:id="rId17"/>
    <p:sldId id="963" r:id="rId18"/>
    <p:sldId id="961" r:id="rId19"/>
    <p:sldId id="965" r:id="rId20"/>
    <p:sldId id="949" r:id="rId21"/>
    <p:sldId id="966" r:id="rId22"/>
    <p:sldId id="967" r:id="rId23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0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82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22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63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04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45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985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26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BAF99"/>
    <a:srgbClr val="16716A"/>
    <a:srgbClr val="D4BA8E"/>
    <a:srgbClr val="CDD9D8"/>
    <a:srgbClr val="FDFEFD"/>
    <a:srgbClr val="81C4C5"/>
    <a:srgbClr val="FFFFFF"/>
    <a:srgbClr val="0075BF"/>
    <a:srgbClr val="034EA2"/>
    <a:srgbClr val="0087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34" autoAdjust="0"/>
    <p:restoredTop sz="94660"/>
  </p:normalViewPr>
  <p:slideViewPr>
    <p:cSldViewPr>
      <p:cViewPr varScale="1">
        <p:scale>
          <a:sx n="142" d="100"/>
          <a:sy n="142" d="100"/>
        </p:scale>
        <p:origin x="408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336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2A5992-9D73-4015-9385-ABE035416B29}" type="datetimeFigureOut">
              <a:rPr lang="zh-CN" altLang="en-US" smtClean="0"/>
              <a:pPr/>
              <a:t>2020/12/7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95A699-AB68-4A20-99FB-6F69DC266D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344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40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82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22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63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04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45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85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26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9264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4075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6298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4245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86056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3250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51731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3554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355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C84F8F1-0898-434A-ABF4-61DF1DCCCF6C}" type="slidenum">
              <a:rPr lang="zh-CN" altLang="en-US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0354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1849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1870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1351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993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993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2BBFC42-F3A4-446A-A888-9EF763704B8B}" type="slidenum">
              <a:rPr lang="zh-CN" altLang="en-US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112098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1429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89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295031C-36FB-4BFB-B547-5049AC3C4D20}" type="slidenum">
              <a:rPr lang="zh-CN" altLang="en-US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5522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12646-107E-4EAD-9573-39087FBC2611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0557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1533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8839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23961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A36BFA2-BC31-4FA1-AA7B-7DB2AEA20D84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7032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44577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C0F3E8C-8BCD-4A8F-98D8-F8D96B87BD28}" type="datetimeFigureOut">
              <a:rPr lang="zh-CN" altLang="en-US"/>
              <a:pPr>
                <a:defRPr/>
              </a:pPr>
              <a:t>2020/12/7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4AAA05D2-2F82-4D1D-9A69-4CC173608BC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0043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 defTabSz="914400"/>
              <a:t>2020/12/7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 defTabSz="914400"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52151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 defTabSz="914400"/>
              <a:t>2020/12/7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 defTabSz="914400"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45804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4749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1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2969F21D-12A3-824C-80FA-D34F01E9177B}" type="datetimeFigureOut">
              <a:rPr kumimoji="1" lang="zh-CN" altLang="en-US" smtClean="0"/>
              <a:pPr/>
              <a:t>2020/12/7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1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C85CFEDB-804C-9249-87AB-F8162CDD6F1B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39728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2854A03-91AF-448A-9954-517C0577E5F0}" type="datetimeFigureOut">
              <a:rPr lang="zh-CN" altLang="en-US" smtClean="0"/>
              <a:pPr/>
              <a:t>2020/12/7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1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13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2854A03-91AF-448A-9954-517C0577E5F0}" type="datetimeFigureOut">
              <a:rPr lang="zh-CN" altLang="en-US" smtClean="0"/>
              <a:pPr/>
              <a:t>2020/12/7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1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13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2854A03-91AF-448A-9954-517C0577E5F0}" type="datetimeFigureOut">
              <a:rPr lang="zh-CN" altLang="en-US" smtClean="0"/>
              <a:pPr/>
              <a:t>2020/12/7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1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13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2854A03-91AF-448A-9954-517C0577E5F0}" type="datetimeFigureOut">
              <a:rPr lang="zh-CN" altLang="en-US" smtClean="0"/>
              <a:pPr/>
              <a:t>2020/12/7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1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13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478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25B2B0-692A-46A2-956F-D87A1A3CFB5B}" type="datetimeFigureOut">
              <a:rPr lang="zh-CN" altLang="en-US"/>
              <a:pPr>
                <a:defRPr/>
              </a:pPr>
              <a:t>2020/12/7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1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E584FB-8213-408C-973A-0BFE315A5B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 #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0" hasCustomPrompt="1"/>
          </p:nvPr>
        </p:nvSpPr>
        <p:spPr>
          <a:xfrm>
            <a:off x="2836069" y="0"/>
            <a:ext cx="2064544" cy="2503885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7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请替换文字内容</a:t>
            </a:r>
            <a:r>
              <a:rPr lang="en-US" dirty="0"/>
              <a:t>#</a:t>
            </a:r>
          </a:p>
        </p:txBody>
      </p:sp>
      <p:sp>
        <p:nvSpPr>
          <p:cNvPr id="16" name="Picture Placeholder 14"/>
          <p:cNvSpPr>
            <a:spLocks noGrp="1"/>
          </p:cNvSpPr>
          <p:nvPr>
            <p:ph type="pic" sz="quarter" idx="11" hasCustomPrompt="1"/>
          </p:nvPr>
        </p:nvSpPr>
        <p:spPr>
          <a:xfrm>
            <a:off x="7108032" y="1132284"/>
            <a:ext cx="2035969" cy="2811066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7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请替换文字内容</a:t>
            </a:r>
            <a:r>
              <a:rPr lang="en-US" dirty="0"/>
              <a:t>#</a:t>
            </a:r>
          </a:p>
        </p:txBody>
      </p:sp>
      <p:sp>
        <p:nvSpPr>
          <p:cNvPr id="17" name="Picture Placeholder 14"/>
          <p:cNvSpPr>
            <a:spLocks noGrp="1"/>
          </p:cNvSpPr>
          <p:nvPr>
            <p:ph type="pic" sz="quarter" idx="12" hasCustomPrompt="1"/>
          </p:nvPr>
        </p:nvSpPr>
        <p:spPr>
          <a:xfrm>
            <a:off x="698896" y="1132284"/>
            <a:ext cx="2065734" cy="2811066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7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请替换文字内容</a:t>
            </a:r>
            <a:r>
              <a:rPr lang="en-US" dirty="0"/>
              <a:t>#</a:t>
            </a:r>
          </a:p>
        </p:txBody>
      </p:sp>
      <p:sp>
        <p:nvSpPr>
          <p:cNvPr id="18" name="Picture Placeholder 14"/>
          <p:cNvSpPr>
            <a:spLocks noGrp="1"/>
          </p:cNvSpPr>
          <p:nvPr>
            <p:ph type="pic" sz="quarter" idx="13" hasCustomPrompt="1"/>
          </p:nvPr>
        </p:nvSpPr>
        <p:spPr>
          <a:xfrm>
            <a:off x="4972051" y="1132284"/>
            <a:ext cx="2065734" cy="13716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7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请替换文字内容</a:t>
            </a:r>
            <a:r>
              <a:rPr lang="en-US" dirty="0"/>
              <a:t>#</a:t>
            </a:r>
          </a:p>
        </p:txBody>
      </p:sp>
      <p:sp>
        <p:nvSpPr>
          <p:cNvPr id="19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4972051" y="2571749"/>
            <a:ext cx="2065734" cy="13716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7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请替换文字内容</a:t>
            </a:r>
            <a:r>
              <a:rPr lang="en-US" dirty="0"/>
              <a:t>#</a:t>
            </a:r>
          </a:p>
        </p:txBody>
      </p:sp>
      <p:sp>
        <p:nvSpPr>
          <p:cNvPr id="20" name="Picture Placeholder 14"/>
          <p:cNvSpPr>
            <a:spLocks noGrp="1"/>
          </p:cNvSpPr>
          <p:nvPr>
            <p:ph type="pic" sz="quarter" idx="15" hasCustomPrompt="1"/>
          </p:nvPr>
        </p:nvSpPr>
        <p:spPr>
          <a:xfrm>
            <a:off x="2834877" y="2571749"/>
            <a:ext cx="2065734" cy="13716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7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请替换文字内容</a:t>
            </a:r>
            <a:r>
              <a:rPr lang="en-US" dirty="0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1567996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2401"/>
            <a:ext cx="9144000" cy="528901"/>
          </a:xfrm>
          <a:prstGeom prst="rect">
            <a:avLst/>
          </a:prstGeom>
          <a:solidFill>
            <a:srgbClr val="FDFE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9"/>
          <a:stretch/>
        </p:blipFill>
        <p:spPr>
          <a:xfrm>
            <a:off x="0" y="237456"/>
            <a:ext cx="9144000" cy="7949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83112"/>
            <a:ext cx="9144000" cy="116357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2510" y="3934157"/>
            <a:ext cx="1394548" cy="1068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072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65" r:id="rId2"/>
    <p:sldLayoutId id="2147483669" r:id="rId3"/>
    <p:sldLayoutId id="2147483670" r:id="rId4"/>
    <p:sldLayoutId id="2147483671" r:id="rId5"/>
    <p:sldLayoutId id="2147483672" r:id="rId6"/>
    <p:sldLayoutId id="2147483667" r:id="rId7"/>
    <p:sldLayoutId id="2147483668" r:id="rId8"/>
    <p:sldLayoutId id="2147483673" r:id="rId9"/>
    <p:sldLayoutId id="2147483674" r:id="rId10"/>
  </p:sldLayoutIdLst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xStyles>
    <p:titleStyle>
      <a:lvl1pPr algn="ctr" defTabSz="914282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55" indent="-342855" algn="l" defTabSz="914282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54" indent="-285713" algn="l" defTabSz="914282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52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93" indent="-228570" algn="l" defTabSz="914282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33" indent="-228570" algn="l" defTabSz="914282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75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15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56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97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0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82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22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63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04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45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85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26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6310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13" Type="http://schemas.openxmlformats.org/officeDocument/2006/relationships/tags" Target="../tags/tag16.xml"/><Relationship Id="rId18" Type="http://schemas.openxmlformats.org/officeDocument/2006/relationships/tags" Target="../tags/tag21.xml"/><Relationship Id="rId26" Type="http://schemas.openxmlformats.org/officeDocument/2006/relationships/slideLayout" Target="../slideLayouts/slideLayout4.xml"/><Relationship Id="rId3" Type="http://schemas.openxmlformats.org/officeDocument/2006/relationships/tags" Target="../tags/tag6.xml"/><Relationship Id="rId21" Type="http://schemas.openxmlformats.org/officeDocument/2006/relationships/tags" Target="../tags/tag24.xml"/><Relationship Id="rId7" Type="http://schemas.openxmlformats.org/officeDocument/2006/relationships/tags" Target="../tags/tag10.xml"/><Relationship Id="rId12" Type="http://schemas.openxmlformats.org/officeDocument/2006/relationships/tags" Target="../tags/tag15.xml"/><Relationship Id="rId17" Type="http://schemas.openxmlformats.org/officeDocument/2006/relationships/tags" Target="../tags/tag20.xml"/><Relationship Id="rId25" Type="http://schemas.openxmlformats.org/officeDocument/2006/relationships/tags" Target="../tags/tag28.xml"/><Relationship Id="rId2" Type="http://schemas.openxmlformats.org/officeDocument/2006/relationships/tags" Target="../tags/tag5.xml"/><Relationship Id="rId16" Type="http://schemas.openxmlformats.org/officeDocument/2006/relationships/tags" Target="../tags/tag19.xml"/><Relationship Id="rId20" Type="http://schemas.openxmlformats.org/officeDocument/2006/relationships/tags" Target="../tags/tag23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tags" Target="../tags/tag14.xml"/><Relationship Id="rId24" Type="http://schemas.openxmlformats.org/officeDocument/2006/relationships/tags" Target="../tags/tag27.xml"/><Relationship Id="rId5" Type="http://schemas.openxmlformats.org/officeDocument/2006/relationships/tags" Target="../tags/tag8.xml"/><Relationship Id="rId15" Type="http://schemas.openxmlformats.org/officeDocument/2006/relationships/tags" Target="../tags/tag18.xml"/><Relationship Id="rId23" Type="http://schemas.openxmlformats.org/officeDocument/2006/relationships/tags" Target="../tags/tag26.xml"/><Relationship Id="rId10" Type="http://schemas.openxmlformats.org/officeDocument/2006/relationships/tags" Target="../tags/tag13.xml"/><Relationship Id="rId19" Type="http://schemas.openxmlformats.org/officeDocument/2006/relationships/tags" Target="../tags/tag22.xml"/><Relationship Id="rId4" Type="http://schemas.openxmlformats.org/officeDocument/2006/relationships/tags" Target="../tags/tag7.xml"/><Relationship Id="rId9" Type="http://schemas.openxmlformats.org/officeDocument/2006/relationships/tags" Target="../tags/tag12.xml"/><Relationship Id="rId14" Type="http://schemas.openxmlformats.org/officeDocument/2006/relationships/tags" Target="../tags/tag17.xml"/><Relationship Id="rId22" Type="http://schemas.openxmlformats.org/officeDocument/2006/relationships/tags" Target="../tags/tag25.xml"/><Relationship Id="rId27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8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3.png"/><Relationship Id="rId5" Type="http://schemas.openxmlformats.org/officeDocument/2006/relationships/image" Target="../media/image6.jp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0.w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9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3" name="文本框 15"/>
          <p:cNvSpPr txBox="1">
            <a:spLocks noChangeArrowheads="1"/>
          </p:cNvSpPr>
          <p:nvPr/>
        </p:nvSpPr>
        <p:spPr bwMode="auto">
          <a:xfrm>
            <a:off x="3337795" y="3185024"/>
            <a:ext cx="26642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/>
            <a:r>
              <a:rPr lang="zh-CN" altLang="en-US" sz="1600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+mn-lt"/>
              </a:rPr>
              <a:t>汇报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+mn-lt"/>
              </a:rPr>
              <a:t>人：东方之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+mn-lt"/>
              </a:rPr>
              <a:t>P</a:t>
            </a:r>
            <a:endParaRPr lang="zh-CN" altLang="en-US" sz="1600" dirty="0">
              <a:solidFill>
                <a:schemeClr val="bg1"/>
              </a:solidFill>
              <a:latin typeface="微软雅黑"/>
              <a:ea typeface="微软雅黑"/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789623" y="771550"/>
            <a:ext cx="5760640" cy="2176576"/>
            <a:chOff x="1789623" y="539190"/>
            <a:chExt cx="5760640" cy="2176576"/>
          </a:xfrm>
        </p:grpSpPr>
        <p:sp>
          <p:nvSpPr>
            <p:cNvPr id="9" name="TextBox 25">
              <a:extLst>
                <a:ext uri="{FF2B5EF4-FFF2-40B4-BE49-F238E27FC236}">
                  <a16:creationId xmlns:a16="http://schemas.microsoft.com/office/drawing/2014/main" xmlns="" id="{FA34AEA7-FCD5-4283-A31E-7308D271371C}"/>
                </a:ext>
              </a:extLst>
            </p:cNvPr>
            <p:cNvSpPr txBox="1"/>
            <p:nvPr/>
          </p:nvSpPr>
          <p:spPr>
            <a:xfrm>
              <a:off x="1789623" y="1411213"/>
              <a:ext cx="576064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nSenMaruGothic TW TTF Heavy" panose="020B0A00000000000000" pitchFamily="34" charset="-120"/>
                  <a:ea typeface="GenSenMaruGothic TW TTF Heavy" panose="020B0A00000000000000" pitchFamily="34" charset="-120"/>
                </a:rPr>
                <a:t> Merry Christmas </a:t>
              </a:r>
            </a:p>
          </p:txBody>
        </p:sp>
        <p:sp>
          <p:nvSpPr>
            <p:cNvPr id="15" name="TextBox 26">
              <a:extLst>
                <a:ext uri="{FF2B5EF4-FFF2-40B4-BE49-F238E27FC236}">
                  <a16:creationId xmlns:a16="http://schemas.microsoft.com/office/drawing/2014/main" xmlns="" id="{8A87A721-638E-4C64-B9EC-0CAC77616EAC}"/>
                </a:ext>
              </a:extLst>
            </p:cNvPr>
            <p:cNvSpPr txBox="1"/>
            <p:nvPr/>
          </p:nvSpPr>
          <p:spPr>
            <a:xfrm>
              <a:off x="2463630" y="2294321"/>
              <a:ext cx="44126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 smtClean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圣诞节</a:t>
              </a:r>
              <a:r>
                <a:rPr lang="en-US" altLang="zh-CN" dirty="0" smtClean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PPT</a:t>
              </a:r>
              <a:r>
                <a:rPr lang="zh-CN" altLang="en-US" dirty="0" smtClean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模板</a:t>
              </a:r>
              <a:endParaRPr lang="zh-CN" altLang="en-US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8" name="TextBox 12">
              <a:extLst>
                <a:ext uri="{FF2B5EF4-FFF2-40B4-BE49-F238E27FC236}">
                  <a16:creationId xmlns:a16="http://schemas.microsoft.com/office/drawing/2014/main" xmlns="" id="{4A8BE841-D215-4915-83E0-E197E421452A}"/>
                </a:ext>
              </a:extLst>
            </p:cNvPr>
            <p:cNvSpPr txBox="1"/>
            <p:nvPr/>
          </p:nvSpPr>
          <p:spPr>
            <a:xfrm>
              <a:off x="3595318" y="539190"/>
              <a:ext cx="195336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spc="-3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nSenMaruGothic TW TTF Heavy" panose="020B0A00000000000000" pitchFamily="34" charset="-120"/>
                  <a:ea typeface="GenSenMaruGothic TW TTF Heavy" panose="020B0A00000000000000" pitchFamily="34" charset="-120"/>
                </a:rPr>
                <a:t>2020</a:t>
              </a:r>
              <a:endParaRPr lang="zh-CN" altLang="en-US" sz="6000" spc="-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nSenMaruGothic TW TTF Heavy" panose="020B0A00000000000000" pitchFamily="34" charset="-120"/>
                <a:ea typeface="GenSenMaruGothic TW TTF Heavy" panose="020B0A00000000000000" pitchFamily="34" charset="-120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2087724" y="2242210"/>
              <a:ext cx="5076564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53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2087724" y="2715766"/>
              <a:ext cx="5076564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53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8682" y="3118834"/>
            <a:ext cx="2237900" cy="1714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612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/>
          <p:nvPr/>
        </p:nvGrpSpPr>
        <p:grpSpPr>
          <a:xfrm>
            <a:off x="4067944" y="2211710"/>
            <a:ext cx="1463477" cy="881843"/>
            <a:chOff x="4229001" y="2265971"/>
            <a:chExt cx="1463675" cy="881843"/>
          </a:xfrm>
        </p:grpSpPr>
        <p:sp>
          <p:nvSpPr>
            <p:cNvPr id="3" name="MH_Other_1"/>
            <p:cNvSpPr/>
            <p:nvPr>
              <p:custDataLst>
                <p:tags r:id="rId20"/>
              </p:custDataLst>
            </p:nvPr>
          </p:nvSpPr>
          <p:spPr>
            <a:xfrm>
              <a:off x="4229001" y="2265971"/>
              <a:ext cx="1003300" cy="881843"/>
            </a:xfrm>
            <a:prstGeom prst="ellipse">
              <a:avLst/>
            </a:prstGeom>
            <a:solidFill>
              <a:srgbClr val="FFFFFF"/>
            </a:solidFill>
            <a:ln w="3175">
              <a:solidFill>
                <a:srgbClr val="DDDDDD"/>
              </a:solidFill>
            </a:ln>
            <a:effectLst>
              <a:outerShdw dist="635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799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4" name="MH_Other_2"/>
            <p:cNvSpPr/>
            <p:nvPr>
              <p:custDataLst>
                <p:tags r:id="rId21"/>
              </p:custDataLst>
            </p:nvPr>
          </p:nvSpPr>
          <p:spPr>
            <a:xfrm>
              <a:off x="4318478" y="2344645"/>
              <a:ext cx="825557" cy="725618"/>
            </a:xfrm>
            <a:prstGeom prst="ellipse">
              <a:avLst/>
            </a:prstGeom>
            <a:solidFill>
              <a:srgbClr val="7BAF99"/>
            </a:solidFill>
            <a:ln>
              <a:noFill/>
            </a:ln>
            <a:effectLst>
              <a:innerShdw dist="76200" dir="13500000">
                <a:prstClr val="black">
                  <a:alpha val="1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799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5" name="MH_Other_3"/>
            <p:cNvSpPr/>
            <p:nvPr>
              <p:custDataLst>
                <p:tags r:id="rId22"/>
              </p:custDataLst>
            </p:nvPr>
          </p:nvSpPr>
          <p:spPr>
            <a:xfrm>
              <a:off x="5287864" y="2331552"/>
              <a:ext cx="190500" cy="752078"/>
            </a:xfrm>
            <a:custGeom>
              <a:avLst/>
              <a:gdLst>
                <a:gd name="connsiteX0" fmla="*/ 0 w 200069"/>
                <a:gd name="connsiteY0" fmla="*/ 0 h 904875"/>
                <a:gd name="connsiteX1" fmla="*/ 200025 w 200069"/>
                <a:gd name="connsiteY1" fmla="*/ 490538 h 904875"/>
                <a:gd name="connsiteX2" fmla="*/ 14288 w 200069"/>
                <a:gd name="connsiteY2" fmla="*/ 904875 h 904875"/>
                <a:gd name="connsiteX0" fmla="*/ 0 w 202450"/>
                <a:gd name="connsiteY0" fmla="*/ 0 h 904875"/>
                <a:gd name="connsiteX1" fmla="*/ 202407 w 202450"/>
                <a:gd name="connsiteY1" fmla="*/ 471488 h 904875"/>
                <a:gd name="connsiteX2" fmla="*/ 14288 w 202450"/>
                <a:gd name="connsiteY2" fmla="*/ 904875 h 904875"/>
                <a:gd name="connsiteX0" fmla="*/ 0 w 202558"/>
                <a:gd name="connsiteY0" fmla="*/ 0 h 904875"/>
                <a:gd name="connsiteX1" fmla="*/ 202407 w 202558"/>
                <a:gd name="connsiteY1" fmla="*/ 471488 h 904875"/>
                <a:gd name="connsiteX2" fmla="*/ 14288 w 202558"/>
                <a:gd name="connsiteY2" fmla="*/ 904875 h 904875"/>
                <a:gd name="connsiteX0" fmla="*/ 0 w 204846"/>
                <a:gd name="connsiteY0" fmla="*/ 0 h 897731"/>
                <a:gd name="connsiteX1" fmla="*/ 204788 w 204846"/>
                <a:gd name="connsiteY1" fmla="*/ 464344 h 897731"/>
                <a:gd name="connsiteX2" fmla="*/ 16669 w 204846"/>
                <a:gd name="connsiteY2" fmla="*/ 897731 h 897731"/>
                <a:gd name="connsiteX0" fmla="*/ 0 w 204846"/>
                <a:gd name="connsiteY0" fmla="*/ 0 h 897731"/>
                <a:gd name="connsiteX1" fmla="*/ 204788 w 204846"/>
                <a:gd name="connsiteY1" fmla="*/ 464344 h 897731"/>
                <a:gd name="connsiteX2" fmla="*/ 16669 w 204846"/>
                <a:gd name="connsiteY2" fmla="*/ 897731 h 897731"/>
                <a:gd name="connsiteX0" fmla="*/ 0 w 204798"/>
                <a:gd name="connsiteY0" fmla="*/ 0 h 916781"/>
                <a:gd name="connsiteX1" fmla="*/ 204788 w 204798"/>
                <a:gd name="connsiteY1" fmla="*/ 464344 h 916781"/>
                <a:gd name="connsiteX2" fmla="*/ 7144 w 204798"/>
                <a:gd name="connsiteY2" fmla="*/ 916781 h 916781"/>
                <a:gd name="connsiteX0" fmla="*/ 0 w 204800"/>
                <a:gd name="connsiteY0" fmla="*/ 0 h 916781"/>
                <a:gd name="connsiteX1" fmla="*/ 204788 w 204800"/>
                <a:gd name="connsiteY1" fmla="*/ 464344 h 916781"/>
                <a:gd name="connsiteX2" fmla="*/ 7144 w 204800"/>
                <a:gd name="connsiteY2" fmla="*/ 916781 h 916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800" h="916781">
                  <a:moveTo>
                    <a:pt x="0" y="0"/>
                  </a:moveTo>
                  <a:cubicBezTo>
                    <a:pt x="158353" y="148432"/>
                    <a:pt x="203597" y="311547"/>
                    <a:pt x="204788" y="464344"/>
                  </a:cubicBezTo>
                  <a:cubicBezTo>
                    <a:pt x="205979" y="617141"/>
                    <a:pt x="120253" y="789782"/>
                    <a:pt x="7144" y="916781"/>
                  </a:cubicBezTo>
                </a:path>
              </a:pathLst>
            </a:custGeom>
            <a:noFill/>
            <a:ln w="25400">
              <a:solidFill>
                <a:srgbClr val="7BAF99"/>
              </a:solidFill>
              <a:headEnd type="oval" w="sm" len="sm"/>
              <a:tailEnd type="oval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799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cxnSp>
          <p:nvCxnSpPr>
            <p:cNvPr id="6" name="MH_Other_4"/>
            <p:cNvCxnSpPr/>
            <p:nvPr>
              <p:custDataLst>
                <p:tags r:id="rId23"/>
              </p:custDataLst>
            </p:nvPr>
          </p:nvCxnSpPr>
          <p:spPr>
            <a:xfrm>
              <a:off x="5476776" y="2705498"/>
              <a:ext cx="215900" cy="0"/>
            </a:xfrm>
            <a:prstGeom prst="line">
              <a:avLst/>
            </a:prstGeom>
            <a:ln w="25400">
              <a:solidFill>
                <a:srgbClr val="7BAF99"/>
              </a:soli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MH_Other_5"/>
            <p:cNvSpPr/>
            <p:nvPr>
              <p:custDataLst>
                <p:tags r:id="rId24"/>
              </p:custDataLst>
            </p:nvPr>
          </p:nvSpPr>
          <p:spPr>
            <a:xfrm>
              <a:off x="5418040" y="2653872"/>
              <a:ext cx="117475" cy="103254"/>
            </a:xfrm>
            <a:prstGeom prst="ellipse">
              <a:avLst/>
            </a:prstGeom>
            <a:solidFill>
              <a:srgbClr val="7BAF99"/>
            </a:solidFill>
            <a:ln>
              <a:solidFill>
                <a:srgbClr val="7BAF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799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8" name="MH_Other_6"/>
            <p:cNvSpPr/>
            <p:nvPr>
              <p:custDataLst>
                <p:tags r:id="rId25"/>
              </p:custDataLst>
            </p:nvPr>
          </p:nvSpPr>
          <p:spPr>
            <a:xfrm>
              <a:off x="4524276" y="2581315"/>
              <a:ext cx="412750" cy="248367"/>
            </a:xfrm>
            <a:custGeom>
              <a:avLst/>
              <a:gdLst>
                <a:gd name="connsiteX0" fmla="*/ 1720704 w 1721074"/>
                <a:gd name="connsiteY0" fmla="*/ 0 h 1180530"/>
                <a:gd name="connsiteX1" fmla="*/ 1721074 w 1721074"/>
                <a:gd name="connsiteY1" fmla="*/ 328961 h 1180530"/>
                <a:gd name="connsiteX2" fmla="*/ 1609393 w 1721074"/>
                <a:gd name="connsiteY2" fmla="*/ 253106 h 1180530"/>
                <a:gd name="connsiteX3" fmla="*/ 1153934 w 1721074"/>
                <a:gd name="connsiteY3" fmla="*/ 933995 h 1180530"/>
                <a:gd name="connsiteX4" fmla="*/ 899597 w 1721074"/>
                <a:gd name="connsiteY4" fmla="*/ 519521 h 1180530"/>
                <a:gd name="connsiteX5" fmla="*/ 532223 w 1721074"/>
                <a:gd name="connsiteY5" fmla="*/ 1009354 h 1180530"/>
                <a:gd name="connsiteX6" fmla="*/ 292016 w 1721074"/>
                <a:gd name="connsiteY6" fmla="*/ 792697 h 1180530"/>
                <a:gd name="connsiteX7" fmla="*/ 0 w 1721074"/>
                <a:gd name="connsiteY7" fmla="*/ 1180530 h 1180530"/>
                <a:gd name="connsiteX8" fmla="*/ 0 w 1721074"/>
                <a:gd name="connsiteY8" fmla="*/ 996382 h 1180530"/>
                <a:gd name="connsiteX9" fmla="*/ 277886 w 1721074"/>
                <a:gd name="connsiteY9" fmla="*/ 613720 h 1180530"/>
                <a:gd name="connsiteX10" fmla="*/ 503963 w 1721074"/>
                <a:gd name="connsiteY10" fmla="*/ 839796 h 1180530"/>
                <a:gd name="connsiteX11" fmla="*/ 923147 w 1721074"/>
                <a:gd name="connsiteY11" fmla="*/ 316994 h 1180530"/>
                <a:gd name="connsiteX12" fmla="*/ 1158644 w 1721074"/>
                <a:gd name="connsiteY12" fmla="*/ 731468 h 1180530"/>
                <a:gd name="connsiteX13" fmla="*/ 1529274 w 1721074"/>
                <a:gd name="connsiteY13" fmla="*/ 198688 h 1180530"/>
                <a:gd name="connsiteX14" fmla="*/ 1414772 w 1721074"/>
                <a:gd name="connsiteY14" fmla="*/ 120917 h 1180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21074" h="1180530">
                  <a:moveTo>
                    <a:pt x="1720704" y="0"/>
                  </a:moveTo>
                  <a:lnTo>
                    <a:pt x="1721074" y="328961"/>
                  </a:lnTo>
                  <a:lnTo>
                    <a:pt x="1609393" y="253106"/>
                  </a:lnTo>
                  <a:lnTo>
                    <a:pt x="1153934" y="933995"/>
                  </a:lnTo>
                  <a:lnTo>
                    <a:pt x="899597" y="519521"/>
                  </a:lnTo>
                  <a:lnTo>
                    <a:pt x="532223" y="1009354"/>
                  </a:lnTo>
                  <a:lnTo>
                    <a:pt x="292016" y="792697"/>
                  </a:lnTo>
                  <a:lnTo>
                    <a:pt x="0" y="1180530"/>
                  </a:lnTo>
                  <a:lnTo>
                    <a:pt x="0" y="996382"/>
                  </a:lnTo>
                  <a:lnTo>
                    <a:pt x="277886" y="613720"/>
                  </a:lnTo>
                  <a:lnTo>
                    <a:pt x="503963" y="839796"/>
                  </a:lnTo>
                  <a:lnTo>
                    <a:pt x="923147" y="316994"/>
                  </a:lnTo>
                  <a:lnTo>
                    <a:pt x="1158644" y="731468"/>
                  </a:lnTo>
                  <a:lnTo>
                    <a:pt x="1529274" y="198688"/>
                  </a:lnTo>
                  <a:lnTo>
                    <a:pt x="1414772" y="1209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1419" tIns="25710" rIns="51419" bIns="2571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799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5" name="组合 1"/>
          <p:cNvGrpSpPr/>
          <p:nvPr/>
        </p:nvGrpSpPr>
        <p:grpSpPr>
          <a:xfrm>
            <a:off x="3520330" y="1165893"/>
            <a:ext cx="1461890" cy="880449"/>
            <a:chOff x="3681314" y="1220154"/>
            <a:chExt cx="1462087" cy="880449"/>
          </a:xfrm>
        </p:grpSpPr>
        <p:sp>
          <p:nvSpPr>
            <p:cNvPr id="9" name="MH_Other_7"/>
            <p:cNvSpPr/>
            <p:nvPr>
              <p:custDataLst>
                <p:tags r:id="rId14"/>
              </p:custDataLst>
            </p:nvPr>
          </p:nvSpPr>
          <p:spPr>
            <a:xfrm flipH="1">
              <a:off x="4141689" y="1220154"/>
              <a:ext cx="1001712" cy="880449"/>
            </a:xfrm>
            <a:prstGeom prst="ellipse">
              <a:avLst/>
            </a:prstGeom>
            <a:solidFill>
              <a:srgbClr val="FFFFFF"/>
            </a:solidFill>
            <a:ln w="3175">
              <a:solidFill>
                <a:srgbClr val="DDDDDD"/>
              </a:solidFill>
            </a:ln>
            <a:effectLst>
              <a:outerShdw dist="635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799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0" name="MH_Other_8"/>
            <p:cNvSpPr/>
            <p:nvPr>
              <p:custDataLst>
                <p:tags r:id="rId15"/>
              </p:custDataLst>
            </p:nvPr>
          </p:nvSpPr>
          <p:spPr>
            <a:xfrm flipH="1">
              <a:off x="4229707" y="1297507"/>
              <a:ext cx="825557" cy="725618"/>
            </a:xfrm>
            <a:prstGeom prst="ellipse">
              <a:avLst/>
            </a:prstGeom>
            <a:solidFill>
              <a:srgbClr val="16716A"/>
            </a:solidFill>
            <a:ln>
              <a:noFill/>
            </a:ln>
            <a:effectLst>
              <a:innerShdw dist="76200" dir="13500000">
                <a:prstClr val="black">
                  <a:alpha val="1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799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1" name="MH_Other_9"/>
            <p:cNvSpPr/>
            <p:nvPr>
              <p:custDataLst>
                <p:tags r:id="rId16"/>
              </p:custDataLst>
            </p:nvPr>
          </p:nvSpPr>
          <p:spPr>
            <a:xfrm flipH="1">
              <a:off x="3894040" y="1284339"/>
              <a:ext cx="192087" cy="752078"/>
            </a:xfrm>
            <a:custGeom>
              <a:avLst/>
              <a:gdLst>
                <a:gd name="connsiteX0" fmla="*/ 0 w 200069"/>
                <a:gd name="connsiteY0" fmla="*/ 0 h 904875"/>
                <a:gd name="connsiteX1" fmla="*/ 200025 w 200069"/>
                <a:gd name="connsiteY1" fmla="*/ 490538 h 904875"/>
                <a:gd name="connsiteX2" fmla="*/ 14288 w 200069"/>
                <a:gd name="connsiteY2" fmla="*/ 904875 h 904875"/>
                <a:gd name="connsiteX0" fmla="*/ 0 w 202450"/>
                <a:gd name="connsiteY0" fmla="*/ 0 h 904875"/>
                <a:gd name="connsiteX1" fmla="*/ 202407 w 202450"/>
                <a:gd name="connsiteY1" fmla="*/ 471488 h 904875"/>
                <a:gd name="connsiteX2" fmla="*/ 14288 w 202450"/>
                <a:gd name="connsiteY2" fmla="*/ 904875 h 904875"/>
                <a:gd name="connsiteX0" fmla="*/ 0 w 202558"/>
                <a:gd name="connsiteY0" fmla="*/ 0 h 904875"/>
                <a:gd name="connsiteX1" fmla="*/ 202407 w 202558"/>
                <a:gd name="connsiteY1" fmla="*/ 471488 h 904875"/>
                <a:gd name="connsiteX2" fmla="*/ 14288 w 202558"/>
                <a:gd name="connsiteY2" fmla="*/ 904875 h 904875"/>
                <a:gd name="connsiteX0" fmla="*/ 0 w 204846"/>
                <a:gd name="connsiteY0" fmla="*/ 0 h 897731"/>
                <a:gd name="connsiteX1" fmla="*/ 204788 w 204846"/>
                <a:gd name="connsiteY1" fmla="*/ 464344 h 897731"/>
                <a:gd name="connsiteX2" fmla="*/ 16669 w 204846"/>
                <a:gd name="connsiteY2" fmla="*/ 897731 h 897731"/>
                <a:gd name="connsiteX0" fmla="*/ 0 w 204846"/>
                <a:gd name="connsiteY0" fmla="*/ 0 h 897731"/>
                <a:gd name="connsiteX1" fmla="*/ 204788 w 204846"/>
                <a:gd name="connsiteY1" fmla="*/ 464344 h 897731"/>
                <a:gd name="connsiteX2" fmla="*/ 16669 w 204846"/>
                <a:gd name="connsiteY2" fmla="*/ 897731 h 897731"/>
                <a:gd name="connsiteX0" fmla="*/ 0 w 204798"/>
                <a:gd name="connsiteY0" fmla="*/ 0 h 916781"/>
                <a:gd name="connsiteX1" fmla="*/ 204788 w 204798"/>
                <a:gd name="connsiteY1" fmla="*/ 464344 h 916781"/>
                <a:gd name="connsiteX2" fmla="*/ 7144 w 204798"/>
                <a:gd name="connsiteY2" fmla="*/ 916781 h 916781"/>
                <a:gd name="connsiteX0" fmla="*/ 0 w 204800"/>
                <a:gd name="connsiteY0" fmla="*/ 0 h 916781"/>
                <a:gd name="connsiteX1" fmla="*/ 204788 w 204800"/>
                <a:gd name="connsiteY1" fmla="*/ 464344 h 916781"/>
                <a:gd name="connsiteX2" fmla="*/ 7144 w 204800"/>
                <a:gd name="connsiteY2" fmla="*/ 916781 h 916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800" h="916781">
                  <a:moveTo>
                    <a:pt x="0" y="0"/>
                  </a:moveTo>
                  <a:cubicBezTo>
                    <a:pt x="158353" y="148432"/>
                    <a:pt x="203597" y="311547"/>
                    <a:pt x="204788" y="464344"/>
                  </a:cubicBezTo>
                  <a:cubicBezTo>
                    <a:pt x="205979" y="617141"/>
                    <a:pt x="120253" y="789782"/>
                    <a:pt x="7144" y="916781"/>
                  </a:cubicBezTo>
                </a:path>
              </a:pathLst>
            </a:custGeom>
            <a:noFill/>
            <a:ln w="25400">
              <a:solidFill>
                <a:schemeClr val="accent1"/>
              </a:solidFill>
              <a:headEnd type="oval" w="sm" len="sm"/>
              <a:tailEnd type="oval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799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cxnSp>
          <p:nvCxnSpPr>
            <p:cNvPr id="12" name="MH_Other_10"/>
            <p:cNvCxnSpPr/>
            <p:nvPr>
              <p:custDataLst>
                <p:tags r:id="rId17"/>
              </p:custDataLst>
            </p:nvPr>
          </p:nvCxnSpPr>
          <p:spPr>
            <a:xfrm flipH="1">
              <a:off x="3681314" y="1658285"/>
              <a:ext cx="215900" cy="0"/>
            </a:xfrm>
            <a:prstGeom prst="line">
              <a:avLst/>
            </a:prstGeom>
            <a:ln w="25400">
              <a:solidFill>
                <a:schemeClr val="accent1"/>
              </a:soli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MH_Other_11"/>
            <p:cNvSpPr/>
            <p:nvPr>
              <p:custDataLst>
                <p:tags r:id="rId18"/>
              </p:custDataLst>
            </p:nvPr>
          </p:nvSpPr>
          <p:spPr>
            <a:xfrm flipH="1">
              <a:off x="3838477" y="1606658"/>
              <a:ext cx="117475" cy="103254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799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4" name="MH_Other_12"/>
            <p:cNvSpPr>
              <a:spLocks/>
            </p:cNvSpPr>
            <p:nvPr>
              <p:custDataLst>
                <p:tags r:id="rId19"/>
              </p:custDataLst>
            </p:nvPr>
          </p:nvSpPr>
          <p:spPr bwMode="auto">
            <a:xfrm>
              <a:off x="4456014" y="1518753"/>
              <a:ext cx="373062" cy="327901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799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520330" y="3291830"/>
            <a:ext cx="1461890" cy="881843"/>
            <a:chOff x="3681314" y="3346091"/>
            <a:chExt cx="1462087" cy="881843"/>
          </a:xfrm>
        </p:grpSpPr>
        <p:sp>
          <p:nvSpPr>
            <p:cNvPr id="18" name="MH_Other_13"/>
            <p:cNvSpPr/>
            <p:nvPr>
              <p:custDataLst>
                <p:tags r:id="rId8"/>
              </p:custDataLst>
            </p:nvPr>
          </p:nvSpPr>
          <p:spPr>
            <a:xfrm flipH="1">
              <a:off x="4141689" y="3346091"/>
              <a:ext cx="1001712" cy="881843"/>
            </a:xfrm>
            <a:prstGeom prst="ellipse">
              <a:avLst/>
            </a:prstGeom>
            <a:solidFill>
              <a:srgbClr val="FFFFFF"/>
            </a:solidFill>
            <a:ln w="3175">
              <a:solidFill>
                <a:srgbClr val="DDDDDD"/>
              </a:solidFill>
            </a:ln>
            <a:effectLst>
              <a:outerShdw dist="635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799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9" name="MH_Other_14"/>
            <p:cNvSpPr/>
            <p:nvPr>
              <p:custDataLst>
                <p:tags r:id="rId9"/>
              </p:custDataLst>
            </p:nvPr>
          </p:nvSpPr>
          <p:spPr>
            <a:xfrm flipH="1">
              <a:off x="4229707" y="3423876"/>
              <a:ext cx="825557" cy="725618"/>
            </a:xfrm>
            <a:prstGeom prst="ellipse">
              <a:avLst/>
            </a:prstGeom>
            <a:solidFill>
              <a:srgbClr val="D4BA8E"/>
            </a:solidFill>
            <a:ln>
              <a:noFill/>
            </a:ln>
            <a:effectLst>
              <a:innerShdw dist="76200" dir="13500000">
                <a:prstClr val="black">
                  <a:alpha val="1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799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20" name="MH_Other_15"/>
            <p:cNvSpPr/>
            <p:nvPr>
              <p:custDataLst>
                <p:tags r:id="rId10"/>
              </p:custDataLst>
            </p:nvPr>
          </p:nvSpPr>
          <p:spPr>
            <a:xfrm flipH="1">
              <a:off x="3894040" y="3411672"/>
              <a:ext cx="192087" cy="750683"/>
            </a:xfrm>
            <a:custGeom>
              <a:avLst/>
              <a:gdLst>
                <a:gd name="connsiteX0" fmla="*/ 0 w 200069"/>
                <a:gd name="connsiteY0" fmla="*/ 0 h 904875"/>
                <a:gd name="connsiteX1" fmla="*/ 200025 w 200069"/>
                <a:gd name="connsiteY1" fmla="*/ 490538 h 904875"/>
                <a:gd name="connsiteX2" fmla="*/ 14288 w 200069"/>
                <a:gd name="connsiteY2" fmla="*/ 904875 h 904875"/>
                <a:gd name="connsiteX0" fmla="*/ 0 w 202450"/>
                <a:gd name="connsiteY0" fmla="*/ 0 h 904875"/>
                <a:gd name="connsiteX1" fmla="*/ 202407 w 202450"/>
                <a:gd name="connsiteY1" fmla="*/ 471488 h 904875"/>
                <a:gd name="connsiteX2" fmla="*/ 14288 w 202450"/>
                <a:gd name="connsiteY2" fmla="*/ 904875 h 904875"/>
                <a:gd name="connsiteX0" fmla="*/ 0 w 202558"/>
                <a:gd name="connsiteY0" fmla="*/ 0 h 904875"/>
                <a:gd name="connsiteX1" fmla="*/ 202407 w 202558"/>
                <a:gd name="connsiteY1" fmla="*/ 471488 h 904875"/>
                <a:gd name="connsiteX2" fmla="*/ 14288 w 202558"/>
                <a:gd name="connsiteY2" fmla="*/ 904875 h 904875"/>
                <a:gd name="connsiteX0" fmla="*/ 0 w 204846"/>
                <a:gd name="connsiteY0" fmla="*/ 0 h 897731"/>
                <a:gd name="connsiteX1" fmla="*/ 204788 w 204846"/>
                <a:gd name="connsiteY1" fmla="*/ 464344 h 897731"/>
                <a:gd name="connsiteX2" fmla="*/ 16669 w 204846"/>
                <a:gd name="connsiteY2" fmla="*/ 897731 h 897731"/>
                <a:gd name="connsiteX0" fmla="*/ 0 w 204846"/>
                <a:gd name="connsiteY0" fmla="*/ 0 h 897731"/>
                <a:gd name="connsiteX1" fmla="*/ 204788 w 204846"/>
                <a:gd name="connsiteY1" fmla="*/ 464344 h 897731"/>
                <a:gd name="connsiteX2" fmla="*/ 16669 w 204846"/>
                <a:gd name="connsiteY2" fmla="*/ 897731 h 897731"/>
                <a:gd name="connsiteX0" fmla="*/ 0 w 204798"/>
                <a:gd name="connsiteY0" fmla="*/ 0 h 916781"/>
                <a:gd name="connsiteX1" fmla="*/ 204788 w 204798"/>
                <a:gd name="connsiteY1" fmla="*/ 464344 h 916781"/>
                <a:gd name="connsiteX2" fmla="*/ 7144 w 204798"/>
                <a:gd name="connsiteY2" fmla="*/ 916781 h 916781"/>
                <a:gd name="connsiteX0" fmla="*/ 0 w 204800"/>
                <a:gd name="connsiteY0" fmla="*/ 0 h 916781"/>
                <a:gd name="connsiteX1" fmla="*/ 204788 w 204800"/>
                <a:gd name="connsiteY1" fmla="*/ 464344 h 916781"/>
                <a:gd name="connsiteX2" fmla="*/ 7144 w 204800"/>
                <a:gd name="connsiteY2" fmla="*/ 916781 h 916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800" h="916781">
                  <a:moveTo>
                    <a:pt x="0" y="0"/>
                  </a:moveTo>
                  <a:cubicBezTo>
                    <a:pt x="158353" y="148432"/>
                    <a:pt x="203597" y="311547"/>
                    <a:pt x="204788" y="464344"/>
                  </a:cubicBezTo>
                  <a:cubicBezTo>
                    <a:pt x="205979" y="617141"/>
                    <a:pt x="120253" y="789782"/>
                    <a:pt x="7144" y="916781"/>
                  </a:cubicBezTo>
                </a:path>
              </a:pathLst>
            </a:custGeom>
            <a:noFill/>
            <a:ln w="25400">
              <a:solidFill>
                <a:srgbClr val="D4BA8E"/>
              </a:solidFill>
              <a:headEnd type="oval" w="sm" len="sm"/>
              <a:tailEnd type="oval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799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cxnSp>
          <p:nvCxnSpPr>
            <p:cNvPr id="21" name="MH_Other_16"/>
            <p:cNvCxnSpPr/>
            <p:nvPr>
              <p:custDataLst>
                <p:tags r:id="rId11"/>
              </p:custDataLst>
            </p:nvPr>
          </p:nvCxnSpPr>
          <p:spPr>
            <a:xfrm flipH="1">
              <a:off x="3681314" y="3784221"/>
              <a:ext cx="215900" cy="0"/>
            </a:xfrm>
            <a:prstGeom prst="line">
              <a:avLst/>
            </a:prstGeom>
            <a:ln w="25400">
              <a:solidFill>
                <a:srgbClr val="D4BA8E"/>
              </a:soli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MH_Other_17"/>
            <p:cNvSpPr/>
            <p:nvPr>
              <p:custDataLst>
                <p:tags r:id="rId12"/>
              </p:custDataLst>
            </p:nvPr>
          </p:nvSpPr>
          <p:spPr>
            <a:xfrm flipH="1">
              <a:off x="3838477" y="3732595"/>
              <a:ext cx="117475" cy="103254"/>
            </a:xfrm>
            <a:prstGeom prst="ellipse">
              <a:avLst/>
            </a:prstGeom>
            <a:solidFill>
              <a:srgbClr val="D4BA8E"/>
            </a:solidFill>
            <a:ln>
              <a:solidFill>
                <a:srgbClr val="D4BA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799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23" name="MH_Other_18"/>
            <p:cNvSpPr>
              <a:spLocks/>
            </p:cNvSpPr>
            <p:nvPr>
              <p:custDataLst>
                <p:tags r:id="rId13"/>
              </p:custDataLst>
            </p:nvPr>
          </p:nvSpPr>
          <p:spPr bwMode="auto">
            <a:xfrm>
              <a:off x="4456014" y="3644690"/>
              <a:ext cx="373062" cy="329296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799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组合 28"/>
          <p:cNvGrpSpPr/>
          <p:nvPr/>
        </p:nvGrpSpPr>
        <p:grpSpPr>
          <a:xfrm>
            <a:off x="1314648" y="994725"/>
            <a:ext cx="2124110" cy="1108720"/>
            <a:chOff x="901972" y="1687628"/>
            <a:chExt cx="2445892" cy="1108720"/>
          </a:xfrm>
        </p:grpSpPr>
        <p:sp>
          <p:nvSpPr>
            <p:cNvPr id="30" name="MH_SubTitle_1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 flipH="1">
              <a:off x="902961" y="1687628"/>
              <a:ext cx="1782340" cy="41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r"/>
              <a:r>
                <a:rPr lang="zh-CN" altLang="en-US" sz="12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</a:t>
              </a:r>
            </a:p>
          </p:txBody>
        </p:sp>
        <p:sp>
          <p:nvSpPr>
            <p:cNvPr id="31" name="MH_Text_1"/>
            <p:cNvSpPr/>
            <p:nvPr>
              <p:custDataLst>
                <p:tags r:id="rId7"/>
              </p:custDataLst>
            </p:nvPr>
          </p:nvSpPr>
          <p:spPr>
            <a:xfrm>
              <a:off x="901972" y="2082743"/>
              <a:ext cx="2445892" cy="713605"/>
            </a:xfrm>
            <a:prstGeom prst="rect">
              <a:avLst/>
            </a:prstGeom>
          </p:spPr>
          <p:txBody>
            <a:bodyPr/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800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请在此处输入您的文本</a:t>
              </a:r>
              <a:endParaRPr lang="en-US" altLang="zh-CN" sz="8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800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请在此处输入您的文本</a:t>
              </a:r>
              <a:endParaRPr lang="en-US" altLang="zh-CN" sz="8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4" name="组合 31"/>
          <p:cNvGrpSpPr/>
          <p:nvPr/>
        </p:nvGrpSpPr>
        <p:grpSpPr>
          <a:xfrm>
            <a:off x="5742703" y="2132662"/>
            <a:ext cx="2124110" cy="1108720"/>
            <a:chOff x="901972" y="1687628"/>
            <a:chExt cx="2445892" cy="1108720"/>
          </a:xfrm>
        </p:grpSpPr>
        <p:sp>
          <p:nvSpPr>
            <p:cNvPr id="33" name="MH_SubTitle_1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 flipH="1">
              <a:off x="943336" y="1687628"/>
              <a:ext cx="1782340" cy="41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r"/>
              <a:r>
                <a:rPr lang="zh-CN" altLang="en-US" sz="12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</a:t>
              </a:r>
            </a:p>
          </p:txBody>
        </p:sp>
        <p:sp>
          <p:nvSpPr>
            <p:cNvPr id="34" name="MH_Text_1"/>
            <p:cNvSpPr/>
            <p:nvPr>
              <p:custDataLst>
                <p:tags r:id="rId5"/>
              </p:custDataLst>
            </p:nvPr>
          </p:nvSpPr>
          <p:spPr>
            <a:xfrm>
              <a:off x="901972" y="2082743"/>
              <a:ext cx="2445892" cy="713605"/>
            </a:xfrm>
            <a:prstGeom prst="rect">
              <a:avLst/>
            </a:prstGeom>
          </p:spPr>
          <p:txBody>
            <a:bodyPr/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800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请在此处输入您的文本</a:t>
              </a:r>
              <a:endParaRPr lang="en-US" altLang="zh-CN" sz="8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800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请在此处输入您的文本</a:t>
              </a:r>
              <a:endParaRPr lang="en-US" altLang="zh-CN" sz="8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组合 34"/>
          <p:cNvGrpSpPr/>
          <p:nvPr/>
        </p:nvGrpSpPr>
        <p:grpSpPr>
          <a:xfrm>
            <a:off x="1314648" y="3043081"/>
            <a:ext cx="2124110" cy="1108720"/>
            <a:chOff x="901972" y="1687628"/>
            <a:chExt cx="2445892" cy="1108720"/>
          </a:xfrm>
        </p:grpSpPr>
        <p:sp>
          <p:nvSpPr>
            <p:cNvPr id="36" name="MH_SubTitle_1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 flipH="1">
              <a:off x="902961" y="1687628"/>
              <a:ext cx="1782340" cy="41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r"/>
              <a:r>
                <a:rPr lang="zh-CN" altLang="en-US" sz="12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</a:t>
              </a:r>
            </a:p>
          </p:txBody>
        </p:sp>
        <p:sp>
          <p:nvSpPr>
            <p:cNvPr id="37" name="MH_Text_1"/>
            <p:cNvSpPr/>
            <p:nvPr>
              <p:custDataLst>
                <p:tags r:id="rId3"/>
              </p:custDataLst>
            </p:nvPr>
          </p:nvSpPr>
          <p:spPr>
            <a:xfrm>
              <a:off x="901972" y="2082743"/>
              <a:ext cx="2445892" cy="713605"/>
            </a:xfrm>
            <a:prstGeom prst="rect">
              <a:avLst/>
            </a:prstGeom>
          </p:spPr>
          <p:txBody>
            <a:bodyPr/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800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请在此处输入您的文本</a:t>
              </a:r>
              <a:endParaRPr lang="en-US" altLang="zh-CN" sz="8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800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请在此处输入您的文本</a:t>
              </a:r>
              <a:endParaRPr lang="en-US" altLang="zh-CN" sz="8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829899" y="147918"/>
            <a:ext cx="27013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单击此处添加标题文本</a:t>
            </a:r>
          </a:p>
        </p:txBody>
      </p:sp>
      <p:sp>
        <p:nvSpPr>
          <p:cNvPr id="35" name="TextBox 12">
            <a:extLst>
              <a:ext uri="{FF2B5EF4-FFF2-40B4-BE49-F238E27FC236}">
                <a16:creationId xmlns:a16="http://schemas.microsoft.com/office/drawing/2014/main" xmlns="" id="{4A8BE841-D215-4915-83E0-E197E421452A}"/>
              </a:ext>
            </a:extLst>
          </p:cNvPr>
          <p:cNvSpPr txBox="1"/>
          <p:nvPr/>
        </p:nvSpPr>
        <p:spPr>
          <a:xfrm>
            <a:off x="179606" y="46846"/>
            <a:ext cx="19533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spc="-300" dirty="0" smtClean="0">
                <a:solidFill>
                  <a:srgbClr val="CDD9D8"/>
                </a:solidFill>
                <a:latin typeface="GenSenMaruGothic TW TTF Heavy" panose="020B0A00000000000000" pitchFamily="34" charset="-120"/>
                <a:ea typeface="GenSenMaruGothic TW TTF Heavy" panose="020B0A00000000000000" pitchFamily="34" charset="-120"/>
              </a:rPr>
              <a:t>01</a:t>
            </a:r>
            <a:endParaRPr lang="zh-CN" altLang="en-US" sz="3600" spc="-300" dirty="0">
              <a:solidFill>
                <a:srgbClr val="CDD9D8"/>
              </a:solidFill>
              <a:latin typeface="GenSenMaruGothic TW TTF Heavy" panose="020B0A00000000000000" pitchFamily="34" charset="-120"/>
              <a:ea typeface="GenSenMaruGothic TW TTF Heavy" panose="020B0A00000000000000" pitchFamily="34" charset="-12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63713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300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800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Arc 11"/>
          <p:cNvSpPr/>
          <p:nvPr/>
        </p:nvSpPr>
        <p:spPr>
          <a:xfrm flipH="1">
            <a:off x="1811282" y="1671346"/>
            <a:ext cx="2119027" cy="2119313"/>
          </a:xfrm>
          <a:prstGeom prst="arc">
            <a:avLst>
              <a:gd name="adj1" fmla="val 16200000"/>
              <a:gd name="adj2" fmla="val 9304776"/>
            </a:avLst>
          </a:prstGeom>
          <a:ln w="146050">
            <a:solidFill>
              <a:srgbClr val="D4BA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68" tIns="34284" rIns="68568" bIns="34284" anchor="ctr"/>
          <a:lstStyle/>
          <a:p>
            <a:pPr algn="ctr">
              <a:defRPr/>
            </a:pPr>
            <a:endParaRPr lang="en-US" sz="1799" dirty="0">
              <a:solidFill>
                <a:srgbClr val="404040"/>
              </a:solidFill>
              <a:latin typeface="Roboto Condensed Light" charset="0"/>
            </a:endParaRPr>
          </a:p>
        </p:txBody>
      </p:sp>
      <p:sp>
        <p:nvSpPr>
          <p:cNvPr id="23" name="Arc 12"/>
          <p:cNvSpPr/>
          <p:nvPr/>
        </p:nvSpPr>
        <p:spPr>
          <a:xfrm flipH="1">
            <a:off x="1710092" y="1570143"/>
            <a:ext cx="2321406" cy="2321719"/>
          </a:xfrm>
          <a:prstGeom prst="arc">
            <a:avLst>
              <a:gd name="adj1" fmla="val 16200000"/>
              <a:gd name="adj2" fmla="val 8182407"/>
            </a:avLst>
          </a:prstGeom>
          <a:ln w="146050">
            <a:solidFill>
              <a:srgbClr val="7BAF99">
                <a:alpha val="97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68" tIns="34284" rIns="68568" bIns="34284" anchor="ctr"/>
          <a:lstStyle/>
          <a:p>
            <a:pPr algn="ctr">
              <a:defRPr/>
            </a:pPr>
            <a:endParaRPr lang="en-US" sz="1799" dirty="0">
              <a:solidFill>
                <a:srgbClr val="404040"/>
              </a:solidFill>
              <a:latin typeface="Roboto Condensed Light" charset="0"/>
            </a:endParaRPr>
          </a:p>
        </p:txBody>
      </p:sp>
      <p:sp>
        <p:nvSpPr>
          <p:cNvPr id="24" name="Arc 13"/>
          <p:cNvSpPr/>
          <p:nvPr/>
        </p:nvSpPr>
        <p:spPr>
          <a:xfrm flipH="1">
            <a:off x="1605332" y="1465368"/>
            <a:ext cx="2530927" cy="2531269"/>
          </a:xfrm>
          <a:prstGeom prst="arc">
            <a:avLst>
              <a:gd name="adj1" fmla="val 16200000"/>
              <a:gd name="adj2" fmla="val 21053674"/>
            </a:avLst>
          </a:prstGeom>
          <a:ln w="146050">
            <a:solidFill>
              <a:srgbClr val="16716A">
                <a:alpha val="97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68" tIns="34284" rIns="68568" bIns="34284" anchor="ctr"/>
          <a:lstStyle/>
          <a:p>
            <a:pPr algn="ctr">
              <a:defRPr/>
            </a:pPr>
            <a:endParaRPr lang="en-US" sz="1799" dirty="0">
              <a:solidFill>
                <a:srgbClr val="404040"/>
              </a:solidFill>
              <a:latin typeface="Roboto Condensed Light" charset="0"/>
            </a:endParaRPr>
          </a:p>
        </p:txBody>
      </p:sp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1188668" y="2552409"/>
            <a:ext cx="535171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8" tIns="34284" rIns="68568" bIns="34284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 Light"/>
              </a:rPr>
              <a:t>18%</a:t>
            </a:r>
          </a:p>
        </p:txBody>
      </p:sp>
      <p:sp>
        <p:nvSpPr>
          <p:cNvPr id="26" name="TextBox 16"/>
          <p:cNvSpPr txBox="1">
            <a:spLocks noChangeArrowheads="1"/>
          </p:cNvSpPr>
          <p:nvPr/>
        </p:nvSpPr>
        <p:spPr bwMode="auto">
          <a:xfrm>
            <a:off x="3736262" y="3510863"/>
            <a:ext cx="535171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8" tIns="34284" rIns="68568" bIns="34284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 Light"/>
              </a:rPr>
              <a:t>62%</a:t>
            </a:r>
          </a:p>
        </p:txBody>
      </p:sp>
      <p:sp>
        <p:nvSpPr>
          <p:cNvPr id="27" name="TextBox 17"/>
          <p:cNvSpPr txBox="1">
            <a:spLocks noChangeArrowheads="1"/>
          </p:cNvSpPr>
          <p:nvPr/>
        </p:nvSpPr>
        <p:spPr bwMode="auto">
          <a:xfrm>
            <a:off x="3936260" y="3025088"/>
            <a:ext cx="535171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8" tIns="34284" rIns="68568" bIns="34284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 Light"/>
              </a:rPr>
              <a:t>69%</a:t>
            </a:r>
          </a:p>
        </p:txBody>
      </p:sp>
      <p:sp>
        <p:nvSpPr>
          <p:cNvPr id="28" name="Rectangle 18"/>
          <p:cNvSpPr/>
          <p:nvPr/>
        </p:nvSpPr>
        <p:spPr>
          <a:xfrm>
            <a:off x="2870796" y="1401354"/>
            <a:ext cx="2795210" cy="141557"/>
          </a:xfrm>
          <a:prstGeom prst="rect">
            <a:avLst/>
          </a:prstGeom>
          <a:solidFill>
            <a:srgbClr val="1671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4" rIns="68568" bIns="34284" anchor="ctr"/>
          <a:lstStyle/>
          <a:p>
            <a:pPr algn="ctr">
              <a:defRPr/>
            </a:pPr>
            <a:endParaRPr lang="en-US" sz="1799" dirty="0">
              <a:solidFill>
                <a:srgbClr val="404040"/>
              </a:solidFill>
              <a:latin typeface="Roboto Condensed Light" charset="0"/>
            </a:endParaRPr>
          </a:p>
        </p:txBody>
      </p:sp>
      <p:sp>
        <p:nvSpPr>
          <p:cNvPr id="29" name="Rectangle 19"/>
          <p:cNvSpPr/>
          <p:nvPr/>
        </p:nvSpPr>
        <p:spPr>
          <a:xfrm>
            <a:off x="2870796" y="1542912"/>
            <a:ext cx="2795210" cy="103585"/>
          </a:xfrm>
          <a:prstGeom prst="rect">
            <a:avLst/>
          </a:prstGeom>
          <a:solidFill>
            <a:srgbClr val="7BA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4" rIns="68568" bIns="34284" anchor="ctr"/>
          <a:lstStyle/>
          <a:p>
            <a:pPr algn="ctr">
              <a:defRPr/>
            </a:pPr>
            <a:endParaRPr lang="en-US" sz="1799" dirty="0">
              <a:solidFill>
                <a:srgbClr val="404040"/>
              </a:solidFill>
              <a:latin typeface="Roboto Condensed Light" charset="0"/>
            </a:endParaRPr>
          </a:p>
        </p:txBody>
      </p:sp>
      <p:sp>
        <p:nvSpPr>
          <p:cNvPr id="30" name="Title 1"/>
          <p:cNvSpPr txBox="1">
            <a:spLocks/>
          </p:cNvSpPr>
          <p:nvPr/>
        </p:nvSpPr>
        <p:spPr>
          <a:xfrm>
            <a:off x="5666005" y="1422208"/>
            <a:ext cx="1773697" cy="317897"/>
          </a:xfrm>
          <a:prstGeom prst="rect">
            <a:avLst/>
          </a:prstGeom>
        </p:spPr>
        <p:txBody>
          <a:bodyPr lIns="68568" tIns="34284" rIns="68568" bIns="34284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i="0" kern="1200">
                <a:solidFill>
                  <a:schemeClr val="tx1"/>
                </a:solidFill>
                <a:latin typeface="SF UI Display Thin" charset="0"/>
                <a:ea typeface="SF UI Display Thin" charset="0"/>
                <a:cs typeface="SF UI Display Thin" charset="0"/>
              </a:defRPr>
            </a:lvl1pPr>
          </a:lstStyle>
          <a:p>
            <a:pPr algn="l"/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31" name="Rectangle 25"/>
          <p:cNvSpPr/>
          <p:nvPr/>
        </p:nvSpPr>
        <p:spPr>
          <a:xfrm>
            <a:off x="2870796" y="1646498"/>
            <a:ext cx="2795210" cy="93608"/>
          </a:xfrm>
          <a:prstGeom prst="rect">
            <a:avLst/>
          </a:prstGeom>
          <a:solidFill>
            <a:srgbClr val="D4B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4" rIns="68568" bIns="34284" anchor="ctr"/>
          <a:lstStyle/>
          <a:p>
            <a:pPr algn="ctr">
              <a:defRPr/>
            </a:pPr>
            <a:endParaRPr lang="en-US" sz="1799" dirty="0">
              <a:solidFill>
                <a:srgbClr val="404040"/>
              </a:solidFill>
              <a:latin typeface="Roboto Condensed Light" charset="0"/>
            </a:endParaRPr>
          </a:p>
        </p:txBody>
      </p:sp>
      <p:grpSp>
        <p:nvGrpSpPr>
          <p:cNvPr id="2" name="Group 256"/>
          <p:cNvGrpSpPr>
            <a:grpSpLocks/>
          </p:cNvGrpSpPr>
          <p:nvPr/>
        </p:nvGrpSpPr>
        <p:grpSpPr bwMode="auto">
          <a:xfrm>
            <a:off x="2354231" y="2278894"/>
            <a:ext cx="777275" cy="846993"/>
            <a:chOff x="0" y="0"/>
            <a:chExt cx="526" cy="577"/>
          </a:xfrm>
          <a:solidFill>
            <a:srgbClr val="7BAF99"/>
          </a:solidFill>
        </p:grpSpPr>
        <p:sp>
          <p:nvSpPr>
            <p:cNvPr id="33" name="AutoShape 251"/>
            <p:cNvSpPr>
              <a:spLocks/>
            </p:cNvSpPr>
            <p:nvPr/>
          </p:nvSpPr>
          <p:spPr bwMode="auto">
            <a:xfrm>
              <a:off x="0" y="0"/>
              <a:ext cx="526" cy="40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1600" h="21600">
                  <a:moveTo>
                    <a:pt x="20114" y="7917"/>
                  </a:moveTo>
                  <a:lnTo>
                    <a:pt x="21600" y="0"/>
                  </a:lnTo>
                  <a:lnTo>
                    <a:pt x="15477" y="1916"/>
                  </a:lnTo>
                  <a:lnTo>
                    <a:pt x="17029" y="3924"/>
                  </a:lnTo>
                  <a:lnTo>
                    <a:pt x="11123" y="11569"/>
                  </a:lnTo>
                  <a:lnTo>
                    <a:pt x="8614" y="8321"/>
                  </a:lnTo>
                  <a:lnTo>
                    <a:pt x="0" y="19474"/>
                  </a:lnTo>
                  <a:lnTo>
                    <a:pt x="1642" y="21600"/>
                  </a:lnTo>
                  <a:lnTo>
                    <a:pt x="1642" y="21599"/>
                  </a:lnTo>
                  <a:lnTo>
                    <a:pt x="8614" y="12572"/>
                  </a:lnTo>
                  <a:lnTo>
                    <a:pt x="11123" y="15820"/>
                  </a:lnTo>
                  <a:lnTo>
                    <a:pt x="18671" y="6049"/>
                  </a:lnTo>
                  <a:lnTo>
                    <a:pt x="20114" y="7917"/>
                  </a:lnTo>
                  <a:close/>
                  <a:moveTo>
                    <a:pt x="20114" y="7917"/>
                  </a:moveTo>
                </a:path>
              </a:pathLst>
            </a:custGeom>
            <a:grpFill/>
            <a:ln>
              <a:noFill/>
            </a:ln>
            <a:extLst/>
          </p:spPr>
          <p:txBody>
            <a:bodyPr lIns="0" tIns="0" rIns="0" bIns="0"/>
            <a:lstStyle/>
            <a:p>
              <a:pPr>
                <a:defRPr/>
              </a:pPr>
              <a:endParaRPr lang="en-US" sz="1799">
                <a:solidFill>
                  <a:srgbClr val="404040"/>
                </a:solidFill>
              </a:endParaRPr>
            </a:p>
          </p:txBody>
        </p:sp>
        <p:sp>
          <p:nvSpPr>
            <p:cNvPr id="34" name="Rectangle 252"/>
            <p:cNvSpPr>
              <a:spLocks/>
            </p:cNvSpPr>
            <p:nvPr/>
          </p:nvSpPr>
          <p:spPr bwMode="auto">
            <a:xfrm>
              <a:off x="48" y="440"/>
              <a:ext cx="75" cy="137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lIns="0" tIns="0" rIns="0" bIns="0"/>
            <a:lstStyle/>
            <a:p>
              <a:pPr>
                <a:defRPr/>
              </a:pPr>
              <a:endParaRPr lang="en-US" sz="1799">
                <a:solidFill>
                  <a:srgbClr val="404040"/>
                </a:solidFill>
              </a:endParaRPr>
            </a:p>
          </p:txBody>
        </p:sp>
        <p:sp>
          <p:nvSpPr>
            <p:cNvPr id="43" name="Rectangle 253"/>
            <p:cNvSpPr>
              <a:spLocks/>
            </p:cNvSpPr>
            <p:nvPr/>
          </p:nvSpPr>
          <p:spPr bwMode="auto">
            <a:xfrm>
              <a:off x="176" y="368"/>
              <a:ext cx="75" cy="205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lIns="0" tIns="0" rIns="0" bIns="0"/>
            <a:lstStyle/>
            <a:p>
              <a:pPr>
                <a:defRPr/>
              </a:pPr>
              <a:endParaRPr lang="en-US" sz="1799">
                <a:solidFill>
                  <a:srgbClr val="404040"/>
                </a:solidFill>
              </a:endParaRPr>
            </a:p>
          </p:txBody>
        </p:sp>
        <p:sp>
          <p:nvSpPr>
            <p:cNvPr id="44" name="Rectangle 254"/>
            <p:cNvSpPr>
              <a:spLocks/>
            </p:cNvSpPr>
            <p:nvPr/>
          </p:nvSpPr>
          <p:spPr bwMode="auto">
            <a:xfrm>
              <a:off x="304" y="296"/>
              <a:ext cx="75" cy="275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lIns="0" tIns="0" rIns="0" bIns="0"/>
            <a:lstStyle/>
            <a:p>
              <a:pPr>
                <a:defRPr/>
              </a:pPr>
              <a:endParaRPr lang="en-US" sz="1799">
                <a:solidFill>
                  <a:srgbClr val="404040"/>
                </a:solidFill>
              </a:endParaRPr>
            </a:p>
          </p:txBody>
        </p:sp>
        <p:sp>
          <p:nvSpPr>
            <p:cNvPr id="45" name="Rectangle 255"/>
            <p:cNvSpPr>
              <a:spLocks/>
            </p:cNvSpPr>
            <p:nvPr/>
          </p:nvSpPr>
          <p:spPr bwMode="auto">
            <a:xfrm>
              <a:off x="432" y="232"/>
              <a:ext cx="75" cy="342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lIns="0" tIns="0" rIns="0" bIns="0"/>
            <a:lstStyle/>
            <a:p>
              <a:pPr>
                <a:defRPr/>
              </a:pPr>
              <a:endParaRPr lang="en-US" sz="1799">
                <a:solidFill>
                  <a:srgbClr val="404040"/>
                </a:solidFill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5674073" y="2382325"/>
            <a:ext cx="2874971" cy="1054123"/>
          </a:xfrm>
          <a:prstGeom prst="rect">
            <a:avLst/>
          </a:prstGeom>
          <a:noFill/>
        </p:spPr>
        <p:txBody>
          <a:bodyPr lIns="68568" tIns="34284" rIns="68568" bIns="34284">
            <a:spAutoFit/>
          </a:bodyPr>
          <a:lstStyle/>
          <a:p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根据自己的需要添加适当的文字，在幻灯片中，一页的文字最好不要超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字，根据自己的需要添加适当的文字一页的文字最好不要超过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字。</a:t>
            </a:r>
          </a:p>
          <a:p>
            <a:pPr>
              <a:defRPr/>
            </a:pPr>
            <a:endParaRPr lang="en-US" altLang="zh-CN" sz="800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/>
            </a:pPr>
            <a:r>
              <a:rPr lang="zh-CN" altLang="en-US" sz="8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根据自己的需要添加适当的文字，在幻灯片中，一页的文字最好不要超</a:t>
            </a:r>
            <a:r>
              <a:rPr lang="en-US" altLang="zh-CN" sz="8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8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字，根据自己的需要添加适当的文字一页的文字最好不要超过</a:t>
            </a:r>
            <a:r>
              <a:rPr lang="en-US" altLang="zh-CN" sz="8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8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字。</a:t>
            </a:r>
          </a:p>
          <a:p>
            <a:pPr>
              <a:defRPr/>
            </a:pPr>
            <a:endParaRPr lang="zh-CN" altLang="en-US" sz="8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29899" y="147918"/>
            <a:ext cx="27013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单击此处添加标题文本</a:t>
            </a:r>
          </a:p>
        </p:txBody>
      </p:sp>
      <p:sp>
        <p:nvSpPr>
          <p:cNvPr id="20" name="TextBox 12">
            <a:extLst>
              <a:ext uri="{FF2B5EF4-FFF2-40B4-BE49-F238E27FC236}">
                <a16:creationId xmlns:a16="http://schemas.microsoft.com/office/drawing/2014/main" xmlns="" id="{4A8BE841-D215-4915-83E0-E197E421452A}"/>
              </a:ext>
            </a:extLst>
          </p:cNvPr>
          <p:cNvSpPr txBox="1"/>
          <p:nvPr/>
        </p:nvSpPr>
        <p:spPr>
          <a:xfrm>
            <a:off x="179606" y="46846"/>
            <a:ext cx="19533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spc="-300" dirty="0" smtClean="0">
                <a:solidFill>
                  <a:srgbClr val="CDD9D8"/>
                </a:solidFill>
                <a:latin typeface="GenSenMaruGothic TW TTF Heavy" panose="020B0A00000000000000" pitchFamily="34" charset="-120"/>
                <a:ea typeface="GenSenMaruGothic TW TTF Heavy" panose="020B0A00000000000000" pitchFamily="34" charset="-120"/>
              </a:rPr>
              <a:t>01</a:t>
            </a:r>
            <a:endParaRPr lang="zh-CN" altLang="en-US" sz="3600" spc="-300" dirty="0">
              <a:solidFill>
                <a:srgbClr val="CDD9D8"/>
              </a:solidFill>
              <a:latin typeface="GenSenMaruGothic TW TTF Heavy" panose="020B0A00000000000000" pitchFamily="34" charset="-120"/>
              <a:ea typeface="GenSenMaruGothic TW TTF Heavy" panose="020B0A00000000000000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668869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7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7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" dur="7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7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7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7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7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7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7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7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7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7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7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75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75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" dur="7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5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7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 animBg="1"/>
      <p:bldP spid="29" grpId="0" animBg="1"/>
      <p:bldP spid="30" grpId="0"/>
      <p:bldP spid="31" grpId="0" animBg="1"/>
      <p:bldP spid="4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/>
          <p:cNvSpPr/>
          <p:nvPr/>
        </p:nvSpPr>
        <p:spPr bwMode="gray">
          <a:xfrm flipH="1">
            <a:off x="902000" y="990586"/>
            <a:ext cx="3702409" cy="1838013"/>
          </a:xfrm>
          <a:custGeom>
            <a:avLst/>
            <a:gdLst/>
            <a:ahLst/>
            <a:cxnLst/>
            <a:rect l="l" t="t" r="r" b="b"/>
            <a:pathLst>
              <a:path w="4176930" h="2058709">
                <a:moveTo>
                  <a:pt x="0" y="0"/>
                </a:moveTo>
                <a:cubicBezTo>
                  <a:pt x="0" y="0"/>
                  <a:pt x="0" y="0"/>
                  <a:pt x="4176930" y="0"/>
                </a:cubicBezTo>
                <a:lnTo>
                  <a:pt x="4176930" y="2058709"/>
                </a:lnTo>
                <a:cubicBezTo>
                  <a:pt x="4176930" y="2058709"/>
                  <a:pt x="4176930" y="2058709"/>
                  <a:pt x="1079378" y="2058709"/>
                </a:cubicBezTo>
                <a:cubicBezTo>
                  <a:pt x="1078688" y="2046733"/>
                  <a:pt x="1077814" y="2034806"/>
                  <a:pt x="1075638" y="2023030"/>
                </a:cubicBezTo>
                <a:cubicBezTo>
                  <a:pt x="1075154" y="2002066"/>
                  <a:pt x="1073005" y="1981342"/>
                  <a:pt x="1069130" y="1960943"/>
                </a:cubicBezTo>
                <a:cubicBezTo>
                  <a:pt x="1068629" y="1954635"/>
                  <a:pt x="1067677" y="1948400"/>
                  <a:pt x="1066276" y="1942246"/>
                </a:cubicBezTo>
                <a:cubicBezTo>
                  <a:pt x="989069" y="1409541"/>
                  <a:pt x="545998" y="995728"/>
                  <a:pt x="0" y="963616"/>
                </a:cubicBezTo>
                <a:cubicBezTo>
                  <a:pt x="0" y="917052"/>
                  <a:pt x="0" y="732381"/>
                  <a:pt x="0" y="0"/>
                </a:cubicBezTo>
                <a:close/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  <a:miter lim="800000"/>
          </a:ln>
          <a:effectLst/>
        </p:spPr>
        <p:txBody>
          <a:bodyPr lIns="95955" tIns="63970" rIns="95955" bIns="127941" anchor="b" anchorCtr="0"/>
          <a:lstStyle/>
          <a:p>
            <a:pPr lvl="0"/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您的内容打在这里，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  <a:p>
            <a:pPr lvl="0"/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或者通过复制您的文本后，在此框中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  <a:p>
            <a:pPr lvl="0"/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选择粘贴，并选择只保留文字。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5" name="Freeform 9"/>
          <p:cNvSpPr/>
          <p:nvPr/>
        </p:nvSpPr>
        <p:spPr bwMode="gray">
          <a:xfrm>
            <a:off x="902000" y="2947470"/>
            <a:ext cx="3702409" cy="1838013"/>
          </a:xfrm>
          <a:custGeom>
            <a:avLst/>
            <a:gdLst/>
            <a:ahLst/>
            <a:cxnLst>
              <a:cxn ang="0">
                <a:pos x="1300" y="0"/>
              </a:cxn>
              <a:cxn ang="0">
                <a:pos x="0" y="0"/>
              </a:cxn>
              <a:cxn ang="0">
                <a:pos x="0" y="864"/>
              </a:cxn>
              <a:cxn ang="0">
                <a:pos x="1753" y="864"/>
              </a:cxn>
              <a:cxn ang="0">
                <a:pos x="1753" y="453"/>
              </a:cxn>
              <a:cxn ang="0">
                <a:pos x="1300" y="0"/>
              </a:cxn>
            </a:cxnLst>
            <a:rect l="0" t="0" r="r" b="b"/>
            <a:pathLst>
              <a:path w="1753" h="864">
                <a:moveTo>
                  <a:pt x="130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864"/>
                  <a:pt x="0" y="864"/>
                  <a:pt x="0" y="864"/>
                </a:cubicBezTo>
                <a:cubicBezTo>
                  <a:pt x="1753" y="864"/>
                  <a:pt x="1753" y="864"/>
                  <a:pt x="1753" y="864"/>
                </a:cubicBezTo>
                <a:cubicBezTo>
                  <a:pt x="1753" y="453"/>
                  <a:pt x="1753" y="453"/>
                  <a:pt x="1753" y="453"/>
                </a:cubicBezTo>
                <a:cubicBezTo>
                  <a:pt x="1509" y="438"/>
                  <a:pt x="1314" y="243"/>
                  <a:pt x="1300" y="0"/>
                </a:cubicBezTo>
                <a:close/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  <a:miter lim="800000"/>
          </a:ln>
          <a:effectLst/>
        </p:spPr>
        <p:txBody>
          <a:bodyPr lIns="95955" tIns="127941" rIns="95955" bIns="127941" anchor="t" anchorCtr="0"/>
          <a:lstStyle/>
          <a:p>
            <a:pPr lvl="0"/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您的内容打在这里，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  <a:p>
            <a:pPr lvl="0"/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或者通过复制您的文本后，在此框中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  <a:p>
            <a:pPr lvl="0"/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选择粘贴，并选择只保留文字。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6" name="Freeform 10"/>
          <p:cNvSpPr/>
          <p:nvPr/>
        </p:nvSpPr>
        <p:spPr bwMode="gray">
          <a:xfrm>
            <a:off x="4731370" y="2947470"/>
            <a:ext cx="3702409" cy="1838013"/>
          </a:xfrm>
          <a:custGeom>
            <a:avLst/>
            <a:gdLst/>
            <a:ahLst/>
            <a:cxnLst>
              <a:cxn ang="0">
                <a:pos x="0" y="453"/>
              </a:cxn>
              <a:cxn ang="0">
                <a:pos x="0" y="864"/>
              </a:cxn>
              <a:cxn ang="0">
                <a:pos x="1753" y="864"/>
              </a:cxn>
              <a:cxn ang="0">
                <a:pos x="1753" y="0"/>
              </a:cxn>
              <a:cxn ang="0">
                <a:pos x="453" y="0"/>
              </a:cxn>
              <a:cxn ang="0">
                <a:pos x="0" y="453"/>
              </a:cxn>
            </a:cxnLst>
            <a:rect l="0" t="0" r="r" b="b"/>
            <a:pathLst>
              <a:path w="1753" h="864">
                <a:moveTo>
                  <a:pt x="0" y="453"/>
                </a:moveTo>
                <a:cubicBezTo>
                  <a:pt x="0" y="864"/>
                  <a:pt x="0" y="864"/>
                  <a:pt x="0" y="864"/>
                </a:cubicBezTo>
                <a:cubicBezTo>
                  <a:pt x="1753" y="864"/>
                  <a:pt x="1753" y="864"/>
                  <a:pt x="1753" y="864"/>
                </a:cubicBezTo>
                <a:cubicBezTo>
                  <a:pt x="1753" y="0"/>
                  <a:pt x="1753" y="0"/>
                  <a:pt x="1753" y="0"/>
                </a:cubicBezTo>
                <a:cubicBezTo>
                  <a:pt x="453" y="0"/>
                  <a:pt x="453" y="0"/>
                  <a:pt x="453" y="0"/>
                </a:cubicBezTo>
                <a:cubicBezTo>
                  <a:pt x="439" y="243"/>
                  <a:pt x="244" y="438"/>
                  <a:pt x="0" y="453"/>
                </a:cubicBezTo>
                <a:close/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  <a:miter lim="800000"/>
          </a:ln>
          <a:effectLst/>
        </p:spPr>
        <p:txBody>
          <a:bodyPr lIns="95955" tIns="127941" rIns="95955" bIns="127941" anchor="t" anchorCtr="0"/>
          <a:lstStyle/>
          <a:p>
            <a:pPr lvl="0" algn="r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您的内容打在这里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  <a:p>
            <a:pPr lvl="0" algn="r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或者通过复制您的文本后，在此框中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  <a:p>
            <a:pPr lvl="0" algn="r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选择粘贴，并选择只保留文字</a:t>
            </a:r>
          </a:p>
        </p:txBody>
      </p:sp>
      <p:sp>
        <p:nvSpPr>
          <p:cNvPr id="7" name="Freeform 8"/>
          <p:cNvSpPr/>
          <p:nvPr/>
        </p:nvSpPr>
        <p:spPr bwMode="gray">
          <a:xfrm>
            <a:off x="4731369" y="990586"/>
            <a:ext cx="3701585" cy="1838013"/>
          </a:xfrm>
          <a:custGeom>
            <a:avLst/>
            <a:gdLst/>
            <a:ahLst/>
            <a:cxnLst/>
            <a:rect l="l" t="t" r="r" b="b"/>
            <a:pathLst>
              <a:path w="4176930" h="2058709">
                <a:moveTo>
                  <a:pt x="0" y="0"/>
                </a:moveTo>
                <a:cubicBezTo>
                  <a:pt x="0" y="0"/>
                  <a:pt x="0" y="0"/>
                  <a:pt x="4176930" y="0"/>
                </a:cubicBezTo>
                <a:lnTo>
                  <a:pt x="4176930" y="2058709"/>
                </a:lnTo>
                <a:cubicBezTo>
                  <a:pt x="4176930" y="2058709"/>
                  <a:pt x="4176930" y="2058709"/>
                  <a:pt x="1079378" y="2058709"/>
                </a:cubicBezTo>
                <a:cubicBezTo>
                  <a:pt x="1078688" y="2046733"/>
                  <a:pt x="1077814" y="2034806"/>
                  <a:pt x="1075638" y="2023030"/>
                </a:cubicBezTo>
                <a:cubicBezTo>
                  <a:pt x="1075154" y="2002066"/>
                  <a:pt x="1073005" y="1981342"/>
                  <a:pt x="1069130" y="1960943"/>
                </a:cubicBezTo>
                <a:cubicBezTo>
                  <a:pt x="1068629" y="1954635"/>
                  <a:pt x="1067677" y="1948400"/>
                  <a:pt x="1066276" y="1942246"/>
                </a:cubicBezTo>
                <a:cubicBezTo>
                  <a:pt x="989069" y="1409541"/>
                  <a:pt x="545998" y="995728"/>
                  <a:pt x="0" y="963616"/>
                </a:cubicBezTo>
                <a:cubicBezTo>
                  <a:pt x="0" y="917052"/>
                  <a:pt x="0" y="732381"/>
                  <a:pt x="0" y="0"/>
                </a:cubicBezTo>
                <a:close/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  <a:miter lim="800000"/>
          </a:ln>
          <a:effectLst/>
        </p:spPr>
        <p:txBody>
          <a:bodyPr lIns="95955" tIns="63970" rIns="95955" bIns="127941" anchor="b" anchorCtr="0"/>
          <a:lstStyle/>
          <a:p>
            <a:pPr lvl="0" algn="r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您的内容打在这里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  <a:p>
            <a:pPr lvl="0" algn="r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或者通过复制您的文本后，在此框中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  <a:p>
            <a:pPr lvl="0" algn="r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选择粘贴，并选择只保留文字</a:t>
            </a:r>
          </a:p>
        </p:txBody>
      </p:sp>
      <p:sp>
        <p:nvSpPr>
          <p:cNvPr id="8" name="Rectangle 19"/>
          <p:cNvSpPr>
            <a:spLocks noChangeArrowheads="1"/>
          </p:cNvSpPr>
          <p:nvPr/>
        </p:nvSpPr>
        <p:spPr bwMode="gray">
          <a:xfrm>
            <a:off x="902000" y="4463753"/>
            <a:ext cx="3695705" cy="321731"/>
          </a:xfrm>
          <a:prstGeom prst="rect">
            <a:avLst/>
          </a:prstGeom>
          <a:solidFill>
            <a:srgbClr val="7BAF99"/>
          </a:solidFill>
          <a:ln w="12700">
            <a:noFill/>
            <a:miter lim="800000"/>
          </a:ln>
          <a:effectLst/>
        </p:spPr>
        <p:txBody>
          <a:bodyPr lIns="95955" tIns="63970" rIns="95955" bIns="63970" anchor="ctr"/>
          <a:lstStyle/>
          <a:p>
            <a:pPr defTabSz="712066" eaLnBrk="0" hangingPunct="0"/>
            <a:r>
              <a:rPr lang="zh-CN" altLang="en-US" sz="1400" b="1" noProof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de-DE" altLang="zh-CN" sz="1400" b="1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Rectangle 19"/>
          <p:cNvSpPr>
            <a:spLocks noChangeArrowheads="1"/>
          </p:cNvSpPr>
          <p:nvPr/>
        </p:nvSpPr>
        <p:spPr bwMode="gray">
          <a:xfrm>
            <a:off x="4738071" y="4463753"/>
            <a:ext cx="3695705" cy="321731"/>
          </a:xfrm>
          <a:prstGeom prst="rect">
            <a:avLst/>
          </a:prstGeom>
          <a:solidFill>
            <a:srgbClr val="16716A"/>
          </a:solidFill>
          <a:ln w="12700">
            <a:noFill/>
            <a:miter lim="800000"/>
          </a:ln>
          <a:effectLst/>
        </p:spPr>
        <p:txBody>
          <a:bodyPr lIns="95955" tIns="63970" rIns="95955" bIns="63970" anchor="ctr"/>
          <a:lstStyle/>
          <a:p>
            <a:pPr defTabSz="712066" eaLnBrk="0" hangingPunct="0"/>
            <a:r>
              <a:rPr lang="zh-CN" altLang="en-US" sz="1400" b="1" noProof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de-DE" altLang="zh-CN" sz="1400" b="1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Rectangle 19"/>
          <p:cNvSpPr>
            <a:spLocks noChangeArrowheads="1"/>
          </p:cNvSpPr>
          <p:nvPr/>
        </p:nvSpPr>
        <p:spPr bwMode="gray">
          <a:xfrm>
            <a:off x="4738071" y="990586"/>
            <a:ext cx="3695705" cy="321731"/>
          </a:xfrm>
          <a:prstGeom prst="rect">
            <a:avLst/>
          </a:prstGeom>
          <a:solidFill>
            <a:srgbClr val="7BAF99"/>
          </a:solidFill>
          <a:ln w="12700">
            <a:noFill/>
            <a:miter lim="800000"/>
          </a:ln>
          <a:effectLst/>
        </p:spPr>
        <p:txBody>
          <a:bodyPr lIns="95955" tIns="63970" rIns="95955" bIns="63970" anchor="ctr"/>
          <a:lstStyle/>
          <a:p>
            <a:pPr defTabSz="712066" eaLnBrk="0" hangingPunct="0"/>
            <a:r>
              <a:rPr lang="zh-CN" altLang="en-US" sz="1400" b="1" noProof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</a:p>
        </p:txBody>
      </p:sp>
      <p:sp>
        <p:nvSpPr>
          <p:cNvPr id="11" name="Rectangle 19"/>
          <p:cNvSpPr>
            <a:spLocks noChangeArrowheads="1"/>
          </p:cNvSpPr>
          <p:nvPr/>
        </p:nvSpPr>
        <p:spPr bwMode="gray">
          <a:xfrm>
            <a:off x="902000" y="990586"/>
            <a:ext cx="3695705" cy="321731"/>
          </a:xfrm>
          <a:prstGeom prst="rect">
            <a:avLst/>
          </a:prstGeom>
          <a:solidFill>
            <a:srgbClr val="16716A"/>
          </a:solidFill>
          <a:ln w="12700">
            <a:noFill/>
            <a:round/>
          </a:ln>
          <a:effectLst/>
        </p:spPr>
        <p:txBody>
          <a:bodyPr wrap="none" lIns="81243" tIns="40622" rIns="81243" bIns="40622" anchor="ctr"/>
          <a:lstStyle/>
          <a:p>
            <a:r>
              <a:rPr lang="zh-CN" altLang="en-US" sz="1400" b="1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de-DE" sz="1400" b="1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Gruppieren 43"/>
          <p:cNvGrpSpPr/>
          <p:nvPr/>
        </p:nvGrpSpPr>
        <p:grpSpPr bwMode="gray">
          <a:xfrm>
            <a:off x="3798384" y="1998627"/>
            <a:ext cx="1721025" cy="1733460"/>
            <a:chOff x="2804400" y="1911431"/>
            <a:chExt cx="3535200" cy="3535200"/>
          </a:xfrm>
          <a:solidFill>
            <a:srgbClr val="D4BA8E"/>
          </a:solidFill>
          <a:effectLst/>
        </p:grpSpPr>
        <p:sp>
          <p:nvSpPr>
            <p:cNvPr id="13" name="Freeform 10"/>
            <p:cNvSpPr>
              <a:spLocks noEditPoints="1"/>
            </p:cNvSpPr>
            <p:nvPr/>
          </p:nvSpPr>
          <p:spPr bwMode="gray">
            <a:xfrm>
              <a:off x="2804400" y="2009308"/>
              <a:ext cx="3535200" cy="3185164"/>
            </a:xfrm>
            <a:custGeom>
              <a:avLst/>
              <a:gdLst/>
              <a:ahLst/>
              <a:cxnLst>
                <a:cxn ang="0">
                  <a:pos x="530" y="84"/>
                </a:cxn>
                <a:cxn ang="0">
                  <a:pos x="1456" y="295"/>
                </a:cxn>
                <a:cxn ang="0">
                  <a:pos x="1519" y="325"/>
                </a:cxn>
                <a:cxn ang="0">
                  <a:pos x="138" y="415"/>
                </a:cxn>
                <a:cxn ang="0">
                  <a:pos x="163" y="444"/>
                </a:cxn>
                <a:cxn ang="0">
                  <a:pos x="1593" y="561"/>
                </a:cxn>
                <a:cxn ang="0">
                  <a:pos x="1645" y="530"/>
                </a:cxn>
                <a:cxn ang="0">
                  <a:pos x="1577" y="574"/>
                </a:cxn>
                <a:cxn ang="0">
                  <a:pos x="1613" y="598"/>
                </a:cxn>
                <a:cxn ang="0">
                  <a:pos x="1564" y="659"/>
                </a:cxn>
                <a:cxn ang="0">
                  <a:pos x="1643" y="814"/>
                </a:cxn>
                <a:cxn ang="0">
                  <a:pos x="1548" y="668"/>
                </a:cxn>
                <a:cxn ang="0">
                  <a:pos x="1555" y="704"/>
                </a:cxn>
                <a:cxn ang="0">
                  <a:pos x="1497" y="687"/>
                </a:cxn>
                <a:cxn ang="0">
                  <a:pos x="1394" y="728"/>
                </a:cxn>
                <a:cxn ang="0">
                  <a:pos x="1516" y="704"/>
                </a:cxn>
                <a:cxn ang="0">
                  <a:pos x="1612" y="784"/>
                </a:cxn>
                <a:cxn ang="0">
                  <a:pos x="1587" y="799"/>
                </a:cxn>
                <a:cxn ang="0">
                  <a:pos x="1694" y="752"/>
                </a:cxn>
                <a:cxn ang="0">
                  <a:pos x="1533" y="725"/>
                </a:cxn>
                <a:cxn ang="0">
                  <a:pos x="1559" y="743"/>
                </a:cxn>
                <a:cxn ang="0">
                  <a:pos x="1550" y="910"/>
                </a:cxn>
                <a:cxn ang="0">
                  <a:pos x="1460" y="828"/>
                </a:cxn>
                <a:cxn ang="0">
                  <a:pos x="1334" y="887"/>
                </a:cxn>
                <a:cxn ang="0">
                  <a:pos x="1340" y="1103"/>
                </a:cxn>
                <a:cxn ang="0">
                  <a:pos x="1473" y="1118"/>
                </a:cxn>
                <a:cxn ang="0">
                  <a:pos x="1581" y="1055"/>
                </a:cxn>
                <a:cxn ang="0">
                  <a:pos x="1649" y="872"/>
                </a:cxn>
                <a:cxn ang="0">
                  <a:pos x="1671" y="902"/>
                </a:cxn>
                <a:cxn ang="0">
                  <a:pos x="1596" y="815"/>
                </a:cxn>
                <a:cxn ang="0">
                  <a:pos x="1510" y="827"/>
                </a:cxn>
                <a:cxn ang="0">
                  <a:pos x="1589" y="865"/>
                </a:cxn>
                <a:cxn ang="0">
                  <a:pos x="1129" y="977"/>
                </a:cxn>
                <a:cxn ang="0">
                  <a:pos x="1121" y="1017"/>
                </a:cxn>
                <a:cxn ang="0">
                  <a:pos x="1073" y="1080"/>
                </a:cxn>
                <a:cxn ang="0">
                  <a:pos x="1345" y="1132"/>
                </a:cxn>
                <a:cxn ang="0">
                  <a:pos x="290" y="1296"/>
                </a:cxn>
                <a:cxn ang="0">
                  <a:pos x="689" y="58"/>
                </a:cxn>
                <a:cxn ang="0">
                  <a:pos x="524" y="26"/>
                </a:cxn>
                <a:cxn ang="0">
                  <a:pos x="231" y="343"/>
                </a:cxn>
                <a:cxn ang="0">
                  <a:pos x="178" y="499"/>
                </a:cxn>
                <a:cxn ang="0">
                  <a:pos x="64" y="623"/>
                </a:cxn>
                <a:cxn ang="0">
                  <a:pos x="193" y="1299"/>
                </a:cxn>
                <a:cxn ang="0">
                  <a:pos x="378" y="1416"/>
                </a:cxn>
                <a:cxn ang="0">
                  <a:pos x="342" y="1349"/>
                </a:cxn>
                <a:cxn ang="0">
                  <a:pos x="248" y="1245"/>
                </a:cxn>
                <a:cxn ang="0">
                  <a:pos x="119" y="767"/>
                </a:cxn>
                <a:cxn ang="0">
                  <a:pos x="139" y="607"/>
                </a:cxn>
                <a:cxn ang="0">
                  <a:pos x="361" y="359"/>
                </a:cxn>
                <a:cxn ang="0">
                  <a:pos x="432" y="296"/>
                </a:cxn>
                <a:cxn ang="0">
                  <a:pos x="474" y="141"/>
                </a:cxn>
                <a:cxn ang="0">
                  <a:pos x="545" y="68"/>
                </a:cxn>
                <a:cxn ang="0">
                  <a:pos x="717" y="64"/>
                </a:cxn>
                <a:cxn ang="0">
                  <a:pos x="1301" y="127"/>
                </a:cxn>
                <a:cxn ang="0">
                  <a:pos x="1393" y="183"/>
                </a:cxn>
                <a:cxn ang="0">
                  <a:pos x="1537" y="308"/>
                </a:cxn>
                <a:cxn ang="0">
                  <a:pos x="1682" y="671"/>
                </a:cxn>
                <a:cxn ang="0">
                  <a:pos x="1238" y="65"/>
                </a:cxn>
                <a:cxn ang="0">
                  <a:pos x="1413" y="215"/>
                </a:cxn>
                <a:cxn ang="0">
                  <a:pos x="1696" y="874"/>
                </a:cxn>
              </a:cxnLst>
              <a:rect l="0" t="0" r="r" b="b"/>
              <a:pathLst>
                <a:path w="1713" h="1537">
                  <a:moveTo>
                    <a:pt x="1152" y="12"/>
                  </a:moveTo>
                  <a:cubicBezTo>
                    <a:pt x="1149" y="12"/>
                    <a:pt x="1146" y="9"/>
                    <a:pt x="1145" y="11"/>
                  </a:cubicBezTo>
                  <a:cubicBezTo>
                    <a:pt x="1146" y="11"/>
                    <a:pt x="1150" y="15"/>
                    <a:pt x="1152" y="12"/>
                  </a:cubicBezTo>
                  <a:close/>
                  <a:moveTo>
                    <a:pt x="719" y="38"/>
                  </a:moveTo>
                  <a:cubicBezTo>
                    <a:pt x="708" y="38"/>
                    <a:pt x="708" y="38"/>
                    <a:pt x="708" y="38"/>
                  </a:cubicBezTo>
                  <a:cubicBezTo>
                    <a:pt x="708" y="41"/>
                    <a:pt x="719" y="43"/>
                    <a:pt x="719" y="38"/>
                  </a:cubicBezTo>
                  <a:close/>
                  <a:moveTo>
                    <a:pt x="763" y="72"/>
                  </a:moveTo>
                  <a:cubicBezTo>
                    <a:pt x="762" y="76"/>
                    <a:pt x="769" y="76"/>
                    <a:pt x="771" y="74"/>
                  </a:cubicBezTo>
                  <a:cubicBezTo>
                    <a:pt x="768" y="74"/>
                    <a:pt x="765" y="70"/>
                    <a:pt x="763" y="72"/>
                  </a:cubicBezTo>
                  <a:close/>
                  <a:moveTo>
                    <a:pt x="775" y="74"/>
                  </a:moveTo>
                  <a:cubicBezTo>
                    <a:pt x="778" y="76"/>
                    <a:pt x="786" y="80"/>
                    <a:pt x="788" y="76"/>
                  </a:cubicBezTo>
                  <a:cubicBezTo>
                    <a:pt x="783" y="77"/>
                    <a:pt x="779" y="72"/>
                    <a:pt x="775" y="74"/>
                  </a:cubicBezTo>
                  <a:close/>
                  <a:moveTo>
                    <a:pt x="530" y="84"/>
                  </a:moveTo>
                  <a:cubicBezTo>
                    <a:pt x="534" y="85"/>
                    <a:pt x="533" y="80"/>
                    <a:pt x="535" y="84"/>
                  </a:cubicBezTo>
                  <a:cubicBezTo>
                    <a:pt x="536" y="83"/>
                    <a:pt x="536" y="83"/>
                    <a:pt x="537" y="83"/>
                  </a:cubicBezTo>
                  <a:cubicBezTo>
                    <a:pt x="536" y="80"/>
                    <a:pt x="537" y="78"/>
                    <a:pt x="538" y="75"/>
                  </a:cubicBezTo>
                  <a:cubicBezTo>
                    <a:pt x="532" y="75"/>
                    <a:pt x="531" y="80"/>
                    <a:pt x="530" y="84"/>
                  </a:cubicBezTo>
                  <a:close/>
                  <a:moveTo>
                    <a:pt x="530" y="88"/>
                  </a:moveTo>
                  <a:cubicBezTo>
                    <a:pt x="530" y="92"/>
                    <a:pt x="532" y="98"/>
                    <a:pt x="527" y="101"/>
                  </a:cubicBezTo>
                  <a:cubicBezTo>
                    <a:pt x="533" y="99"/>
                    <a:pt x="537" y="94"/>
                    <a:pt x="538" y="87"/>
                  </a:cubicBezTo>
                  <a:cubicBezTo>
                    <a:pt x="535" y="87"/>
                    <a:pt x="533" y="90"/>
                    <a:pt x="530" y="88"/>
                  </a:cubicBezTo>
                  <a:close/>
                  <a:moveTo>
                    <a:pt x="1311" y="135"/>
                  </a:moveTo>
                  <a:cubicBezTo>
                    <a:pt x="1308" y="134"/>
                    <a:pt x="1306" y="128"/>
                    <a:pt x="1303" y="130"/>
                  </a:cubicBezTo>
                  <a:cubicBezTo>
                    <a:pt x="1306" y="131"/>
                    <a:pt x="1308" y="138"/>
                    <a:pt x="1311" y="135"/>
                  </a:cubicBezTo>
                  <a:close/>
                  <a:moveTo>
                    <a:pt x="1414" y="226"/>
                  </a:moveTo>
                  <a:cubicBezTo>
                    <a:pt x="1414" y="223"/>
                    <a:pt x="1413" y="221"/>
                    <a:pt x="1410" y="221"/>
                  </a:cubicBezTo>
                  <a:cubicBezTo>
                    <a:pt x="1409" y="225"/>
                    <a:pt x="1413" y="224"/>
                    <a:pt x="1412" y="228"/>
                  </a:cubicBezTo>
                  <a:cubicBezTo>
                    <a:pt x="1406" y="237"/>
                    <a:pt x="1416" y="247"/>
                    <a:pt x="1421" y="252"/>
                  </a:cubicBezTo>
                  <a:cubicBezTo>
                    <a:pt x="1425" y="264"/>
                    <a:pt x="1425" y="274"/>
                    <a:pt x="1434" y="281"/>
                  </a:cubicBezTo>
                  <a:cubicBezTo>
                    <a:pt x="1434" y="279"/>
                    <a:pt x="1431" y="277"/>
                    <a:pt x="1434" y="276"/>
                  </a:cubicBezTo>
                  <a:cubicBezTo>
                    <a:pt x="1436" y="279"/>
                    <a:pt x="1439" y="282"/>
                    <a:pt x="1441" y="287"/>
                  </a:cubicBezTo>
                  <a:cubicBezTo>
                    <a:pt x="1444" y="288"/>
                    <a:pt x="1441" y="283"/>
                    <a:pt x="1444" y="284"/>
                  </a:cubicBezTo>
                  <a:cubicBezTo>
                    <a:pt x="1444" y="290"/>
                    <a:pt x="1454" y="291"/>
                    <a:pt x="1456" y="289"/>
                  </a:cubicBezTo>
                  <a:cubicBezTo>
                    <a:pt x="1458" y="291"/>
                    <a:pt x="1455" y="292"/>
                    <a:pt x="1456" y="295"/>
                  </a:cubicBezTo>
                  <a:cubicBezTo>
                    <a:pt x="1462" y="296"/>
                    <a:pt x="1461" y="304"/>
                    <a:pt x="1468" y="306"/>
                  </a:cubicBezTo>
                  <a:cubicBezTo>
                    <a:pt x="1472" y="301"/>
                    <a:pt x="1466" y="298"/>
                    <a:pt x="1467" y="295"/>
                  </a:cubicBezTo>
                  <a:cubicBezTo>
                    <a:pt x="1469" y="297"/>
                    <a:pt x="1469" y="295"/>
                    <a:pt x="1472" y="296"/>
                  </a:cubicBezTo>
                  <a:cubicBezTo>
                    <a:pt x="1472" y="298"/>
                    <a:pt x="1474" y="298"/>
                    <a:pt x="1473" y="301"/>
                  </a:cubicBezTo>
                  <a:cubicBezTo>
                    <a:pt x="1472" y="301"/>
                    <a:pt x="1472" y="300"/>
                    <a:pt x="1470" y="300"/>
                  </a:cubicBezTo>
                  <a:cubicBezTo>
                    <a:pt x="1470" y="306"/>
                    <a:pt x="1475" y="306"/>
                    <a:pt x="1476" y="311"/>
                  </a:cubicBezTo>
                  <a:cubicBezTo>
                    <a:pt x="1478" y="312"/>
                    <a:pt x="1478" y="310"/>
                    <a:pt x="1479" y="310"/>
                  </a:cubicBezTo>
                  <a:cubicBezTo>
                    <a:pt x="1484" y="311"/>
                    <a:pt x="1483" y="317"/>
                    <a:pt x="1488" y="318"/>
                  </a:cubicBezTo>
                  <a:cubicBezTo>
                    <a:pt x="1491" y="309"/>
                    <a:pt x="1477" y="305"/>
                    <a:pt x="1477" y="300"/>
                  </a:cubicBezTo>
                  <a:cubicBezTo>
                    <a:pt x="1483" y="304"/>
                    <a:pt x="1486" y="309"/>
                    <a:pt x="1494" y="311"/>
                  </a:cubicBezTo>
                  <a:cubicBezTo>
                    <a:pt x="1486" y="299"/>
                    <a:pt x="1477" y="287"/>
                    <a:pt x="1459" y="284"/>
                  </a:cubicBezTo>
                  <a:cubicBezTo>
                    <a:pt x="1456" y="276"/>
                    <a:pt x="1452" y="269"/>
                    <a:pt x="1446" y="263"/>
                  </a:cubicBezTo>
                  <a:cubicBezTo>
                    <a:pt x="1446" y="266"/>
                    <a:pt x="1450" y="268"/>
                    <a:pt x="1447" y="269"/>
                  </a:cubicBezTo>
                  <a:cubicBezTo>
                    <a:pt x="1438" y="262"/>
                    <a:pt x="1428" y="252"/>
                    <a:pt x="1423" y="240"/>
                  </a:cubicBezTo>
                  <a:cubicBezTo>
                    <a:pt x="1423" y="239"/>
                    <a:pt x="1424" y="237"/>
                    <a:pt x="1424" y="237"/>
                  </a:cubicBezTo>
                  <a:cubicBezTo>
                    <a:pt x="1423" y="232"/>
                    <a:pt x="1416" y="223"/>
                    <a:pt x="1414" y="226"/>
                  </a:cubicBezTo>
                  <a:close/>
                  <a:moveTo>
                    <a:pt x="1519" y="325"/>
                  </a:moveTo>
                  <a:cubicBezTo>
                    <a:pt x="1520" y="328"/>
                    <a:pt x="1521" y="329"/>
                    <a:pt x="1524" y="330"/>
                  </a:cubicBezTo>
                  <a:cubicBezTo>
                    <a:pt x="1524" y="326"/>
                    <a:pt x="1521" y="326"/>
                    <a:pt x="1519" y="325"/>
                  </a:cubicBezTo>
                  <a:close/>
                  <a:moveTo>
                    <a:pt x="928" y="336"/>
                  </a:moveTo>
                  <a:cubicBezTo>
                    <a:pt x="928" y="340"/>
                    <a:pt x="935" y="341"/>
                    <a:pt x="934" y="335"/>
                  </a:cubicBezTo>
                  <a:cubicBezTo>
                    <a:pt x="931" y="335"/>
                    <a:pt x="929" y="335"/>
                    <a:pt x="928" y="336"/>
                  </a:cubicBezTo>
                  <a:close/>
                  <a:moveTo>
                    <a:pt x="913" y="346"/>
                  </a:moveTo>
                  <a:cubicBezTo>
                    <a:pt x="916" y="348"/>
                    <a:pt x="922" y="346"/>
                    <a:pt x="922" y="341"/>
                  </a:cubicBezTo>
                  <a:cubicBezTo>
                    <a:pt x="920" y="333"/>
                    <a:pt x="913" y="340"/>
                    <a:pt x="913" y="346"/>
                  </a:cubicBezTo>
                  <a:close/>
                  <a:moveTo>
                    <a:pt x="901" y="344"/>
                  </a:moveTo>
                  <a:cubicBezTo>
                    <a:pt x="904" y="350"/>
                    <a:pt x="894" y="346"/>
                    <a:pt x="893" y="351"/>
                  </a:cubicBezTo>
                  <a:cubicBezTo>
                    <a:pt x="898" y="355"/>
                    <a:pt x="903" y="351"/>
                    <a:pt x="908" y="349"/>
                  </a:cubicBezTo>
                  <a:cubicBezTo>
                    <a:pt x="908" y="345"/>
                    <a:pt x="903" y="346"/>
                    <a:pt x="901" y="344"/>
                  </a:cubicBezTo>
                  <a:close/>
                  <a:moveTo>
                    <a:pt x="901" y="357"/>
                  </a:moveTo>
                  <a:cubicBezTo>
                    <a:pt x="896" y="354"/>
                    <a:pt x="890" y="358"/>
                    <a:pt x="884" y="357"/>
                  </a:cubicBezTo>
                  <a:cubicBezTo>
                    <a:pt x="875" y="364"/>
                    <a:pt x="895" y="369"/>
                    <a:pt x="901" y="364"/>
                  </a:cubicBezTo>
                  <a:cubicBezTo>
                    <a:pt x="899" y="360"/>
                    <a:pt x="897" y="360"/>
                    <a:pt x="901" y="357"/>
                  </a:cubicBezTo>
                  <a:close/>
                  <a:moveTo>
                    <a:pt x="138" y="415"/>
                  </a:moveTo>
                  <a:cubicBezTo>
                    <a:pt x="134" y="415"/>
                    <a:pt x="133" y="417"/>
                    <a:pt x="132" y="420"/>
                  </a:cubicBezTo>
                  <a:cubicBezTo>
                    <a:pt x="136" y="421"/>
                    <a:pt x="137" y="417"/>
                    <a:pt x="138" y="415"/>
                  </a:cubicBezTo>
                  <a:close/>
                  <a:moveTo>
                    <a:pt x="130" y="417"/>
                  </a:moveTo>
                  <a:cubicBezTo>
                    <a:pt x="128" y="421"/>
                    <a:pt x="124" y="422"/>
                    <a:pt x="124" y="429"/>
                  </a:cubicBezTo>
                  <a:cubicBezTo>
                    <a:pt x="129" y="428"/>
                    <a:pt x="130" y="419"/>
                    <a:pt x="130" y="417"/>
                  </a:cubicBezTo>
                  <a:close/>
                  <a:moveTo>
                    <a:pt x="1576" y="428"/>
                  </a:moveTo>
                  <a:cubicBezTo>
                    <a:pt x="1578" y="441"/>
                    <a:pt x="1584" y="458"/>
                    <a:pt x="1592" y="468"/>
                  </a:cubicBezTo>
                  <a:cubicBezTo>
                    <a:pt x="1593" y="451"/>
                    <a:pt x="1585" y="437"/>
                    <a:pt x="1576" y="428"/>
                  </a:cubicBezTo>
                  <a:close/>
                  <a:moveTo>
                    <a:pt x="128" y="436"/>
                  </a:moveTo>
                  <a:cubicBezTo>
                    <a:pt x="127" y="439"/>
                    <a:pt x="123" y="443"/>
                    <a:pt x="124" y="446"/>
                  </a:cubicBezTo>
                  <a:cubicBezTo>
                    <a:pt x="126" y="443"/>
                    <a:pt x="132" y="441"/>
                    <a:pt x="128" y="436"/>
                  </a:cubicBezTo>
                  <a:close/>
                  <a:moveTo>
                    <a:pt x="118" y="437"/>
                  </a:moveTo>
                  <a:cubicBezTo>
                    <a:pt x="117" y="444"/>
                    <a:pt x="110" y="450"/>
                    <a:pt x="111" y="455"/>
                  </a:cubicBezTo>
                  <a:cubicBezTo>
                    <a:pt x="113" y="450"/>
                    <a:pt x="121" y="441"/>
                    <a:pt x="118" y="437"/>
                  </a:cubicBezTo>
                  <a:close/>
                  <a:moveTo>
                    <a:pt x="112" y="495"/>
                  </a:moveTo>
                  <a:cubicBezTo>
                    <a:pt x="113" y="473"/>
                    <a:pt x="139" y="464"/>
                    <a:pt x="146" y="448"/>
                  </a:cubicBezTo>
                  <a:cubicBezTo>
                    <a:pt x="150" y="447"/>
                    <a:pt x="157" y="446"/>
                    <a:pt x="163" y="444"/>
                  </a:cubicBezTo>
                  <a:cubicBezTo>
                    <a:pt x="154" y="432"/>
                    <a:pt x="144" y="446"/>
                    <a:pt x="135" y="450"/>
                  </a:cubicBezTo>
                  <a:cubicBezTo>
                    <a:pt x="128" y="463"/>
                    <a:pt x="116" y="465"/>
                    <a:pt x="111" y="481"/>
                  </a:cubicBezTo>
                  <a:cubicBezTo>
                    <a:pt x="102" y="487"/>
                    <a:pt x="98" y="497"/>
                    <a:pt x="92" y="505"/>
                  </a:cubicBezTo>
                  <a:cubicBezTo>
                    <a:pt x="103" y="506"/>
                    <a:pt x="103" y="496"/>
                    <a:pt x="112" y="495"/>
                  </a:cubicBezTo>
                  <a:close/>
                  <a:moveTo>
                    <a:pt x="146" y="459"/>
                  </a:moveTo>
                  <a:cubicBezTo>
                    <a:pt x="148" y="459"/>
                    <a:pt x="150" y="459"/>
                    <a:pt x="149" y="455"/>
                  </a:cubicBezTo>
                  <a:cubicBezTo>
                    <a:pt x="146" y="455"/>
                    <a:pt x="145" y="456"/>
                    <a:pt x="146" y="459"/>
                  </a:cubicBezTo>
                  <a:close/>
                  <a:moveTo>
                    <a:pt x="92" y="496"/>
                  </a:moveTo>
                  <a:cubicBezTo>
                    <a:pt x="88" y="495"/>
                    <a:pt x="89" y="499"/>
                    <a:pt x="88" y="502"/>
                  </a:cubicBezTo>
                  <a:cubicBezTo>
                    <a:pt x="91" y="502"/>
                    <a:pt x="92" y="499"/>
                    <a:pt x="92" y="496"/>
                  </a:cubicBezTo>
                  <a:close/>
                  <a:moveTo>
                    <a:pt x="1606" y="540"/>
                  </a:moveTo>
                  <a:cubicBezTo>
                    <a:pt x="1603" y="524"/>
                    <a:pt x="1602" y="509"/>
                    <a:pt x="1589" y="502"/>
                  </a:cubicBezTo>
                  <a:cubicBezTo>
                    <a:pt x="1587" y="522"/>
                    <a:pt x="1598" y="536"/>
                    <a:pt x="1598" y="554"/>
                  </a:cubicBezTo>
                  <a:cubicBezTo>
                    <a:pt x="1594" y="553"/>
                    <a:pt x="1591" y="549"/>
                    <a:pt x="1586" y="549"/>
                  </a:cubicBezTo>
                  <a:cubicBezTo>
                    <a:pt x="1582" y="552"/>
                    <a:pt x="1581" y="563"/>
                    <a:pt x="1588" y="564"/>
                  </a:cubicBezTo>
                  <a:cubicBezTo>
                    <a:pt x="1590" y="562"/>
                    <a:pt x="1589" y="557"/>
                    <a:pt x="1591" y="555"/>
                  </a:cubicBezTo>
                  <a:cubicBezTo>
                    <a:pt x="1593" y="557"/>
                    <a:pt x="1592" y="560"/>
                    <a:pt x="1593" y="561"/>
                  </a:cubicBezTo>
                  <a:cubicBezTo>
                    <a:pt x="1597" y="562"/>
                    <a:pt x="1596" y="559"/>
                    <a:pt x="1599" y="559"/>
                  </a:cubicBezTo>
                  <a:cubicBezTo>
                    <a:pt x="1606" y="564"/>
                    <a:pt x="1595" y="578"/>
                    <a:pt x="1604" y="582"/>
                  </a:cubicBezTo>
                  <a:cubicBezTo>
                    <a:pt x="1603" y="575"/>
                    <a:pt x="1609" y="569"/>
                    <a:pt x="1603" y="565"/>
                  </a:cubicBezTo>
                  <a:cubicBezTo>
                    <a:pt x="1607" y="560"/>
                    <a:pt x="1609" y="552"/>
                    <a:pt x="1610" y="543"/>
                  </a:cubicBezTo>
                  <a:cubicBezTo>
                    <a:pt x="1609" y="541"/>
                    <a:pt x="1607" y="541"/>
                    <a:pt x="1606" y="540"/>
                  </a:cubicBezTo>
                  <a:close/>
                  <a:moveTo>
                    <a:pt x="99" y="526"/>
                  </a:moveTo>
                  <a:cubicBezTo>
                    <a:pt x="103" y="523"/>
                    <a:pt x="110" y="519"/>
                    <a:pt x="112" y="511"/>
                  </a:cubicBezTo>
                  <a:cubicBezTo>
                    <a:pt x="106" y="513"/>
                    <a:pt x="98" y="519"/>
                    <a:pt x="99" y="526"/>
                  </a:cubicBezTo>
                  <a:close/>
                  <a:moveTo>
                    <a:pt x="73" y="545"/>
                  </a:moveTo>
                  <a:cubicBezTo>
                    <a:pt x="73" y="537"/>
                    <a:pt x="80" y="533"/>
                    <a:pt x="85" y="533"/>
                  </a:cubicBezTo>
                  <a:cubicBezTo>
                    <a:pt x="86" y="529"/>
                    <a:pt x="88" y="528"/>
                    <a:pt x="89" y="524"/>
                  </a:cubicBezTo>
                  <a:cubicBezTo>
                    <a:pt x="85" y="523"/>
                    <a:pt x="83" y="529"/>
                    <a:pt x="81" y="527"/>
                  </a:cubicBezTo>
                  <a:cubicBezTo>
                    <a:pt x="82" y="521"/>
                    <a:pt x="86" y="517"/>
                    <a:pt x="88" y="512"/>
                  </a:cubicBezTo>
                  <a:cubicBezTo>
                    <a:pt x="73" y="520"/>
                    <a:pt x="67" y="536"/>
                    <a:pt x="59" y="551"/>
                  </a:cubicBezTo>
                  <a:cubicBezTo>
                    <a:pt x="65" y="550"/>
                    <a:pt x="66" y="542"/>
                    <a:pt x="73" y="545"/>
                  </a:cubicBezTo>
                  <a:close/>
                  <a:moveTo>
                    <a:pt x="1658" y="557"/>
                  </a:moveTo>
                  <a:cubicBezTo>
                    <a:pt x="1659" y="547"/>
                    <a:pt x="1652" y="532"/>
                    <a:pt x="1645" y="530"/>
                  </a:cubicBezTo>
                  <a:cubicBezTo>
                    <a:pt x="1650" y="539"/>
                    <a:pt x="1650" y="552"/>
                    <a:pt x="1658" y="557"/>
                  </a:cubicBezTo>
                  <a:close/>
                  <a:moveTo>
                    <a:pt x="53" y="556"/>
                  </a:moveTo>
                  <a:cubicBezTo>
                    <a:pt x="53" y="562"/>
                    <a:pt x="47" y="562"/>
                    <a:pt x="47" y="569"/>
                  </a:cubicBezTo>
                  <a:cubicBezTo>
                    <a:pt x="50" y="570"/>
                    <a:pt x="56" y="561"/>
                    <a:pt x="53" y="556"/>
                  </a:cubicBezTo>
                  <a:close/>
                  <a:moveTo>
                    <a:pt x="1578" y="581"/>
                  </a:moveTo>
                  <a:cubicBezTo>
                    <a:pt x="1575" y="583"/>
                    <a:pt x="1573" y="586"/>
                    <a:pt x="1574" y="592"/>
                  </a:cubicBezTo>
                  <a:cubicBezTo>
                    <a:pt x="1579" y="593"/>
                    <a:pt x="1579" y="589"/>
                    <a:pt x="1582" y="588"/>
                  </a:cubicBezTo>
                  <a:cubicBezTo>
                    <a:pt x="1584" y="592"/>
                    <a:pt x="1583" y="598"/>
                    <a:pt x="1586" y="601"/>
                  </a:cubicBezTo>
                  <a:cubicBezTo>
                    <a:pt x="1586" y="598"/>
                    <a:pt x="1584" y="593"/>
                    <a:pt x="1587" y="592"/>
                  </a:cubicBezTo>
                  <a:cubicBezTo>
                    <a:pt x="1592" y="600"/>
                    <a:pt x="1584" y="615"/>
                    <a:pt x="1595" y="617"/>
                  </a:cubicBezTo>
                  <a:cubicBezTo>
                    <a:pt x="1597" y="608"/>
                    <a:pt x="1590" y="604"/>
                    <a:pt x="1593" y="597"/>
                  </a:cubicBezTo>
                  <a:cubicBezTo>
                    <a:pt x="1596" y="597"/>
                    <a:pt x="1596" y="601"/>
                    <a:pt x="1598" y="599"/>
                  </a:cubicBezTo>
                  <a:cubicBezTo>
                    <a:pt x="1598" y="592"/>
                    <a:pt x="1597" y="587"/>
                    <a:pt x="1596" y="582"/>
                  </a:cubicBezTo>
                  <a:cubicBezTo>
                    <a:pt x="1595" y="581"/>
                    <a:pt x="1592" y="583"/>
                    <a:pt x="1588" y="582"/>
                  </a:cubicBezTo>
                  <a:cubicBezTo>
                    <a:pt x="1587" y="586"/>
                    <a:pt x="1593" y="589"/>
                    <a:pt x="1589" y="592"/>
                  </a:cubicBezTo>
                  <a:cubicBezTo>
                    <a:pt x="1588" y="590"/>
                    <a:pt x="1586" y="581"/>
                    <a:pt x="1584" y="586"/>
                  </a:cubicBezTo>
                  <a:cubicBezTo>
                    <a:pt x="1582" y="581"/>
                    <a:pt x="1578" y="579"/>
                    <a:pt x="1577" y="574"/>
                  </a:cubicBezTo>
                  <a:cubicBezTo>
                    <a:pt x="1579" y="573"/>
                    <a:pt x="1581" y="572"/>
                    <a:pt x="1583" y="572"/>
                  </a:cubicBezTo>
                  <a:cubicBezTo>
                    <a:pt x="1579" y="549"/>
                    <a:pt x="1561" y="585"/>
                    <a:pt x="1578" y="581"/>
                  </a:cubicBezTo>
                  <a:close/>
                  <a:moveTo>
                    <a:pt x="1587" y="632"/>
                  </a:moveTo>
                  <a:cubicBezTo>
                    <a:pt x="1590" y="635"/>
                    <a:pt x="1593" y="642"/>
                    <a:pt x="1598" y="640"/>
                  </a:cubicBezTo>
                  <a:cubicBezTo>
                    <a:pt x="1597" y="631"/>
                    <a:pt x="1590" y="628"/>
                    <a:pt x="1588" y="620"/>
                  </a:cubicBezTo>
                  <a:cubicBezTo>
                    <a:pt x="1578" y="618"/>
                    <a:pt x="1579" y="606"/>
                    <a:pt x="1572" y="600"/>
                  </a:cubicBezTo>
                  <a:cubicBezTo>
                    <a:pt x="1573" y="599"/>
                    <a:pt x="1575" y="599"/>
                    <a:pt x="1574" y="596"/>
                  </a:cubicBezTo>
                  <a:cubicBezTo>
                    <a:pt x="1570" y="593"/>
                    <a:pt x="1569" y="599"/>
                    <a:pt x="1565" y="599"/>
                  </a:cubicBezTo>
                  <a:cubicBezTo>
                    <a:pt x="1568" y="613"/>
                    <a:pt x="1561" y="624"/>
                    <a:pt x="1568" y="633"/>
                  </a:cubicBezTo>
                  <a:cubicBezTo>
                    <a:pt x="1569" y="632"/>
                    <a:pt x="1569" y="630"/>
                    <a:pt x="1571" y="629"/>
                  </a:cubicBezTo>
                  <a:cubicBezTo>
                    <a:pt x="1574" y="635"/>
                    <a:pt x="1569" y="638"/>
                    <a:pt x="1570" y="645"/>
                  </a:cubicBezTo>
                  <a:cubicBezTo>
                    <a:pt x="1579" y="651"/>
                    <a:pt x="1586" y="643"/>
                    <a:pt x="1587" y="632"/>
                  </a:cubicBezTo>
                  <a:close/>
                  <a:moveTo>
                    <a:pt x="1579" y="595"/>
                  </a:moveTo>
                  <a:cubicBezTo>
                    <a:pt x="1580" y="597"/>
                    <a:pt x="1579" y="601"/>
                    <a:pt x="1583" y="600"/>
                  </a:cubicBezTo>
                  <a:cubicBezTo>
                    <a:pt x="1583" y="598"/>
                    <a:pt x="1583" y="596"/>
                    <a:pt x="1582" y="595"/>
                  </a:cubicBezTo>
                  <a:lnTo>
                    <a:pt x="1579" y="595"/>
                  </a:lnTo>
                  <a:close/>
                  <a:moveTo>
                    <a:pt x="1613" y="598"/>
                  </a:moveTo>
                  <a:cubicBezTo>
                    <a:pt x="1612" y="620"/>
                    <a:pt x="1625" y="632"/>
                    <a:pt x="1631" y="649"/>
                  </a:cubicBezTo>
                  <a:cubicBezTo>
                    <a:pt x="1629" y="634"/>
                    <a:pt x="1621" y="624"/>
                    <a:pt x="1616" y="612"/>
                  </a:cubicBezTo>
                  <a:cubicBezTo>
                    <a:pt x="1620" y="608"/>
                    <a:pt x="1616" y="600"/>
                    <a:pt x="1613" y="598"/>
                  </a:cubicBezTo>
                  <a:close/>
                  <a:moveTo>
                    <a:pt x="54" y="629"/>
                  </a:moveTo>
                  <a:cubicBezTo>
                    <a:pt x="55" y="628"/>
                    <a:pt x="58" y="623"/>
                    <a:pt x="55" y="621"/>
                  </a:cubicBezTo>
                  <a:cubicBezTo>
                    <a:pt x="55" y="623"/>
                    <a:pt x="52" y="627"/>
                    <a:pt x="54" y="629"/>
                  </a:cubicBezTo>
                  <a:close/>
                  <a:moveTo>
                    <a:pt x="1310" y="675"/>
                  </a:moveTo>
                  <a:cubicBezTo>
                    <a:pt x="1314" y="674"/>
                    <a:pt x="1312" y="666"/>
                    <a:pt x="1314" y="662"/>
                  </a:cubicBezTo>
                  <a:cubicBezTo>
                    <a:pt x="1323" y="662"/>
                    <a:pt x="1324" y="654"/>
                    <a:pt x="1334" y="655"/>
                  </a:cubicBezTo>
                  <a:cubicBezTo>
                    <a:pt x="1334" y="652"/>
                    <a:pt x="1334" y="648"/>
                    <a:pt x="1331" y="648"/>
                  </a:cubicBezTo>
                  <a:cubicBezTo>
                    <a:pt x="1324" y="656"/>
                    <a:pt x="1293" y="662"/>
                    <a:pt x="1310" y="675"/>
                  </a:cubicBezTo>
                  <a:close/>
                  <a:moveTo>
                    <a:pt x="1601" y="655"/>
                  </a:moveTo>
                  <a:cubicBezTo>
                    <a:pt x="1600" y="653"/>
                    <a:pt x="1601" y="649"/>
                    <a:pt x="1597" y="649"/>
                  </a:cubicBezTo>
                  <a:cubicBezTo>
                    <a:pt x="1595" y="651"/>
                    <a:pt x="1596" y="656"/>
                    <a:pt x="1598" y="657"/>
                  </a:cubicBezTo>
                  <a:cubicBezTo>
                    <a:pt x="1598" y="656"/>
                    <a:pt x="1600" y="656"/>
                    <a:pt x="1601" y="655"/>
                  </a:cubicBezTo>
                  <a:close/>
                  <a:moveTo>
                    <a:pt x="1561" y="650"/>
                  </a:moveTo>
                  <a:cubicBezTo>
                    <a:pt x="1560" y="654"/>
                    <a:pt x="1561" y="658"/>
                    <a:pt x="1564" y="659"/>
                  </a:cubicBezTo>
                  <a:cubicBezTo>
                    <a:pt x="1563" y="656"/>
                    <a:pt x="1565" y="650"/>
                    <a:pt x="1561" y="650"/>
                  </a:cubicBezTo>
                  <a:close/>
                  <a:moveTo>
                    <a:pt x="1376" y="658"/>
                  </a:moveTo>
                  <a:cubicBezTo>
                    <a:pt x="1375" y="655"/>
                    <a:pt x="1373" y="652"/>
                    <a:pt x="1369" y="652"/>
                  </a:cubicBezTo>
                  <a:cubicBezTo>
                    <a:pt x="1365" y="657"/>
                    <a:pt x="1372" y="661"/>
                    <a:pt x="1376" y="658"/>
                  </a:cubicBezTo>
                  <a:close/>
                  <a:moveTo>
                    <a:pt x="1573" y="656"/>
                  </a:moveTo>
                  <a:cubicBezTo>
                    <a:pt x="1573" y="659"/>
                    <a:pt x="1574" y="660"/>
                    <a:pt x="1575" y="661"/>
                  </a:cubicBezTo>
                  <a:cubicBezTo>
                    <a:pt x="1577" y="659"/>
                    <a:pt x="1576" y="655"/>
                    <a:pt x="1573" y="656"/>
                  </a:cubicBezTo>
                  <a:close/>
                  <a:moveTo>
                    <a:pt x="1606" y="656"/>
                  </a:moveTo>
                  <a:cubicBezTo>
                    <a:pt x="1606" y="659"/>
                    <a:pt x="1607" y="661"/>
                    <a:pt x="1609" y="663"/>
                  </a:cubicBezTo>
                  <a:cubicBezTo>
                    <a:pt x="1611" y="661"/>
                    <a:pt x="1608" y="659"/>
                    <a:pt x="1609" y="656"/>
                  </a:cubicBezTo>
                  <a:lnTo>
                    <a:pt x="1606" y="656"/>
                  </a:lnTo>
                  <a:close/>
                  <a:moveTo>
                    <a:pt x="1623" y="742"/>
                  </a:moveTo>
                  <a:cubicBezTo>
                    <a:pt x="1623" y="744"/>
                    <a:pt x="1619" y="741"/>
                    <a:pt x="1620" y="744"/>
                  </a:cubicBezTo>
                  <a:cubicBezTo>
                    <a:pt x="1621" y="755"/>
                    <a:pt x="1634" y="764"/>
                    <a:pt x="1624" y="774"/>
                  </a:cubicBezTo>
                  <a:cubicBezTo>
                    <a:pt x="1626" y="789"/>
                    <a:pt x="1627" y="807"/>
                    <a:pt x="1635" y="816"/>
                  </a:cubicBezTo>
                  <a:cubicBezTo>
                    <a:pt x="1634" y="813"/>
                    <a:pt x="1634" y="809"/>
                    <a:pt x="1636" y="806"/>
                  </a:cubicBezTo>
                  <a:cubicBezTo>
                    <a:pt x="1639" y="807"/>
                    <a:pt x="1640" y="812"/>
                    <a:pt x="1643" y="814"/>
                  </a:cubicBezTo>
                  <a:cubicBezTo>
                    <a:pt x="1644" y="812"/>
                    <a:pt x="1644" y="809"/>
                    <a:pt x="1646" y="810"/>
                  </a:cubicBezTo>
                  <a:cubicBezTo>
                    <a:pt x="1647" y="814"/>
                    <a:pt x="1649" y="818"/>
                    <a:pt x="1652" y="820"/>
                  </a:cubicBezTo>
                  <a:cubicBezTo>
                    <a:pt x="1652" y="817"/>
                    <a:pt x="1652" y="814"/>
                    <a:pt x="1654" y="813"/>
                  </a:cubicBezTo>
                  <a:cubicBezTo>
                    <a:pt x="1654" y="819"/>
                    <a:pt x="1656" y="822"/>
                    <a:pt x="1660" y="824"/>
                  </a:cubicBezTo>
                  <a:cubicBezTo>
                    <a:pt x="1662" y="802"/>
                    <a:pt x="1680" y="782"/>
                    <a:pt x="1666" y="762"/>
                  </a:cubicBezTo>
                  <a:cubicBezTo>
                    <a:pt x="1665" y="761"/>
                    <a:pt x="1661" y="763"/>
                    <a:pt x="1661" y="761"/>
                  </a:cubicBezTo>
                  <a:cubicBezTo>
                    <a:pt x="1665" y="735"/>
                    <a:pt x="1644" y="720"/>
                    <a:pt x="1644" y="691"/>
                  </a:cubicBezTo>
                  <a:cubicBezTo>
                    <a:pt x="1634" y="685"/>
                    <a:pt x="1638" y="666"/>
                    <a:pt x="1630" y="658"/>
                  </a:cubicBezTo>
                  <a:cubicBezTo>
                    <a:pt x="1627" y="666"/>
                    <a:pt x="1621" y="668"/>
                    <a:pt x="1614" y="671"/>
                  </a:cubicBezTo>
                  <a:cubicBezTo>
                    <a:pt x="1614" y="677"/>
                    <a:pt x="1618" y="677"/>
                    <a:pt x="1621" y="680"/>
                  </a:cubicBezTo>
                  <a:cubicBezTo>
                    <a:pt x="1622" y="684"/>
                    <a:pt x="1618" y="683"/>
                    <a:pt x="1619" y="687"/>
                  </a:cubicBezTo>
                  <a:cubicBezTo>
                    <a:pt x="1621" y="689"/>
                    <a:pt x="1624" y="689"/>
                    <a:pt x="1625" y="690"/>
                  </a:cubicBezTo>
                  <a:cubicBezTo>
                    <a:pt x="1623" y="696"/>
                    <a:pt x="1628" y="708"/>
                    <a:pt x="1620" y="710"/>
                  </a:cubicBezTo>
                  <a:cubicBezTo>
                    <a:pt x="1620" y="714"/>
                    <a:pt x="1621" y="715"/>
                    <a:pt x="1621" y="719"/>
                  </a:cubicBezTo>
                  <a:cubicBezTo>
                    <a:pt x="1618" y="721"/>
                    <a:pt x="1616" y="726"/>
                    <a:pt x="1614" y="731"/>
                  </a:cubicBezTo>
                  <a:cubicBezTo>
                    <a:pt x="1617" y="735"/>
                    <a:pt x="1623" y="735"/>
                    <a:pt x="1623" y="742"/>
                  </a:cubicBezTo>
                  <a:close/>
                  <a:moveTo>
                    <a:pt x="1548" y="668"/>
                  </a:moveTo>
                  <a:cubicBezTo>
                    <a:pt x="1547" y="667"/>
                    <a:pt x="1547" y="667"/>
                    <a:pt x="1547" y="666"/>
                  </a:cubicBezTo>
                  <a:cubicBezTo>
                    <a:pt x="1542" y="666"/>
                    <a:pt x="1542" y="666"/>
                    <a:pt x="1542" y="666"/>
                  </a:cubicBezTo>
                  <a:cubicBezTo>
                    <a:pt x="1542" y="668"/>
                    <a:pt x="1542" y="670"/>
                    <a:pt x="1543" y="671"/>
                  </a:cubicBezTo>
                  <a:cubicBezTo>
                    <a:pt x="1546" y="672"/>
                    <a:pt x="1548" y="670"/>
                    <a:pt x="1548" y="668"/>
                  </a:cubicBezTo>
                  <a:close/>
                  <a:moveTo>
                    <a:pt x="1350" y="702"/>
                  </a:moveTo>
                  <a:cubicBezTo>
                    <a:pt x="1351" y="700"/>
                    <a:pt x="1354" y="700"/>
                    <a:pt x="1353" y="697"/>
                  </a:cubicBezTo>
                  <a:cubicBezTo>
                    <a:pt x="1346" y="688"/>
                    <a:pt x="1330" y="688"/>
                    <a:pt x="1324" y="677"/>
                  </a:cubicBezTo>
                  <a:cubicBezTo>
                    <a:pt x="1325" y="675"/>
                    <a:pt x="1329" y="676"/>
                    <a:pt x="1328" y="672"/>
                  </a:cubicBezTo>
                  <a:cubicBezTo>
                    <a:pt x="1326" y="669"/>
                    <a:pt x="1324" y="666"/>
                    <a:pt x="1317" y="667"/>
                  </a:cubicBezTo>
                  <a:cubicBezTo>
                    <a:pt x="1310" y="689"/>
                    <a:pt x="1330" y="700"/>
                    <a:pt x="1350" y="702"/>
                  </a:cubicBezTo>
                  <a:close/>
                  <a:moveTo>
                    <a:pt x="1274" y="691"/>
                  </a:moveTo>
                  <a:cubicBezTo>
                    <a:pt x="1282" y="690"/>
                    <a:pt x="1291" y="682"/>
                    <a:pt x="1293" y="671"/>
                  </a:cubicBezTo>
                  <a:cubicBezTo>
                    <a:pt x="1287" y="669"/>
                    <a:pt x="1272" y="680"/>
                    <a:pt x="1274" y="691"/>
                  </a:cubicBezTo>
                  <a:close/>
                  <a:moveTo>
                    <a:pt x="1541" y="696"/>
                  </a:moveTo>
                  <a:cubicBezTo>
                    <a:pt x="1546" y="696"/>
                    <a:pt x="1547" y="698"/>
                    <a:pt x="1547" y="702"/>
                  </a:cubicBezTo>
                  <a:cubicBezTo>
                    <a:pt x="1547" y="705"/>
                    <a:pt x="1542" y="703"/>
                    <a:pt x="1542" y="707"/>
                  </a:cubicBezTo>
                  <a:cubicBezTo>
                    <a:pt x="1546" y="712"/>
                    <a:pt x="1552" y="706"/>
                    <a:pt x="1555" y="704"/>
                  </a:cubicBezTo>
                  <a:cubicBezTo>
                    <a:pt x="1558" y="695"/>
                    <a:pt x="1557" y="681"/>
                    <a:pt x="1550" y="672"/>
                  </a:cubicBezTo>
                  <a:cubicBezTo>
                    <a:pt x="1548" y="680"/>
                    <a:pt x="1553" y="687"/>
                    <a:pt x="1551" y="692"/>
                  </a:cubicBezTo>
                  <a:cubicBezTo>
                    <a:pt x="1546" y="691"/>
                    <a:pt x="1549" y="682"/>
                    <a:pt x="1541" y="684"/>
                  </a:cubicBezTo>
                  <a:cubicBezTo>
                    <a:pt x="1540" y="689"/>
                    <a:pt x="1542" y="692"/>
                    <a:pt x="1541" y="696"/>
                  </a:cubicBezTo>
                  <a:close/>
                  <a:moveTo>
                    <a:pt x="207" y="678"/>
                  </a:moveTo>
                  <a:cubicBezTo>
                    <a:pt x="204" y="678"/>
                    <a:pt x="204" y="678"/>
                    <a:pt x="204" y="678"/>
                  </a:cubicBezTo>
                  <a:cubicBezTo>
                    <a:pt x="204" y="683"/>
                    <a:pt x="201" y="684"/>
                    <a:pt x="198" y="684"/>
                  </a:cubicBezTo>
                  <a:cubicBezTo>
                    <a:pt x="198" y="688"/>
                    <a:pt x="198" y="688"/>
                    <a:pt x="198" y="688"/>
                  </a:cubicBezTo>
                  <a:cubicBezTo>
                    <a:pt x="203" y="686"/>
                    <a:pt x="200" y="692"/>
                    <a:pt x="202" y="694"/>
                  </a:cubicBezTo>
                  <a:cubicBezTo>
                    <a:pt x="204" y="694"/>
                    <a:pt x="206" y="693"/>
                    <a:pt x="207" y="693"/>
                  </a:cubicBezTo>
                  <a:cubicBezTo>
                    <a:pt x="208" y="689"/>
                    <a:pt x="206" y="687"/>
                    <a:pt x="205" y="686"/>
                  </a:cubicBezTo>
                  <a:cubicBezTo>
                    <a:pt x="212" y="685"/>
                    <a:pt x="204" y="681"/>
                    <a:pt x="207" y="678"/>
                  </a:cubicBezTo>
                  <a:close/>
                  <a:moveTo>
                    <a:pt x="1525" y="706"/>
                  </a:moveTo>
                  <a:cubicBezTo>
                    <a:pt x="1526" y="704"/>
                    <a:pt x="1528" y="703"/>
                    <a:pt x="1527" y="699"/>
                  </a:cubicBezTo>
                  <a:cubicBezTo>
                    <a:pt x="1525" y="697"/>
                    <a:pt x="1525" y="701"/>
                    <a:pt x="1522" y="700"/>
                  </a:cubicBezTo>
                  <a:cubicBezTo>
                    <a:pt x="1519" y="695"/>
                    <a:pt x="1516" y="689"/>
                    <a:pt x="1511" y="685"/>
                  </a:cubicBezTo>
                  <a:cubicBezTo>
                    <a:pt x="1506" y="687"/>
                    <a:pt x="1501" y="686"/>
                    <a:pt x="1497" y="687"/>
                  </a:cubicBezTo>
                  <a:cubicBezTo>
                    <a:pt x="1494" y="692"/>
                    <a:pt x="1496" y="701"/>
                    <a:pt x="1492" y="706"/>
                  </a:cubicBezTo>
                  <a:cubicBezTo>
                    <a:pt x="1491" y="706"/>
                    <a:pt x="1491" y="704"/>
                    <a:pt x="1490" y="704"/>
                  </a:cubicBezTo>
                  <a:cubicBezTo>
                    <a:pt x="1489" y="708"/>
                    <a:pt x="1489" y="710"/>
                    <a:pt x="1486" y="711"/>
                  </a:cubicBezTo>
                  <a:cubicBezTo>
                    <a:pt x="1479" y="708"/>
                    <a:pt x="1475" y="703"/>
                    <a:pt x="1476" y="694"/>
                  </a:cubicBezTo>
                  <a:cubicBezTo>
                    <a:pt x="1473" y="692"/>
                    <a:pt x="1469" y="691"/>
                    <a:pt x="1468" y="688"/>
                  </a:cubicBezTo>
                  <a:cubicBezTo>
                    <a:pt x="1471" y="685"/>
                    <a:pt x="1465" y="682"/>
                    <a:pt x="1465" y="680"/>
                  </a:cubicBezTo>
                  <a:cubicBezTo>
                    <a:pt x="1434" y="684"/>
                    <a:pt x="1406" y="677"/>
                    <a:pt x="1382" y="690"/>
                  </a:cubicBezTo>
                  <a:cubicBezTo>
                    <a:pt x="1382" y="694"/>
                    <a:pt x="1382" y="698"/>
                    <a:pt x="1379" y="699"/>
                  </a:cubicBezTo>
                  <a:cubicBezTo>
                    <a:pt x="1375" y="699"/>
                    <a:pt x="1366" y="699"/>
                    <a:pt x="1362" y="701"/>
                  </a:cubicBezTo>
                  <a:cubicBezTo>
                    <a:pt x="1361" y="708"/>
                    <a:pt x="1367" y="708"/>
                    <a:pt x="1368" y="714"/>
                  </a:cubicBezTo>
                  <a:cubicBezTo>
                    <a:pt x="1365" y="718"/>
                    <a:pt x="1361" y="719"/>
                    <a:pt x="1356" y="721"/>
                  </a:cubicBezTo>
                  <a:cubicBezTo>
                    <a:pt x="1355" y="729"/>
                    <a:pt x="1350" y="733"/>
                    <a:pt x="1343" y="729"/>
                  </a:cubicBezTo>
                  <a:cubicBezTo>
                    <a:pt x="1343" y="732"/>
                    <a:pt x="1343" y="735"/>
                    <a:pt x="1342" y="736"/>
                  </a:cubicBezTo>
                  <a:cubicBezTo>
                    <a:pt x="1334" y="737"/>
                    <a:pt x="1330" y="742"/>
                    <a:pt x="1328" y="749"/>
                  </a:cubicBezTo>
                  <a:cubicBezTo>
                    <a:pt x="1342" y="740"/>
                    <a:pt x="1361" y="759"/>
                    <a:pt x="1367" y="739"/>
                  </a:cubicBezTo>
                  <a:cubicBezTo>
                    <a:pt x="1372" y="739"/>
                    <a:pt x="1372" y="739"/>
                    <a:pt x="1372" y="739"/>
                  </a:cubicBezTo>
                  <a:cubicBezTo>
                    <a:pt x="1371" y="726"/>
                    <a:pt x="1388" y="734"/>
                    <a:pt x="1394" y="728"/>
                  </a:cubicBezTo>
                  <a:cubicBezTo>
                    <a:pt x="1395" y="733"/>
                    <a:pt x="1401" y="732"/>
                    <a:pt x="1400" y="740"/>
                  </a:cubicBezTo>
                  <a:cubicBezTo>
                    <a:pt x="1402" y="742"/>
                    <a:pt x="1408" y="741"/>
                    <a:pt x="1409" y="744"/>
                  </a:cubicBezTo>
                  <a:cubicBezTo>
                    <a:pt x="1407" y="746"/>
                    <a:pt x="1402" y="744"/>
                    <a:pt x="1402" y="748"/>
                  </a:cubicBezTo>
                  <a:cubicBezTo>
                    <a:pt x="1404" y="752"/>
                    <a:pt x="1406" y="754"/>
                    <a:pt x="1409" y="756"/>
                  </a:cubicBezTo>
                  <a:cubicBezTo>
                    <a:pt x="1415" y="753"/>
                    <a:pt x="1419" y="760"/>
                    <a:pt x="1424" y="760"/>
                  </a:cubicBezTo>
                  <a:cubicBezTo>
                    <a:pt x="1430" y="760"/>
                    <a:pt x="1432" y="755"/>
                    <a:pt x="1437" y="751"/>
                  </a:cubicBezTo>
                  <a:cubicBezTo>
                    <a:pt x="1442" y="756"/>
                    <a:pt x="1449" y="760"/>
                    <a:pt x="1456" y="763"/>
                  </a:cubicBezTo>
                  <a:cubicBezTo>
                    <a:pt x="1458" y="752"/>
                    <a:pt x="1452" y="749"/>
                    <a:pt x="1447" y="745"/>
                  </a:cubicBezTo>
                  <a:cubicBezTo>
                    <a:pt x="1450" y="740"/>
                    <a:pt x="1452" y="736"/>
                    <a:pt x="1454" y="728"/>
                  </a:cubicBezTo>
                  <a:cubicBezTo>
                    <a:pt x="1463" y="726"/>
                    <a:pt x="1476" y="721"/>
                    <a:pt x="1484" y="726"/>
                  </a:cubicBezTo>
                  <a:cubicBezTo>
                    <a:pt x="1488" y="722"/>
                    <a:pt x="1496" y="722"/>
                    <a:pt x="1499" y="719"/>
                  </a:cubicBezTo>
                  <a:cubicBezTo>
                    <a:pt x="1501" y="724"/>
                    <a:pt x="1500" y="731"/>
                    <a:pt x="1506" y="731"/>
                  </a:cubicBezTo>
                  <a:cubicBezTo>
                    <a:pt x="1506" y="722"/>
                    <a:pt x="1506" y="722"/>
                    <a:pt x="1506" y="722"/>
                  </a:cubicBezTo>
                  <a:cubicBezTo>
                    <a:pt x="1507" y="719"/>
                    <a:pt x="1514" y="722"/>
                    <a:pt x="1514" y="719"/>
                  </a:cubicBezTo>
                  <a:cubicBezTo>
                    <a:pt x="1510" y="713"/>
                    <a:pt x="1503" y="710"/>
                    <a:pt x="1497" y="705"/>
                  </a:cubicBezTo>
                  <a:cubicBezTo>
                    <a:pt x="1504" y="701"/>
                    <a:pt x="1507" y="712"/>
                    <a:pt x="1513" y="710"/>
                  </a:cubicBezTo>
                  <a:cubicBezTo>
                    <a:pt x="1515" y="710"/>
                    <a:pt x="1514" y="705"/>
                    <a:pt x="1516" y="704"/>
                  </a:cubicBezTo>
                  <a:cubicBezTo>
                    <a:pt x="1519" y="705"/>
                    <a:pt x="1521" y="707"/>
                    <a:pt x="1525" y="706"/>
                  </a:cubicBezTo>
                  <a:close/>
                  <a:moveTo>
                    <a:pt x="1262" y="683"/>
                  </a:moveTo>
                  <a:cubicBezTo>
                    <a:pt x="1262" y="689"/>
                    <a:pt x="1262" y="689"/>
                    <a:pt x="1262" y="689"/>
                  </a:cubicBezTo>
                  <a:cubicBezTo>
                    <a:pt x="1265" y="689"/>
                    <a:pt x="1267" y="687"/>
                    <a:pt x="1267" y="684"/>
                  </a:cubicBezTo>
                  <a:cubicBezTo>
                    <a:pt x="1266" y="683"/>
                    <a:pt x="1264" y="683"/>
                    <a:pt x="1262" y="683"/>
                  </a:cubicBezTo>
                  <a:close/>
                  <a:moveTo>
                    <a:pt x="1232" y="697"/>
                  </a:moveTo>
                  <a:cubicBezTo>
                    <a:pt x="1239" y="696"/>
                    <a:pt x="1246" y="694"/>
                    <a:pt x="1248" y="687"/>
                  </a:cubicBezTo>
                  <a:cubicBezTo>
                    <a:pt x="1241" y="688"/>
                    <a:pt x="1234" y="691"/>
                    <a:pt x="1232" y="697"/>
                  </a:cubicBezTo>
                  <a:close/>
                  <a:moveTo>
                    <a:pt x="196" y="694"/>
                  </a:moveTo>
                  <a:cubicBezTo>
                    <a:pt x="199" y="694"/>
                    <a:pt x="199" y="689"/>
                    <a:pt x="196" y="689"/>
                  </a:cubicBezTo>
                  <a:cubicBezTo>
                    <a:pt x="196" y="690"/>
                    <a:pt x="195" y="691"/>
                    <a:pt x="196" y="694"/>
                  </a:cubicBezTo>
                  <a:close/>
                  <a:moveTo>
                    <a:pt x="1222" y="693"/>
                  </a:moveTo>
                  <a:cubicBezTo>
                    <a:pt x="1217" y="695"/>
                    <a:pt x="1211" y="703"/>
                    <a:pt x="1214" y="706"/>
                  </a:cubicBezTo>
                  <a:cubicBezTo>
                    <a:pt x="1219" y="704"/>
                    <a:pt x="1226" y="700"/>
                    <a:pt x="1222" y="693"/>
                  </a:cubicBezTo>
                  <a:close/>
                  <a:moveTo>
                    <a:pt x="1604" y="812"/>
                  </a:moveTo>
                  <a:cubicBezTo>
                    <a:pt x="1609" y="805"/>
                    <a:pt x="1603" y="789"/>
                    <a:pt x="1609" y="781"/>
                  </a:cubicBezTo>
                  <a:cubicBezTo>
                    <a:pt x="1611" y="781"/>
                    <a:pt x="1609" y="785"/>
                    <a:pt x="1612" y="784"/>
                  </a:cubicBezTo>
                  <a:cubicBezTo>
                    <a:pt x="1615" y="776"/>
                    <a:pt x="1615" y="767"/>
                    <a:pt x="1611" y="762"/>
                  </a:cubicBezTo>
                  <a:cubicBezTo>
                    <a:pt x="1616" y="746"/>
                    <a:pt x="1609" y="726"/>
                    <a:pt x="1604" y="712"/>
                  </a:cubicBezTo>
                  <a:cubicBezTo>
                    <a:pt x="1594" y="717"/>
                    <a:pt x="1588" y="707"/>
                    <a:pt x="1581" y="704"/>
                  </a:cubicBezTo>
                  <a:cubicBezTo>
                    <a:pt x="1580" y="699"/>
                    <a:pt x="1575" y="693"/>
                    <a:pt x="1571" y="694"/>
                  </a:cubicBezTo>
                  <a:cubicBezTo>
                    <a:pt x="1574" y="703"/>
                    <a:pt x="1577" y="714"/>
                    <a:pt x="1587" y="718"/>
                  </a:cubicBezTo>
                  <a:cubicBezTo>
                    <a:pt x="1589" y="719"/>
                    <a:pt x="1592" y="716"/>
                    <a:pt x="1595" y="718"/>
                  </a:cubicBezTo>
                  <a:cubicBezTo>
                    <a:pt x="1597" y="718"/>
                    <a:pt x="1597" y="722"/>
                    <a:pt x="1598" y="723"/>
                  </a:cubicBezTo>
                  <a:cubicBezTo>
                    <a:pt x="1601" y="726"/>
                    <a:pt x="1604" y="724"/>
                    <a:pt x="1607" y="726"/>
                  </a:cubicBezTo>
                  <a:cubicBezTo>
                    <a:pt x="1607" y="731"/>
                    <a:pt x="1608" y="735"/>
                    <a:pt x="1608" y="741"/>
                  </a:cubicBezTo>
                  <a:cubicBezTo>
                    <a:pt x="1602" y="739"/>
                    <a:pt x="1602" y="743"/>
                    <a:pt x="1600" y="744"/>
                  </a:cubicBezTo>
                  <a:cubicBezTo>
                    <a:pt x="1598" y="736"/>
                    <a:pt x="1591" y="728"/>
                    <a:pt x="1586" y="726"/>
                  </a:cubicBezTo>
                  <a:cubicBezTo>
                    <a:pt x="1585" y="734"/>
                    <a:pt x="1593" y="741"/>
                    <a:pt x="1594" y="749"/>
                  </a:cubicBezTo>
                  <a:cubicBezTo>
                    <a:pt x="1592" y="748"/>
                    <a:pt x="1592" y="751"/>
                    <a:pt x="1589" y="750"/>
                  </a:cubicBezTo>
                  <a:cubicBezTo>
                    <a:pt x="1592" y="760"/>
                    <a:pt x="1582" y="760"/>
                    <a:pt x="1587" y="769"/>
                  </a:cubicBezTo>
                  <a:cubicBezTo>
                    <a:pt x="1583" y="774"/>
                    <a:pt x="1576" y="775"/>
                    <a:pt x="1578" y="785"/>
                  </a:cubicBezTo>
                  <a:cubicBezTo>
                    <a:pt x="1583" y="786"/>
                    <a:pt x="1581" y="791"/>
                    <a:pt x="1581" y="796"/>
                  </a:cubicBezTo>
                  <a:cubicBezTo>
                    <a:pt x="1583" y="797"/>
                    <a:pt x="1585" y="798"/>
                    <a:pt x="1587" y="799"/>
                  </a:cubicBezTo>
                  <a:cubicBezTo>
                    <a:pt x="1592" y="786"/>
                    <a:pt x="1596" y="772"/>
                    <a:pt x="1603" y="760"/>
                  </a:cubicBezTo>
                  <a:cubicBezTo>
                    <a:pt x="1603" y="772"/>
                    <a:pt x="1592" y="808"/>
                    <a:pt x="1604" y="812"/>
                  </a:cubicBezTo>
                  <a:close/>
                  <a:moveTo>
                    <a:pt x="187" y="697"/>
                  </a:moveTo>
                  <a:cubicBezTo>
                    <a:pt x="188" y="698"/>
                    <a:pt x="189" y="699"/>
                    <a:pt x="191" y="698"/>
                  </a:cubicBezTo>
                  <a:cubicBezTo>
                    <a:pt x="191" y="696"/>
                    <a:pt x="190" y="695"/>
                    <a:pt x="189" y="695"/>
                  </a:cubicBezTo>
                  <a:cubicBezTo>
                    <a:pt x="189" y="696"/>
                    <a:pt x="187" y="696"/>
                    <a:pt x="187" y="697"/>
                  </a:cubicBezTo>
                  <a:close/>
                  <a:moveTo>
                    <a:pt x="1253" y="697"/>
                  </a:moveTo>
                  <a:cubicBezTo>
                    <a:pt x="1252" y="701"/>
                    <a:pt x="1256" y="700"/>
                    <a:pt x="1255" y="703"/>
                  </a:cubicBezTo>
                  <a:cubicBezTo>
                    <a:pt x="1252" y="703"/>
                    <a:pt x="1251" y="704"/>
                    <a:pt x="1251" y="707"/>
                  </a:cubicBezTo>
                  <a:cubicBezTo>
                    <a:pt x="1258" y="709"/>
                    <a:pt x="1257" y="698"/>
                    <a:pt x="1266" y="700"/>
                  </a:cubicBezTo>
                  <a:cubicBezTo>
                    <a:pt x="1264" y="693"/>
                    <a:pt x="1259" y="700"/>
                    <a:pt x="1253" y="697"/>
                  </a:cubicBezTo>
                  <a:close/>
                  <a:moveTo>
                    <a:pt x="1692" y="805"/>
                  </a:moveTo>
                  <a:cubicBezTo>
                    <a:pt x="1700" y="797"/>
                    <a:pt x="1701" y="784"/>
                    <a:pt x="1703" y="769"/>
                  </a:cubicBezTo>
                  <a:cubicBezTo>
                    <a:pt x="1705" y="747"/>
                    <a:pt x="1704" y="720"/>
                    <a:pt x="1701" y="701"/>
                  </a:cubicBezTo>
                  <a:cubicBezTo>
                    <a:pt x="1701" y="715"/>
                    <a:pt x="1702" y="730"/>
                    <a:pt x="1700" y="742"/>
                  </a:cubicBezTo>
                  <a:cubicBezTo>
                    <a:pt x="1700" y="740"/>
                    <a:pt x="1700" y="739"/>
                    <a:pt x="1699" y="739"/>
                  </a:cubicBezTo>
                  <a:cubicBezTo>
                    <a:pt x="1700" y="744"/>
                    <a:pt x="1695" y="747"/>
                    <a:pt x="1694" y="752"/>
                  </a:cubicBezTo>
                  <a:cubicBezTo>
                    <a:pt x="1692" y="762"/>
                    <a:pt x="1695" y="773"/>
                    <a:pt x="1693" y="784"/>
                  </a:cubicBezTo>
                  <a:cubicBezTo>
                    <a:pt x="1691" y="792"/>
                    <a:pt x="1685" y="799"/>
                    <a:pt x="1692" y="805"/>
                  </a:cubicBezTo>
                  <a:close/>
                  <a:moveTo>
                    <a:pt x="1234" y="706"/>
                  </a:moveTo>
                  <a:cubicBezTo>
                    <a:pt x="1230" y="704"/>
                    <a:pt x="1222" y="705"/>
                    <a:pt x="1221" y="710"/>
                  </a:cubicBezTo>
                  <a:cubicBezTo>
                    <a:pt x="1223" y="714"/>
                    <a:pt x="1229" y="712"/>
                    <a:pt x="1233" y="711"/>
                  </a:cubicBezTo>
                  <a:cubicBezTo>
                    <a:pt x="1233" y="709"/>
                    <a:pt x="1235" y="709"/>
                    <a:pt x="1234" y="706"/>
                  </a:cubicBezTo>
                  <a:close/>
                  <a:moveTo>
                    <a:pt x="1204" y="718"/>
                  </a:moveTo>
                  <a:cubicBezTo>
                    <a:pt x="1206" y="723"/>
                    <a:pt x="1213" y="718"/>
                    <a:pt x="1213" y="714"/>
                  </a:cubicBezTo>
                  <a:cubicBezTo>
                    <a:pt x="1209" y="714"/>
                    <a:pt x="1205" y="714"/>
                    <a:pt x="1204" y="718"/>
                  </a:cubicBezTo>
                  <a:close/>
                  <a:moveTo>
                    <a:pt x="1531" y="737"/>
                  </a:moveTo>
                  <a:cubicBezTo>
                    <a:pt x="1532" y="736"/>
                    <a:pt x="1531" y="733"/>
                    <a:pt x="1533" y="733"/>
                  </a:cubicBezTo>
                  <a:cubicBezTo>
                    <a:pt x="1535" y="736"/>
                    <a:pt x="1540" y="738"/>
                    <a:pt x="1541" y="742"/>
                  </a:cubicBezTo>
                  <a:cubicBezTo>
                    <a:pt x="1542" y="739"/>
                    <a:pt x="1543" y="742"/>
                    <a:pt x="1545" y="742"/>
                  </a:cubicBezTo>
                  <a:cubicBezTo>
                    <a:pt x="1549" y="732"/>
                    <a:pt x="1537" y="730"/>
                    <a:pt x="1535" y="723"/>
                  </a:cubicBezTo>
                  <a:cubicBezTo>
                    <a:pt x="1536" y="722"/>
                    <a:pt x="1537" y="721"/>
                    <a:pt x="1537" y="718"/>
                  </a:cubicBezTo>
                  <a:cubicBezTo>
                    <a:pt x="1533" y="717"/>
                    <a:pt x="1532" y="715"/>
                    <a:pt x="1529" y="715"/>
                  </a:cubicBezTo>
                  <a:cubicBezTo>
                    <a:pt x="1528" y="720"/>
                    <a:pt x="1533" y="721"/>
                    <a:pt x="1533" y="725"/>
                  </a:cubicBezTo>
                  <a:cubicBezTo>
                    <a:pt x="1530" y="725"/>
                    <a:pt x="1527" y="726"/>
                    <a:pt x="1525" y="726"/>
                  </a:cubicBezTo>
                  <a:cubicBezTo>
                    <a:pt x="1526" y="731"/>
                    <a:pt x="1521" y="730"/>
                    <a:pt x="1522" y="736"/>
                  </a:cubicBezTo>
                  <a:cubicBezTo>
                    <a:pt x="1526" y="735"/>
                    <a:pt x="1528" y="735"/>
                    <a:pt x="1531" y="737"/>
                  </a:cubicBezTo>
                  <a:close/>
                  <a:moveTo>
                    <a:pt x="1564" y="733"/>
                  </a:moveTo>
                  <a:cubicBezTo>
                    <a:pt x="1568" y="735"/>
                    <a:pt x="1571" y="742"/>
                    <a:pt x="1577" y="739"/>
                  </a:cubicBezTo>
                  <a:cubicBezTo>
                    <a:pt x="1576" y="734"/>
                    <a:pt x="1567" y="732"/>
                    <a:pt x="1564" y="733"/>
                  </a:cubicBezTo>
                  <a:close/>
                  <a:moveTo>
                    <a:pt x="1586" y="743"/>
                  </a:moveTo>
                  <a:cubicBezTo>
                    <a:pt x="1588" y="741"/>
                    <a:pt x="1585" y="738"/>
                    <a:pt x="1583" y="738"/>
                  </a:cubicBezTo>
                  <a:cubicBezTo>
                    <a:pt x="1583" y="741"/>
                    <a:pt x="1582" y="744"/>
                    <a:pt x="1586" y="743"/>
                  </a:cubicBezTo>
                  <a:close/>
                  <a:moveTo>
                    <a:pt x="1490" y="759"/>
                  </a:moveTo>
                  <a:cubicBezTo>
                    <a:pt x="1492" y="752"/>
                    <a:pt x="1491" y="747"/>
                    <a:pt x="1489" y="741"/>
                  </a:cubicBezTo>
                  <a:cubicBezTo>
                    <a:pt x="1486" y="741"/>
                    <a:pt x="1486" y="741"/>
                    <a:pt x="1486" y="741"/>
                  </a:cubicBezTo>
                  <a:cubicBezTo>
                    <a:pt x="1490" y="746"/>
                    <a:pt x="1484" y="755"/>
                    <a:pt x="1490" y="759"/>
                  </a:cubicBezTo>
                  <a:close/>
                  <a:moveTo>
                    <a:pt x="1559" y="743"/>
                  </a:moveTo>
                  <a:cubicBezTo>
                    <a:pt x="1551" y="740"/>
                    <a:pt x="1551" y="749"/>
                    <a:pt x="1554" y="752"/>
                  </a:cubicBezTo>
                  <a:cubicBezTo>
                    <a:pt x="1556" y="752"/>
                    <a:pt x="1557" y="752"/>
                    <a:pt x="1559" y="752"/>
                  </a:cubicBezTo>
                  <a:cubicBezTo>
                    <a:pt x="1561" y="749"/>
                    <a:pt x="1560" y="747"/>
                    <a:pt x="1559" y="743"/>
                  </a:cubicBezTo>
                  <a:close/>
                  <a:moveTo>
                    <a:pt x="1676" y="743"/>
                  </a:moveTo>
                  <a:cubicBezTo>
                    <a:pt x="1676" y="746"/>
                    <a:pt x="1675" y="749"/>
                    <a:pt x="1678" y="749"/>
                  </a:cubicBezTo>
                  <a:cubicBezTo>
                    <a:pt x="1677" y="747"/>
                    <a:pt x="1679" y="743"/>
                    <a:pt x="1676" y="743"/>
                  </a:cubicBezTo>
                  <a:close/>
                  <a:moveTo>
                    <a:pt x="1012" y="752"/>
                  </a:moveTo>
                  <a:cubicBezTo>
                    <a:pt x="1012" y="761"/>
                    <a:pt x="1021" y="761"/>
                    <a:pt x="1029" y="763"/>
                  </a:cubicBezTo>
                  <a:cubicBezTo>
                    <a:pt x="1027" y="755"/>
                    <a:pt x="1019" y="754"/>
                    <a:pt x="1012" y="752"/>
                  </a:cubicBezTo>
                  <a:close/>
                  <a:moveTo>
                    <a:pt x="1031" y="767"/>
                  </a:moveTo>
                  <a:cubicBezTo>
                    <a:pt x="1025" y="778"/>
                    <a:pt x="1040" y="782"/>
                    <a:pt x="1046" y="776"/>
                  </a:cubicBezTo>
                  <a:cubicBezTo>
                    <a:pt x="1045" y="769"/>
                    <a:pt x="1039" y="767"/>
                    <a:pt x="1031" y="767"/>
                  </a:cubicBezTo>
                  <a:close/>
                  <a:moveTo>
                    <a:pt x="1581" y="1055"/>
                  </a:moveTo>
                  <a:cubicBezTo>
                    <a:pt x="1581" y="1036"/>
                    <a:pt x="1576" y="1014"/>
                    <a:pt x="1569" y="999"/>
                  </a:cubicBezTo>
                  <a:cubicBezTo>
                    <a:pt x="1556" y="993"/>
                    <a:pt x="1559" y="974"/>
                    <a:pt x="1555" y="960"/>
                  </a:cubicBezTo>
                  <a:cubicBezTo>
                    <a:pt x="1564" y="957"/>
                    <a:pt x="1561" y="938"/>
                    <a:pt x="1557" y="932"/>
                  </a:cubicBezTo>
                  <a:cubicBezTo>
                    <a:pt x="1555" y="935"/>
                    <a:pt x="1552" y="938"/>
                    <a:pt x="1550" y="941"/>
                  </a:cubicBezTo>
                  <a:cubicBezTo>
                    <a:pt x="1548" y="936"/>
                    <a:pt x="1554" y="933"/>
                    <a:pt x="1555" y="928"/>
                  </a:cubicBezTo>
                  <a:cubicBezTo>
                    <a:pt x="1552" y="925"/>
                    <a:pt x="1547" y="924"/>
                    <a:pt x="1546" y="919"/>
                  </a:cubicBezTo>
                  <a:cubicBezTo>
                    <a:pt x="1551" y="919"/>
                    <a:pt x="1548" y="912"/>
                    <a:pt x="1550" y="910"/>
                  </a:cubicBezTo>
                  <a:cubicBezTo>
                    <a:pt x="1549" y="908"/>
                    <a:pt x="1546" y="909"/>
                    <a:pt x="1546" y="908"/>
                  </a:cubicBezTo>
                  <a:cubicBezTo>
                    <a:pt x="1548" y="903"/>
                    <a:pt x="1547" y="896"/>
                    <a:pt x="1542" y="895"/>
                  </a:cubicBezTo>
                  <a:cubicBezTo>
                    <a:pt x="1544" y="888"/>
                    <a:pt x="1540" y="879"/>
                    <a:pt x="1537" y="874"/>
                  </a:cubicBezTo>
                  <a:cubicBezTo>
                    <a:pt x="1532" y="875"/>
                    <a:pt x="1535" y="884"/>
                    <a:pt x="1527" y="882"/>
                  </a:cubicBezTo>
                  <a:cubicBezTo>
                    <a:pt x="1524" y="885"/>
                    <a:pt x="1525" y="892"/>
                    <a:pt x="1523" y="896"/>
                  </a:cubicBezTo>
                  <a:cubicBezTo>
                    <a:pt x="1524" y="891"/>
                    <a:pt x="1522" y="889"/>
                    <a:pt x="1522" y="885"/>
                  </a:cubicBezTo>
                  <a:cubicBezTo>
                    <a:pt x="1517" y="887"/>
                    <a:pt x="1514" y="882"/>
                    <a:pt x="1512" y="879"/>
                  </a:cubicBezTo>
                  <a:cubicBezTo>
                    <a:pt x="1514" y="878"/>
                    <a:pt x="1517" y="878"/>
                    <a:pt x="1518" y="877"/>
                  </a:cubicBezTo>
                  <a:cubicBezTo>
                    <a:pt x="1521" y="869"/>
                    <a:pt x="1518" y="865"/>
                    <a:pt x="1515" y="860"/>
                  </a:cubicBezTo>
                  <a:cubicBezTo>
                    <a:pt x="1523" y="842"/>
                    <a:pt x="1502" y="838"/>
                    <a:pt x="1497" y="827"/>
                  </a:cubicBezTo>
                  <a:cubicBezTo>
                    <a:pt x="1500" y="828"/>
                    <a:pt x="1502" y="830"/>
                    <a:pt x="1507" y="829"/>
                  </a:cubicBezTo>
                  <a:cubicBezTo>
                    <a:pt x="1507" y="826"/>
                    <a:pt x="1507" y="824"/>
                    <a:pt x="1506" y="821"/>
                  </a:cubicBezTo>
                  <a:cubicBezTo>
                    <a:pt x="1502" y="822"/>
                    <a:pt x="1501" y="820"/>
                    <a:pt x="1498" y="819"/>
                  </a:cubicBezTo>
                  <a:cubicBezTo>
                    <a:pt x="1496" y="819"/>
                    <a:pt x="1497" y="823"/>
                    <a:pt x="1494" y="822"/>
                  </a:cubicBezTo>
                  <a:cubicBezTo>
                    <a:pt x="1484" y="819"/>
                    <a:pt x="1477" y="823"/>
                    <a:pt x="1469" y="817"/>
                  </a:cubicBezTo>
                  <a:cubicBezTo>
                    <a:pt x="1465" y="814"/>
                    <a:pt x="1464" y="808"/>
                    <a:pt x="1458" y="814"/>
                  </a:cubicBezTo>
                  <a:cubicBezTo>
                    <a:pt x="1457" y="820"/>
                    <a:pt x="1461" y="821"/>
                    <a:pt x="1460" y="828"/>
                  </a:cubicBezTo>
                  <a:cubicBezTo>
                    <a:pt x="1461" y="830"/>
                    <a:pt x="1466" y="829"/>
                    <a:pt x="1466" y="833"/>
                  </a:cubicBezTo>
                  <a:cubicBezTo>
                    <a:pt x="1462" y="840"/>
                    <a:pt x="1468" y="844"/>
                    <a:pt x="1466" y="854"/>
                  </a:cubicBezTo>
                  <a:cubicBezTo>
                    <a:pt x="1456" y="857"/>
                    <a:pt x="1451" y="864"/>
                    <a:pt x="1436" y="862"/>
                  </a:cubicBezTo>
                  <a:cubicBezTo>
                    <a:pt x="1433" y="864"/>
                    <a:pt x="1431" y="868"/>
                    <a:pt x="1426" y="869"/>
                  </a:cubicBezTo>
                  <a:cubicBezTo>
                    <a:pt x="1418" y="865"/>
                    <a:pt x="1419" y="861"/>
                    <a:pt x="1418" y="851"/>
                  </a:cubicBezTo>
                  <a:cubicBezTo>
                    <a:pt x="1415" y="830"/>
                    <a:pt x="1420" y="808"/>
                    <a:pt x="1416" y="790"/>
                  </a:cubicBezTo>
                  <a:cubicBezTo>
                    <a:pt x="1416" y="787"/>
                    <a:pt x="1418" y="786"/>
                    <a:pt x="1419" y="783"/>
                  </a:cubicBezTo>
                  <a:cubicBezTo>
                    <a:pt x="1416" y="778"/>
                    <a:pt x="1412" y="769"/>
                    <a:pt x="1405" y="776"/>
                  </a:cubicBezTo>
                  <a:cubicBezTo>
                    <a:pt x="1404" y="786"/>
                    <a:pt x="1396" y="797"/>
                    <a:pt x="1394" y="809"/>
                  </a:cubicBezTo>
                  <a:cubicBezTo>
                    <a:pt x="1391" y="804"/>
                    <a:pt x="1388" y="808"/>
                    <a:pt x="1382" y="808"/>
                  </a:cubicBezTo>
                  <a:cubicBezTo>
                    <a:pt x="1377" y="812"/>
                    <a:pt x="1380" y="819"/>
                    <a:pt x="1378" y="826"/>
                  </a:cubicBezTo>
                  <a:cubicBezTo>
                    <a:pt x="1377" y="832"/>
                    <a:pt x="1370" y="835"/>
                    <a:pt x="1369" y="840"/>
                  </a:cubicBezTo>
                  <a:cubicBezTo>
                    <a:pt x="1366" y="851"/>
                    <a:pt x="1369" y="858"/>
                    <a:pt x="1360" y="862"/>
                  </a:cubicBezTo>
                  <a:cubicBezTo>
                    <a:pt x="1353" y="864"/>
                    <a:pt x="1349" y="860"/>
                    <a:pt x="1342" y="866"/>
                  </a:cubicBezTo>
                  <a:cubicBezTo>
                    <a:pt x="1342" y="871"/>
                    <a:pt x="1340" y="871"/>
                    <a:pt x="1342" y="874"/>
                  </a:cubicBezTo>
                  <a:cubicBezTo>
                    <a:pt x="1340" y="876"/>
                    <a:pt x="1337" y="876"/>
                    <a:pt x="1335" y="877"/>
                  </a:cubicBezTo>
                  <a:cubicBezTo>
                    <a:pt x="1334" y="880"/>
                    <a:pt x="1334" y="884"/>
                    <a:pt x="1334" y="887"/>
                  </a:cubicBezTo>
                  <a:cubicBezTo>
                    <a:pt x="1331" y="881"/>
                    <a:pt x="1326" y="888"/>
                    <a:pt x="1322" y="888"/>
                  </a:cubicBezTo>
                  <a:cubicBezTo>
                    <a:pt x="1321" y="893"/>
                    <a:pt x="1324" y="894"/>
                    <a:pt x="1325" y="896"/>
                  </a:cubicBezTo>
                  <a:cubicBezTo>
                    <a:pt x="1319" y="898"/>
                    <a:pt x="1319" y="906"/>
                    <a:pt x="1311" y="907"/>
                  </a:cubicBezTo>
                  <a:cubicBezTo>
                    <a:pt x="1310" y="909"/>
                    <a:pt x="1309" y="912"/>
                    <a:pt x="1308" y="915"/>
                  </a:cubicBezTo>
                  <a:cubicBezTo>
                    <a:pt x="1305" y="915"/>
                    <a:pt x="1304" y="917"/>
                    <a:pt x="1302" y="917"/>
                  </a:cubicBezTo>
                  <a:cubicBezTo>
                    <a:pt x="1297" y="923"/>
                    <a:pt x="1300" y="933"/>
                    <a:pt x="1299" y="942"/>
                  </a:cubicBezTo>
                  <a:cubicBezTo>
                    <a:pt x="1298" y="946"/>
                    <a:pt x="1294" y="949"/>
                    <a:pt x="1294" y="953"/>
                  </a:cubicBezTo>
                  <a:cubicBezTo>
                    <a:pt x="1293" y="960"/>
                    <a:pt x="1297" y="971"/>
                    <a:pt x="1298" y="983"/>
                  </a:cubicBezTo>
                  <a:cubicBezTo>
                    <a:pt x="1298" y="992"/>
                    <a:pt x="1297" y="1002"/>
                    <a:pt x="1300" y="1008"/>
                  </a:cubicBezTo>
                  <a:cubicBezTo>
                    <a:pt x="1301" y="1011"/>
                    <a:pt x="1304" y="1012"/>
                    <a:pt x="1305" y="1014"/>
                  </a:cubicBezTo>
                  <a:cubicBezTo>
                    <a:pt x="1302" y="1024"/>
                    <a:pt x="1309" y="1029"/>
                    <a:pt x="1309" y="1038"/>
                  </a:cubicBezTo>
                  <a:cubicBezTo>
                    <a:pt x="1309" y="1039"/>
                    <a:pt x="1307" y="1042"/>
                    <a:pt x="1307" y="1043"/>
                  </a:cubicBezTo>
                  <a:cubicBezTo>
                    <a:pt x="1306" y="1051"/>
                    <a:pt x="1310" y="1059"/>
                    <a:pt x="1310" y="1066"/>
                  </a:cubicBezTo>
                  <a:cubicBezTo>
                    <a:pt x="1310" y="1071"/>
                    <a:pt x="1306" y="1075"/>
                    <a:pt x="1307" y="1080"/>
                  </a:cubicBezTo>
                  <a:cubicBezTo>
                    <a:pt x="1308" y="1085"/>
                    <a:pt x="1315" y="1089"/>
                    <a:pt x="1320" y="1089"/>
                  </a:cubicBezTo>
                  <a:cubicBezTo>
                    <a:pt x="1319" y="1099"/>
                    <a:pt x="1324" y="1104"/>
                    <a:pt x="1325" y="1112"/>
                  </a:cubicBezTo>
                  <a:cubicBezTo>
                    <a:pt x="1333" y="1111"/>
                    <a:pt x="1334" y="1105"/>
                    <a:pt x="1340" y="1103"/>
                  </a:cubicBezTo>
                  <a:cubicBezTo>
                    <a:pt x="1339" y="1107"/>
                    <a:pt x="1340" y="1114"/>
                    <a:pt x="1344" y="1119"/>
                  </a:cubicBezTo>
                  <a:cubicBezTo>
                    <a:pt x="1350" y="1118"/>
                    <a:pt x="1354" y="1117"/>
                    <a:pt x="1357" y="1122"/>
                  </a:cubicBezTo>
                  <a:cubicBezTo>
                    <a:pt x="1362" y="1119"/>
                    <a:pt x="1370" y="1120"/>
                    <a:pt x="1374" y="1116"/>
                  </a:cubicBezTo>
                  <a:cubicBezTo>
                    <a:pt x="1376" y="1113"/>
                    <a:pt x="1374" y="1110"/>
                    <a:pt x="1374" y="1105"/>
                  </a:cubicBezTo>
                  <a:cubicBezTo>
                    <a:pt x="1377" y="1102"/>
                    <a:pt x="1382" y="1100"/>
                    <a:pt x="1383" y="1095"/>
                  </a:cubicBezTo>
                  <a:cubicBezTo>
                    <a:pt x="1385" y="1095"/>
                    <a:pt x="1387" y="1096"/>
                    <a:pt x="1390" y="1096"/>
                  </a:cubicBezTo>
                  <a:cubicBezTo>
                    <a:pt x="1392" y="1092"/>
                    <a:pt x="1388" y="1082"/>
                    <a:pt x="1396" y="1083"/>
                  </a:cubicBezTo>
                  <a:cubicBezTo>
                    <a:pt x="1393" y="1089"/>
                    <a:pt x="1393" y="1098"/>
                    <a:pt x="1400" y="1098"/>
                  </a:cubicBezTo>
                  <a:cubicBezTo>
                    <a:pt x="1398" y="1083"/>
                    <a:pt x="1403" y="1071"/>
                    <a:pt x="1400" y="1061"/>
                  </a:cubicBezTo>
                  <a:cubicBezTo>
                    <a:pt x="1409" y="1068"/>
                    <a:pt x="1402" y="1082"/>
                    <a:pt x="1408" y="1092"/>
                  </a:cubicBezTo>
                  <a:cubicBezTo>
                    <a:pt x="1407" y="1095"/>
                    <a:pt x="1403" y="1097"/>
                    <a:pt x="1405" y="1101"/>
                  </a:cubicBezTo>
                  <a:cubicBezTo>
                    <a:pt x="1410" y="1101"/>
                    <a:pt x="1411" y="1101"/>
                    <a:pt x="1414" y="1099"/>
                  </a:cubicBezTo>
                  <a:cubicBezTo>
                    <a:pt x="1409" y="1091"/>
                    <a:pt x="1420" y="1086"/>
                    <a:pt x="1425" y="1085"/>
                  </a:cubicBezTo>
                  <a:cubicBezTo>
                    <a:pt x="1426" y="1082"/>
                    <a:pt x="1425" y="1079"/>
                    <a:pt x="1427" y="1076"/>
                  </a:cubicBezTo>
                  <a:cubicBezTo>
                    <a:pt x="1435" y="1075"/>
                    <a:pt x="1440" y="1076"/>
                    <a:pt x="1447" y="1075"/>
                  </a:cubicBezTo>
                  <a:cubicBezTo>
                    <a:pt x="1456" y="1082"/>
                    <a:pt x="1462" y="1092"/>
                    <a:pt x="1465" y="1105"/>
                  </a:cubicBezTo>
                  <a:cubicBezTo>
                    <a:pt x="1473" y="1104"/>
                    <a:pt x="1471" y="1113"/>
                    <a:pt x="1473" y="1118"/>
                  </a:cubicBezTo>
                  <a:cubicBezTo>
                    <a:pt x="1475" y="1122"/>
                    <a:pt x="1479" y="1122"/>
                    <a:pt x="1479" y="1126"/>
                  </a:cubicBezTo>
                  <a:cubicBezTo>
                    <a:pt x="1480" y="1132"/>
                    <a:pt x="1473" y="1139"/>
                    <a:pt x="1475" y="1146"/>
                  </a:cubicBezTo>
                  <a:cubicBezTo>
                    <a:pt x="1481" y="1150"/>
                    <a:pt x="1484" y="1156"/>
                    <a:pt x="1486" y="1164"/>
                  </a:cubicBezTo>
                  <a:cubicBezTo>
                    <a:pt x="1486" y="1166"/>
                    <a:pt x="1491" y="1164"/>
                    <a:pt x="1491" y="1167"/>
                  </a:cubicBezTo>
                  <a:cubicBezTo>
                    <a:pt x="1490" y="1178"/>
                    <a:pt x="1489" y="1185"/>
                    <a:pt x="1492" y="1195"/>
                  </a:cubicBezTo>
                  <a:cubicBezTo>
                    <a:pt x="1495" y="1195"/>
                    <a:pt x="1499" y="1197"/>
                    <a:pt x="1506" y="1198"/>
                  </a:cubicBezTo>
                  <a:cubicBezTo>
                    <a:pt x="1510" y="1193"/>
                    <a:pt x="1509" y="1192"/>
                    <a:pt x="1508" y="1185"/>
                  </a:cubicBezTo>
                  <a:cubicBezTo>
                    <a:pt x="1514" y="1178"/>
                    <a:pt x="1514" y="1168"/>
                    <a:pt x="1520" y="1161"/>
                  </a:cubicBezTo>
                  <a:cubicBezTo>
                    <a:pt x="1523" y="1159"/>
                    <a:pt x="1527" y="1158"/>
                    <a:pt x="1530" y="1155"/>
                  </a:cubicBezTo>
                  <a:cubicBezTo>
                    <a:pt x="1531" y="1154"/>
                    <a:pt x="1530" y="1152"/>
                    <a:pt x="1531" y="1150"/>
                  </a:cubicBezTo>
                  <a:cubicBezTo>
                    <a:pt x="1532" y="1148"/>
                    <a:pt x="1536" y="1145"/>
                    <a:pt x="1539" y="1142"/>
                  </a:cubicBezTo>
                  <a:cubicBezTo>
                    <a:pt x="1544" y="1134"/>
                    <a:pt x="1542" y="1131"/>
                    <a:pt x="1550" y="1129"/>
                  </a:cubicBezTo>
                  <a:cubicBezTo>
                    <a:pt x="1552" y="1117"/>
                    <a:pt x="1566" y="1116"/>
                    <a:pt x="1565" y="1102"/>
                  </a:cubicBezTo>
                  <a:cubicBezTo>
                    <a:pt x="1563" y="1101"/>
                    <a:pt x="1561" y="1105"/>
                    <a:pt x="1561" y="1103"/>
                  </a:cubicBezTo>
                  <a:cubicBezTo>
                    <a:pt x="1566" y="1095"/>
                    <a:pt x="1575" y="1091"/>
                    <a:pt x="1574" y="1078"/>
                  </a:cubicBezTo>
                  <a:cubicBezTo>
                    <a:pt x="1581" y="1073"/>
                    <a:pt x="1583" y="1059"/>
                    <a:pt x="1583" y="1051"/>
                  </a:cubicBezTo>
                  <a:cubicBezTo>
                    <a:pt x="1581" y="1051"/>
                    <a:pt x="1583" y="1054"/>
                    <a:pt x="1581" y="1055"/>
                  </a:cubicBezTo>
                  <a:close/>
                  <a:moveTo>
                    <a:pt x="1508" y="774"/>
                  </a:moveTo>
                  <a:cubicBezTo>
                    <a:pt x="1505" y="780"/>
                    <a:pt x="1512" y="784"/>
                    <a:pt x="1516" y="787"/>
                  </a:cubicBezTo>
                  <a:cubicBezTo>
                    <a:pt x="1516" y="780"/>
                    <a:pt x="1513" y="776"/>
                    <a:pt x="1508" y="774"/>
                  </a:cubicBezTo>
                  <a:close/>
                  <a:moveTo>
                    <a:pt x="1706" y="787"/>
                  </a:moveTo>
                  <a:cubicBezTo>
                    <a:pt x="1705" y="795"/>
                    <a:pt x="1703" y="802"/>
                    <a:pt x="1700" y="808"/>
                  </a:cubicBezTo>
                  <a:cubicBezTo>
                    <a:pt x="1697" y="806"/>
                    <a:pt x="1698" y="806"/>
                    <a:pt x="1696" y="803"/>
                  </a:cubicBezTo>
                  <a:cubicBezTo>
                    <a:pt x="1697" y="809"/>
                    <a:pt x="1694" y="820"/>
                    <a:pt x="1690" y="816"/>
                  </a:cubicBezTo>
                  <a:cubicBezTo>
                    <a:pt x="1691" y="824"/>
                    <a:pt x="1689" y="828"/>
                    <a:pt x="1689" y="835"/>
                  </a:cubicBezTo>
                  <a:cubicBezTo>
                    <a:pt x="1687" y="834"/>
                    <a:pt x="1687" y="832"/>
                    <a:pt x="1685" y="832"/>
                  </a:cubicBezTo>
                  <a:cubicBezTo>
                    <a:pt x="1684" y="835"/>
                    <a:pt x="1685" y="839"/>
                    <a:pt x="1683" y="840"/>
                  </a:cubicBezTo>
                  <a:cubicBezTo>
                    <a:pt x="1681" y="837"/>
                    <a:pt x="1683" y="829"/>
                    <a:pt x="1680" y="827"/>
                  </a:cubicBezTo>
                  <a:cubicBezTo>
                    <a:pt x="1677" y="832"/>
                    <a:pt x="1673" y="839"/>
                    <a:pt x="1675" y="845"/>
                  </a:cubicBezTo>
                  <a:cubicBezTo>
                    <a:pt x="1677" y="846"/>
                    <a:pt x="1678" y="842"/>
                    <a:pt x="1679" y="845"/>
                  </a:cubicBezTo>
                  <a:cubicBezTo>
                    <a:pt x="1674" y="855"/>
                    <a:pt x="1676" y="872"/>
                    <a:pt x="1671" y="885"/>
                  </a:cubicBezTo>
                  <a:cubicBezTo>
                    <a:pt x="1670" y="880"/>
                    <a:pt x="1664" y="879"/>
                    <a:pt x="1661" y="875"/>
                  </a:cubicBezTo>
                  <a:cubicBezTo>
                    <a:pt x="1660" y="877"/>
                    <a:pt x="1659" y="879"/>
                    <a:pt x="1657" y="880"/>
                  </a:cubicBezTo>
                  <a:cubicBezTo>
                    <a:pt x="1655" y="876"/>
                    <a:pt x="1652" y="874"/>
                    <a:pt x="1649" y="872"/>
                  </a:cubicBezTo>
                  <a:cubicBezTo>
                    <a:pt x="1649" y="869"/>
                    <a:pt x="1650" y="865"/>
                    <a:pt x="1648" y="863"/>
                  </a:cubicBezTo>
                  <a:cubicBezTo>
                    <a:pt x="1643" y="867"/>
                    <a:pt x="1642" y="863"/>
                    <a:pt x="1637" y="862"/>
                  </a:cubicBezTo>
                  <a:cubicBezTo>
                    <a:pt x="1635" y="865"/>
                    <a:pt x="1638" y="874"/>
                    <a:pt x="1633" y="874"/>
                  </a:cubicBezTo>
                  <a:cubicBezTo>
                    <a:pt x="1633" y="870"/>
                    <a:pt x="1633" y="871"/>
                    <a:pt x="1633" y="866"/>
                  </a:cubicBezTo>
                  <a:cubicBezTo>
                    <a:pt x="1629" y="865"/>
                    <a:pt x="1628" y="864"/>
                    <a:pt x="1625" y="867"/>
                  </a:cubicBezTo>
                  <a:cubicBezTo>
                    <a:pt x="1625" y="864"/>
                    <a:pt x="1623" y="863"/>
                    <a:pt x="1621" y="862"/>
                  </a:cubicBezTo>
                  <a:cubicBezTo>
                    <a:pt x="1620" y="864"/>
                    <a:pt x="1619" y="871"/>
                    <a:pt x="1621" y="873"/>
                  </a:cubicBezTo>
                  <a:cubicBezTo>
                    <a:pt x="1624" y="874"/>
                    <a:pt x="1623" y="871"/>
                    <a:pt x="1625" y="870"/>
                  </a:cubicBezTo>
                  <a:cubicBezTo>
                    <a:pt x="1627" y="874"/>
                    <a:pt x="1623" y="876"/>
                    <a:pt x="1623" y="880"/>
                  </a:cubicBezTo>
                  <a:cubicBezTo>
                    <a:pt x="1623" y="882"/>
                    <a:pt x="1626" y="882"/>
                    <a:pt x="1626" y="885"/>
                  </a:cubicBezTo>
                  <a:cubicBezTo>
                    <a:pt x="1629" y="884"/>
                    <a:pt x="1630" y="882"/>
                    <a:pt x="1634" y="882"/>
                  </a:cubicBezTo>
                  <a:cubicBezTo>
                    <a:pt x="1637" y="885"/>
                    <a:pt x="1639" y="889"/>
                    <a:pt x="1644" y="890"/>
                  </a:cubicBezTo>
                  <a:cubicBezTo>
                    <a:pt x="1648" y="891"/>
                    <a:pt x="1647" y="887"/>
                    <a:pt x="1650" y="887"/>
                  </a:cubicBezTo>
                  <a:cubicBezTo>
                    <a:pt x="1653" y="893"/>
                    <a:pt x="1658" y="898"/>
                    <a:pt x="1664" y="897"/>
                  </a:cubicBezTo>
                  <a:cubicBezTo>
                    <a:pt x="1665" y="899"/>
                    <a:pt x="1665" y="903"/>
                    <a:pt x="1667" y="904"/>
                  </a:cubicBezTo>
                  <a:cubicBezTo>
                    <a:pt x="1667" y="901"/>
                    <a:pt x="1668" y="899"/>
                    <a:pt x="1669" y="898"/>
                  </a:cubicBezTo>
                  <a:cubicBezTo>
                    <a:pt x="1669" y="900"/>
                    <a:pt x="1670" y="901"/>
                    <a:pt x="1671" y="902"/>
                  </a:cubicBezTo>
                  <a:cubicBezTo>
                    <a:pt x="1672" y="899"/>
                    <a:pt x="1669" y="888"/>
                    <a:pt x="1673" y="886"/>
                  </a:cubicBezTo>
                  <a:cubicBezTo>
                    <a:pt x="1673" y="890"/>
                    <a:pt x="1676" y="891"/>
                    <a:pt x="1677" y="894"/>
                  </a:cubicBezTo>
                  <a:cubicBezTo>
                    <a:pt x="1678" y="889"/>
                    <a:pt x="1683" y="887"/>
                    <a:pt x="1686" y="884"/>
                  </a:cubicBezTo>
                  <a:cubicBezTo>
                    <a:pt x="1692" y="874"/>
                    <a:pt x="1693" y="862"/>
                    <a:pt x="1697" y="850"/>
                  </a:cubicBezTo>
                  <a:cubicBezTo>
                    <a:pt x="1703" y="831"/>
                    <a:pt x="1713" y="807"/>
                    <a:pt x="1706" y="787"/>
                  </a:cubicBezTo>
                  <a:close/>
                  <a:moveTo>
                    <a:pt x="1682" y="843"/>
                  </a:moveTo>
                  <a:cubicBezTo>
                    <a:pt x="1680" y="843"/>
                    <a:pt x="1678" y="840"/>
                    <a:pt x="1680" y="839"/>
                  </a:cubicBezTo>
                  <a:cubicBezTo>
                    <a:pt x="1682" y="839"/>
                    <a:pt x="1682" y="841"/>
                    <a:pt x="1682" y="843"/>
                  </a:cubicBezTo>
                  <a:close/>
                  <a:moveTo>
                    <a:pt x="1550" y="804"/>
                  </a:moveTo>
                  <a:cubicBezTo>
                    <a:pt x="1553" y="805"/>
                    <a:pt x="1554" y="808"/>
                    <a:pt x="1557" y="810"/>
                  </a:cubicBezTo>
                  <a:cubicBezTo>
                    <a:pt x="1557" y="807"/>
                    <a:pt x="1557" y="804"/>
                    <a:pt x="1556" y="803"/>
                  </a:cubicBezTo>
                  <a:cubicBezTo>
                    <a:pt x="1554" y="804"/>
                    <a:pt x="1550" y="802"/>
                    <a:pt x="1550" y="804"/>
                  </a:cubicBezTo>
                  <a:close/>
                  <a:moveTo>
                    <a:pt x="1565" y="849"/>
                  </a:moveTo>
                  <a:cubicBezTo>
                    <a:pt x="1570" y="830"/>
                    <a:pt x="1554" y="815"/>
                    <a:pt x="1543" y="805"/>
                  </a:cubicBezTo>
                  <a:cubicBezTo>
                    <a:pt x="1542" y="811"/>
                    <a:pt x="1547" y="818"/>
                    <a:pt x="1548" y="824"/>
                  </a:cubicBezTo>
                  <a:cubicBezTo>
                    <a:pt x="1560" y="827"/>
                    <a:pt x="1556" y="844"/>
                    <a:pt x="1565" y="849"/>
                  </a:cubicBezTo>
                  <a:close/>
                  <a:moveTo>
                    <a:pt x="1596" y="815"/>
                  </a:moveTo>
                  <a:cubicBezTo>
                    <a:pt x="1596" y="812"/>
                    <a:pt x="1597" y="807"/>
                    <a:pt x="1594" y="807"/>
                  </a:cubicBezTo>
                  <a:cubicBezTo>
                    <a:pt x="1595" y="809"/>
                    <a:pt x="1592" y="815"/>
                    <a:pt x="1596" y="815"/>
                  </a:cubicBezTo>
                  <a:close/>
                  <a:moveTo>
                    <a:pt x="1686" y="817"/>
                  </a:moveTo>
                  <a:cubicBezTo>
                    <a:pt x="1687" y="815"/>
                    <a:pt x="1689" y="811"/>
                    <a:pt x="1685" y="811"/>
                  </a:cubicBezTo>
                  <a:cubicBezTo>
                    <a:pt x="1686" y="813"/>
                    <a:pt x="1684" y="817"/>
                    <a:pt x="1686" y="817"/>
                  </a:cubicBezTo>
                  <a:close/>
                  <a:moveTo>
                    <a:pt x="1584" y="835"/>
                  </a:moveTo>
                  <a:cubicBezTo>
                    <a:pt x="1582" y="832"/>
                    <a:pt x="1582" y="829"/>
                    <a:pt x="1577" y="830"/>
                  </a:cubicBezTo>
                  <a:cubicBezTo>
                    <a:pt x="1577" y="826"/>
                    <a:pt x="1575" y="823"/>
                    <a:pt x="1572" y="821"/>
                  </a:cubicBezTo>
                  <a:cubicBezTo>
                    <a:pt x="1571" y="837"/>
                    <a:pt x="1586" y="836"/>
                    <a:pt x="1589" y="848"/>
                  </a:cubicBezTo>
                  <a:cubicBezTo>
                    <a:pt x="1593" y="849"/>
                    <a:pt x="1592" y="849"/>
                    <a:pt x="1596" y="849"/>
                  </a:cubicBezTo>
                  <a:cubicBezTo>
                    <a:pt x="1593" y="844"/>
                    <a:pt x="1591" y="838"/>
                    <a:pt x="1588" y="833"/>
                  </a:cubicBezTo>
                  <a:cubicBezTo>
                    <a:pt x="1585" y="832"/>
                    <a:pt x="1586" y="834"/>
                    <a:pt x="1584" y="835"/>
                  </a:cubicBezTo>
                  <a:close/>
                  <a:moveTo>
                    <a:pt x="1190" y="823"/>
                  </a:moveTo>
                  <a:cubicBezTo>
                    <a:pt x="1178" y="826"/>
                    <a:pt x="1171" y="835"/>
                    <a:pt x="1162" y="841"/>
                  </a:cubicBezTo>
                  <a:cubicBezTo>
                    <a:pt x="1176" y="843"/>
                    <a:pt x="1186" y="834"/>
                    <a:pt x="1190" y="823"/>
                  </a:cubicBezTo>
                  <a:close/>
                  <a:moveTo>
                    <a:pt x="1513" y="836"/>
                  </a:moveTo>
                  <a:cubicBezTo>
                    <a:pt x="1515" y="833"/>
                    <a:pt x="1512" y="828"/>
                    <a:pt x="1510" y="827"/>
                  </a:cubicBezTo>
                  <a:cubicBezTo>
                    <a:pt x="1508" y="829"/>
                    <a:pt x="1509" y="835"/>
                    <a:pt x="1513" y="836"/>
                  </a:cubicBezTo>
                  <a:close/>
                  <a:moveTo>
                    <a:pt x="1669" y="831"/>
                  </a:moveTo>
                  <a:cubicBezTo>
                    <a:pt x="1667" y="834"/>
                    <a:pt x="1665" y="841"/>
                    <a:pt x="1671" y="841"/>
                  </a:cubicBezTo>
                  <a:cubicBezTo>
                    <a:pt x="1672" y="839"/>
                    <a:pt x="1674" y="830"/>
                    <a:pt x="1669" y="831"/>
                  </a:cubicBezTo>
                  <a:close/>
                  <a:moveTo>
                    <a:pt x="1704" y="836"/>
                  </a:moveTo>
                  <a:cubicBezTo>
                    <a:pt x="1705" y="840"/>
                    <a:pt x="1701" y="844"/>
                    <a:pt x="1704" y="847"/>
                  </a:cubicBezTo>
                  <a:cubicBezTo>
                    <a:pt x="1703" y="843"/>
                    <a:pt x="1708" y="837"/>
                    <a:pt x="1704" y="836"/>
                  </a:cubicBezTo>
                  <a:close/>
                  <a:moveTo>
                    <a:pt x="1607" y="846"/>
                  </a:moveTo>
                  <a:cubicBezTo>
                    <a:pt x="1604" y="845"/>
                    <a:pt x="1603" y="843"/>
                    <a:pt x="1600" y="842"/>
                  </a:cubicBezTo>
                  <a:cubicBezTo>
                    <a:pt x="1599" y="845"/>
                    <a:pt x="1598" y="851"/>
                    <a:pt x="1600" y="853"/>
                  </a:cubicBezTo>
                  <a:cubicBezTo>
                    <a:pt x="1604" y="853"/>
                    <a:pt x="1606" y="850"/>
                    <a:pt x="1607" y="846"/>
                  </a:cubicBezTo>
                  <a:close/>
                  <a:moveTo>
                    <a:pt x="1631" y="848"/>
                  </a:moveTo>
                  <a:cubicBezTo>
                    <a:pt x="1632" y="853"/>
                    <a:pt x="1632" y="858"/>
                    <a:pt x="1636" y="861"/>
                  </a:cubicBezTo>
                  <a:cubicBezTo>
                    <a:pt x="1638" y="856"/>
                    <a:pt x="1635" y="849"/>
                    <a:pt x="1631" y="848"/>
                  </a:cubicBezTo>
                  <a:close/>
                  <a:moveTo>
                    <a:pt x="1590" y="854"/>
                  </a:moveTo>
                  <a:cubicBezTo>
                    <a:pt x="1588" y="856"/>
                    <a:pt x="1585" y="858"/>
                    <a:pt x="1585" y="862"/>
                  </a:cubicBezTo>
                  <a:cubicBezTo>
                    <a:pt x="1586" y="863"/>
                    <a:pt x="1587" y="865"/>
                    <a:pt x="1589" y="865"/>
                  </a:cubicBezTo>
                  <a:cubicBezTo>
                    <a:pt x="1591" y="860"/>
                    <a:pt x="1592" y="864"/>
                    <a:pt x="1595" y="865"/>
                  </a:cubicBezTo>
                  <a:cubicBezTo>
                    <a:pt x="1597" y="865"/>
                    <a:pt x="1598" y="863"/>
                    <a:pt x="1598" y="861"/>
                  </a:cubicBezTo>
                  <a:cubicBezTo>
                    <a:pt x="1596" y="858"/>
                    <a:pt x="1593" y="856"/>
                    <a:pt x="1590" y="854"/>
                  </a:cubicBezTo>
                  <a:close/>
                  <a:moveTo>
                    <a:pt x="1604" y="854"/>
                  </a:moveTo>
                  <a:cubicBezTo>
                    <a:pt x="1600" y="860"/>
                    <a:pt x="1606" y="864"/>
                    <a:pt x="1609" y="867"/>
                  </a:cubicBezTo>
                  <a:cubicBezTo>
                    <a:pt x="1610" y="863"/>
                    <a:pt x="1612" y="867"/>
                    <a:pt x="1614" y="867"/>
                  </a:cubicBezTo>
                  <a:cubicBezTo>
                    <a:pt x="1614" y="863"/>
                    <a:pt x="1613" y="859"/>
                    <a:pt x="1612" y="856"/>
                  </a:cubicBezTo>
                  <a:cubicBezTo>
                    <a:pt x="1608" y="857"/>
                    <a:pt x="1608" y="855"/>
                    <a:pt x="1604" y="854"/>
                  </a:cubicBezTo>
                  <a:close/>
                  <a:moveTo>
                    <a:pt x="1616" y="858"/>
                  </a:moveTo>
                  <a:cubicBezTo>
                    <a:pt x="1615" y="860"/>
                    <a:pt x="1616" y="863"/>
                    <a:pt x="1619" y="863"/>
                  </a:cubicBezTo>
                  <a:cubicBezTo>
                    <a:pt x="1621" y="862"/>
                    <a:pt x="1620" y="857"/>
                    <a:pt x="1616" y="858"/>
                  </a:cubicBezTo>
                  <a:close/>
                  <a:moveTo>
                    <a:pt x="1693" y="877"/>
                  </a:moveTo>
                  <a:cubicBezTo>
                    <a:pt x="1694" y="880"/>
                    <a:pt x="1692" y="879"/>
                    <a:pt x="1692" y="882"/>
                  </a:cubicBezTo>
                  <a:cubicBezTo>
                    <a:pt x="1695" y="883"/>
                    <a:pt x="1697" y="876"/>
                    <a:pt x="1693" y="877"/>
                  </a:cubicBezTo>
                  <a:close/>
                  <a:moveTo>
                    <a:pt x="1121" y="1017"/>
                  </a:moveTo>
                  <a:cubicBezTo>
                    <a:pt x="1117" y="1003"/>
                    <a:pt x="1127" y="992"/>
                    <a:pt x="1132" y="979"/>
                  </a:cubicBezTo>
                  <a:cubicBezTo>
                    <a:pt x="1130" y="978"/>
                    <a:pt x="1130" y="977"/>
                    <a:pt x="1129" y="977"/>
                  </a:cubicBezTo>
                  <a:cubicBezTo>
                    <a:pt x="1125" y="984"/>
                    <a:pt x="1108" y="984"/>
                    <a:pt x="1116" y="998"/>
                  </a:cubicBezTo>
                  <a:cubicBezTo>
                    <a:pt x="1114" y="999"/>
                    <a:pt x="1113" y="1002"/>
                    <a:pt x="1111" y="1003"/>
                  </a:cubicBezTo>
                  <a:cubicBezTo>
                    <a:pt x="1111" y="999"/>
                    <a:pt x="1113" y="994"/>
                    <a:pt x="1108" y="995"/>
                  </a:cubicBezTo>
                  <a:cubicBezTo>
                    <a:pt x="1104" y="998"/>
                    <a:pt x="1111" y="1010"/>
                    <a:pt x="1105" y="1012"/>
                  </a:cubicBezTo>
                  <a:cubicBezTo>
                    <a:pt x="1099" y="1012"/>
                    <a:pt x="1095" y="1006"/>
                    <a:pt x="1089" y="1007"/>
                  </a:cubicBezTo>
                  <a:cubicBezTo>
                    <a:pt x="1089" y="1009"/>
                    <a:pt x="1089" y="1010"/>
                    <a:pt x="1088" y="1010"/>
                  </a:cubicBezTo>
                  <a:cubicBezTo>
                    <a:pt x="1089" y="1015"/>
                    <a:pt x="1096" y="1014"/>
                    <a:pt x="1094" y="1021"/>
                  </a:cubicBezTo>
                  <a:cubicBezTo>
                    <a:pt x="1101" y="1020"/>
                    <a:pt x="1097" y="1026"/>
                    <a:pt x="1099" y="1029"/>
                  </a:cubicBezTo>
                  <a:cubicBezTo>
                    <a:pt x="1103" y="1028"/>
                    <a:pt x="1107" y="1028"/>
                    <a:pt x="1108" y="1031"/>
                  </a:cubicBezTo>
                  <a:cubicBezTo>
                    <a:pt x="1109" y="1034"/>
                    <a:pt x="1107" y="1034"/>
                    <a:pt x="1108" y="1036"/>
                  </a:cubicBezTo>
                  <a:cubicBezTo>
                    <a:pt x="1109" y="1041"/>
                    <a:pt x="1115" y="1043"/>
                    <a:pt x="1119" y="1049"/>
                  </a:cubicBezTo>
                  <a:cubicBezTo>
                    <a:pt x="1122" y="1054"/>
                    <a:pt x="1123" y="1064"/>
                    <a:pt x="1132" y="1061"/>
                  </a:cubicBezTo>
                  <a:cubicBezTo>
                    <a:pt x="1134" y="1053"/>
                    <a:pt x="1126" y="1055"/>
                    <a:pt x="1126" y="1050"/>
                  </a:cubicBezTo>
                  <a:cubicBezTo>
                    <a:pt x="1126" y="1047"/>
                    <a:pt x="1126" y="1044"/>
                    <a:pt x="1129" y="1043"/>
                  </a:cubicBezTo>
                  <a:cubicBezTo>
                    <a:pt x="1135" y="1043"/>
                    <a:pt x="1135" y="1043"/>
                    <a:pt x="1135" y="1043"/>
                  </a:cubicBezTo>
                  <a:cubicBezTo>
                    <a:pt x="1137" y="1041"/>
                    <a:pt x="1138" y="1038"/>
                    <a:pt x="1138" y="1035"/>
                  </a:cubicBezTo>
                  <a:cubicBezTo>
                    <a:pt x="1132" y="1030"/>
                    <a:pt x="1127" y="1023"/>
                    <a:pt x="1121" y="1017"/>
                  </a:cubicBezTo>
                  <a:close/>
                  <a:moveTo>
                    <a:pt x="1194" y="1114"/>
                  </a:moveTo>
                  <a:cubicBezTo>
                    <a:pt x="1189" y="1106"/>
                    <a:pt x="1180" y="1101"/>
                    <a:pt x="1175" y="1094"/>
                  </a:cubicBezTo>
                  <a:cubicBezTo>
                    <a:pt x="1174" y="1092"/>
                    <a:pt x="1174" y="1090"/>
                    <a:pt x="1172" y="1087"/>
                  </a:cubicBezTo>
                  <a:cubicBezTo>
                    <a:pt x="1169" y="1083"/>
                    <a:pt x="1164" y="1082"/>
                    <a:pt x="1163" y="1079"/>
                  </a:cubicBezTo>
                  <a:cubicBezTo>
                    <a:pt x="1160" y="1069"/>
                    <a:pt x="1155" y="1062"/>
                    <a:pt x="1149" y="1055"/>
                  </a:cubicBezTo>
                  <a:cubicBezTo>
                    <a:pt x="1147" y="1057"/>
                    <a:pt x="1145" y="1058"/>
                    <a:pt x="1143" y="1060"/>
                  </a:cubicBezTo>
                  <a:cubicBezTo>
                    <a:pt x="1142" y="1059"/>
                    <a:pt x="1143" y="1057"/>
                    <a:pt x="1140" y="1057"/>
                  </a:cubicBezTo>
                  <a:cubicBezTo>
                    <a:pt x="1133" y="1073"/>
                    <a:pt x="1158" y="1081"/>
                    <a:pt x="1152" y="1096"/>
                  </a:cubicBezTo>
                  <a:cubicBezTo>
                    <a:pt x="1155" y="1097"/>
                    <a:pt x="1156" y="1097"/>
                    <a:pt x="1159" y="1097"/>
                  </a:cubicBezTo>
                  <a:cubicBezTo>
                    <a:pt x="1160" y="1103"/>
                    <a:pt x="1166" y="1106"/>
                    <a:pt x="1167" y="1111"/>
                  </a:cubicBezTo>
                  <a:cubicBezTo>
                    <a:pt x="1167" y="1112"/>
                    <a:pt x="1165" y="1113"/>
                    <a:pt x="1166" y="1114"/>
                  </a:cubicBezTo>
                  <a:cubicBezTo>
                    <a:pt x="1168" y="1117"/>
                    <a:pt x="1173" y="1119"/>
                    <a:pt x="1170" y="1125"/>
                  </a:cubicBezTo>
                  <a:cubicBezTo>
                    <a:pt x="1173" y="1127"/>
                    <a:pt x="1176" y="1130"/>
                    <a:pt x="1177" y="1135"/>
                  </a:cubicBezTo>
                  <a:cubicBezTo>
                    <a:pt x="1185" y="1138"/>
                    <a:pt x="1193" y="1135"/>
                    <a:pt x="1201" y="1139"/>
                  </a:cubicBezTo>
                  <a:cubicBezTo>
                    <a:pt x="1202" y="1136"/>
                    <a:pt x="1204" y="1135"/>
                    <a:pt x="1205" y="1133"/>
                  </a:cubicBezTo>
                  <a:cubicBezTo>
                    <a:pt x="1198" y="1129"/>
                    <a:pt x="1198" y="1121"/>
                    <a:pt x="1194" y="1114"/>
                  </a:cubicBezTo>
                  <a:close/>
                  <a:moveTo>
                    <a:pt x="1073" y="1080"/>
                  </a:moveTo>
                  <a:cubicBezTo>
                    <a:pt x="1077" y="1081"/>
                    <a:pt x="1078" y="1078"/>
                    <a:pt x="1079" y="1074"/>
                  </a:cubicBezTo>
                  <a:cubicBezTo>
                    <a:pt x="1077" y="1073"/>
                    <a:pt x="1076" y="1072"/>
                    <a:pt x="1074" y="1072"/>
                  </a:cubicBezTo>
                  <a:cubicBezTo>
                    <a:pt x="1073" y="1074"/>
                    <a:pt x="1071" y="1078"/>
                    <a:pt x="1073" y="1080"/>
                  </a:cubicBezTo>
                  <a:close/>
                  <a:moveTo>
                    <a:pt x="1399" y="1111"/>
                  </a:moveTo>
                  <a:cubicBezTo>
                    <a:pt x="1401" y="1111"/>
                    <a:pt x="1401" y="1110"/>
                    <a:pt x="1402" y="1110"/>
                  </a:cubicBezTo>
                  <a:cubicBezTo>
                    <a:pt x="1402" y="1109"/>
                    <a:pt x="1402" y="1107"/>
                    <a:pt x="1402" y="1105"/>
                  </a:cubicBezTo>
                  <a:cubicBezTo>
                    <a:pt x="1401" y="1103"/>
                    <a:pt x="1396" y="1104"/>
                    <a:pt x="1394" y="1103"/>
                  </a:cubicBezTo>
                  <a:cubicBezTo>
                    <a:pt x="1395" y="1106"/>
                    <a:pt x="1396" y="1110"/>
                    <a:pt x="1399" y="1111"/>
                  </a:cubicBezTo>
                  <a:close/>
                  <a:moveTo>
                    <a:pt x="1321" y="1124"/>
                  </a:moveTo>
                  <a:cubicBezTo>
                    <a:pt x="1324" y="1124"/>
                    <a:pt x="1324" y="1121"/>
                    <a:pt x="1324" y="1118"/>
                  </a:cubicBezTo>
                  <a:cubicBezTo>
                    <a:pt x="1321" y="1118"/>
                    <a:pt x="1319" y="1120"/>
                    <a:pt x="1319" y="1123"/>
                  </a:cubicBezTo>
                  <a:cubicBezTo>
                    <a:pt x="1319" y="1123"/>
                    <a:pt x="1321" y="1123"/>
                    <a:pt x="1321" y="1124"/>
                  </a:cubicBezTo>
                  <a:close/>
                  <a:moveTo>
                    <a:pt x="1318" y="1124"/>
                  </a:moveTo>
                  <a:cubicBezTo>
                    <a:pt x="1315" y="1123"/>
                    <a:pt x="1315" y="1125"/>
                    <a:pt x="1315" y="1127"/>
                  </a:cubicBezTo>
                  <a:cubicBezTo>
                    <a:pt x="1317" y="1128"/>
                    <a:pt x="1318" y="1126"/>
                    <a:pt x="1318" y="1124"/>
                  </a:cubicBezTo>
                  <a:close/>
                  <a:moveTo>
                    <a:pt x="1345" y="1125"/>
                  </a:moveTo>
                  <a:cubicBezTo>
                    <a:pt x="1345" y="1132"/>
                    <a:pt x="1345" y="1132"/>
                    <a:pt x="1345" y="1132"/>
                  </a:cubicBezTo>
                  <a:cubicBezTo>
                    <a:pt x="1349" y="1133"/>
                    <a:pt x="1349" y="1123"/>
                    <a:pt x="1345" y="1125"/>
                  </a:cubicBezTo>
                  <a:close/>
                  <a:moveTo>
                    <a:pt x="1341" y="1137"/>
                  </a:moveTo>
                  <a:cubicBezTo>
                    <a:pt x="1332" y="1139"/>
                    <a:pt x="1321" y="1137"/>
                    <a:pt x="1318" y="1129"/>
                  </a:cubicBezTo>
                  <a:cubicBezTo>
                    <a:pt x="1312" y="1142"/>
                    <a:pt x="1315" y="1151"/>
                    <a:pt x="1311" y="1163"/>
                  </a:cubicBezTo>
                  <a:cubicBezTo>
                    <a:pt x="1317" y="1161"/>
                    <a:pt x="1316" y="1168"/>
                    <a:pt x="1323" y="1170"/>
                  </a:cubicBezTo>
                  <a:cubicBezTo>
                    <a:pt x="1325" y="1164"/>
                    <a:pt x="1332" y="1162"/>
                    <a:pt x="1334" y="1155"/>
                  </a:cubicBezTo>
                  <a:cubicBezTo>
                    <a:pt x="1333" y="1154"/>
                    <a:pt x="1331" y="1155"/>
                    <a:pt x="1331" y="1152"/>
                  </a:cubicBezTo>
                  <a:cubicBezTo>
                    <a:pt x="1335" y="1148"/>
                    <a:pt x="1338" y="1143"/>
                    <a:pt x="1341" y="1137"/>
                  </a:cubicBezTo>
                  <a:close/>
                  <a:moveTo>
                    <a:pt x="1196" y="1143"/>
                  </a:moveTo>
                  <a:cubicBezTo>
                    <a:pt x="1192" y="1143"/>
                    <a:pt x="1192" y="1143"/>
                    <a:pt x="1192" y="1143"/>
                  </a:cubicBezTo>
                  <a:cubicBezTo>
                    <a:pt x="1191" y="1146"/>
                    <a:pt x="1191" y="1151"/>
                    <a:pt x="1195" y="1151"/>
                  </a:cubicBezTo>
                  <a:cubicBezTo>
                    <a:pt x="1194" y="1148"/>
                    <a:pt x="1197" y="1147"/>
                    <a:pt x="1196" y="1143"/>
                  </a:cubicBezTo>
                  <a:close/>
                  <a:moveTo>
                    <a:pt x="284" y="1289"/>
                  </a:moveTo>
                  <a:cubicBezTo>
                    <a:pt x="281" y="1281"/>
                    <a:pt x="276" y="1275"/>
                    <a:pt x="270" y="1271"/>
                  </a:cubicBezTo>
                  <a:cubicBezTo>
                    <a:pt x="272" y="1279"/>
                    <a:pt x="278" y="1284"/>
                    <a:pt x="284" y="1289"/>
                  </a:cubicBezTo>
                  <a:close/>
                  <a:moveTo>
                    <a:pt x="286" y="1293"/>
                  </a:moveTo>
                  <a:cubicBezTo>
                    <a:pt x="286" y="1295"/>
                    <a:pt x="287" y="1296"/>
                    <a:pt x="290" y="1296"/>
                  </a:cubicBezTo>
                  <a:cubicBezTo>
                    <a:pt x="290" y="1293"/>
                    <a:pt x="288" y="1293"/>
                    <a:pt x="286" y="1293"/>
                  </a:cubicBezTo>
                  <a:close/>
                  <a:moveTo>
                    <a:pt x="350" y="1358"/>
                  </a:moveTo>
                  <a:cubicBezTo>
                    <a:pt x="349" y="1355"/>
                    <a:pt x="347" y="1352"/>
                    <a:pt x="343" y="1351"/>
                  </a:cubicBezTo>
                  <a:cubicBezTo>
                    <a:pt x="344" y="1355"/>
                    <a:pt x="348" y="1356"/>
                    <a:pt x="350" y="1358"/>
                  </a:cubicBezTo>
                  <a:close/>
                  <a:moveTo>
                    <a:pt x="359" y="1369"/>
                  </a:moveTo>
                  <a:cubicBezTo>
                    <a:pt x="360" y="1371"/>
                    <a:pt x="361" y="1373"/>
                    <a:pt x="364" y="1374"/>
                  </a:cubicBezTo>
                  <a:cubicBezTo>
                    <a:pt x="363" y="1372"/>
                    <a:pt x="361" y="1367"/>
                    <a:pt x="359" y="1369"/>
                  </a:cubicBezTo>
                  <a:close/>
                  <a:moveTo>
                    <a:pt x="369" y="1383"/>
                  </a:moveTo>
                  <a:cubicBezTo>
                    <a:pt x="373" y="1382"/>
                    <a:pt x="369" y="1389"/>
                    <a:pt x="373" y="1388"/>
                  </a:cubicBezTo>
                  <a:cubicBezTo>
                    <a:pt x="374" y="1384"/>
                    <a:pt x="371" y="1380"/>
                    <a:pt x="369" y="1383"/>
                  </a:cubicBezTo>
                  <a:close/>
                  <a:moveTo>
                    <a:pt x="364" y="1432"/>
                  </a:moveTo>
                  <a:cubicBezTo>
                    <a:pt x="361" y="1431"/>
                    <a:pt x="359" y="1429"/>
                    <a:pt x="356" y="1428"/>
                  </a:cubicBezTo>
                  <a:cubicBezTo>
                    <a:pt x="358" y="1433"/>
                    <a:pt x="356" y="1436"/>
                    <a:pt x="360" y="1439"/>
                  </a:cubicBezTo>
                  <a:cubicBezTo>
                    <a:pt x="363" y="1440"/>
                    <a:pt x="365" y="1440"/>
                    <a:pt x="366" y="1438"/>
                  </a:cubicBezTo>
                  <a:cubicBezTo>
                    <a:pt x="363" y="1436"/>
                    <a:pt x="362" y="1435"/>
                    <a:pt x="364" y="1432"/>
                  </a:cubicBezTo>
                  <a:close/>
                  <a:moveTo>
                    <a:pt x="732" y="67"/>
                  </a:moveTo>
                  <a:cubicBezTo>
                    <a:pt x="718" y="64"/>
                    <a:pt x="703" y="59"/>
                    <a:pt x="689" y="58"/>
                  </a:cubicBezTo>
                  <a:cubicBezTo>
                    <a:pt x="682" y="54"/>
                    <a:pt x="675" y="54"/>
                    <a:pt x="668" y="48"/>
                  </a:cubicBezTo>
                  <a:cubicBezTo>
                    <a:pt x="680" y="51"/>
                    <a:pt x="684" y="46"/>
                    <a:pt x="696" y="47"/>
                  </a:cubicBezTo>
                  <a:cubicBezTo>
                    <a:pt x="697" y="42"/>
                    <a:pt x="691" y="44"/>
                    <a:pt x="691" y="41"/>
                  </a:cubicBezTo>
                  <a:cubicBezTo>
                    <a:pt x="694" y="41"/>
                    <a:pt x="697" y="42"/>
                    <a:pt x="701" y="42"/>
                  </a:cubicBezTo>
                  <a:cubicBezTo>
                    <a:pt x="702" y="40"/>
                    <a:pt x="703" y="39"/>
                    <a:pt x="704" y="37"/>
                  </a:cubicBezTo>
                  <a:cubicBezTo>
                    <a:pt x="702" y="34"/>
                    <a:pt x="698" y="39"/>
                    <a:pt x="697" y="36"/>
                  </a:cubicBezTo>
                  <a:cubicBezTo>
                    <a:pt x="700" y="35"/>
                    <a:pt x="702" y="35"/>
                    <a:pt x="703" y="32"/>
                  </a:cubicBezTo>
                  <a:cubicBezTo>
                    <a:pt x="693" y="28"/>
                    <a:pt x="680" y="24"/>
                    <a:pt x="665" y="25"/>
                  </a:cubicBezTo>
                  <a:cubicBezTo>
                    <a:pt x="664" y="22"/>
                    <a:pt x="665" y="22"/>
                    <a:pt x="661" y="21"/>
                  </a:cubicBezTo>
                  <a:cubicBezTo>
                    <a:pt x="670" y="20"/>
                    <a:pt x="687" y="24"/>
                    <a:pt x="692" y="14"/>
                  </a:cubicBezTo>
                  <a:cubicBezTo>
                    <a:pt x="678" y="11"/>
                    <a:pt x="670" y="15"/>
                    <a:pt x="657" y="14"/>
                  </a:cubicBezTo>
                  <a:cubicBezTo>
                    <a:pt x="662" y="10"/>
                    <a:pt x="670" y="9"/>
                    <a:pt x="675" y="5"/>
                  </a:cubicBezTo>
                  <a:cubicBezTo>
                    <a:pt x="669" y="3"/>
                    <a:pt x="658" y="6"/>
                    <a:pt x="655" y="0"/>
                  </a:cubicBezTo>
                  <a:cubicBezTo>
                    <a:pt x="626" y="0"/>
                    <a:pt x="595" y="8"/>
                    <a:pt x="569" y="17"/>
                  </a:cubicBezTo>
                  <a:cubicBezTo>
                    <a:pt x="555" y="11"/>
                    <a:pt x="540" y="23"/>
                    <a:pt x="526" y="24"/>
                  </a:cubicBezTo>
                  <a:cubicBezTo>
                    <a:pt x="527" y="24"/>
                    <a:pt x="527" y="23"/>
                    <a:pt x="525" y="23"/>
                  </a:cubicBezTo>
                  <a:cubicBezTo>
                    <a:pt x="524" y="25"/>
                    <a:pt x="522" y="24"/>
                    <a:pt x="524" y="26"/>
                  </a:cubicBezTo>
                  <a:cubicBezTo>
                    <a:pt x="515" y="28"/>
                    <a:pt x="507" y="32"/>
                    <a:pt x="499" y="35"/>
                  </a:cubicBezTo>
                  <a:cubicBezTo>
                    <a:pt x="460" y="51"/>
                    <a:pt x="419" y="76"/>
                    <a:pt x="386" y="98"/>
                  </a:cubicBezTo>
                  <a:cubicBezTo>
                    <a:pt x="324" y="140"/>
                    <a:pt x="261" y="193"/>
                    <a:pt x="212" y="249"/>
                  </a:cubicBezTo>
                  <a:cubicBezTo>
                    <a:pt x="191" y="272"/>
                    <a:pt x="179" y="300"/>
                    <a:pt x="165" y="324"/>
                  </a:cubicBezTo>
                  <a:cubicBezTo>
                    <a:pt x="168" y="328"/>
                    <a:pt x="160" y="331"/>
                    <a:pt x="163" y="334"/>
                  </a:cubicBezTo>
                  <a:cubicBezTo>
                    <a:pt x="165" y="330"/>
                    <a:pt x="166" y="337"/>
                    <a:pt x="164" y="337"/>
                  </a:cubicBezTo>
                  <a:cubicBezTo>
                    <a:pt x="166" y="338"/>
                    <a:pt x="167" y="335"/>
                    <a:pt x="168" y="337"/>
                  </a:cubicBezTo>
                  <a:cubicBezTo>
                    <a:pt x="166" y="341"/>
                    <a:pt x="165" y="346"/>
                    <a:pt x="170" y="347"/>
                  </a:cubicBezTo>
                  <a:cubicBezTo>
                    <a:pt x="168" y="379"/>
                    <a:pt x="140" y="395"/>
                    <a:pt x="144" y="426"/>
                  </a:cubicBezTo>
                  <a:cubicBezTo>
                    <a:pt x="152" y="412"/>
                    <a:pt x="160" y="398"/>
                    <a:pt x="167" y="384"/>
                  </a:cubicBezTo>
                  <a:cubicBezTo>
                    <a:pt x="167" y="372"/>
                    <a:pt x="176" y="369"/>
                    <a:pt x="181" y="360"/>
                  </a:cubicBezTo>
                  <a:cubicBezTo>
                    <a:pt x="183" y="361"/>
                    <a:pt x="182" y="364"/>
                    <a:pt x="185" y="363"/>
                  </a:cubicBezTo>
                  <a:cubicBezTo>
                    <a:pt x="191" y="353"/>
                    <a:pt x="203" y="345"/>
                    <a:pt x="215" y="346"/>
                  </a:cubicBezTo>
                  <a:cubicBezTo>
                    <a:pt x="213" y="351"/>
                    <a:pt x="211" y="355"/>
                    <a:pt x="208" y="359"/>
                  </a:cubicBezTo>
                  <a:cubicBezTo>
                    <a:pt x="211" y="358"/>
                    <a:pt x="213" y="355"/>
                    <a:pt x="216" y="354"/>
                  </a:cubicBezTo>
                  <a:cubicBezTo>
                    <a:pt x="216" y="354"/>
                    <a:pt x="214" y="356"/>
                    <a:pt x="215" y="356"/>
                  </a:cubicBezTo>
                  <a:cubicBezTo>
                    <a:pt x="221" y="356"/>
                    <a:pt x="223" y="349"/>
                    <a:pt x="231" y="343"/>
                  </a:cubicBezTo>
                  <a:cubicBezTo>
                    <a:pt x="233" y="343"/>
                    <a:pt x="232" y="346"/>
                    <a:pt x="234" y="345"/>
                  </a:cubicBezTo>
                  <a:cubicBezTo>
                    <a:pt x="237" y="341"/>
                    <a:pt x="241" y="339"/>
                    <a:pt x="245" y="337"/>
                  </a:cubicBezTo>
                  <a:cubicBezTo>
                    <a:pt x="245" y="340"/>
                    <a:pt x="245" y="340"/>
                    <a:pt x="245" y="340"/>
                  </a:cubicBezTo>
                  <a:cubicBezTo>
                    <a:pt x="250" y="342"/>
                    <a:pt x="251" y="335"/>
                    <a:pt x="253" y="337"/>
                  </a:cubicBezTo>
                  <a:cubicBezTo>
                    <a:pt x="252" y="340"/>
                    <a:pt x="251" y="342"/>
                    <a:pt x="252" y="345"/>
                  </a:cubicBezTo>
                  <a:cubicBezTo>
                    <a:pt x="256" y="348"/>
                    <a:pt x="261" y="345"/>
                    <a:pt x="263" y="345"/>
                  </a:cubicBezTo>
                  <a:cubicBezTo>
                    <a:pt x="265" y="350"/>
                    <a:pt x="267" y="353"/>
                    <a:pt x="269" y="356"/>
                  </a:cubicBezTo>
                  <a:cubicBezTo>
                    <a:pt x="267" y="362"/>
                    <a:pt x="262" y="369"/>
                    <a:pt x="263" y="376"/>
                  </a:cubicBezTo>
                  <a:cubicBezTo>
                    <a:pt x="264" y="376"/>
                    <a:pt x="266" y="375"/>
                    <a:pt x="267" y="377"/>
                  </a:cubicBezTo>
                  <a:cubicBezTo>
                    <a:pt x="267" y="409"/>
                    <a:pt x="253" y="443"/>
                    <a:pt x="230" y="460"/>
                  </a:cubicBezTo>
                  <a:cubicBezTo>
                    <a:pt x="223" y="457"/>
                    <a:pt x="211" y="460"/>
                    <a:pt x="206" y="465"/>
                  </a:cubicBezTo>
                  <a:cubicBezTo>
                    <a:pt x="208" y="459"/>
                    <a:pt x="203" y="460"/>
                    <a:pt x="201" y="457"/>
                  </a:cubicBezTo>
                  <a:cubicBezTo>
                    <a:pt x="199" y="450"/>
                    <a:pt x="204" y="445"/>
                    <a:pt x="201" y="438"/>
                  </a:cubicBezTo>
                  <a:cubicBezTo>
                    <a:pt x="190" y="438"/>
                    <a:pt x="182" y="442"/>
                    <a:pt x="174" y="446"/>
                  </a:cubicBezTo>
                  <a:cubicBezTo>
                    <a:pt x="173" y="457"/>
                    <a:pt x="179" y="464"/>
                    <a:pt x="176" y="479"/>
                  </a:cubicBezTo>
                  <a:cubicBezTo>
                    <a:pt x="179" y="479"/>
                    <a:pt x="178" y="476"/>
                    <a:pt x="181" y="477"/>
                  </a:cubicBezTo>
                  <a:cubicBezTo>
                    <a:pt x="176" y="481"/>
                    <a:pt x="181" y="491"/>
                    <a:pt x="178" y="499"/>
                  </a:cubicBezTo>
                  <a:cubicBezTo>
                    <a:pt x="179" y="500"/>
                    <a:pt x="183" y="499"/>
                    <a:pt x="182" y="503"/>
                  </a:cubicBezTo>
                  <a:cubicBezTo>
                    <a:pt x="175" y="505"/>
                    <a:pt x="172" y="508"/>
                    <a:pt x="165" y="512"/>
                  </a:cubicBezTo>
                  <a:cubicBezTo>
                    <a:pt x="153" y="509"/>
                    <a:pt x="145" y="524"/>
                    <a:pt x="138" y="532"/>
                  </a:cubicBezTo>
                  <a:cubicBezTo>
                    <a:pt x="139" y="542"/>
                    <a:pt x="138" y="555"/>
                    <a:pt x="141" y="565"/>
                  </a:cubicBezTo>
                  <a:cubicBezTo>
                    <a:pt x="140" y="581"/>
                    <a:pt x="132" y="593"/>
                    <a:pt x="128" y="608"/>
                  </a:cubicBezTo>
                  <a:cubicBezTo>
                    <a:pt x="123" y="608"/>
                    <a:pt x="123" y="614"/>
                    <a:pt x="119" y="615"/>
                  </a:cubicBezTo>
                  <a:cubicBezTo>
                    <a:pt x="116" y="611"/>
                    <a:pt x="111" y="615"/>
                    <a:pt x="109" y="611"/>
                  </a:cubicBezTo>
                  <a:cubicBezTo>
                    <a:pt x="101" y="617"/>
                    <a:pt x="97" y="627"/>
                    <a:pt x="92" y="636"/>
                  </a:cubicBezTo>
                  <a:cubicBezTo>
                    <a:pt x="89" y="634"/>
                    <a:pt x="87" y="631"/>
                    <a:pt x="84" y="629"/>
                  </a:cubicBezTo>
                  <a:cubicBezTo>
                    <a:pt x="84" y="624"/>
                    <a:pt x="85" y="617"/>
                    <a:pt x="82" y="615"/>
                  </a:cubicBezTo>
                  <a:cubicBezTo>
                    <a:pt x="78" y="614"/>
                    <a:pt x="79" y="617"/>
                    <a:pt x="76" y="617"/>
                  </a:cubicBezTo>
                  <a:cubicBezTo>
                    <a:pt x="76" y="616"/>
                    <a:pt x="77" y="614"/>
                    <a:pt x="76" y="614"/>
                  </a:cubicBezTo>
                  <a:cubicBezTo>
                    <a:pt x="75" y="615"/>
                    <a:pt x="74" y="617"/>
                    <a:pt x="72" y="617"/>
                  </a:cubicBezTo>
                  <a:cubicBezTo>
                    <a:pt x="71" y="614"/>
                    <a:pt x="70" y="614"/>
                    <a:pt x="67" y="615"/>
                  </a:cubicBezTo>
                  <a:cubicBezTo>
                    <a:pt x="67" y="612"/>
                    <a:pt x="67" y="610"/>
                    <a:pt x="65" y="610"/>
                  </a:cubicBezTo>
                  <a:cubicBezTo>
                    <a:pt x="63" y="612"/>
                    <a:pt x="60" y="614"/>
                    <a:pt x="60" y="619"/>
                  </a:cubicBezTo>
                  <a:cubicBezTo>
                    <a:pt x="60" y="621"/>
                    <a:pt x="64" y="620"/>
                    <a:pt x="64" y="623"/>
                  </a:cubicBezTo>
                  <a:cubicBezTo>
                    <a:pt x="61" y="625"/>
                    <a:pt x="63" y="631"/>
                    <a:pt x="60" y="633"/>
                  </a:cubicBezTo>
                  <a:cubicBezTo>
                    <a:pt x="60" y="630"/>
                    <a:pt x="55" y="632"/>
                    <a:pt x="53" y="630"/>
                  </a:cubicBezTo>
                  <a:cubicBezTo>
                    <a:pt x="46" y="635"/>
                    <a:pt x="49" y="645"/>
                    <a:pt x="45" y="651"/>
                  </a:cubicBezTo>
                  <a:cubicBezTo>
                    <a:pt x="43" y="654"/>
                    <a:pt x="39" y="655"/>
                    <a:pt x="37" y="657"/>
                  </a:cubicBezTo>
                  <a:cubicBezTo>
                    <a:pt x="34" y="661"/>
                    <a:pt x="36" y="668"/>
                    <a:pt x="31" y="671"/>
                  </a:cubicBezTo>
                  <a:cubicBezTo>
                    <a:pt x="30" y="671"/>
                    <a:pt x="29" y="670"/>
                    <a:pt x="27" y="671"/>
                  </a:cubicBezTo>
                  <a:cubicBezTo>
                    <a:pt x="21" y="675"/>
                    <a:pt x="25" y="682"/>
                    <a:pt x="22" y="689"/>
                  </a:cubicBezTo>
                  <a:cubicBezTo>
                    <a:pt x="20" y="687"/>
                    <a:pt x="23" y="681"/>
                    <a:pt x="19" y="681"/>
                  </a:cubicBezTo>
                  <a:cubicBezTo>
                    <a:pt x="21" y="694"/>
                    <a:pt x="15" y="700"/>
                    <a:pt x="19" y="711"/>
                  </a:cubicBezTo>
                  <a:cubicBezTo>
                    <a:pt x="16" y="710"/>
                    <a:pt x="18" y="714"/>
                    <a:pt x="15" y="714"/>
                  </a:cubicBezTo>
                  <a:cubicBezTo>
                    <a:pt x="8" y="753"/>
                    <a:pt x="0" y="800"/>
                    <a:pt x="3" y="845"/>
                  </a:cubicBezTo>
                  <a:cubicBezTo>
                    <a:pt x="4" y="874"/>
                    <a:pt x="7" y="900"/>
                    <a:pt x="10" y="925"/>
                  </a:cubicBezTo>
                  <a:cubicBezTo>
                    <a:pt x="22" y="1004"/>
                    <a:pt x="40" y="1074"/>
                    <a:pt x="66" y="1136"/>
                  </a:cubicBezTo>
                  <a:cubicBezTo>
                    <a:pt x="81" y="1172"/>
                    <a:pt x="97" y="1206"/>
                    <a:pt x="116" y="1234"/>
                  </a:cubicBezTo>
                  <a:cubicBezTo>
                    <a:pt x="115" y="1232"/>
                    <a:pt x="115" y="1229"/>
                    <a:pt x="117" y="1227"/>
                  </a:cubicBezTo>
                  <a:cubicBezTo>
                    <a:pt x="134" y="1241"/>
                    <a:pt x="145" y="1273"/>
                    <a:pt x="172" y="1283"/>
                  </a:cubicBezTo>
                  <a:cubicBezTo>
                    <a:pt x="177" y="1290"/>
                    <a:pt x="184" y="1296"/>
                    <a:pt x="193" y="1299"/>
                  </a:cubicBezTo>
                  <a:cubicBezTo>
                    <a:pt x="195" y="1290"/>
                    <a:pt x="188" y="1276"/>
                    <a:pt x="187" y="1270"/>
                  </a:cubicBezTo>
                  <a:cubicBezTo>
                    <a:pt x="197" y="1287"/>
                    <a:pt x="206" y="1311"/>
                    <a:pt x="224" y="1317"/>
                  </a:cubicBezTo>
                  <a:cubicBezTo>
                    <a:pt x="228" y="1313"/>
                    <a:pt x="231" y="1308"/>
                    <a:pt x="231" y="1303"/>
                  </a:cubicBezTo>
                  <a:cubicBezTo>
                    <a:pt x="238" y="1307"/>
                    <a:pt x="241" y="1316"/>
                    <a:pt x="248" y="1319"/>
                  </a:cubicBezTo>
                  <a:cubicBezTo>
                    <a:pt x="249" y="1319"/>
                    <a:pt x="249" y="1318"/>
                    <a:pt x="250" y="1319"/>
                  </a:cubicBezTo>
                  <a:cubicBezTo>
                    <a:pt x="251" y="1313"/>
                    <a:pt x="247" y="1308"/>
                    <a:pt x="248" y="1306"/>
                  </a:cubicBezTo>
                  <a:cubicBezTo>
                    <a:pt x="254" y="1312"/>
                    <a:pt x="261" y="1316"/>
                    <a:pt x="263" y="1325"/>
                  </a:cubicBezTo>
                  <a:cubicBezTo>
                    <a:pt x="261" y="1325"/>
                    <a:pt x="260" y="1324"/>
                    <a:pt x="259" y="1323"/>
                  </a:cubicBezTo>
                  <a:cubicBezTo>
                    <a:pt x="259" y="1328"/>
                    <a:pt x="262" y="1331"/>
                    <a:pt x="267" y="1332"/>
                  </a:cubicBezTo>
                  <a:cubicBezTo>
                    <a:pt x="266" y="1329"/>
                    <a:pt x="270" y="1330"/>
                    <a:pt x="271" y="1330"/>
                  </a:cubicBezTo>
                  <a:cubicBezTo>
                    <a:pt x="278" y="1334"/>
                    <a:pt x="279" y="1342"/>
                    <a:pt x="288" y="1343"/>
                  </a:cubicBezTo>
                  <a:cubicBezTo>
                    <a:pt x="307" y="1338"/>
                    <a:pt x="305" y="1369"/>
                    <a:pt x="319" y="1374"/>
                  </a:cubicBezTo>
                  <a:cubicBezTo>
                    <a:pt x="329" y="1373"/>
                    <a:pt x="332" y="1378"/>
                    <a:pt x="337" y="1382"/>
                  </a:cubicBezTo>
                  <a:cubicBezTo>
                    <a:pt x="352" y="1381"/>
                    <a:pt x="352" y="1394"/>
                    <a:pt x="361" y="1399"/>
                  </a:cubicBezTo>
                  <a:cubicBezTo>
                    <a:pt x="362" y="1395"/>
                    <a:pt x="375" y="1396"/>
                    <a:pt x="372" y="1400"/>
                  </a:cubicBezTo>
                  <a:cubicBezTo>
                    <a:pt x="371" y="1399"/>
                    <a:pt x="368" y="1399"/>
                    <a:pt x="365" y="1399"/>
                  </a:cubicBezTo>
                  <a:cubicBezTo>
                    <a:pt x="365" y="1407"/>
                    <a:pt x="373" y="1411"/>
                    <a:pt x="378" y="1416"/>
                  </a:cubicBezTo>
                  <a:cubicBezTo>
                    <a:pt x="383" y="1422"/>
                    <a:pt x="384" y="1431"/>
                    <a:pt x="391" y="1435"/>
                  </a:cubicBezTo>
                  <a:cubicBezTo>
                    <a:pt x="392" y="1431"/>
                    <a:pt x="391" y="1431"/>
                    <a:pt x="392" y="1429"/>
                  </a:cubicBezTo>
                  <a:cubicBezTo>
                    <a:pt x="393" y="1432"/>
                    <a:pt x="396" y="1428"/>
                    <a:pt x="397" y="1429"/>
                  </a:cubicBezTo>
                  <a:cubicBezTo>
                    <a:pt x="396" y="1422"/>
                    <a:pt x="390" y="1420"/>
                    <a:pt x="388" y="1414"/>
                  </a:cubicBezTo>
                  <a:cubicBezTo>
                    <a:pt x="390" y="1414"/>
                    <a:pt x="390" y="1416"/>
                    <a:pt x="392" y="1416"/>
                  </a:cubicBezTo>
                  <a:cubicBezTo>
                    <a:pt x="390" y="1411"/>
                    <a:pt x="387" y="1407"/>
                    <a:pt x="383" y="1404"/>
                  </a:cubicBezTo>
                  <a:cubicBezTo>
                    <a:pt x="383" y="1399"/>
                    <a:pt x="381" y="1394"/>
                    <a:pt x="375" y="1392"/>
                  </a:cubicBezTo>
                  <a:cubicBezTo>
                    <a:pt x="373" y="1393"/>
                    <a:pt x="370" y="1398"/>
                    <a:pt x="368" y="1393"/>
                  </a:cubicBezTo>
                  <a:cubicBezTo>
                    <a:pt x="370" y="1393"/>
                    <a:pt x="372" y="1393"/>
                    <a:pt x="373" y="1391"/>
                  </a:cubicBezTo>
                  <a:cubicBezTo>
                    <a:pt x="367" y="1388"/>
                    <a:pt x="368" y="1373"/>
                    <a:pt x="359" y="1376"/>
                  </a:cubicBezTo>
                  <a:cubicBezTo>
                    <a:pt x="362" y="1377"/>
                    <a:pt x="363" y="1378"/>
                    <a:pt x="362" y="1382"/>
                  </a:cubicBezTo>
                  <a:cubicBezTo>
                    <a:pt x="358" y="1381"/>
                    <a:pt x="356" y="1378"/>
                    <a:pt x="356" y="1374"/>
                  </a:cubicBezTo>
                  <a:cubicBezTo>
                    <a:pt x="357" y="1374"/>
                    <a:pt x="358" y="1376"/>
                    <a:pt x="358" y="1373"/>
                  </a:cubicBezTo>
                  <a:cubicBezTo>
                    <a:pt x="356" y="1370"/>
                    <a:pt x="351" y="1364"/>
                    <a:pt x="350" y="1363"/>
                  </a:cubicBezTo>
                  <a:cubicBezTo>
                    <a:pt x="352" y="1364"/>
                    <a:pt x="356" y="1368"/>
                    <a:pt x="359" y="1366"/>
                  </a:cubicBezTo>
                  <a:cubicBezTo>
                    <a:pt x="354" y="1361"/>
                    <a:pt x="347" y="1360"/>
                    <a:pt x="342" y="1354"/>
                  </a:cubicBezTo>
                  <a:cubicBezTo>
                    <a:pt x="342" y="1353"/>
                    <a:pt x="343" y="1350"/>
                    <a:pt x="342" y="1349"/>
                  </a:cubicBezTo>
                  <a:cubicBezTo>
                    <a:pt x="340" y="1344"/>
                    <a:pt x="329" y="1331"/>
                    <a:pt x="325" y="1332"/>
                  </a:cubicBezTo>
                  <a:cubicBezTo>
                    <a:pt x="324" y="1338"/>
                    <a:pt x="333" y="1340"/>
                    <a:pt x="332" y="1343"/>
                  </a:cubicBezTo>
                  <a:cubicBezTo>
                    <a:pt x="326" y="1344"/>
                    <a:pt x="328" y="1336"/>
                    <a:pt x="323" y="1336"/>
                  </a:cubicBezTo>
                  <a:cubicBezTo>
                    <a:pt x="322" y="1338"/>
                    <a:pt x="326" y="1339"/>
                    <a:pt x="323" y="1340"/>
                  </a:cubicBezTo>
                  <a:cubicBezTo>
                    <a:pt x="320" y="1338"/>
                    <a:pt x="321" y="1332"/>
                    <a:pt x="320" y="1329"/>
                  </a:cubicBezTo>
                  <a:cubicBezTo>
                    <a:pt x="314" y="1329"/>
                    <a:pt x="311" y="1319"/>
                    <a:pt x="316" y="1317"/>
                  </a:cubicBezTo>
                  <a:cubicBezTo>
                    <a:pt x="314" y="1313"/>
                    <a:pt x="309" y="1312"/>
                    <a:pt x="305" y="1310"/>
                  </a:cubicBezTo>
                  <a:cubicBezTo>
                    <a:pt x="303" y="1313"/>
                    <a:pt x="308" y="1317"/>
                    <a:pt x="309" y="1320"/>
                  </a:cubicBezTo>
                  <a:cubicBezTo>
                    <a:pt x="303" y="1316"/>
                    <a:pt x="299" y="1309"/>
                    <a:pt x="292" y="1307"/>
                  </a:cubicBezTo>
                  <a:cubicBezTo>
                    <a:pt x="297" y="1308"/>
                    <a:pt x="291" y="1304"/>
                    <a:pt x="295" y="1303"/>
                  </a:cubicBezTo>
                  <a:cubicBezTo>
                    <a:pt x="297" y="1306"/>
                    <a:pt x="299" y="1313"/>
                    <a:pt x="302" y="1310"/>
                  </a:cubicBezTo>
                  <a:cubicBezTo>
                    <a:pt x="299" y="1307"/>
                    <a:pt x="297" y="1303"/>
                    <a:pt x="293" y="1300"/>
                  </a:cubicBezTo>
                  <a:cubicBezTo>
                    <a:pt x="292" y="1301"/>
                    <a:pt x="293" y="1304"/>
                    <a:pt x="291" y="1303"/>
                  </a:cubicBezTo>
                  <a:cubicBezTo>
                    <a:pt x="285" y="1295"/>
                    <a:pt x="279" y="1286"/>
                    <a:pt x="269" y="1281"/>
                  </a:cubicBezTo>
                  <a:cubicBezTo>
                    <a:pt x="271" y="1275"/>
                    <a:pt x="265" y="1278"/>
                    <a:pt x="266" y="1272"/>
                  </a:cubicBezTo>
                  <a:cubicBezTo>
                    <a:pt x="268" y="1272"/>
                    <a:pt x="269" y="1275"/>
                    <a:pt x="268" y="1271"/>
                  </a:cubicBezTo>
                  <a:cubicBezTo>
                    <a:pt x="266" y="1260"/>
                    <a:pt x="254" y="1254"/>
                    <a:pt x="248" y="1245"/>
                  </a:cubicBezTo>
                  <a:cubicBezTo>
                    <a:pt x="244" y="1238"/>
                    <a:pt x="242" y="1230"/>
                    <a:pt x="237" y="1223"/>
                  </a:cubicBezTo>
                  <a:cubicBezTo>
                    <a:pt x="231" y="1216"/>
                    <a:pt x="220" y="1208"/>
                    <a:pt x="214" y="1202"/>
                  </a:cubicBezTo>
                  <a:cubicBezTo>
                    <a:pt x="209" y="1198"/>
                    <a:pt x="204" y="1191"/>
                    <a:pt x="201" y="1187"/>
                  </a:cubicBezTo>
                  <a:cubicBezTo>
                    <a:pt x="193" y="1176"/>
                    <a:pt x="191" y="1162"/>
                    <a:pt x="182" y="1150"/>
                  </a:cubicBezTo>
                  <a:cubicBezTo>
                    <a:pt x="180" y="1147"/>
                    <a:pt x="177" y="1146"/>
                    <a:pt x="175" y="1144"/>
                  </a:cubicBezTo>
                  <a:cubicBezTo>
                    <a:pt x="171" y="1137"/>
                    <a:pt x="170" y="1129"/>
                    <a:pt x="165" y="1122"/>
                  </a:cubicBezTo>
                  <a:cubicBezTo>
                    <a:pt x="155" y="1116"/>
                    <a:pt x="153" y="1102"/>
                    <a:pt x="146" y="1094"/>
                  </a:cubicBezTo>
                  <a:cubicBezTo>
                    <a:pt x="145" y="1085"/>
                    <a:pt x="139" y="1081"/>
                    <a:pt x="136" y="1075"/>
                  </a:cubicBezTo>
                  <a:cubicBezTo>
                    <a:pt x="137" y="1068"/>
                    <a:pt x="133" y="1067"/>
                    <a:pt x="130" y="1064"/>
                  </a:cubicBezTo>
                  <a:cubicBezTo>
                    <a:pt x="122" y="1042"/>
                    <a:pt x="108" y="1020"/>
                    <a:pt x="110" y="990"/>
                  </a:cubicBezTo>
                  <a:cubicBezTo>
                    <a:pt x="111" y="968"/>
                    <a:pt x="125" y="947"/>
                    <a:pt x="123" y="923"/>
                  </a:cubicBezTo>
                  <a:cubicBezTo>
                    <a:pt x="122" y="920"/>
                    <a:pt x="120" y="917"/>
                    <a:pt x="120" y="913"/>
                  </a:cubicBezTo>
                  <a:cubicBezTo>
                    <a:pt x="119" y="905"/>
                    <a:pt x="120" y="896"/>
                    <a:pt x="120" y="887"/>
                  </a:cubicBezTo>
                  <a:cubicBezTo>
                    <a:pt x="120" y="855"/>
                    <a:pt x="122" y="823"/>
                    <a:pt x="133" y="797"/>
                  </a:cubicBezTo>
                  <a:cubicBezTo>
                    <a:pt x="133" y="795"/>
                    <a:pt x="129" y="796"/>
                    <a:pt x="129" y="792"/>
                  </a:cubicBezTo>
                  <a:cubicBezTo>
                    <a:pt x="132" y="789"/>
                    <a:pt x="131" y="781"/>
                    <a:pt x="131" y="775"/>
                  </a:cubicBezTo>
                  <a:cubicBezTo>
                    <a:pt x="127" y="771"/>
                    <a:pt x="123" y="769"/>
                    <a:pt x="119" y="767"/>
                  </a:cubicBezTo>
                  <a:cubicBezTo>
                    <a:pt x="119" y="766"/>
                    <a:pt x="118" y="765"/>
                    <a:pt x="118" y="764"/>
                  </a:cubicBezTo>
                  <a:cubicBezTo>
                    <a:pt x="120" y="763"/>
                    <a:pt x="120" y="765"/>
                    <a:pt x="122" y="765"/>
                  </a:cubicBezTo>
                  <a:cubicBezTo>
                    <a:pt x="120" y="760"/>
                    <a:pt x="125" y="758"/>
                    <a:pt x="125" y="752"/>
                  </a:cubicBezTo>
                  <a:cubicBezTo>
                    <a:pt x="126" y="748"/>
                    <a:pt x="121" y="742"/>
                    <a:pt x="124" y="737"/>
                  </a:cubicBezTo>
                  <a:cubicBezTo>
                    <a:pt x="116" y="733"/>
                    <a:pt x="117" y="722"/>
                    <a:pt x="115" y="716"/>
                  </a:cubicBezTo>
                  <a:cubicBezTo>
                    <a:pt x="111" y="715"/>
                    <a:pt x="112" y="718"/>
                    <a:pt x="109" y="719"/>
                  </a:cubicBezTo>
                  <a:cubicBezTo>
                    <a:pt x="106" y="716"/>
                    <a:pt x="108" y="715"/>
                    <a:pt x="108" y="711"/>
                  </a:cubicBezTo>
                  <a:cubicBezTo>
                    <a:pt x="104" y="711"/>
                    <a:pt x="104" y="707"/>
                    <a:pt x="103" y="704"/>
                  </a:cubicBezTo>
                  <a:cubicBezTo>
                    <a:pt x="98" y="704"/>
                    <a:pt x="98" y="704"/>
                    <a:pt x="98" y="704"/>
                  </a:cubicBezTo>
                  <a:cubicBezTo>
                    <a:pt x="93" y="698"/>
                    <a:pt x="96" y="692"/>
                    <a:pt x="96" y="686"/>
                  </a:cubicBezTo>
                  <a:cubicBezTo>
                    <a:pt x="96" y="684"/>
                    <a:pt x="94" y="683"/>
                    <a:pt x="94" y="681"/>
                  </a:cubicBezTo>
                  <a:cubicBezTo>
                    <a:pt x="91" y="660"/>
                    <a:pt x="98" y="633"/>
                    <a:pt x="108" y="621"/>
                  </a:cubicBezTo>
                  <a:cubicBezTo>
                    <a:pt x="110" y="623"/>
                    <a:pt x="114" y="624"/>
                    <a:pt x="116" y="626"/>
                  </a:cubicBezTo>
                  <a:cubicBezTo>
                    <a:pt x="115" y="630"/>
                    <a:pt x="112" y="632"/>
                    <a:pt x="112" y="637"/>
                  </a:cubicBezTo>
                  <a:cubicBezTo>
                    <a:pt x="117" y="639"/>
                    <a:pt x="119" y="633"/>
                    <a:pt x="118" y="627"/>
                  </a:cubicBezTo>
                  <a:cubicBezTo>
                    <a:pt x="119" y="626"/>
                    <a:pt x="122" y="629"/>
                    <a:pt x="124" y="626"/>
                  </a:cubicBezTo>
                  <a:cubicBezTo>
                    <a:pt x="123" y="616"/>
                    <a:pt x="135" y="614"/>
                    <a:pt x="139" y="607"/>
                  </a:cubicBezTo>
                  <a:cubicBezTo>
                    <a:pt x="142" y="600"/>
                    <a:pt x="142" y="593"/>
                    <a:pt x="148" y="587"/>
                  </a:cubicBezTo>
                  <a:cubicBezTo>
                    <a:pt x="149" y="594"/>
                    <a:pt x="155" y="582"/>
                    <a:pt x="157" y="579"/>
                  </a:cubicBezTo>
                  <a:cubicBezTo>
                    <a:pt x="153" y="565"/>
                    <a:pt x="166" y="554"/>
                    <a:pt x="171" y="543"/>
                  </a:cubicBezTo>
                  <a:cubicBezTo>
                    <a:pt x="169" y="540"/>
                    <a:pt x="168" y="538"/>
                    <a:pt x="172" y="536"/>
                  </a:cubicBezTo>
                  <a:cubicBezTo>
                    <a:pt x="180" y="539"/>
                    <a:pt x="191" y="525"/>
                    <a:pt x="196" y="521"/>
                  </a:cubicBezTo>
                  <a:cubicBezTo>
                    <a:pt x="197" y="519"/>
                    <a:pt x="200" y="519"/>
                    <a:pt x="202" y="518"/>
                  </a:cubicBezTo>
                  <a:cubicBezTo>
                    <a:pt x="213" y="509"/>
                    <a:pt x="220" y="483"/>
                    <a:pt x="233" y="480"/>
                  </a:cubicBezTo>
                  <a:cubicBezTo>
                    <a:pt x="239" y="479"/>
                    <a:pt x="243" y="485"/>
                    <a:pt x="249" y="482"/>
                  </a:cubicBezTo>
                  <a:cubicBezTo>
                    <a:pt x="251" y="477"/>
                    <a:pt x="258" y="477"/>
                    <a:pt x="262" y="475"/>
                  </a:cubicBezTo>
                  <a:cubicBezTo>
                    <a:pt x="266" y="472"/>
                    <a:pt x="268" y="466"/>
                    <a:pt x="272" y="463"/>
                  </a:cubicBezTo>
                  <a:cubicBezTo>
                    <a:pt x="277" y="459"/>
                    <a:pt x="285" y="458"/>
                    <a:pt x="290" y="455"/>
                  </a:cubicBezTo>
                  <a:cubicBezTo>
                    <a:pt x="294" y="451"/>
                    <a:pt x="296" y="444"/>
                    <a:pt x="300" y="441"/>
                  </a:cubicBezTo>
                  <a:cubicBezTo>
                    <a:pt x="304" y="438"/>
                    <a:pt x="308" y="440"/>
                    <a:pt x="312" y="437"/>
                  </a:cubicBezTo>
                  <a:cubicBezTo>
                    <a:pt x="314" y="435"/>
                    <a:pt x="314" y="431"/>
                    <a:pt x="317" y="428"/>
                  </a:cubicBezTo>
                  <a:cubicBezTo>
                    <a:pt x="325" y="419"/>
                    <a:pt x="338" y="420"/>
                    <a:pt x="338" y="407"/>
                  </a:cubicBezTo>
                  <a:cubicBezTo>
                    <a:pt x="334" y="405"/>
                    <a:pt x="335" y="399"/>
                    <a:pt x="332" y="397"/>
                  </a:cubicBezTo>
                  <a:cubicBezTo>
                    <a:pt x="339" y="382"/>
                    <a:pt x="347" y="367"/>
                    <a:pt x="361" y="359"/>
                  </a:cubicBezTo>
                  <a:cubicBezTo>
                    <a:pt x="361" y="356"/>
                    <a:pt x="359" y="356"/>
                    <a:pt x="360" y="354"/>
                  </a:cubicBezTo>
                  <a:cubicBezTo>
                    <a:pt x="365" y="351"/>
                    <a:pt x="370" y="348"/>
                    <a:pt x="374" y="344"/>
                  </a:cubicBezTo>
                  <a:cubicBezTo>
                    <a:pt x="374" y="341"/>
                    <a:pt x="370" y="342"/>
                    <a:pt x="371" y="337"/>
                  </a:cubicBezTo>
                  <a:cubicBezTo>
                    <a:pt x="388" y="325"/>
                    <a:pt x="401" y="308"/>
                    <a:pt x="408" y="286"/>
                  </a:cubicBezTo>
                  <a:cubicBezTo>
                    <a:pt x="413" y="284"/>
                    <a:pt x="417" y="281"/>
                    <a:pt x="422" y="279"/>
                  </a:cubicBezTo>
                  <a:cubicBezTo>
                    <a:pt x="424" y="297"/>
                    <a:pt x="412" y="301"/>
                    <a:pt x="406" y="311"/>
                  </a:cubicBezTo>
                  <a:cubicBezTo>
                    <a:pt x="403" y="317"/>
                    <a:pt x="402" y="325"/>
                    <a:pt x="398" y="329"/>
                  </a:cubicBezTo>
                  <a:cubicBezTo>
                    <a:pt x="396" y="331"/>
                    <a:pt x="393" y="331"/>
                    <a:pt x="391" y="334"/>
                  </a:cubicBezTo>
                  <a:cubicBezTo>
                    <a:pt x="391" y="343"/>
                    <a:pt x="386" y="348"/>
                    <a:pt x="384" y="357"/>
                  </a:cubicBezTo>
                  <a:cubicBezTo>
                    <a:pt x="376" y="358"/>
                    <a:pt x="374" y="364"/>
                    <a:pt x="373" y="372"/>
                  </a:cubicBezTo>
                  <a:cubicBezTo>
                    <a:pt x="375" y="372"/>
                    <a:pt x="375" y="374"/>
                    <a:pt x="378" y="373"/>
                  </a:cubicBezTo>
                  <a:cubicBezTo>
                    <a:pt x="383" y="372"/>
                    <a:pt x="380" y="368"/>
                    <a:pt x="382" y="365"/>
                  </a:cubicBezTo>
                  <a:cubicBezTo>
                    <a:pt x="388" y="356"/>
                    <a:pt x="405" y="350"/>
                    <a:pt x="400" y="338"/>
                  </a:cubicBezTo>
                  <a:cubicBezTo>
                    <a:pt x="403" y="335"/>
                    <a:pt x="407" y="331"/>
                    <a:pt x="410" y="327"/>
                  </a:cubicBezTo>
                  <a:cubicBezTo>
                    <a:pt x="416" y="327"/>
                    <a:pt x="423" y="320"/>
                    <a:pt x="427" y="314"/>
                  </a:cubicBezTo>
                  <a:cubicBezTo>
                    <a:pt x="423" y="314"/>
                    <a:pt x="422" y="316"/>
                    <a:pt x="419" y="316"/>
                  </a:cubicBezTo>
                  <a:cubicBezTo>
                    <a:pt x="414" y="306"/>
                    <a:pt x="425" y="301"/>
                    <a:pt x="432" y="296"/>
                  </a:cubicBezTo>
                  <a:cubicBezTo>
                    <a:pt x="440" y="280"/>
                    <a:pt x="440" y="261"/>
                    <a:pt x="455" y="252"/>
                  </a:cubicBezTo>
                  <a:cubicBezTo>
                    <a:pt x="463" y="252"/>
                    <a:pt x="465" y="246"/>
                    <a:pt x="472" y="245"/>
                  </a:cubicBezTo>
                  <a:cubicBezTo>
                    <a:pt x="470" y="233"/>
                    <a:pt x="485" y="234"/>
                    <a:pt x="481" y="223"/>
                  </a:cubicBezTo>
                  <a:cubicBezTo>
                    <a:pt x="483" y="221"/>
                    <a:pt x="486" y="221"/>
                    <a:pt x="486" y="216"/>
                  </a:cubicBezTo>
                  <a:cubicBezTo>
                    <a:pt x="487" y="213"/>
                    <a:pt x="482" y="216"/>
                    <a:pt x="483" y="213"/>
                  </a:cubicBezTo>
                  <a:cubicBezTo>
                    <a:pt x="491" y="213"/>
                    <a:pt x="494" y="204"/>
                    <a:pt x="492" y="196"/>
                  </a:cubicBezTo>
                  <a:cubicBezTo>
                    <a:pt x="493" y="194"/>
                    <a:pt x="497" y="194"/>
                    <a:pt x="497" y="191"/>
                  </a:cubicBezTo>
                  <a:cubicBezTo>
                    <a:pt x="497" y="186"/>
                    <a:pt x="492" y="186"/>
                    <a:pt x="492" y="182"/>
                  </a:cubicBezTo>
                  <a:cubicBezTo>
                    <a:pt x="495" y="167"/>
                    <a:pt x="487" y="159"/>
                    <a:pt x="484" y="146"/>
                  </a:cubicBezTo>
                  <a:cubicBezTo>
                    <a:pt x="484" y="141"/>
                    <a:pt x="491" y="134"/>
                    <a:pt x="487" y="130"/>
                  </a:cubicBezTo>
                  <a:cubicBezTo>
                    <a:pt x="498" y="125"/>
                    <a:pt x="507" y="118"/>
                    <a:pt x="512" y="111"/>
                  </a:cubicBezTo>
                  <a:cubicBezTo>
                    <a:pt x="507" y="109"/>
                    <a:pt x="503" y="115"/>
                    <a:pt x="498" y="116"/>
                  </a:cubicBezTo>
                  <a:cubicBezTo>
                    <a:pt x="498" y="114"/>
                    <a:pt x="498" y="114"/>
                    <a:pt x="499" y="113"/>
                  </a:cubicBezTo>
                  <a:cubicBezTo>
                    <a:pt x="492" y="118"/>
                    <a:pt x="487" y="126"/>
                    <a:pt x="479" y="130"/>
                  </a:cubicBezTo>
                  <a:cubicBezTo>
                    <a:pt x="478" y="133"/>
                    <a:pt x="481" y="132"/>
                    <a:pt x="482" y="134"/>
                  </a:cubicBezTo>
                  <a:cubicBezTo>
                    <a:pt x="479" y="133"/>
                    <a:pt x="478" y="135"/>
                    <a:pt x="476" y="135"/>
                  </a:cubicBezTo>
                  <a:cubicBezTo>
                    <a:pt x="477" y="137"/>
                    <a:pt x="478" y="141"/>
                    <a:pt x="474" y="141"/>
                  </a:cubicBezTo>
                  <a:cubicBezTo>
                    <a:pt x="472" y="135"/>
                    <a:pt x="473" y="130"/>
                    <a:pt x="478" y="125"/>
                  </a:cubicBezTo>
                  <a:cubicBezTo>
                    <a:pt x="480" y="123"/>
                    <a:pt x="484" y="123"/>
                    <a:pt x="487" y="121"/>
                  </a:cubicBezTo>
                  <a:cubicBezTo>
                    <a:pt x="489" y="120"/>
                    <a:pt x="489" y="118"/>
                    <a:pt x="490" y="117"/>
                  </a:cubicBezTo>
                  <a:cubicBezTo>
                    <a:pt x="496" y="112"/>
                    <a:pt x="503" y="113"/>
                    <a:pt x="508" y="108"/>
                  </a:cubicBezTo>
                  <a:cubicBezTo>
                    <a:pt x="503" y="106"/>
                    <a:pt x="506" y="101"/>
                    <a:pt x="510" y="99"/>
                  </a:cubicBezTo>
                  <a:cubicBezTo>
                    <a:pt x="509" y="100"/>
                    <a:pt x="519" y="101"/>
                    <a:pt x="516" y="97"/>
                  </a:cubicBezTo>
                  <a:cubicBezTo>
                    <a:pt x="514" y="96"/>
                    <a:pt x="512" y="100"/>
                    <a:pt x="511" y="97"/>
                  </a:cubicBezTo>
                  <a:cubicBezTo>
                    <a:pt x="511" y="95"/>
                    <a:pt x="510" y="95"/>
                    <a:pt x="511" y="94"/>
                  </a:cubicBezTo>
                  <a:cubicBezTo>
                    <a:pt x="515" y="96"/>
                    <a:pt x="520" y="97"/>
                    <a:pt x="523" y="93"/>
                  </a:cubicBezTo>
                  <a:cubicBezTo>
                    <a:pt x="521" y="91"/>
                    <a:pt x="519" y="95"/>
                    <a:pt x="519" y="93"/>
                  </a:cubicBezTo>
                  <a:cubicBezTo>
                    <a:pt x="517" y="87"/>
                    <a:pt x="525" y="87"/>
                    <a:pt x="529" y="82"/>
                  </a:cubicBezTo>
                  <a:cubicBezTo>
                    <a:pt x="531" y="78"/>
                    <a:pt x="530" y="72"/>
                    <a:pt x="534" y="71"/>
                  </a:cubicBezTo>
                  <a:cubicBezTo>
                    <a:pt x="535" y="71"/>
                    <a:pt x="538" y="78"/>
                    <a:pt x="539" y="73"/>
                  </a:cubicBezTo>
                  <a:cubicBezTo>
                    <a:pt x="539" y="69"/>
                    <a:pt x="537" y="71"/>
                    <a:pt x="537" y="66"/>
                  </a:cubicBezTo>
                  <a:cubicBezTo>
                    <a:pt x="540" y="66"/>
                    <a:pt x="539" y="64"/>
                    <a:pt x="541" y="64"/>
                  </a:cubicBezTo>
                  <a:cubicBezTo>
                    <a:pt x="541" y="67"/>
                    <a:pt x="538" y="68"/>
                    <a:pt x="540" y="70"/>
                  </a:cubicBezTo>
                  <a:cubicBezTo>
                    <a:pt x="543" y="70"/>
                    <a:pt x="542" y="67"/>
                    <a:pt x="545" y="68"/>
                  </a:cubicBezTo>
                  <a:cubicBezTo>
                    <a:pt x="543" y="69"/>
                    <a:pt x="541" y="74"/>
                    <a:pt x="545" y="74"/>
                  </a:cubicBezTo>
                  <a:cubicBezTo>
                    <a:pt x="549" y="70"/>
                    <a:pt x="548" y="67"/>
                    <a:pt x="551" y="63"/>
                  </a:cubicBezTo>
                  <a:cubicBezTo>
                    <a:pt x="547" y="63"/>
                    <a:pt x="544" y="67"/>
                    <a:pt x="542" y="63"/>
                  </a:cubicBezTo>
                  <a:cubicBezTo>
                    <a:pt x="547" y="61"/>
                    <a:pt x="548" y="62"/>
                    <a:pt x="554" y="59"/>
                  </a:cubicBezTo>
                  <a:cubicBezTo>
                    <a:pt x="553" y="60"/>
                    <a:pt x="552" y="61"/>
                    <a:pt x="554" y="62"/>
                  </a:cubicBezTo>
                  <a:cubicBezTo>
                    <a:pt x="568" y="51"/>
                    <a:pt x="591" y="49"/>
                    <a:pt x="609" y="42"/>
                  </a:cubicBezTo>
                  <a:cubicBezTo>
                    <a:pt x="609" y="43"/>
                    <a:pt x="611" y="43"/>
                    <a:pt x="612" y="43"/>
                  </a:cubicBezTo>
                  <a:cubicBezTo>
                    <a:pt x="611" y="44"/>
                    <a:pt x="611" y="45"/>
                    <a:pt x="612" y="47"/>
                  </a:cubicBezTo>
                  <a:cubicBezTo>
                    <a:pt x="622" y="44"/>
                    <a:pt x="628" y="50"/>
                    <a:pt x="635" y="48"/>
                  </a:cubicBezTo>
                  <a:cubicBezTo>
                    <a:pt x="635" y="45"/>
                    <a:pt x="631" y="48"/>
                    <a:pt x="633" y="44"/>
                  </a:cubicBezTo>
                  <a:cubicBezTo>
                    <a:pt x="637" y="45"/>
                    <a:pt x="640" y="47"/>
                    <a:pt x="645" y="47"/>
                  </a:cubicBezTo>
                  <a:cubicBezTo>
                    <a:pt x="646" y="48"/>
                    <a:pt x="646" y="49"/>
                    <a:pt x="645" y="50"/>
                  </a:cubicBezTo>
                  <a:cubicBezTo>
                    <a:pt x="649" y="50"/>
                    <a:pt x="651" y="52"/>
                    <a:pt x="653" y="54"/>
                  </a:cubicBezTo>
                  <a:cubicBezTo>
                    <a:pt x="648" y="58"/>
                    <a:pt x="643" y="48"/>
                    <a:pt x="639" y="54"/>
                  </a:cubicBezTo>
                  <a:cubicBezTo>
                    <a:pt x="646" y="57"/>
                    <a:pt x="652" y="62"/>
                    <a:pt x="661" y="59"/>
                  </a:cubicBezTo>
                  <a:cubicBezTo>
                    <a:pt x="661" y="52"/>
                    <a:pt x="653" y="59"/>
                    <a:pt x="652" y="55"/>
                  </a:cubicBezTo>
                  <a:cubicBezTo>
                    <a:pt x="672" y="52"/>
                    <a:pt x="695" y="70"/>
                    <a:pt x="717" y="64"/>
                  </a:cubicBezTo>
                  <a:cubicBezTo>
                    <a:pt x="725" y="68"/>
                    <a:pt x="736" y="69"/>
                    <a:pt x="747" y="71"/>
                  </a:cubicBezTo>
                  <a:cubicBezTo>
                    <a:pt x="744" y="64"/>
                    <a:pt x="738" y="68"/>
                    <a:pt x="732" y="67"/>
                  </a:cubicBezTo>
                  <a:close/>
                  <a:moveTo>
                    <a:pt x="60" y="652"/>
                  </a:moveTo>
                  <a:cubicBezTo>
                    <a:pt x="56" y="649"/>
                    <a:pt x="61" y="641"/>
                    <a:pt x="61" y="636"/>
                  </a:cubicBezTo>
                  <a:cubicBezTo>
                    <a:pt x="66" y="642"/>
                    <a:pt x="62" y="646"/>
                    <a:pt x="60" y="652"/>
                  </a:cubicBezTo>
                  <a:close/>
                  <a:moveTo>
                    <a:pt x="380" y="1401"/>
                  </a:moveTo>
                  <a:cubicBezTo>
                    <a:pt x="381" y="1407"/>
                    <a:pt x="388" y="1407"/>
                    <a:pt x="384" y="1414"/>
                  </a:cubicBezTo>
                  <a:cubicBezTo>
                    <a:pt x="381" y="1414"/>
                    <a:pt x="383" y="1410"/>
                    <a:pt x="381" y="1410"/>
                  </a:cubicBezTo>
                  <a:cubicBezTo>
                    <a:pt x="381" y="1409"/>
                    <a:pt x="383" y="1409"/>
                    <a:pt x="384" y="1409"/>
                  </a:cubicBezTo>
                  <a:cubicBezTo>
                    <a:pt x="382" y="1407"/>
                    <a:pt x="382" y="1405"/>
                    <a:pt x="379" y="1405"/>
                  </a:cubicBezTo>
                  <a:cubicBezTo>
                    <a:pt x="380" y="1407"/>
                    <a:pt x="373" y="1409"/>
                    <a:pt x="373" y="1404"/>
                  </a:cubicBezTo>
                  <a:cubicBezTo>
                    <a:pt x="377" y="1403"/>
                    <a:pt x="375" y="1402"/>
                    <a:pt x="380" y="1401"/>
                  </a:cubicBezTo>
                  <a:close/>
                  <a:moveTo>
                    <a:pt x="119" y="1239"/>
                  </a:moveTo>
                  <a:cubicBezTo>
                    <a:pt x="118" y="1237"/>
                    <a:pt x="117" y="1236"/>
                    <a:pt x="116" y="1234"/>
                  </a:cubicBezTo>
                  <a:cubicBezTo>
                    <a:pt x="116" y="1236"/>
                    <a:pt x="117" y="1238"/>
                    <a:pt x="119" y="1239"/>
                  </a:cubicBezTo>
                  <a:close/>
                  <a:moveTo>
                    <a:pt x="1279" y="110"/>
                  </a:moveTo>
                  <a:cubicBezTo>
                    <a:pt x="1291" y="112"/>
                    <a:pt x="1291" y="124"/>
                    <a:pt x="1301" y="127"/>
                  </a:cubicBezTo>
                  <a:cubicBezTo>
                    <a:pt x="1304" y="123"/>
                    <a:pt x="1297" y="119"/>
                    <a:pt x="1301" y="115"/>
                  </a:cubicBezTo>
                  <a:cubicBezTo>
                    <a:pt x="1292" y="82"/>
                    <a:pt x="1253" y="76"/>
                    <a:pt x="1235" y="55"/>
                  </a:cubicBezTo>
                  <a:cubicBezTo>
                    <a:pt x="1241" y="60"/>
                    <a:pt x="1248" y="64"/>
                    <a:pt x="1255" y="68"/>
                  </a:cubicBezTo>
                  <a:cubicBezTo>
                    <a:pt x="1256" y="65"/>
                    <a:pt x="1251" y="64"/>
                    <a:pt x="1254" y="63"/>
                  </a:cubicBezTo>
                  <a:cubicBezTo>
                    <a:pt x="1269" y="69"/>
                    <a:pt x="1280" y="82"/>
                    <a:pt x="1295" y="85"/>
                  </a:cubicBezTo>
                  <a:cubicBezTo>
                    <a:pt x="1294" y="85"/>
                    <a:pt x="1292" y="83"/>
                    <a:pt x="1294" y="83"/>
                  </a:cubicBezTo>
                  <a:cubicBezTo>
                    <a:pt x="1321" y="93"/>
                    <a:pt x="1341" y="109"/>
                    <a:pt x="1361" y="126"/>
                  </a:cubicBezTo>
                  <a:cubicBezTo>
                    <a:pt x="1363" y="128"/>
                    <a:pt x="1364" y="125"/>
                    <a:pt x="1366" y="127"/>
                  </a:cubicBezTo>
                  <a:cubicBezTo>
                    <a:pt x="1365" y="131"/>
                    <a:pt x="1368" y="130"/>
                    <a:pt x="1368" y="133"/>
                  </a:cubicBezTo>
                  <a:cubicBezTo>
                    <a:pt x="1365" y="131"/>
                    <a:pt x="1363" y="128"/>
                    <a:pt x="1359" y="127"/>
                  </a:cubicBezTo>
                  <a:cubicBezTo>
                    <a:pt x="1359" y="129"/>
                    <a:pt x="1359" y="131"/>
                    <a:pt x="1358" y="131"/>
                  </a:cubicBezTo>
                  <a:cubicBezTo>
                    <a:pt x="1355" y="128"/>
                    <a:pt x="1352" y="125"/>
                    <a:pt x="1348" y="122"/>
                  </a:cubicBezTo>
                  <a:cubicBezTo>
                    <a:pt x="1357" y="133"/>
                    <a:pt x="1366" y="147"/>
                    <a:pt x="1370" y="159"/>
                  </a:cubicBezTo>
                  <a:cubicBezTo>
                    <a:pt x="1370" y="158"/>
                    <a:pt x="1372" y="157"/>
                    <a:pt x="1373" y="157"/>
                  </a:cubicBezTo>
                  <a:cubicBezTo>
                    <a:pt x="1376" y="162"/>
                    <a:pt x="1381" y="165"/>
                    <a:pt x="1383" y="170"/>
                  </a:cubicBezTo>
                  <a:cubicBezTo>
                    <a:pt x="1383" y="175"/>
                    <a:pt x="1380" y="175"/>
                    <a:pt x="1383" y="179"/>
                  </a:cubicBezTo>
                  <a:cubicBezTo>
                    <a:pt x="1386" y="177"/>
                    <a:pt x="1390" y="179"/>
                    <a:pt x="1393" y="183"/>
                  </a:cubicBezTo>
                  <a:cubicBezTo>
                    <a:pt x="1386" y="167"/>
                    <a:pt x="1375" y="155"/>
                    <a:pt x="1367" y="141"/>
                  </a:cubicBezTo>
                  <a:cubicBezTo>
                    <a:pt x="1395" y="168"/>
                    <a:pt x="1421" y="203"/>
                    <a:pt x="1450" y="226"/>
                  </a:cubicBezTo>
                  <a:cubicBezTo>
                    <a:pt x="1454" y="228"/>
                    <a:pt x="1451" y="223"/>
                    <a:pt x="1453" y="223"/>
                  </a:cubicBezTo>
                  <a:cubicBezTo>
                    <a:pt x="1457" y="230"/>
                    <a:pt x="1464" y="234"/>
                    <a:pt x="1469" y="241"/>
                  </a:cubicBezTo>
                  <a:cubicBezTo>
                    <a:pt x="1476" y="250"/>
                    <a:pt x="1489" y="260"/>
                    <a:pt x="1492" y="268"/>
                  </a:cubicBezTo>
                  <a:cubicBezTo>
                    <a:pt x="1492" y="271"/>
                    <a:pt x="1493" y="277"/>
                    <a:pt x="1493" y="280"/>
                  </a:cubicBezTo>
                  <a:cubicBezTo>
                    <a:pt x="1495" y="288"/>
                    <a:pt x="1495" y="297"/>
                    <a:pt x="1499" y="303"/>
                  </a:cubicBezTo>
                  <a:cubicBezTo>
                    <a:pt x="1502" y="307"/>
                    <a:pt x="1509" y="308"/>
                    <a:pt x="1513" y="311"/>
                  </a:cubicBezTo>
                  <a:cubicBezTo>
                    <a:pt x="1515" y="313"/>
                    <a:pt x="1514" y="318"/>
                    <a:pt x="1518" y="316"/>
                  </a:cubicBezTo>
                  <a:cubicBezTo>
                    <a:pt x="1513" y="306"/>
                    <a:pt x="1511" y="297"/>
                    <a:pt x="1505" y="287"/>
                  </a:cubicBezTo>
                  <a:cubicBezTo>
                    <a:pt x="1508" y="285"/>
                    <a:pt x="1510" y="289"/>
                    <a:pt x="1511" y="287"/>
                  </a:cubicBezTo>
                  <a:cubicBezTo>
                    <a:pt x="1508" y="282"/>
                    <a:pt x="1502" y="276"/>
                    <a:pt x="1502" y="271"/>
                  </a:cubicBezTo>
                  <a:cubicBezTo>
                    <a:pt x="1509" y="270"/>
                    <a:pt x="1514" y="284"/>
                    <a:pt x="1519" y="285"/>
                  </a:cubicBezTo>
                  <a:cubicBezTo>
                    <a:pt x="1515" y="279"/>
                    <a:pt x="1511" y="273"/>
                    <a:pt x="1507" y="267"/>
                  </a:cubicBezTo>
                  <a:cubicBezTo>
                    <a:pt x="1517" y="278"/>
                    <a:pt x="1527" y="289"/>
                    <a:pt x="1536" y="301"/>
                  </a:cubicBezTo>
                  <a:cubicBezTo>
                    <a:pt x="1534" y="301"/>
                    <a:pt x="1533" y="299"/>
                    <a:pt x="1533" y="301"/>
                  </a:cubicBezTo>
                  <a:cubicBezTo>
                    <a:pt x="1534" y="303"/>
                    <a:pt x="1536" y="304"/>
                    <a:pt x="1537" y="308"/>
                  </a:cubicBezTo>
                  <a:cubicBezTo>
                    <a:pt x="1532" y="303"/>
                    <a:pt x="1529" y="298"/>
                    <a:pt x="1523" y="297"/>
                  </a:cubicBezTo>
                  <a:cubicBezTo>
                    <a:pt x="1532" y="309"/>
                    <a:pt x="1543" y="319"/>
                    <a:pt x="1550" y="333"/>
                  </a:cubicBezTo>
                  <a:cubicBezTo>
                    <a:pt x="1545" y="340"/>
                    <a:pt x="1555" y="346"/>
                    <a:pt x="1552" y="356"/>
                  </a:cubicBezTo>
                  <a:cubicBezTo>
                    <a:pt x="1553" y="358"/>
                    <a:pt x="1556" y="358"/>
                    <a:pt x="1558" y="359"/>
                  </a:cubicBezTo>
                  <a:cubicBezTo>
                    <a:pt x="1557" y="362"/>
                    <a:pt x="1554" y="361"/>
                    <a:pt x="1555" y="364"/>
                  </a:cubicBezTo>
                  <a:cubicBezTo>
                    <a:pt x="1557" y="367"/>
                    <a:pt x="1563" y="371"/>
                    <a:pt x="1562" y="374"/>
                  </a:cubicBezTo>
                  <a:cubicBezTo>
                    <a:pt x="1559" y="373"/>
                    <a:pt x="1558" y="369"/>
                    <a:pt x="1554" y="369"/>
                  </a:cubicBezTo>
                  <a:cubicBezTo>
                    <a:pt x="1555" y="375"/>
                    <a:pt x="1560" y="377"/>
                    <a:pt x="1561" y="383"/>
                  </a:cubicBezTo>
                  <a:cubicBezTo>
                    <a:pt x="1586" y="415"/>
                    <a:pt x="1596" y="460"/>
                    <a:pt x="1625" y="487"/>
                  </a:cubicBezTo>
                  <a:cubicBezTo>
                    <a:pt x="1625" y="486"/>
                    <a:pt x="1625" y="484"/>
                    <a:pt x="1626" y="484"/>
                  </a:cubicBezTo>
                  <a:cubicBezTo>
                    <a:pt x="1632" y="501"/>
                    <a:pt x="1644" y="510"/>
                    <a:pt x="1648" y="528"/>
                  </a:cubicBezTo>
                  <a:cubicBezTo>
                    <a:pt x="1651" y="524"/>
                    <a:pt x="1644" y="518"/>
                    <a:pt x="1647" y="514"/>
                  </a:cubicBezTo>
                  <a:cubicBezTo>
                    <a:pt x="1656" y="534"/>
                    <a:pt x="1671" y="555"/>
                    <a:pt x="1668" y="580"/>
                  </a:cubicBezTo>
                  <a:cubicBezTo>
                    <a:pt x="1668" y="585"/>
                    <a:pt x="1664" y="588"/>
                    <a:pt x="1663" y="592"/>
                  </a:cubicBezTo>
                  <a:cubicBezTo>
                    <a:pt x="1663" y="595"/>
                    <a:pt x="1665" y="598"/>
                    <a:pt x="1665" y="600"/>
                  </a:cubicBezTo>
                  <a:cubicBezTo>
                    <a:pt x="1668" y="621"/>
                    <a:pt x="1667" y="635"/>
                    <a:pt x="1672" y="650"/>
                  </a:cubicBezTo>
                  <a:cubicBezTo>
                    <a:pt x="1674" y="657"/>
                    <a:pt x="1679" y="663"/>
                    <a:pt x="1682" y="671"/>
                  </a:cubicBezTo>
                  <a:cubicBezTo>
                    <a:pt x="1684" y="682"/>
                    <a:pt x="1682" y="693"/>
                    <a:pt x="1689" y="701"/>
                  </a:cubicBezTo>
                  <a:cubicBezTo>
                    <a:pt x="1689" y="678"/>
                    <a:pt x="1689" y="678"/>
                    <a:pt x="1689" y="678"/>
                  </a:cubicBezTo>
                  <a:cubicBezTo>
                    <a:pt x="1695" y="680"/>
                    <a:pt x="1688" y="666"/>
                    <a:pt x="1693" y="663"/>
                  </a:cubicBezTo>
                  <a:cubicBezTo>
                    <a:pt x="1698" y="672"/>
                    <a:pt x="1697" y="688"/>
                    <a:pt x="1701" y="699"/>
                  </a:cubicBezTo>
                  <a:cubicBezTo>
                    <a:pt x="1696" y="644"/>
                    <a:pt x="1684" y="595"/>
                    <a:pt x="1668" y="548"/>
                  </a:cubicBezTo>
                  <a:cubicBezTo>
                    <a:pt x="1631" y="438"/>
                    <a:pt x="1580" y="350"/>
                    <a:pt x="1516" y="270"/>
                  </a:cubicBezTo>
                  <a:cubicBezTo>
                    <a:pt x="1452" y="190"/>
                    <a:pt x="1375" y="128"/>
                    <a:pt x="1285" y="73"/>
                  </a:cubicBezTo>
                  <a:cubicBezTo>
                    <a:pt x="1257" y="57"/>
                    <a:pt x="1214" y="32"/>
                    <a:pt x="1183" y="25"/>
                  </a:cubicBezTo>
                  <a:cubicBezTo>
                    <a:pt x="1172" y="14"/>
                    <a:pt x="1152" y="22"/>
                    <a:pt x="1135" y="23"/>
                  </a:cubicBezTo>
                  <a:cubicBezTo>
                    <a:pt x="1140" y="27"/>
                    <a:pt x="1147" y="29"/>
                    <a:pt x="1150" y="34"/>
                  </a:cubicBezTo>
                  <a:cubicBezTo>
                    <a:pt x="1155" y="30"/>
                    <a:pt x="1165" y="32"/>
                    <a:pt x="1168" y="29"/>
                  </a:cubicBezTo>
                  <a:cubicBezTo>
                    <a:pt x="1169" y="36"/>
                    <a:pt x="1178" y="35"/>
                    <a:pt x="1182" y="38"/>
                  </a:cubicBezTo>
                  <a:cubicBezTo>
                    <a:pt x="1178" y="38"/>
                    <a:pt x="1181" y="41"/>
                    <a:pt x="1178" y="44"/>
                  </a:cubicBezTo>
                  <a:cubicBezTo>
                    <a:pt x="1195" y="45"/>
                    <a:pt x="1207" y="59"/>
                    <a:pt x="1222" y="63"/>
                  </a:cubicBezTo>
                  <a:cubicBezTo>
                    <a:pt x="1223" y="63"/>
                    <a:pt x="1226" y="62"/>
                    <a:pt x="1227" y="62"/>
                  </a:cubicBezTo>
                  <a:cubicBezTo>
                    <a:pt x="1230" y="62"/>
                    <a:pt x="1233" y="65"/>
                    <a:pt x="1237" y="67"/>
                  </a:cubicBezTo>
                  <a:cubicBezTo>
                    <a:pt x="1237" y="67"/>
                    <a:pt x="1237" y="64"/>
                    <a:pt x="1238" y="65"/>
                  </a:cubicBezTo>
                  <a:cubicBezTo>
                    <a:pt x="1246" y="68"/>
                    <a:pt x="1253" y="73"/>
                    <a:pt x="1259" y="80"/>
                  </a:cubicBezTo>
                  <a:cubicBezTo>
                    <a:pt x="1257" y="81"/>
                    <a:pt x="1255" y="77"/>
                    <a:pt x="1254" y="80"/>
                  </a:cubicBezTo>
                  <a:cubicBezTo>
                    <a:pt x="1259" y="82"/>
                    <a:pt x="1257" y="86"/>
                    <a:pt x="1258" y="89"/>
                  </a:cubicBezTo>
                  <a:cubicBezTo>
                    <a:pt x="1264" y="90"/>
                    <a:pt x="1267" y="93"/>
                    <a:pt x="1268" y="99"/>
                  </a:cubicBezTo>
                  <a:cubicBezTo>
                    <a:pt x="1272" y="101"/>
                    <a:pt x="1276" y="102"/>
                    <a:pt x="1278" y="104"/>
                  </a:cubicBezTo>
                  <a:cubicBezTo>
                    <a:pt x="1278" y="107"/>
                    <a:pt x="1279" y="108"/>
                    <a:pt x="1279" y="110"/>
                  </a:cubicBezTo>
                  <a:close/>
                  <a:moveTo>
                    <a:pt x="1357" y="178"/>
                  </a:moveTo>
                  <a:cubicBezTo>
                    <a:pt x="1361" y="180"/>
                    <a:pt x="1366" y="187"/>
                    <a:pt x="1370" y="186"/>
                  </a:cubicBezTo>
                  <a:cubicBezTo>
                    <a:pt x="1366" y="183"/>
                    <a:pt x="1362" y="176"/>
                    <a:pt x="1357" y="178"/>
                  </a:cubicBezTo>
                  <a:close/>
                  <a:moveTo>
                    <a:pt x="1406" y="207"/>
                  </a:moveTo>
                  <a:cubicBezTo>
                    <a:pt x="1400" y="202"/>
                    <a:pt x="1401" y="190"/>
                    <a:pt x="1393" y="188"/>
                  </a:cubicBezTo>
                  <a:cubicBezTo>
                    <a:pt x="1392" y="190"/>
                    <a:pt x="1392" y="193"/>
                    <a:pt x="1391" y="194"/>
                  </a:cubicBezTo>
                  <a:cubicBezTo>
                    <a:pt x="1382" y="196"/>
                    <a:pt x="1379" y="193"/>
                    <a:pt x="1373" y="189"/>
                  </a:cubicBezTo>
                  <a:cubicBezTo>
                    <a:pt x="1375" y="193"/>
                    <a:pt x="1380" y="193"/>
                    <a:pt x="1382" y="195"/>
                  </a:cubicBezTo>
                  <a:cubicBezTo>
                    <a:pt x="1383" y="198"/>
                    <a:pt x="1381" y="198"/>
                    <a:pt x="1381" y="200"/>
                  </a:cubicBezTo>
                  <a:cubicBezTo>
                    <a:pt x="1389" y="204"/>
                    <a:pt x="1394" y="209"/>
                    <a:pt x="1400" y="215"/>
                  </a:cubicBezTo>
                  <a:cubicBezTo>
                    <a:pt x="1404" y="211"/>
                    <a:pt x="1409" y="213"/>
                    <a:pt x="1413" y="215"/>
                  </a:cubicBezTo>
                  <a:cubicBezTo>
                    <a:pt x="1413" y="217"/>
                    <a:pt x="1411" y="217"/>
                    <a:pt x="1410" y="216"/>
                  </a:cubicBezTo>
                  <a:cubicBezTo>
                    <a:pt x="1411" y="221"/>
                    <a:pt x="1415" y="222"/>
                    <a:pt x="1419" y="224"/>
                  </a:cubicBezTo>
                  <a:cubicBezTo>
                    <a:pt x="1416" y="217"/>
                    <a:pt x="1415" y="208"/>
                    <a:pt x="1406" y="207"/>
                  </a:cubicBezTo>
                  <a:close/>
                  <a:moveTo>
                    <a:pt x="1504" y="338"/>
                  </a:moveTo>
                  <a:cubicBezTo>
                    <a:pt x="1504" y="338"/>
                    <a:pt x="1503" y="338"/>
                    <a:pt x="1503" y="337"/>
                  </a:cubicBezTo>
                  <a:cubicBezTo>
                    <a:pt x="1503" y="338"/>
                    <a:pt x="1503" y="339"/>
                    <a:pt x="1504" y="338"/>
                  </a:cubicBezTo>
                  <a:close/>
                  <a:moveTo>
                    <a:pt x="1506" y="326"/>
                  </a:moveTo>
                  <a:cubicBezTo>
                    <a:pt x="1504" y="318"/>
                    <a:pt x="1500" y="311"/>
                    <a:pt x="1492" y="313"/>
                  </a:cubicBezTo>
                  <a:cubicBezTo>
                    <a:pt x="1493" y="323"/>
                    <a:pt x="1498" y="333"/>
                    <a:pt x="1503" y="337"/>
                  </a:cubicBezTo>
                  <a:cubicBezTo>
                    <a:pt x="1503" y="336"/>
                    <a:pt x="1503" y="334"/>
                    <a:pt x="1504" y="335"/>
                  </a:cubicBezTo>
                  <a:cubicBezTo>
                    <a:pt x="1506" y="336"/>
                    <a:pt x="1505" y="340"/>
                    <a:pt x="1509" y="340"/>
                  </a:cubicBezTo>
                  <a:cubicBezTo>
                    <a:pt x="1508" y="331"/>
                    <a:pt x="1504" y="330"/>
                    <a:pt x="1502" y="323"/>
                  </a:cubicBezTo>
                  <a:cubicBezTo>
                    <a:pt x="1504" y="323"/>
                    <a:pt x="1504" y="326"/>
                    <a:pt x="1506" y="326"/>
                  </a:cubicBezTo>
                  <a:close/>
                  <a:moveTo>
                    <a:pt x="1696" y="874"/>
                  </a:moveTo>
                  <a:cubicBezTo>
                    <a:pt x="1696" y="872"/>
                    <a:pt x="1697" y="872"/>
                    <a:pt x="1698" y="873"/>
                  </a:cubicBezTo>
                  <a:cubicBezTo>
                    <a:pt x="1698" y="869"/>
                    <a:pt x="1702" y="864"/>
                    <a:pt x="1699" y="861"/>
                  </a:cubicBezTo>
                  <a:cubicBezTo>
                    <a:pt x="1699" y="866"/>
                    <a:pt x="1695" y="872"/>
                    <a:pt x="1696" y="874"/>
                  </a:cubicBezTo>
                  <a:close/>
                  <a:moveTo>
                    <a:pt x="824" y="1523"/>
                  </a:moveTo>
                  <a:cubicBezTo>
                    <a:pt x="826" y="1525"/>
                    <a:pt x="831" y="1524"/>
                    <a:pt x="833" y="1523"/>
                  </a:cubicBezTo>
                  <a:cubicBezTo>
                    <a:pt x="833" y="1525"/>
                    <a:pt x="833" y="1526"/>
                    <a:pt x="834" y="1527"/>
                  </a:cubicBezTo>
                  <a:cubicBezTo>
                    <a:pt x="832" y="1527"/>
                    <a:pt x="830" y="1528"/>
                    <a:pt x="829" y="1530"/>
                  </a:cubicBezTo>
                  <a:cubicBezTo>
                    <a:pt x="836" y="1537"/>
                    <a:pt x="841" y="1523"/>
                    <a:pt x="845" y="1528"/>
                  </a:cubicBezTo>
                  <a:cubicBezTo>
                    <a:pt x="847" y="1522"/>
                    <a:pt x="852" y="1519"/>
                    <a:pt x="855" y="1515"/>
                  </a:cubicBezTo>
                  <a:cubicBezTo>
                    <a:pt x="846" y="1516"/>
                    <a:pt x="829" y="1515"/>
                    <a:pt x="824" y="152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de-DE" sz="1799"/>
            </a:p>
          </p:txBody>
        </p:sp>
        <p:sp>
          <p:nvSpPr>
            <p:cNvPr id="14" name="_color1"/>
            <p:cNvSpPr>
              <a:spLocks noEditPoints="1"/>
            </p:cNvSpPr>
            <p:nvPr/>
          </p:nvSpPr>
          <p:spPr bwMode="gray">
            <a:xfrm>
              <a:off x="2804400" y="1911431"/>
              <a:ext cx="3533540" cy="3535200"/>
            </a:xfrm>
            <a:custGeom>
              <a:avLst/>
              <a:gdLst/>
              <a:ahLst/>
              <a:cxnLst>
                <a:cxn ang="0">
                  <a:pos x="43" y="519"/>
                </a:cxn>
                <a:cxn ang="0">
                  <a:pos x="688" y="16"/>
                </a:cxn>
                <a:cxn ang="0">
                  <a:pos x="710" y="20"/>
                </a:cxn>
                <a:cxn ang="0">
                  <a:pos x="799" y="22"/>
                </a:cxn>
                <a:cxn ang="0">
                  <a:pos x="581" y="42"/>
                </a:cxn>
                <a:cxn ang="0">
                  <a:pos x="530" y="61"/>
                </a:cxn>
                <a:cxn ang="0">
                  <a:pos x="991" y="49"/>
                </a:cxn>
                <a:cxn ang="0">
                  <a:pos x="372" y="115"/>
                </a:cxn>
                <a:cxn ang="0">
                  <a:pos x="428" y="107"/>
                </a:cxn>
                <a:cxn ang="0">
                  <a:pos x="818" y="92"/>
                </a:cxn>
                <a:cxn ang="0">
                  <a:pos x="1055" y="192"/>
                </a:cxn>
                <a:cxn ang="0">
                  <a:pos x="825" y="120"/>
                </a:cxn>
                <a:cxn ang="0">
                  <a:pos x="386" y="131"/>
                </a:cxn>
                <a:cxn ang="0">
                  <a:pos x="360" y="122"/>
                </a:cxn>
                <a:cxn ang="0">
                  <a:pos x="307" y="157"/>
                </a:cxn>
                <a:cxn ang="0">
                  <a:pos x="1281" y="215"/>
                </a:cxn>
                <a:cxn ang="0">
                  <a:pos x="262" y="197"/>
                </a:cxn>
                <a:cxn ang="0">
                  <a:pos x="342" y="207"/>
                </a:cxn>
                <a:cxn ang="0">
                  <a:pos x="515" y="222"/>
                </a:cxn>
                <a:cxn ang="0">
                  <a:pos x="1092" y="232"/>
                </a:cxn>
                <a:cxn ang="0">
                  <a:pos x="1054" y="395"/>
                </a:cxn>
                <a:cxn ang="0">
                  <a:pos x="286" y="259"/>
                </a:cxn>
                <a:cxn ang="0">
                  <a:pos x="422" y="400"/>
                </a:cxn>
                <a:cxn ang="0">
                  <a:pos x="139" y="360"/>
                </a:cxn>
                <a:cxn ang="0">
                  <a:pos x="735" y="383"/>
                </a:cxn>
                <a:cxn ang="0">
                  <a:pos x="401" y="453"/>
                </a:cxn>
                <a:cxn ang="0">
                  <a:pos x="1275" y="515"/>
                </a:cxn>
                <a:cxn ang="0">
                  <a:pos x="965" y="472"/>
                </a:cxn>
                <a:cxn ang="0">
                  <a:pos x="1457" y="507"/>
                </a:cxn>
                <a:cxn ang="0">
                  <a:pos x="1123" y="716"/>
                </a:cxn>
                <a:cxn ang="0">
                  <a:pos x="1284" y="635"/>
                </a:cxn>
                <a:cxn ang="0">
                  <a:pos x="109" y="683"/>
                </a:cxn>
                <a:cxn ang="0">
                  <a:pos x="320" y="836"/>
                </a:cxn>
                <a:cxn ang="0">
                  <a:pos x="942" y="737"/>
                </a:cxn>
                <a:cxn ang="0">
                  <a:pos x="1520" y="791"/>
                </a:cxn>
                <a:cxn ang="0">
                  <a:pos x="1506" y="837"/>
                </a:cxn>
                <a:cxn ang="0">
                  <a:pos x="1392" y="910"/>
                </a:cxn>
                <a:cxn ang="0">
                  <a:pos x="1322" y="936"/>
                </a:cxn>
                <a:cxn ang="0">
                  <a:pos x="497" y="992"/>
                </a:cxn>
                <a:cxn ang="0">
                  <a:pos x="637" y="1004"/>
                </a:cxn>
                <a:cxn ang="0">
                  <a:pos x="75" y="1026"/>
                </a:cxn>
                <a:cxn ang="0">
                  <a:pos x="155" y="1216"/>
                </a:cxn>
                <a:cxn ang="0">
                  <a:pos x="1376" y="1175"/>
                </a:cxn>
                <a:cxn ang="0">
                  <a:pos x="187" y="1148"/>
                </a:cxn>
                <a:cxn ang="0">
                  <a:pos x="163" y="1223"/>
                </a:cxn>
                <a:cxn ang="0">
                  <a:pos x="363" y="1201"/>
                </a:cxn>
                <a:cxn ang="0">
                  <a:pos x="535" y="1295"/>
                </a:cxn>
                <a:cxn ang="0">
                  <a:pos x="170" y="1239"/>
                </a:cxn>
                <a:cxn ang="0">
                  <a:pos x="195" y="1266"/>
                </a:cxn>
                <a:cxn ang="0">
                  <a:pos x="224" y="1300"/>
                </a:cxn>
                <a:cxn ang="0">
                  <a:pos x="309" y="1356"/>
                </a:cxn>
                <a:cxn ang="0">
                  <a:pos x="1151" y="1402"/>
                </a:cxn>
                <a:cxn ang="0">
                  <a:pos x="618" y="1375"/>
                </a:cxn>
                <a:cxn ang="0">
                  <a:pos x="956" y="1397"/>
                </a:cxn>
                <a:cxn ang="0">
                  <a:pos x="1038" y="1391"/>
                </a:cxn>
                <a:cxn ang="0">
                  <a:pos x="697" y="1413"/>
                </a:cxn>
                <a:cxn ang="0">
                  <a:pos x="987" y="1439"/>
                </a:cxn>
                <a:cxn ang="0">
                  <a:pos x="513" y="1480"/>
                </a:cxn>
                <a:cxn ang="0">
                  <a:pos x="749" y="1462"/>
                </a:cxn>
                <a:cxn ang="0">
                  <a:pos x="975" y="1464"/>
                </a:cxn>
                <a:cxn ang="0">
                  <a:pos x="782" y="1475"/>
                </a:cxn>
                <a:cxn ang="0">
                  <a:pos x="738" y="1484"/>
                </a:cxn>
                <a:cxn ang="0">
                  <a:pos x="845" y="1510"/>
                </a:cxn>
              </a:cxnLst>
              <a:rect l="0" t="0" r="r" b="b"/>
              <a:pathLst>
                <a:path w="1525" h="1529">
                  <a:moveTo>
                    <a:pt x="760" y="11"/>
                  </a:moveTo>
                  <a:cubicBezTo>
                    <a:pt x="764" y="10"/>
                    <a:pt x="762" y="3"/>
                    <a:pt x="767" y="3"/>
                  </a:cubicBezTo>
                  <a:cubicBezTo>
                    <a:pt x="772" y="2"/>
                    <a:pt x="769" y="11"/>
                    <a:pt x="774" y="8"/>
                  </a:cubicBezTo>
                  <a:cubicBezTo>
                    <a:pt x="798" y="0"/>
                    <a:pt x="832" y="6"/>
                    <a:pt x="860" y="10"/>
                  </a:cubicBezTo>
                  <a:cubicBezTo>
                    <a:pt x="920" y="18"/>
                    <a:pt x="979" y="31"/>
                    <a:pt x="1027" y="50"/>
                  </a:cubicBezTo>
                  <a:cubicBezTo>
                    <a:pt x="1077" y="70"/>
                    <a:pt x="1124" y="92"/>
                    <a:pt x="1166" y="119"/>
                  </a:cubicBezTo>
                  <a:cubicBezTo>
                    <a:pt x="1181" y="129"/>
                    <a:pt x="1197" y="136"/>
                    <a:pt x="1209" y="145"/>
                  </a:cubicBezTo>
                  <a:cubicBezTo>
                    <a:pt x="1217" y="151"/>
                    <a:pt x="1224" y="160"/>
                    <a:pt x="1232" y="167"/>
                  </a:cubicBezTo>
                  <a:cubicBezTo>
                    <a:pt x="1281" y="205"/>
                    <a:pt x="1322" y="252"/>
                    <a:pt x="1362" y="301"/>
                  </a:cubicBezTo>
                  <a:cubicBezTo>
                    <a:pt x="1369" y="310"/>
                    <a:pt x="1378" y="316"/>
                    <a:pt x="1383" y="323"/>
                  </a:cubicBezTo>
                  <a:cubicBezTo>
                    <a:pt x="1388" y="331"/>
                    <a:pt x="1392" y="340"/>
                    <a:pt x="1398" y="348"/>
                  </a:cubicBezTo>
                  <a:cubicBezTo>
                    <a:pt x="1468" y="449"/>
                    <a:pt x="1525" y="587"/>
                    <a:pt x="1522" y="761"/>
                  </a:cubicBezTo>
                  <a:cubicBezTo>
                    <a:pt x="1522" y="773"/>
                    <a:pt x="1525" y="784"/>
                    <a:pt x="1524" y="795"/>
                  </a:cubicBezTo>
                  <a:cubicBezTo>
                    <a:pt x="1524" y="805"/>
                    <a:pt x="1520" y="815"/>
                    <a:pt x="1518" y="826"/>
                  </a:cubicBezTo>
                  <a:cubicBezTo>
                    <a:pt x="1515" y="857"/>
                    <a:pt x="1508" y="890"/>
                    <a:pt x="1502" y="919"/>
                  </a:cubicBezTo>
                  <a:cubicBezTo>
                    <a:pt x="1495" y="950"/>
                    <a:pt x="1489" y="979"/>
                    <a:pt x="1481" y="1007"/>
                  </a:cubicBezTo>
                  <a:cubicBezTo>
                    <a:pt x="1478" y="1017"/>
                    <a:pt x="1477" y="1028"/>
                    <a:pt x="1474" y="1037"/>
                  </a:cubicBezTo>
                  <a:cubicBezTo>
                    <a:pt x="1472" y="1045"/>
                    <a:pt x="1468" y="1051"/>
                    <a:pt x="1465" y="1058"/>
                  </a:cubicBezTo>
                  <a:cubicBezTo>
                    <a:pt x="1455" y="1079"/>
                    <a:pt x="1446" y="1102"/>
                    <a:pt x="1436" y="1122"/>
                  </a:cubicBezTo>
                  <a:cubicBezTo>
                    <a:pt x="1414" y="1164"/>
                    <a:pt x="1392" y="1199"/>
                    <a:pt x="1364" y="1233"/>
                  </a:cubicBezTo>
                  <a:cubicBezTo>
                    <a:pt x="1355" y="1245"/>
                    <a:pt x="1347" y="1257"/>
                    <a:pt x="1337" y="1268"/>
                  </a:cubicBezTo>
                  <a:cubicBezTo>
                    <a:pt x="1318" y="1289"/>
                    <a:pt x="1295" y="1305"/>
                    <a:pt x="1274" y="1326"/>
                  </a:cubicBezTo>
                  <a:cubicBezTo>
                    <a:pt x="1232" y="1368"/>
                    <a:pt x="1185" y="1404"/>
                    <a:pt x="1136" y="1434"/>
                  </a:cubicBezTo>
                  <a:cubicBezTo>
                    <a:pt x="1110" y="1450"/>
                    <a:pt x="1082" y="1460"/>
                    <a:pt x="1052" y="1471"/>
                  </a:cubicBezTo>
                  <a:cubicBezTo>
                    <a:pt x="1037" y="1477"/>
                    <a:pt x="1023" y="1484"/>
                    <a:pt x="1008" y="1488"/>
                  </a:cubicBezTo>
                  <a:cubicBezTo>
                    <a:pt x="992" y="1493"/>
                    <a:pt x="976" y="1494"/>
                    <a:pt x="958" y="1499"/>
                  </a:cubicBezTo>
                  <a:cubicBezTo>
                    <a:pt x="948" y="1502"/>
                    <a:pt x="940" y="1508"/>
                    <a:pt x="930" y="1511"/>
                  </a:cubicBezTo>
                  <a:cubicBezTo>
                    <a:pt x="904" y="1518"/>
                    <a:pt x="872" y="1514"/>
                    <a:pt x="846" y="1522"/>
                  </a:cubicBezTo>
                  <a:cubicBezTo>
                    <a:pt x="840" y="1524"/>
                    <a:pt x="835" y="1527"/>
                    <a:pt x="828" y="1528"/>
                  </a:cubicBezTo>
                  <a:cubicBezTo>
                    <a:pt x="823" y="1528"/>
                    <a:pt x="818" y="1526"/>
                    <a:pt x="813" y="1526"/>
                  </a:cubicBezTo>
                  <a:cubicBezTo>
                    <a:pt x="796" y="1525"/>
                    <a:pt x="777" y="1527"/>
                    <a:pt x="758" y="1528"/>
                  </a:cubicBezTo>
                  <a:cubicBezTo>
                    <a:pt x="735" y="1529"/>
                    <a:pt x="713" y="1524"/>
                    <a:pt x="691" y="1523"/>
                  </a:cubicBezTo>
                  <a:cubicBezTo>
                    <a:pt x="683" y="1523"/>
                    <a:pt x="676" y="1525"/>
                    <a:pt x="669" y="1524"/>
                  </a:cubicBezTo>
                  <a:cubicBezTo>
                    <a:pt x="656" y="1523"/>
                    <a:pt x="646" y="1514"/>
                    <a:pt x="635" y="1512"/>
                  </a:cubicBezTo>
                  <a:cubicBezTo>
                    <a:pt x="620" y="1510"/>
                    <a:pt x="607" y="1512"/>
                    <a:pt x="594" y="1511"/>
                  </a:cubicBezTo>
                  <a:cubicBezTo>
                    <a:pt x="571" y="1507"/>
                    <a:pt x="551" y="1496"/>
                    <a:pt x="531" y="1489"/>
                  </a:cubicBezTo>
                  <a:cubicBezTo>
                    <a:pt x="520" y="1486"/>
                    <a:pt x="508" y="1484"/>
                    <a:pt x="497" y="1481"/>
                  </a:cubicBezTo>
                  <a:cubicBezTo>
                    <a:pt x="454" y="1468"/>
                    <a:pt x="414" y="1451"/>
                    <a:pt x="380" y="1429"/>
                  </a:cubicBezTo>
                  <a:cubicBezTo>
                    <a:pt x="363" y="1418"/>
                    <a:pt x="347" y="1404"/>
                    <a:pt x="330" y="1393"/>
                  </a:cubicBezTo>
                  <a:cubicBezTo>
                    <a:pt x="287" y="1366"/>
                    <a:pt x="251" y="1334"/>
                    <a:pt x="216" y="1296"/>
                  </a:cubicBezTo>
                  <a:cubicBezTo>
                    <a:pt x="202" y="1282"/>
                    <a:pt x="187" y="1270"/>
                    <a:pt x="174" y="1252"/>
                  </a:cubicBezTo>
                  <a:cubicBezTo>
                    <a:pt x="169" y="1244"/>
                    <a:pt x="165" y="1234"/>
                    <a:pt x="159" y="1225"/>
                  </a:cubicBezTo>
                  <a:cubicBezTo>
                    <a:pt x="147" y="1209"/>
                    <a:pt x="133" y="1193"/>
                    <a:pt x="123" y="1177"/>
                  </a:cubicBezTo>
                  <a:cubicBezTo>
                    <a:pt x="60" y="1083"/>
                    <a:pt x="16" y="977"/>
                    <a:pt x="6" y="830"/>
                  </a:cubicBezTo>
                  <a:cubicBezTo>
                    <a:pt x="5" y="816"/>
                    <a:pt x="0" y="804"/>
                    <a:pt x="0" y="791"/>
                  </a:cubicBezTo>
                  <a:cubicBezTo>
                    <a:pt x="0" y="782"/>
                    <a:pt x="4" y="772"/>
                    <a:pt x="5" y="762"/>
                  </a:cubicBezTo>
                  <a:cubicBezTo>
                    <a:pt x="11" y="698"/>
                    <a:pt x="14" y="634"/>
                    <a:pt x="27" y="577"/>
                  </a:cubicBezTo>
                  <a:cubicBezTo>
                    <a:pt x="29" y="567"/>
                    <a:pt x="29" y="558"/>
                    <a:pt x="31" y="549"/>
                  </a:cubicBezTo>
                  <a:cubicBezTo>
                    <a:pt x="34" y="539"/>
                    <a:pt x="40" y="529"/>
                    <a:pt x="43" y="519"/>
                  </a:cubicBezTo>
                  <a:cubicBezTo>
                    <a:pt x="65" y="448"/>
                    <a:pt x="100" y="386"/>
                    <a:pt x="137" y="330"/>
                  </a:cubicBezTo>
                  <a:cubicBezTo>
                    <a:pt x="170" y="280"/>
                    <a:pt x="209" y="240"/>
                    <a:pt x="252" y="202"/>
                  </a:cubicBezTo>
                  <a:cubicBezTo>
                    <a:pt x="266" y="190"/>
                    <a:pt x="282" y="179"/>
                    <a:pt x="296" y="166"/>
                  </a:cubicBezTo>
                  <a:cubicBezTo>
                    <a:pt x="303" y="159"/>
                    <a:pt x="307" y="151"/>
                    <a:pt x="315" y="145"/>
                  </a:cubicBezTo>
                  <a:cubicBezTo>
                    <a:pt x="323" y="139"/>
                    <a:pt x="332" y="137"/>
                    <a:pt x="341" y="132"/>
                  </a:cubicBezTo>
                  <a:cubicBezTo>
                    <a:pt x="354" y="124"/>
                    <a:pt x="367" y="114"/>
                    <a:pt x="380" y="106"/>
                  </a:cubicBezTo>
                  <a:cubicBezTo>
                    <a:pt x="419" y="82"/>
                    <a:pt x="466" y="61"/>
                    <a:pt x="514" y="46"/>
                  </a:cubicBezTo>
                  <a:cubicBezTo>
                    <a:pt x="531" y="40"/>
                    <a:pt x="546" y="33"/>
                    <a:pt x="563" y="29"/>
                  </a:cubicBezTo>
                  <a:cubicBezTo>
                    <a:pt x="605" y="19"/>
                    <a:pt x="652" y="8"/>
                    <a:pt x="702" y="5"/>
                  </a:cubicBezTo>
                  <a:cubicBezTo>
                    <a:pt x="711" y="5"/>
                    <a:pt x="721" y="5"/>
                    <a:pt x="731" y="3"/>
                  </a:cubicBezTo>
                  <a:cubicBezTo>
                    <a:pt x="741" y="1"/>
                    <a:pt x="752" y="5"/>
                    <a:pt x="760" y="11"/>
                  </a:cubicBezTo>
                  <a:close/>
                  <a:moveTo>
                    <a:pt x="765" y="11"/>
                  </a:moveTo>
                  <a:cubicBezTo>
                    <a:pt x="767" y="11"/>
                    <a:pt x="769" y="11"/>
                    <a:pt x="770" y="9"/>
                  </a:cubicBezTo>
                  <a:cubicBezTo>
                    <a:pt x="768" y="9"/>
                    <a:pt x="769" y="6"/>
                    <a:pt x="767" y="5"/>
                  </a:cubicBezTo>
                  <a:cubicBezTo>
                    <a:pt x="766" y="7"/>
                    <a:pt x="764" y="8"/>
                    <a:pt x="765" y="11"/>
                  </a:cubicBezTo>
                  <a:close/>
                  <a:moveTo>
                    <a:pt x="737" y="6"/>
                  </a:moveTo>
                  <a:cubicBezTo>
                    <a:pt x="736" y="6"/>
                    <a:pt x="735" y="6"/>
                    <a:pt x="735" y="7"/>
                  </a:cubicBezTo>
                  <a:cubicBezTo>
                    <a:pt x="736" y="7"/>
                    <a:pt x="737" y="7"/>
                    <a:pt x="737" y="6"/>
                  </a:cubicBezTo>
                  <a:close/>
                  <a:moveTo>
                    <a:pt x="800" y="6"/>
                  </a:moveTo>
                  <a:cubicBezTo>
                    <a:pt x="790" y="5"/>
                    <a:pt x="794" y="9"/>
                    <a:pt x="800" y="6"/>
                  </a:cubicBezTo>
                  <a:close/>
                  <a:moveTo>
                    <a:pt x="744" y="7"/>
                  </a:moveTo>
                  <a:cubicBezTo>
                    <a:pt x="742" y="8"/>
                    <a:pt x="738" y="6"/>
                    <a:pt x="738" y="8"/>
                  </a:cubicBezTo>
                  <a:cubicBezTo>
                    <a:pt x="740" y="8"/>
                    <a:pt x="744" y="9"/>
                    <a:pt x="744" y="7"/>
                  </a:cubicBezTo>
                  <a:close/>
                  <a:moveTo>
                    <a:pt x="792" y="7"/>
                  </a:moveTo>
                  <a:cubicBezTo>
                    <a:pt x="790" y="8"/>
                    <a:pt x="785" y="6"/>
                    <a:pt x="785" y="8"/>
                  </a:cubicBezTo>
                  <a:cubicBezTo>
                    <a:pt x="787" y="8"/>
                    <a:pt x="791" y="9"/>
                    <a:pt x="792" y="7"/>
                  </a:cubicBezTo>
                  <a:close/>
                  <a:moveTo>
                    <a:pt x="727" y="8"/>
                  </a:moveTo>
                  <a:cubicBezTo>
                    <a:pt x="726" y="8"/>
                    <a:pt x="725" y="8"/>
                    <a:pt x="725" y="9"/>
                  </a:cubicBezTo>
                  <a:cubicBezTo>
                    <a:pt x="726" y="9"/>
                    <a:pt x="727" y="9"/>
                    <a:pt x="727" y="8"/>
                  </a:cubicBezTo>
                  <a:close/>
                  <a:moveTo>
                    <a:pt x="747" y="8"/>
                  </a:moveTo>
                  <a:cubicBezTo>
                    <a:pt x="746" y="8"/>
                    <a:pt x="745" y="8"/>
                    <a:pt x="745" y="9"/>
                  </a:cubicBezTo>
                  <a:cubicBezTo>
                    <a:pt x="745" y="9"/>
                    <a:pt x="747" y="9"/>
                    <a:pt x="747" y="8"/>
                  </a:cubicBezTo>
                  <a:close/>
                  <a:moveTo>
                    <a:pt x="784" y="8"/>
                  </a:moveTo>
                  <a:cubicBezTo>
                    <a:pt x="783" y="8"/>
                    <a:pt x="781" y="8"/>
                    <a:pt x="781" y="9"/>
                  </a:cubicBezTo>
                  <a:cubicBezTo>
                    <a:pt x="782" y="9"/>
                    <a:pt x="784" y="9"/>
                    <a:pt x="784" y="8"/>
                  </a:cubicBezTo>
                  <a:close/>
                  <a:moveTo>
                    <a:pt x="748" y="10"/>
                  </a:moveTo>
                  <a:cubicBezTo>
                    <a:pt x="747" y="10"/>
                    <a:pt x="748" y="11"/>
                    <a:pt x="748" y="10"/>
                  </a:cubicBezTo>
                  <a:close/>
                  <a:moveTo>
                    <a:pt x="778" y="10"/>
                  </a:moveTo>
                  <a:cubicBezTo>
                    <a:pt x="778" y="10"/>
                    <a:pt x="779" y="11"/>
                    <a:pt x="778" y="10"/>
                  </a:cubicBezTo>
                  <a:close/>
                  <a:moveTo>
                    <a:pt x="688" y="10"/>
                  </a:moveTo>
                  <a:cubicBezTo>
                    <a:pt x="686" y="11"/>
                    <a:pt x="682" y="9"/>
                    <a:pt x="682" y="11"/>
                  </a:cubicBezTo>
                  <a:cubicBezTo>
                    <a:pt x="684" y="10"/>
                    <a:pt x="688" y="12"/>
                    <a:pt x="688" y="10"/>
                  </a:cubicBezTo>
                  <a:close/>
                  <a:moveTo>
                    <a:pt x="841" y="11"/>
                  </a:moveTo>
                  <a:cubicBezTo>
                    <a:pt x="836" y="10"/>
                    <a:pt x="840" y="14"/>
                    <a:pt x="841" y="11"/>
                  </a:cubicBezTo>
                  <a:close/>
                  <a:moveTo>
                    <a:pt x="857" y="12"/>
                  </a:moveTo>
                  <a:cubicBezTo>
                    <a:pt x="856" y="12"/>
                    <a:pt x="854" y="12"/>
                    <a:pt x="854" y="13"/>
                  </a:cubicBezTo>
                  <a:cubicBezTo>
                    <a:pt x="855" y="13"/>
                    <a:pt x="857" y="13"/>
                    <a:pt x="857" y="12"/>
                  </a:cubicBezTo>
                  <a:close/>
                  <a:moveTo>
                    <a:pt x="688" y="16"/>
                  </a:moveTo>
                  <a:cubicBezTo>
                    <a:pt x="680" y="15"/>
                    <a:pt x="684" y="19"/>
                    <a:pt x="688" y="16"/>
                  </a:cubicBezTo>
                  <a:close/>
                  <a:moveTo>
                    <a:pt x="678" y="17"/>
                  </a:moveTo>
                  <a:cubicBezTo>
                    <a:pt x="676" y="17"/>
                    <a:pt x="671" y="16"/>
                    <a:pt x="671" y="18"/>
                  </a:cubicBezTo>
                  <a:cubicBezTo>
                    <a:pt x="673" y="17"/>
                    <a:pt x="677" y="19"/>
                    <a:pt x="678" y="17"/>
                  </a:cubicBezTo>
                  <a:close/>
                  <a:moveTo>
                    <a:pt x="842" y="17"/>
                  </a:moveTo>
                  <a:cubicBezTo>
                    <a:pt x="836" y="16"/>
                    <a:pt x="840" y="20"/>
                    <a:pt x="842" y="17"/>
                  </a:cubicBezTo>
                  <a:close/>
                  <a:moveTo>
                    <a:pt x="664" y="19"/>
                  </a:moveTo>
                  <a:cubicBezTo>
                    <a:pt x="674" y="17"/>
                    <a:pt x="664" y="18"/>
                    <a:pt x="658" y="19"/>
                  </a:cubicBezTo>
                  <a:cubicBezTo>
                    <a:pt x="655" y="19"/>
                    <a:pt x="652" y="18"/>
                    <a:pt x="651" y="21"/>
                  </a:cubicBezTo>
                  <a:cubicBezTo>
                    <a:pt x="656" y="20"/>
                    <a:pt x="660" y="19"/>
                    <a:pt x="664" y="19"/>
                  </a:cubicBezTo>
                  <a:close/>
                  <a:moveTo>
                    <a:pt x="700" y="19"/>
                  </a:moveTo>
                  <a:cubicBezTo>
                    <a:pt x="699" y="18"/>
                    <a:pt x="700" y="19"/>
                    <a:pt x="700" y="19"/>
                  </a:cubicBezTo>
                  <a:close/>
                  <a:moveTo>
                    <a:pt x="698" y="81"/>
                  </a:moveTo>
                  <a:cubicBezTo>
                    <a:pt x="716" y="81"/>
                    <a:pt x="734" y="81"/>
                    <a:pt x="751" y="81"/>
                  </a:cubicBezTo>
                  <a:cubicBezTo>
                    <a:pt x="753" y="60"/>
                    <a:pt x="757" y="36"/>
                    <a:pt x="759" y="18"/>
                  </a:cubicBezTo>
                  <a:cubicBezTo>
                    <a:pt x="733" y="34"/>
                    <a:pt x="714" y="56"/>
                    <a:pt x="698" y="81"/>
                  </a:cubicBezTo>
                  <a:close/>
                  <a:moveTo>
                    <a:pt x="852" y="19"/>
                  </a:moveTo>
                  <a:cubicBezTo>
                    <a:pt x="852" y="19"/>
                    <a:pt x="852" y="19"/>
                    <a:pt x="852" y="20"/>
                  </a:cubicBezTo>
                  <a:cubicBezTo>
                    <a:pt x="870" y="21"/>
                    <a:pt x="885" y="24"/>
                    <a:pt x="901" y="26"/>
                  </a:cubicBezTo>
                  <a:moveTo>
                    <a:pt x="901" y="26"/>
                  </a:moveTo>
                  <a:cubicBezTo>
                    <a:pt x="902" y="29"/>
                    <a:pt x="906" y="25"/>
                    <a:pt x="901" y="26"/>
                  </a:cubicBezTo>
                  <a:moveTo>
                    <a:pt x="901" y="26"/>
                  </a:moveTo>
                  <a:cubicBezTo>
                    <a:pt x="901" y="26"/>
                    <a:pt x="901" y="26"/>
                    <a:pt x="901" y="25"/>
                  </a:cubicBezTo>
                  <a:cubicBezTo>
                    <a:pt x="887" y="21"/>
                    <a:pt x="870" y="20"/>
                    <a:pt x="852" y="19"/>
                  </a:cubicBezTo>
                  <a:moveTo>
                    <a:pt x="852" y="19"/>
                  </a:moveTo>
                  <a:cubicBezTo>
                    <a:pt x="846" y="16"/>
                    <a:pt x="842" y="20"/>
                    <a:pt x="852" y="19"/>
                  </a:cubicBezTo>
                  <a:moveTo>
                    <a:pt x="693" y="19"/>
                  </a:moveTo>
                  <a:cubicBezTo>
                    <a:pt x="683" y="17"/>
                    <a:pt x="687" y="22"/>
                    <a:pt x="693" y="19"/>
                  </a:cubicBezTo>
                  <a:close/>
                  <a:moveTo>
                    <a:pt x="751" y="20"/>
                  </a:moveTo>
                  <a:cubicBezTo>
                    <a:pt x="751" y="19"/>
                    <a:pt x="752" y="20"/>
                    <a:pt x="751" y="20"/>
                  </a:cubicBezTo>
                  <a:close/>
                  <a:moveTo>
                    <a:pt x="754" y="81"/>
                  </a:moveTo>
                  <a:cubicBezTo>
                    <a:pt x="762" y="81"/>
                    <a:pt x="770" y="81"/>
                    <a:pt x="778" y="81"/>
                  </a:cubicBezTo>
                  <a:cubicBezTo>
                    <a:pt x="774" y="59"/>
                    <a:pt x="781" y="26"/>
                    <a:pt x="762" y="19"/>
                  </a:cubicBezTo>
                  <a:cubicBezTo>
                    <a:pt x="759" y="39"/>
                    <a:pt x="756" y="59"/>
                    <a:pt x="754" y="81"/>
                  </a:cubicBezTo>
                  <a:close/>
                  <a:moveTo>
                    <a:pt x="826" y="19"/>
                  </a:moveTo>
                  <a:cubicBezTo>
                    <a:pt x="820" y="18"/>
                    <a:pt x="824" y="22"/>
                    <a:pt x="826" y="19"/>
                  </a:cubicBezTo>
                  <a:close/>
                  <a:moveTo>
                    <a:pt x="641" y="21"/>
                  </a:moveTo>
                  <a:cubicBezTo>
                    <a:pt x="619" y="23"/>
                    <a:pt x="596" y="25"/>
                    <a:pt x="580" y="33"/>
                  </a:cubicBezTo>
                  <a:moveTo>
                    <a:pt x="580" y="33"/>
                  </a:moveTo>
                  <a:cubicBezTo>
                    <a:pt x="576" y="32"/>
                    <a:pt x="579" y="36"/>
                    <a:pt x="580" y="33"/>
                  </a:cubicBezTo>
                  <a:moveTo>
                    <a:pt x="580" y="33"/>
                  </a:moveTo>
                  <a:cubicBezTo>
                    <a:pt x="600" y="29"/>
                    <a:pt x="622" y="26"/>
                    <a:pt x="641" y="21"/>
                  </a:cubicBezTo>
                  <a:moveTo>
                    <a:pt x="641" y="21"/>
                  </a:moveTo>
                  <a:cubicBezTo>
                    <a:pt x="646" y="22"/>
                    <a:pt x="642" y="18"/>
                    <a:pt x="641" y="21"/>
                  </a:cubicBezTo>
                  <a:moveTo>
                    <a:pt x="632" y="29"/>
                  </a:moveTo>
                  <a:cubicBezTo>
                    <a:pt x="649" y="25"/>
                    <a:pt x="668" y="24"/>
                    <a:pt x="684" y="20"/>
                  </a:cubicBezTo>
                  <a:cubicBezTo>
                    <a:pt x="666" y="22"/>
                    <a:pt x="644" y="21"/>
                    <a:pt x="632" y="29"/>
                  </a:cubicBezTo>
                  <a:close/>
                  <a:moveTo>
                    <a:pt x="710" y="20"/>
                  </a:moveTo>
                  <a:cubicBezTo>
                    <a:pt x="709" y="20"/>
                    <a:pt x="707" y="19"/>
                    <a:pt x="707" y="21"/>
                  </a:cubicBezTo>
                  <a:cubicBezTo>
                    <a:pt x="708" y="20"/>
                    <a:pt x="710" y="21"/>
                    <a:pt x="710" y="20"/>
                  </a:cubicBezTo>
                  <a:close/>
                  <a:moveTo>
                    <a:pt x="726" y="21"/>
                  </a:moveTo>
                  <a:cubicBezTo>
                    <a:pt x="725" y="20"/>
                    <a:pt x="726" y="21"/>
                    <a:pt x="726" y="21"/>
                  </a:cubicBezTo>
                  <a:close/>
                  <a:moveTo>
                    <a:pt x="739" y="21"/>
                  </a:moveTo>
                  <a:cubicBezTo>
                    <a:pt x="739" y="20"/>
                    <a:pt x="740" y="21"/>
                    <a:pt x="739" y="21"/>
                  </a:cubicBezTo>
                  <a:close/>
                  <a:moveTo>
                    <a:pt x="749" y="21"/>
                  </a:moveTo>
                  <a:cubicBezTo>
                    <a:pt x="725" y="27"/>
                    <a:pt x="705" y="37"/>
                    <a:pt x="686" y="48"/>
                  </a:cubicBezTo>
                  <a:cubicBezTo>
                    <a:pt x="681" y="59"/>
                    <a:pt x="675" y="70"/>
                    <a:pt x="672" y="82"/>
                  </a:cubicBezTo>
                  <a:cubicBezTo>
                    <a:pt x="679" y="82"/>
                    <a:pt x="686" y="82"/>
                    <a:pt x="693" y="82"/>
                  </a:cubicBezTo>
                  <a:cubicBezTo>
                    <a:pt x="709" y="59"/>
                    <a:pt x="727" y="38"/>
                    <a:pt x="749" y="21"/>
                  </a:cubicBezTo>
                  <a:moveTo>
                    <a:pt x="749" y="21"/>
                  </a:moveTo>
                  <a:cubicBezTo>
                    <a:pt x="753" y="22"/>
                    <a:pt x="749" y="18"/>
                    <a:pt x="749" y="21"/>
                  </a:cubicBezTo>
                  <a:moveTo>
                    <a:pt x="793" y="21"/>
                  </a:moveTo>
                  <a:cubicBezTo>
                    <a:pt x="792" y="20"/>
                    <a:pt x="793" y="21"/>
                    <a:pt x="793" y="21"/>
                  </a:cubicBezTo>
                  <a:close/>
                  <a:moveTo>
                    <a:pt x="810" y="20"/>
                  </a:moveTo>
                  <a:cubicBezTo>
                    <a:pt x="809" y="20"/>
                    <a:pt x="808" y="20"/>
                    <a:pt x="808" y="21"/>
                  </a:cubicBezTo>
                  <a:cubicBezTo>
                    <a:pt x="809" y="20"/>
                    <a:pt x="810" y="21"/>
                    <a:pt x="810" y="20"/>
                  </a:cubicBezTo>
                  <a:close/>
                  <a:moveTo>
                    <a:pt x="837" y="21"/>
                  </a:moveTo>
                  <a:cubicBezTo>
                    <a:pt x="837" y="22"/>
                    <a:pt x="839" y="22"/>
                    <a:pt x="839" y="21"/>
                  </a:cubicBezTo>
                  <a:cubicBezTo>
                    <a:pt x="834" y="18"/>
                    <a:pt x="826" y="21"/>
                    <a:pt x="837" y="21"/>
                  </a:cubicBezTo>
                  <a:close/>
                  <a:moveTo>
                    <a:pt x="699" y="22"/>
                  </a:moveTo>
                  <a:cubicBezTo>
                    <a:pt x="667" y="27"/>
                    <a:pt x="629" y="26"/>
                    <a:pt x="610" y="45"/>
                  </a:cubicBezTo>
                  <a:moveTo>
                    <a:pt x="610" y="45"/>
                  </a:moveTo>
                  <a:cubicBezTo>
                    <a:pt x="606" y="44"/>
                    <a:pt x="610" y="47"/>
                    <a:pt x="610" y="45"/>
                  </a:cubicBezTo>
                  <a:moveTo>
                    <a:pt x="699" y="22"/>
                  </a:moveTo>
                  <a:cubicBezTo>
                    <a:pt x="668" y="28"/>
                    <a:pt x="639" y="36"/>
                    <a:pt x="610" y="45"/>
                  </a:cubicBezTo>
                  <a:moveTo>
                    <a:pt x="699" y="22"/>
                  </a:moveTo>
                  <a:cubicBezTo>
                    <a:pt x="703" y="22"/>
                    <a:pt x="699" y="19"/>
                    <a:pt x="699" y="22"/>
                  </a:cubicBezTo>
                  <a:moveTo>
                    <a:pt x="720" y="22"/>
                  </a:moveTo>
                  <a:cubicBezTo>
                    <a:pt x="713" y="23"/>
                    <a:pt x="705" y="22"/>
                    <a:pt x="702" y="26"/>
                  </a:cubicBezTo>
                  <a:cubicBezTo>
                    <a:pt x="708" y="25"/>
                    <a:pt x="714" y="24"/>
                    <a:pt x="720" y="22"/>
                  </a:cubicBezTo>
                  <a:moveTo>
                    <a:pt x="720" y="22"/>
                  </a:moveTo>
                  <a:cubicBezTo>
                    <a:pt x="725" y="23"/>
                    <a:pt x="721" y="19"/>
                    <a:pt x="720" y="22"/>
                  </a:cubicBezTo>
                  <a:moveTo>
                    <a:pt x="690" y="43"/>
                  </a:moveTo>
                  <a:cubicBezTo>
                    <a:pt x="689" y="43"/>
                    <a:pt x="690" y="44"/>
                    <a:pt x="690" y="43"/>
                  </a:cubicBezTo>
                  <a:moveTo>
                    <a:pt x="690" y="43"/>
                  </a:moveTo>
                  <a:cubicBezTo>
                    <a:pt x="705" y="35"/>
                    <a:pt x="721" y="28"/>
                    <a:pt x="737" y="21"/>
                  </a:cubicBezTo>
                  <a:cubicBezTo>
                    <a:pt x="720" y="26"/>
                    <a:pt x="695" y="25"/>
                    <a:pt x="690" y="43"/>
                  </a:cubicBezTo>
                  <a:moveTo>
                    <a:pt x="812" y="81"/>
                  </a:moveTo>
                  <a:cubicBezTo>
                    <a:pt x="830" y="82"/>
                    <a:pt x="849" y="82"/>
                    <a:pt x="867" y="83"/>
                  </a:cubicBezTo>
                  <a:cubicBezTo>
                    <a:pt x="844" y="58"/>
                    <a:pt x="811" y="35"/>
                    <a:pt x="774" y="21"/>
                  </a:cubicBezTo>
                  <a:cubicBezTo>
                    <a:pt x="788" y="40"/>
                    <a:pt x="803" y="58"/>
                    <a:pt x="812" y="81"/>
                  </a:cubicBezTo>
                  <a:close/>
                  <a:moveTo>
                    <a:pt x="852" y="66"/>
                  </a:moveTo>
                  <a:cubicBezTo>
                    <a:pt x="863" y="75"/>
                    <a:pt x="870" y="86"/>
                    <a:pt x="887" y="84"/>
                  </a:cubicBezTo>
                  <a:cubicBezTo>
                    <a:pt x="882" y="71"/>
                    <a:pt x="874" y="61"/>
                    <a:pt x="867" y="49"/>
                  </a:cubicBezTo>
                  <a:cubicBezTo>
                    <a:pt x="840" y="39"/>
                    <a:pt x="812" y="26"/>
                    <a:pt x="783" y="22"/>
                  </a:cubicBezTo>
                  <a:cubicBezTo>
                    <a:pt x="810" y="32"/>
                    <a:pt x="831" y="48"/>
                    <a:pt x="852" y="66"/>
                  </a:cubicBezTo>
                  <a:close/>
                  <a:moveTo>
                    <a:pt x="799" y="22"/>
                  </a:moveTo>
                  <a:cubicBezTo>
                    <a:pt x="821" y="29"/>
                    <a:pt x="844" y="36"/>
                    <a:pt x="863" y="46"/>
                  </a:cubicBezTo>
                  <a:cubicBezTo>
                    <a:pt x="854" y="26"/>
                    <a:pt x="823" y="27"/>
                    <a:pt x="799" y="22"/>
                  </a:cubicBezTo>
                  <a:moveTo>
                    <a:pt x="799" y="22"/>
                  </a:moveTo>
                  <a:cubicBezTo>
                    <a:pt x="797" y="19"/>
                    <a:pt x="793" y="23"/>
                    <a:pt x="799" y="22"/>
                  </a:cubicBezTo>
                  <a:moveTo>
                    <a:pt x="817" y="21"/>
                  </a:moveTo>
                  <a:cubicBezTo>
                    <a:pt x="811" y="19"/>
                    <a:pt x="815" y="24"/>
                    <a:pt x="817" y="21"/>
                  </a:cubicBezTo>
                  <a:close/>
                  <a:moveTo>
                    <a:pt x="928" y="41"/>
                  </a:moveTo>
                  <a:cubicBezTo>
                    <a:pt x="928" y="44"/>
                    <a:pt x="932" y="40"/>
                    <a:pt x="928" y="41"/>
                  </a:cubicBezTo>
                  <a:moveTo>
                    <a:pt x="928" y="41"/>
                  </a:moveTo>
                  <a:cubicBezTo>
                    <a:pt x="909" y="25"/>
                    <a:pt x="871" y="25"/>
                    <a:pt x="844" y="22"/>
                  </a:cubicBezTo>
                  <a:cubicBezTo>
                    <a:pt x="872" y="28"/>
                    <a:pt x="901" y="33"/>
                    <a:pt x="928" y="41"/>
                  </a:cubicBezTo>
                  <a:moveTo>
                    <a:pt x="901" y="21"/>
                  </a:moveTo>
                  <a:cubicBezTo>
                    <a:pt x="900" y="21"/>
                    <a:pt x="899" y="21"/>
                    <a:pt x="899" y="22"/>
                  </a:cubicBezTo>
                  <a:cubicBezTo>
                    <a:pt x="900" y="21"/>
                    <a:pt x="901" y="22"/>
                    <a:pt x="901" y="21"/>
                  </a:cubicBezTo>
                  <a:close/>
                  <a:moveTo>
                    <a:pt x="847" y="28"/>
                  </a:moveTo>
                  <a:cubicBezTo>
                    <a:pt x="848" y="30"/>
                    <a:pt x="849" y="28"/>
                    <a:pt x="847" y="28"/>
                  </a:cubicBezTo>
                  <a:moveTo>
                    <a:pt x="847" y="28"/>
                  </a:moveTo>
                  <a:cubicBezTo>
                    <a:pt x="842" y="22"/>
                    <a:pt x="827" y="22"/>
                    <a:pt x="818" y="23"/>
                  </a:cubicBezTo>
                  <a:cubicBezTo>
                    <a:pt x="829" y="23"/>
                    <a:pt x="837" y="27"/>
                    <a:pt x="847" y="28"/>
                  </a:cubicBezTo>
                  <a:moveTo>
                    <a:pt x="909" y="22"/>
                  </a:moveTo>
                  <a:cubicBezTo>
                    <a:pt x="904" y="21"/>
                    <a:pt x="908" y="24"/>
                    <a:pt x="909" y="22"/>
                  </a:cubicBezTo>
                  <a:close/>
                  <a:moveTo>
                    <a:pt x="916" y="23"/>
                  </a:moveTo>
                  <a:cubicBezTo>
                    <a:pt x="914" y="23"/>
                    <a:pt x="913" y="22"/>
                    <a:pt x="913" y="23"/>
                  </a:cubicBezTo>
                  <a:cubicBezTo>
                    <a:pt x="914" y="23"/>
                    <a:pt x="915" y="24"/>
                    <a:pt x="916" y="23"/>
                  </a:cubicBezTo>
                  <a:close/>
                  <a:moveTo>
                    <a:pt x="922" y="24"/>
                  </a:moveTo>
                  <a:cubicBezTo>
                    <a:pt x="922" y="25"/>
                    <a:pt x="922" y="25"/>
                    <a:pt x="922" y="25"/>
                  </a:cubicBezTo>
                  <a:cubicBezTo>
                    <a:pt x="927" y="25"/>
                    <a:pt x="928" y="27"/>
                    <a:pt x="932" y="26"/>
                  </a:cubicBezTo>
                  <a:moveTo>
                    <a:pt x="932" y="26"/>
                  </a:moveTo>
                  <a:cubicBezTo>
                    <a:pt x="934" y="29"/>
                    <a:pt x="938" y="25"/>
                    <a:pt x="932" y="26"/>
                  </a:cubicBezTo>
                  <a:moveTo>
                    <a:pt x="932" y="26"/>
                  </a:moveTo>
                  <a:cubicBezTo>
                    <a:pt x="932" y="26"/>
                    <a:pt x="932" y="26"/>
                    <a:pt x="932" y="25"/>
                  </a:cubicBezTo>
                  <a:cubicBezTo>
                    <a:pt x="928" y="26"/>
                    <a:pt x="927" y="24"/>
                    <a:pt x="922" y="24"/>
                  </a:cubicBezTo>
                  <a:moveTo>
                    <a:pt x="922" y="24"/>
                  </a:moveTo>
                  <a:cubicBezTo>
                    <a:pt x="919" y="22"/>
                    <a:pt x="915" y="26"/>
                    <a:pt x="922" y="24"/>
                  </a:cubicBezTo>
                  <a:moveTo>
                    <a:pt x="907" y="25"/>
                  </a:moveTo>
                  <a:cubicBezTo>
                    <a:pt x="907" y="26"/>
                    <a:pt x="907" y="26"/>
                    <a:pt x="907" y="26"/>
                  </a:cubicBezTo>
                  <a:cubicBezTo>
                    <a:pt x="934" y="34"/>
                    <a:pt x="965" y="42"/>
                    <a:pt x="990" y="47"/>
                  </a:cubicBezTo>
                  <a:cubicBezTo>
                    <a:pt x="967" y="36"/>
                    <a:pt x="938" y="29"/>
                    <a:pt x="907" y="25"/>
                  </a:cubicBezTo>
                  <a:moveTo>
                    <a:pt x="907" y="25"/>
                  </a:moveTo>
                  <a:cubicBezTo>
                    <a:pt x="907" y="23"/>
                    <a:pt x="903" y="26"/>
                    <a:pt x="907" y="25"/>
                  </a:cubicBezTo>
                  <a:moveTo>
                    <a:pt x="602" y="50"/>
                  </a:moveTo>
                  <a:cubicBezTo>
                    <a:pt x="598" y="55"/>
                    <a:pt x="592" y="59"/>
                    <a:pt x="587" y="64"/>
                  </a:cubicBezTo>
                  <a:cubicBezTo>
                    <a:pt x="583" y="68"/>
                    <a:pt x="576" y="75"/>
                    <a:pt x="577" y="78"/>
                  </a:cubicBezTo>
                  <a:cubicBezTo>
                    <a:pt x="587" y="77"/>
                    <a:pt x="597" y="71"/>
                    <a:pt x="606" y="66"/>
                  </a:cubicBezTo>
                  <a:cubicBezTo>
                    <a:pt x="631" y="53"/>
                    <a:pt x="656" y="41"/>
                    <a:pt x="683" y="32"/>
                  </a:cubicBezTo>
                  <a:cubicBezTo>
                    <a:pt x="687" y="31"/>
                    <a:pt x="696" y="31"/>
                    <a:pt x="695" y="25"/>
                  </a:cubicBezTo>
                  <a:cubicBezTo>
                    <a:pt x="662" y="32"/>
                    <a:pt x="632" y="41"/>
                    <a:pt x="602" y="50"/>
                  </a:cubicBezTo>
                  <a:close/>
                  <a:moveTo>
                    <a:pt x="530" y="58"/>
                  </a:moveTo>
                  <a:cubicBezTo>
                    <a:pt x="526" y="57"/>
                    <a:pt x="529" y="61"/>
                    <a:pt x="530" y="58"/>
                  </a:cubicBezTo>
                  <a:moveTo>
                    <a:pt x="530" y="58"/>
                  </a:moveTo>
                  <a:cubicBezTo>
                    <a:pt x="546" y="53"/>
                    <a:pt x="563" y="47"/>
                    <a:pt x="581" y="42"/>
                  </a:cubicBezTo>
                  <a:cubicBezTo>
                    <a:pt x="598" y="37"/>
                    <a:pt x="617" y="35"/>
                    <a:pt x="631" y="26"/>
                  </a:cubicBezTo>
                  <a:cubicBezTo>
                    <a:pt x="593" y="33"/>
                    <a:pt x="554" y="38"/>
                    <a:pt x="530" y="58"/>
                  </a:cubicBezTo>
                  <a:moveTo>
                    <a:pt x="969" y="73"/>
                  </a:moveTo>
                  <a:cubicBezTo>
                    <a:pt x="947" y="41"/>
                    <a:pt x="895" y="34"/>
                    <a:pt x="850" y="27"/>
                  </a:cubicBezTo>
                  <a:cubicBezTo>
                    <a:pt x="890" y="42"/>
                    <a:pt x="933" y="54"/>
                    <a:pt x="969" y="73"/>
                  </a:cubicBezTo>
                  <a:close/>
                  <a:moveTo>
                    <a:pt x="939" y="27"/>
                  </a:moveTo>
                  <a:cubicBezTo>
                    <a:pt x="938" y="28"/>
                    <a:pt x="937" y="27"/>
                    <a:pt x="937" y="28"/>
                  </a:cubicBezTo>
                  <a:cubicBezTo>
                    <a:pt x="937" y="28"/>
                    <a:pt x="939" y="28"/>
                    <a:pt x="939" y="27"/>
                  </a:cubicBezTo>
                  <a:close/>
                  <a:moveTo>
                    <a:pt x="574" y="32"/>
                  </a:moveTo>
                  <a:cubicBezTo>
                    <a:pt x="574" y="33"/>
                    <a:pt x="573" y="32"/>
                    <a:pt x="574" y="32"/>
                  </a:cubicBezTo>
                  <a:close/>
                  <a:moveTo>
                    <a:pt x="781" y="81"/>
                  </a:moveTo>
                  <a:cubicBezTo>
                    <a:pt x="790" y="80"/>
                    <a:pt x="801" y="82"/>
                    <a:pt x="808" y="80"/>
                  </a:cubicBezTo>
                  <a:cubicBezTo>
                    <a:pt x="798" y="63"/>
                    <a:pt x="789" y="45"/>
                    <a:pt x="776" y="31"/>
                  </a:cubicBezTo>
                  <a:cubicBezTo>
                    <a:pt x="778" y="48"/>
                    <a:pt x="779" y="65"/>
                    <a:pt x="781" y="81"/>
                  </a:cubicBezTo>
                  <a:close/>
                  <a:moveTo>
                    <a:pt x="526" y="47"/>
                  </a:moveTo>
                  <a:cubicBezTo>
                    <a:pt x="524" y="48"/>
                    <a:pt x="526" y="49"/>
                    <a:pt x="526" y="47"/>
                  </a:cubicBezTo>
                  <a:moveTo>
                    <a:pt x="526" y="47"/>
                  </a:moveTo>
                  <a:cubicBezTo>
                    <a:pt x="543" y="43"/>
                    <a:pt x="560" y="40"/>
                    <a:pt x="573" y="32"/>
                  </a:cubicBezTo>
                  <a:cubicBezTo>
                    <a:pt x="557" y="37"/>
                    <a:pt x="537" y="38"/>
                    <a:pt x="526" y="47"/>
                  </a:cubicBezTo>
                  <a:moveTo>
                    <a:pt x="963" y="32"/>
                  </a:moveTo>
                  <a:cubicBezTo>
                    <a:pt x="962" y="32"/>
                    <a:pt x="961" y="32"/>
                    <a:pt x="961" y="33"/>
                  </a:cubicBezTo>
                  <a:cubicBezTo>
                    <a:pt x="961" y="33"/>
                    <a:pt x="963" y="33"/>
                    <a:pt x="963" y="32"/>
                  </a:cubicBezTo>
                  <a:close/>
                  <a:moveTo>
                    <a:pt x="585" y="80"/>
                  </a:moveTo>
                  <a:cubicBezTo>
                    <a:pt x="601" y="82"/>
                    <a:pt x="616" y="87"/>
                    <a:pt x="632" y="84"/>
                  </a:cubicBezTo>
                  <a:cubicBezTo>
                    <a:pt x="648" y="70"/>
                    <a:pt x="665" y="58"/>
                    <a:pt x="683" y="47"/>
                  </a:cubicBezTo>
                  <a:cubicBezTo>
                    <a:pt x="683" y="42"/>
                    <a:pt x="693" y="36"/>
                    <a:pt x="689" y="33"/>
                  </a:cubicBezTo>
                  <a:cubicBezTo>
                    <a:pt x="652" y="46"/>
                    <a:pt x="617" y="61"/>
                    <a:pt x="585" y="80"/>
                  </a:cubicBezTo>
                  <a:close/>
                  <a:moveTo>
                    <a:pt x="966" y="34"/>
                  </a:moveTo>
                  <a:cubicBezTo>
                    <a:pt x="968" y="37"/>
                    <a:pt x="972" y="33"/>
                    <a:pt x="966" y="34"/>
                  </a:cubicBezTo>
                  <a:moveTo>
                    <a:pt x="966" y="34"/>
                  </a:moveTo>
                  <a:cubicBezTo>
                    <a:pt x="965" y="31"/>
                    <a:pt x="961" y="35"/>
                    <a:pt x="966" y="34"/>
                  </a:cubicBezTo>
                  <a:moveTo>
                    <a:pt x="575" y="35"/>
                  </a:moveTo>
                  <a:cubicBezTo>
                    <a:pt x="574" y="35"/>
                    <a:pt x="575" y="36"/>
                    <a:pt x="575" y="35"/>
                  </a:cubicBezTo>
                  <a:close/>
                  <a:moveTo>
                    <a:pt x="859" y="35"/>
                  </a:moveTo>
                  <a:cubicBezTo>
                    <a:pt x="861" y="40"/>
                    <a:pt x="866" y="43"/>
                    <a:pt x="869" y="48"/>
                  </a:cubicBezTo>
                  <a:cubicBezTo>
                    <a:pt x="878" y="53"/>
                    <a:pt x="889" y="57"/>
                    <a:pt x="900" y="64"/>
                  </a:cubicBezTo>
                  <a:cubicBezTo>
                    <a:pt x="909" y="69"/>
                    <a:pt x="921" y="80"/>
                    <a:pt x="930" y="81"/>
                  </a:cubicBezTo>
                  <a:cubicBezTo>
                    <a:pt x="940" y="82"/>
                    <a:pt x="953" y="76"/>
                    <a:pt x="965" y="73"/>
                  </a:cubicBezTo>
                  <a:cubicBezTo>
                    <a:pt x="931" y="59"/>
                    <a:pt x="898" y="44"/>
                    <a:pt x="859" y="35"/>
                  </a:cubicBezTo>
                  <a:moveTo>
                    <a:pt x="859" y="35"/>
                  </a:moveTo>
                  <a:cubicBezTo>
                    <a:pt x="858" y="34"/>
                    <a:pt x="858" y="35"/>
                    <a:pt x="859" y="35"/>
                  </a:cubicBezTo>
                  <a:moveTo>
                    <a:pt x="993" y="63"/>
                  </a:moveTo>
                  <a:cubicBezTo>
                    <a:pt x="997" y="61"/>
                    <a:pt x="1000" y="59"/>
                    <a:pt x="1001" y="55"/>
                  </a:cubicBezTo>
                  <a:cubicBezTo>
                    <a:pt x="977" y="47"/>
                    <a:pt x="949" y="38"/>
                    <a:pt x="924" y="35"/>
                  </a:cubicBezTo>
                  <a:cubicBezTo>
                    <a:pt x="943" y="48"/>
                    <a:pt x="970" y="54"/>
                    <a:pt x="993" y="63"/>
                  </a:cubicBezTo>
                  <a:close/>
                  <a:moveTo>
                    <a:pt x="973" y="35"/>
                  </a:moveTo>
                  <a:cubicBezTo>
                    <a:pt x="972" y="35"/>
                    <a:pt x="970" y="35"/>
                    <a:pt x="970" y="36"/>
                  </a:cubicBezTo>
                  <a:cubicBezTo>
                    <a:pt x="971" y="36"/>
                    <a:pt x="973" y="36"/>
                    <a:pt x="973" y="35"/>
                  </a:cubicBezTo>
                  <a:close/>
                  <a:moveTo>
                    <a:pt x="530" y="61"/>
                  </a:moveTo>
                  <a:cubicBezTo>
                    <a:pt x="542" y="76"/>
                    <a:pt x="556" y="66"/>
                    <a:pt x="573" y="59"/>
                  </a:cubicBezTo>
                  <a:cubicBezTo>
                    <a:pt x="588" y="53"/>
                    <a:pt x="599" y="49"/>
                    <a:pt x="608" y="42"/>
                  </a:cubicBezTo>
                  <a:cubicBezTo>
                    <a:pt x="611" y="39"/>
                    <a:pt x="617" y="37"/>
                    <a:pt x="614" y="36"/>
                  </a:cubicBezTo>
                  <a:cubicBezTo>
                    <a:pt x="585" y="43"/>
                    <a:pt x="557" y="52"/>
                    <a:pt x="530" y="61"/>
                  </a:cubicBezTo>
                  <a:close/>
                  <a:moveTo>
                    <a:pt x="976" y="36"/>
                  </a:moveTo>
                  <a:cubicBezTo>
                    <a:pt x="975" y="36"/>
                    <a:pt x="974" y="36"/>
                    <a:pt x="974" y="37"/>
                  </a:cubicBezTo>
                  <a:cubicBezTo>
                    <a:pt x="975" y="37"/>
                    <a:pt x="976" y="37"/>
                    <a:pt x="976" y="36"/>
                  </a:cubicBezTo>
                  <a:close/>
                  <a:moveTo>
                    <a:pt x="978" y="38"/>
                  </a:moveTo>
                  <a:cubicBezTo>
                    <a:pt x="978" y="37"/>
                    <a:pt x="979" y="39"/>
                    <a:pt x="978" y="38"/>
                  </a:cubicBezTo>
                  <a:close/>
                  <a:moveTo>
                    <a:pt x="982" y="39"/>
                  </a:moveTo>
                  <a:cubicBezTo>
                    <a:pt x="981" y="38"/>
                    <a:pt x="982" y="39"/>
                    <a:pt x="982" y="39"/>
                  </a:cubicBezTo>
                  <a:close/>
                  <a:moveTo>
                    <a:pt x="931" y="43"/>
                  </a:moveTo>
                  <a:cubicBezTo>
                    <a:pt x="931" y="42"/>
                    <a:pt x="932" y="43"/>
                    <a:pt x="931" y="43"/>
                  </a:cubicBezTo>
                  <a:close/>
                  <a:moveTo>
                    <a:pt x="985" y="43"/>
                  </a:moveTo>
                  <a:cubicBezTo>
                    <a:pt x="984" y="42"/>
                    <a:pt x="985" y="43"/>
                    <a:pt x="985" y="43"/>
                  </a:cubicBezTo>
                  <a:close/>
                  <a:moveTo>
                    <a:pt x="1000" y="48"/>
                  </a:moveTo>
                  <a:cubicBezTo>
                    <a:pt x="997" y="46"/>
                    <a:pt x="991" y="42"/>
                    <a:pt x="987" y="44"/>
                  </a:cubicBezTo>
                  <a:cubicBezTo>
                    <a:pt x="992" y="44"/>
                    <a:pt x="996" y="50"/>
                    <a:pt x="1000" y="48"/>
                  </a:cubicBezTo>
                  <a:close/>
                  <a:moveTo>
                    <a:pt x="489" y="60"/>
                  </a:moveTo>
                  <a:cubicBezTo>
                    <a:pt x="488" y="60"/>
                    <a:pt x="487" y="60"/>
                    <a:pt x="486" y="61"/>
                  </a:cubicBezTo>
                  <a:moveTo>
                    <a:pt x="486" y="61"/>
                  </a:moveTo>
                  <a:cubicBezTo>
                    <a:pt x="485" y="61"/>
                    <a:pt x="485" y="61"/>
                    <a:pt x="485" y="62"/>
                  </a:cubicBezTo>
                  <a:moveTo>
                    <a:pt x="485" y="62"/>
                  </a:moveTo>
                  <a:cubicBezTo>
                    <a:pt x="481" y="61"/>
                    <a:pt x="484" y="65"/>
                    <a:pt x="485" y="62"/>
                  </a:cubicBezTo>
                  <a:moveTo>
                    <a:pt x="485" y="62"/>
                  </a:moveTo>
                  <a:cubicBezTo>
                    <a:pt x="486" y="62"/>
                    <a:pt x="486" y="62"/>
                    <a:pt x="486" y="61"/>
                  </a:cubicBezTo>
                  <a:moveTo>
                    <a:pt x="486" y="61"/>
                  </a:moveTo>
                  <a:cubicBezTo>
                    <a:pt x="488" y="61"/>
                    <a:pt x="489" y="61"/>
                    <a:pt x="489" y="60"/>
                  </a:cubicBezTo>
                  <a:moveTo>
                    <a:pt x="489" y="60"/>
                  </a:moveTo>
                  <a:cubicBezTo>
                    <a:pt x="500" y="55"/>
                    <a:pt x="516" y="55"/>
                    <a:pt x="523" y="46"/>
                  </a:cubicBezTo>
                  <a:cubicBezTo>
                    <a:pt x="511" y="50"/>
                    <a:pt x="500" y="54"/>
                    <a:pt x="489" y="60"/>
                  </a:cubicBezTo>
                  <a:moveTo>
                    <a:pt x="542" y="47"/>
                  </a:moveTo>
                  <a:cubicBezTo>
                    <a:pt x="535" y="47"/>
                    <a:pt x="530" y="50"/>
                    <a:pt x="523" y="51"/>
                  </a:cubicBezTo>
                  <a:cubicBezTo>
                    <a:pt x="523" y="54"/>
                    <a:pt x="523" y="56"/>
                    <a:pt x="524" y="57"/>
                  </a:cubicBezTo>
                  <a:cubicBezTo>
                    <a:pt x="531" y="55"/>
                    <a:pt x="537" y="50"/>
                    <a:pt x="542" y="47"/>
                  </a:cubicBezTo>
                  <a:moveTo>
                    <a:pt x="542" y="47"/>
                  </a:moveTo>
                  <a:cubicBezTo>
                    <a:pt x="546" y="47"/>
                    <a:pt x="542" y="44"/>
                    <a:pt x="542" y="47"/>
                  </a:cubicBezTo>
                  <a:moveTo>
                    <a:pt x="1113" y="98"/>
                  </a:moveTo>
                  <a:cubicBezTo>
                    <a:pt x="1113" y="99"/>
                    <a:pt x="1115" y="99"/>
                    <a:pt x="1115" y="99"/>
                  </a:cubicBezTo>
                  <a:moveTo>
                    <a:pt x="1115" y="99"/>
                  </a:moveTo>
                  <a:cubicBezTo>
                    <a:pt x="1116" y="101"/>
                    <a:pt x="1116" y="99"/>
                    <a:pt x="1115" y="99"/>
                  </a:cubicBezTo>
                  <a:moveTo>
                    <a:pt x="1115" y="99"/>
                  </a:moveTo>
                  <a:cubicBezTo>
                    <a:pt x="1115" y="98"/>
                    <a:pt x="1114" y="99"/>
                    <a:pt x="1113" y="98"/>
                  </a:cubicBezTo>
                  <a:moveTo>
                    <a:pt x="1113" y="98"/>
                  </a:moveTo>
                  <a:cubicBezTo>
                    <a:pt x="1081" y="77"/>
                    <a:pt x="1043" y="57"/>
                    <a:pt x="1002" y="48"/>
                  </a:cubicBezTo>
                  <a:cubicBezTo>
                    <a:pt x="1008" y="57"/>
                    <a:pt x="1020" y="58"/>
                    <a:pt x="1029" y="62"/>
                  </a:cubicBezTo>
                  <a:cubicBezTo>
                    <a:pt x="1057" y="72"/>
                    <a:pt x="1086" y="86"/>
                    <a:pt x="1113" y="98"/>
                  </a:cubicBezTo>
                  <a:moveTo>
                    <a:pt x="991" y="49"/>
                  </a:moveTo>
                  <a:cubicBezTo>
                    <a:pt x="991" y="49"/>
                    <a:pt x="992" y="50"/>
                    <a:pt x="991" y="49"/>
                  </a:cubicBezTo>
                  <a:close/>
                  <a:moveTo>
                    <a:pt x="948" y="50"/>
                  </a:moveTo>
                  <a:cubicBezTo>
                    <a:pt x="957" y="57"/>
                    <a:pt x="965" y="65"/>
                    <a:pt x="974" y="71"/>
                  </a:cubicBezTo>
                  <a:cubicBezTo>
                    <a:pt x="979" y="69"/>
                    <a:pt x="987" y="69"/>
                    <a:pt x="990" y="64"/>
                  </a:cubicBezTo>
                  <a:cubicBezTo>
                    <a:pt x="975" y="60"/>
                    <a:pt x="963" y="54"/>
                    <a:pt x="948" y="50"/>
                  </a:cubicBezTo>
                  <a:moveTo>
                    <a:pt x="948" y="50"/>
                  </a:moveTo>
                  <a:cubicBezTo>
                    <a:pt x="948" y="49"/>
                    <a:pt x="947" y="50"/>
                    <a:pt x="948" y="50"/>
                  </a:cubicBezTo>
                  <a:moveTo>
                    <a:pt x="399" y="114"/>
                  </a:moveTo>
                  <a:cubicBezTo>
                    <a:pt x="405" y="112"/>
                    <a:pt x="411" y="111"/>
                    <a:pt x="416" y="110"/>
                  </a:cubicBezTo>
                  <a:cubicBezTo>
                    <a:pt x="433" y="101"/>
                    <a:pt x="450" y="91"/>
                    <a:pt x="468" y="83"/>
                  </a:cubicBezTo>
                  <a:cubicBezTo>
                    <a:pt x="486" y="75"/>
                    <a:pt x="506" y="70"/>
                    <a:pt x="522" y="58"/>
                  </a:cubicBezTo>
                  <a:cubicBezTo>
                    <a:pt x="520" y="58"/>
                    <a:pt x="520" y="56"/>
                    <a:pt x="520" y="53"/>
                  </a:cubicBezTo>
                  <a:cubicBezTo>
                    <a:pt x="473" y="66"/>
                    <a:pt x="432" y="86"/>
                    <a:pt x="399" y="114"/>
                  </a:cubicBezTo>
                  <a:close/>
                  <a:moveTo>
                    <a:pt x="593" y="54"/>
                  </a:moveTo>
                  <a:cubicBezTo>
                    <a:pt x="578" y="59"/>
                    <a:pt x="564" y="65"/>
                    <a:pt x="550" y="71"/>
                  </a:cubicBezTo>
                  <a:cubicBezTo>
                    <a:pt x="556" y="74"/>
                    <a:pt x="564" y="75"/>
                    <a:pt x="570" y="77"/>
                  </a:cubicBezTo>
                  <a:cubicBezTo>
                    <a:pt x="579" y="71"/>
                    <a:pt x="585" y="62"/>
                    <a:pt x="593" y="54"/>
                  </a:cubicBezTo>
                  <a:moveTo>
                    <a:pt x="593" y="54"/>
                  </a:moveTo>
                  <a:cubicBezTo>
                    <a:pt x="594" y="54"/>
                    <a:pt x="593" y="53"/>
                    <a:pt x="593" y="54"/>
                  </a:cubicBezTo>
                  <a:moveTo>
                    <a:pt x="637" y="84"/>
                  </a:moveTo>
                  <a:cubicBezTo>
                    <a:pt x="647" y="83"/>
                    <a:pt x="659" y="84"/>
                    <a:pt x="668" y="82"/>
                  </a:cubicBezTo>
                  <a:cubicBezTo>
                    <a:pt x="669" y="72"/>
                    <a:pt x="679" y="60"/>
                    <a:pt x="678" y="53"/>
                  </a:cubicBezTo>
                  <a:cubicBezTo>
                    <a:pt x="664" y="64"/>
                    <a:pt x="649" y="72"/>
                    <a:pt x="637" y="84"/>
                  </a:cubicBezTo>
                  <a:close/>
                  <a:moveTo>
                    <a:pt x="890" y="84"/>
                  </a:moveTo>
                  <a:cubicBezTo>
                    <a:pt x="901" y="85"/>
                    <a:pt x="916" y="86"/>
                    <a:pt x="924" y="81"/>
                  </a:cubicBezTo>
                  <a:cubicBezTo>
                    <a:pt x="907" y="73"/>
                    <a:pt x="890" y="59"/>
                    <a:pt x="872" y="54"/>
                  </a:cubicBezTo>
                  <a:cubicBezTo>
                    <a:pt x="879" y="63"/>
                    <a:pt x="885" y="73"/>
                    <a:pt x="890" y="84"/>
                  </a:cubicBezTo>
                  <a:close/>
                  <a:moveTo>
                    <a:pt x="1063" y="94"/>
                  </a:moveTo>
                  <a:cubicBezTo>
                    <a:pt x="1063" y="94"/>
                    <a:pt x="1063" y="94"/>
                    <a:pt x="1063" y="95"/>
                  </a:cubicBezTo>
                  <a:cubicBezTo>
                    <a:pt x="1064" y="95"/>
                    <a:pt x="1065" y="96"/>
                    <a:pt x="1066" y="95"/>
                  </a:cubicBezTo>
                  <a:moveTo>
                    <a:pt x="1066" y="95"/>
                  </a:moveTo>
                  <a:cubicBezTo>
                    <a:pt x="1067" y="97"/>
                    <a:pt x="1067" y="95"/>
                    <a:pt x="1066" y="95"/>
                  </a:cubicBezTo>
                  <a:moveTo>
                    <a:pt x="1066" y="95"/>
                  </a:moveTo>
                  <a:cubicBezTo>
                    <a:pt x="1066" y="94"/>
                    <a:pt x="1065" y="94"/>
                    <a:pt x="1063" y="94"/>
                  </a:cubicBezTo>
                  <a:moveTo>
                    <a:pt x="1063" y="94"/>
                  </a:moveTo>
                  <a:cubicBezTo>
                    <a:pt x="1046" y="79"/>
                    <a:pt x="1027" y="67"/>
                    <a:pt x="1006" y="56"/>
                  </a:cubicBezTo>
                  <a:cubicBezTo>
                    <a:pt x="1001" y="58"/>
                    <a:pt x="1000" y="63"/>
                    <a:pt x="996" y="65"/>
                  </a:cubicBezTo>
                  <a:cubicBezTo>
                    <a:pt x="1020" y="73"/>
                    <a:pt x="1041" y="84"/>
                    <a:pt x="1063" y="94"/>
                  </a:cubicBezTo>
                  <a:moveTo>
                    <a:pt x="482" y="60"/>
                  </a:moveTo>
                  <a:cubicBezTo>
                    <a:pt x="482" y="61"/>
                    <a:pt x="481" y="60"/>
                    <a:pt x="482" y="60"/>
                  </a:cubicBezTo>
                  <a:close/>
                  <a:moveTo>
                    <a:pt x="526" y="60"/>
                  </a:moveTo>
                  <a:cubicBezTo>
                    <a:pt x="526" y="61"/>
                    <a:pt x="525" y="60"/>
                    <a:pt x="526" y="60"/>
                  </a:cubicBezTo>
                  <a:close/>
                  <a:moveTo>
                    <a:pt x="479" y="61"/>
                  </a:moveTo>
                  <a:cubicBezTo>
                    <a:pt x="478" y="61"/>
                    <a:pt x="477" y="61"/>
                    <a:pt x="477" y="62"/>
                  </a:cubicBezTo>
                  <a:moveTo>
                    <a:pt x="477" y="62"/>
                  </a:moveTo>
                  <a:cubicBezTo>
                    <a:pt x="441" y="76"/>
                    <a:pt x="407" y="92"/>
                    <a:pt x="377" y="112"/>
                  </a:cubicBezTo>
                  <a:moveTo>
                    <a:pt x="377" y="112"/>
                  </a:moveTo>
                  <a:cubicBezTo>
                    <a:pt x="375" y="112"/>
                    <a:pt x="375" y="113"/>
                    <a:pt x="374" y="114"/>
                  </a:cubicBezTo>
                  <a:moveTo>
                    <a:pt x="374" y="114"/>
                  </a:moveTo>
                  <a:cubicBezTo>
                    <a:pt x="373" y="114"/>
                    <a:pt x="372" y="114"/>
                    <a:pt x="372" y="115"/>
                  </a:cubicBezTo>
                  <a:moveTo>
                    <a:pt x="372" y="115"/>
                  </a:moveTo>
                  <a:cubicBezTo>
                    <a:pt x="371" y="115"/>
                    <a:pt x="371" y="115"/>
                    <a:pt x="370" y="116"/>
                  </a:cubicBezTo>
                  <a:moveTo>
                    <a:pt x="370" y="116"/>
                  </a:moveTo>
                  <a:cubicBezTo>
                    <a:pt x="370" y="115"/>
                    <a:pt x="369" y="116"/>
                    <a:pt x="369" y="117"/>
                  </a:cubicBezTo>
                  <a:moveTo>
                    <a:pt x="369" y="117"/>
                  </a:moveTo>
                  <a:cubicBezTo>
                    <a:pt x="368" y="116"/>
                    <a:pt x="368" y="117"/>
                    <a:pt x="367" y="118"/>
                  </a:cubicBezTo>
                  <a:moveTo>
                    <a:pt x="367" y="118"/>
                  </a:moveTo>
                  <a:cubicBezTo>
                    <a:pt x="366" y="118"/>
                    <a:pt x="368" y="119"/>
                    <a:pt x="367" y="118"/>
                  </a:cubicBezTo>
                  <a:moveTo>
                    <a:pt x="367" y="118"/>
                  </a:moveTo>
                  <a:cubicBezTo>
                    <a:pt x="369" y="118"/>
                    <a:pt x="369" y="117"/>
                    <a:pt x="369" y="117"/>
                  </a:cubicBezTo>
                  <a:moveTo>
                    <a:pt x="369" y="117"/>
                  </a:moveTo>
                  <a:cubicBezTo>
                    <a:pt x="370" y="117"/>
                    <a:pt x="370" y="116"/>
                    <a:pt x="370" y="116"/>
                  </a:cubicBezTo>
                  <a:moveTo>
                    <a:pt x="370" y="116"/>
                  </a:moveTo>
                  <a:cubicBezTo>
                    <a:pt x="371" y="116"/>
                    <a:pt x="372" y="115"/>
                    <a:pt x="372" y="115"/>
                  </a:cubicBezTo>
                  <a:moveTo>
                    <a:pt x="372" y="115"/>
                  </a:moveTo>
                  <a:cubicBezTo>
                    <a:pt x="373" y="115"/>
                    <a:pt x="374" y="114"/>
                    <a:pt x="374" y="114"/>
                  </a:cubicBezTo>
                  <a:moveTo>
                    <a:pt x="374" y="114"/>
                  </a:moveTo>
                  <a:cubicBezTo>
                    <a:pt x="376" y="114"/>
                    <a:pt x="377" y="113"/>
                    <a:pt x="377" y="112"/>
                  </a:cubicBezTo>
                  <a:moveTo>
                    <a:pt x="377" y="112"/>
                  </a:moveTo>
                  <a:cubicBezTo>
                    <a:pt x="409" y="94"/>
                    <a:pt x="445" y="80"/>
                    <a:pt x="477" y="62"/>
                  </a:cubicBezTo>
                  <a:moveTo>
                    <a:pt x="477" y="62"/>
                  </a:moveTo>
                  <a:cubicBezTo>
                    <a:pt x="478" y="62"/>
                    <a:pt x="479" y="62"/>
                    <a:pt x="479" y="61"/>
                  </a:cubicBezTo>
                  <a:moveTo>
                    <a:pt x="479" y="61"/>
                  </a:moveTo>
                  <a:cubicBezTo>
                    <a:pt x="483" y="62"/>
                    <a:pt x="479" y="58"/>
                    <a:pt x="479" y="61"/>
                  </a:cubicBezTo>
                  <a:moveTo>
                    <a:pt x="481" y="64"/>
                  </a:moveTo>
                  <a:cubicBezTo>
                    <a:pt x="480" y="63"/>
                    <a:pt x="481" y="64"/>
                    <a:pt x="481" y="64"/>
                  </a:cubicBezTo>
                  <a:close/>
                  <a:moveTo>
                    <a:pt x="524" y="63"/>
                  </a:moveTo>
                  <a:cubicBezTo>
                    <a:pt x="510" y="69"/>
                    <a:pt x="495" y="80"/>
                    <a:pt x="484" y="90"/>
                  </a:cubicBezTo>
                  <a:cubicBezTo>
                    <a:pt x="480" y="92"/>
                    <a:pt x="475" y="96"/>
                    <a:pt x="476" y="99"/>
                  </a:cubicBezTo>
                  <a:cubicBezTo>
                    <a:pt x="504" y="96"/>
                    <a:pt x="519" y="80"/>
                    <a:pt x="542" y="71"/>
                  </a:cubicBezTo>
                  <a:cubicBezTo>
                    <a:pt x="535" y="69"/>
                    <a:pt x="530" y="65"/>
                    <a:pt x="524" y="63"/>
                  </a:cubicBezTo>
                  <a:close/>
                  <a:moveTo>
                    <a:pt x="479" y="65"/>
                  </a:moveTo>
                  <a:cubicBezTo>
                    <a:pt x="478" y="64"/>
                    <a:pt x="479" y="65"/>
                    <a:pt x="479" y="65"/>
                  </a:cubicBezTo>
                  <a:close/>
                  <a:moveTo>
                    <a:pt x="1028" y="65"/>
                  </a:moveTo>
                  <a:cubicBezTo>
                    <a:pt x="1048" y="78"/>
                    <a:pt x="1066" y="92"/>
                    <a:pt x="1086" y="106"/>
                  </a:cubicBezTo>
                  <a:cubicBezTo>
                    <a:pt x="1106" y="107"/>
                    <a:pt x="1124" y="115"/>
                    <a:pt x="1141" y="117"/>
                  </a:cubicBezTo>
                  <a:cubicBezTo>
                    <a:pt x="1105" y="97"/>
                    <a:pt x="1069" y="79"/>
                    <a:pt x="1028" y="65"/>
                  </a:cubicBezTo>
                  <a:moveTo>
                    <a:pt x="1028" y="65"/>
                  </a:moveTo>
                  <a:cubicBezTo>
                    <a:pt x="1028" y="62"/>
                    <a:pt x="1024" y="66"/>
                    <a:pt x="1028" y="65"/>
                  </a:cubicBezTo>
                  <a:moveTo>
                    <a:pt x="993" y="66"/>
                  </a:moveTo>
                  <a:cubicBezTo>
                    <a:pt x="989" y="70"/>
                    <a:pt x="981" y="71"/>
                    <a:pt x="975" y="74"/>
                  </a:cubicBezTo>
                  <a:cubicBezTo>
                    <a:pt x="984" y="83"/>
                    <a:pt x="999" y="87"/>
                    <a:pt x="1009" y="95"/>
                  </a:cubicBezTo>
                  <a:cubicBezTo>
                    <a:pt x="1032" y="95"/>
                    <a:pt x="1054" y="102"/>
                    <a:pt x="1074" y="102"/>
                  </a:cubicBezTo>
                  <a:cubicBezTo>
                    <a:pt x="1048" y="89"/>
                    <a:pt x="1021" y="77"/>
                    <a:pt x="993" y="66"/>
                  </a:cubicBezTo>
                  <a:close/>
                  <a:moveTo>
                    <a:pt x="504" y="71"/>
                  </a:moveTo>
                  <a:cubicBezTo>
                    <a:pt x="503" y="71"/>
                    <a:pt x="504" y="72"/>
                    <a:pt x="504" y="71"/>
                  </a:cubicBezTo>
                  <a:close/>
                  <a:moveTo>
                    <a:pt x="502" y="72"/>
                  </a:moveTo>
                  <a:cubicBezTo>
                    <a:pt x="476" y="83"/>
                    <a:pt x="450" y="93"/>
                    <a:pt x="428" y="107"/>
                  </a:cubicBezTo>
                  <a:moveTo>
                    <a:pt x="428" y="107"/>
                  </a:moveTo>
                  <a:cubicBezTo>
                    <a:pt x="424" y="106"/>
                    <a:pt x="428" y="110"/>
                    <a:pt x="428" y="107"/>
                  </a:cubicBezTo>
                  <a:moveTo>
                    <a:pt x="428" y="107"/>
                  </a:moveTo>
                  <a:cubicBezTo>
                    <a:pt x="442" y="105"/>
                    <a:pt x="455" y="103"/>
                    <a:pt x="468" y="100"/>
                  </a:cubicBezTo>
                  <a:cubicBezTo>
                    <a:pt x="479" y="91"/>
                    <a:pt x="490" y="82"/>
                    <a:pt x="502" y="72"/>
                  </a:cubicBezTo>
                  <a:moveTo>
                    <a:pt x="502" y="72"/>
                  </a:moveTo>
                  <a:cubicBezTo>
                    <a:pt x="503" y="72"/>
                    <a:pt x="502" y="71"/>
                    <a:pt x="502" y="72"/>
                  </a:cubicBezTo>
                  <a:moveTo>
                    <a:pt x="544" y="73"/>
                  </a:moveTo>
                  <a:cubicBezTo>
                    <a:pt x="530" y="79"/>
                    <a:pt x="513" y="89"/>
                    <a:pt x="501" y="95"/>
                  </a:cubicBezTo>
                  <a:cubicBezTo>
                    <a:pt x="522" y="94"/>
                    <a:pt x="540" y="90"/>
                    <a:pt x="561" y="90"/>
                  </a:cubicBezTo>
                  <a:cubicBezTo>
                    <a:pt x="565" y="87"/>
                    <a:pt x="567" y="83"/>
                    <a:pt x="570" y="79"/>
                  </a:cubicBezTo>
                  <a:cubicBezTo>
                    <a:pt x="561" y="81"/>
                    <a:pt x="551" y="71"/>
                    <a:pt x="544" y="73"/>
                  </a:cubicBezTo>
                  <a:close/>
                  <a:moveTo>
                    <a:pt x="933" y="85"/>
                  </a:moveTo>
                  <a:cubicBezTo>
                    <a:pt x="948" y="90"/>
                    <a:pt x="970" y="89"/>
                    <a:pt x="988" y="92"/>
                  </a:cubicBezTo>
                  <a:cubicBezTo>
                    <a:pt x="981" y="71"/>
                    <a:pt x="952" y="78"/>
                    <a:pt x="933" y="85"/>
                  </a:cubicBezTo>
                  <a:close/>
                  <a:moveTo>
                    <a:pt x="569" y="86"/>
                  </a:moveTo>
                  <a:cubicBezTo>
                    <a:pt x="568" y="86"/>
                    <a:pt x="569" y="87"/>
                    <a:pt x="569" y="86"/>
                  </a:cubicBezTo>
                  <a:moveTo>
                    <a:pt x="569" y="86"/>
                  </a:moveTo>
                  <a:cubicBezTo>
                    <a:pt x="572" y="85"/>
                    <a:pt x="575" y="84"/>
                    <a:pt x="577" y="81"/>
                  </a:cubicBezTo>
                  <a:cubicBezTo>
                    <a:pt x="574" y="81"/>
                    <a:pt x="575" y="79"/>
                    <a:pt x="572" y="80"/>
                  </a:cubicBezTo>
                  <a:cubicBezTo>
                    <a:pt x="572" y="84"/>
                    <a:pt x="569" y="82"/>
                    <a:pt x="569" y="86"/>
                  </a:cubicBezTo>
                  <a:moveTo>
                    <a:pt x="573" y="88"/>
                  </a:moveTo>
                  <a:cubicBezTo>
                    <a:pt x="569" y="87"/>
                    <a:pt x="573" y="91"/>
                    <a:pt x="573" y="88"/>
                  </a:cubicBezTo>
                  <a:moveTo>
                    <a:pt x="573" y="88"/>
                  </a:moveTo>
                  <a:cubicBezTo>
                    <a:pt x="583" y="87"/>
                    <a:pt x="594" y="88"/>
                    <a:pt x="602" y="85"/>
                  </a:cubicBezTo>
                  <a:cubicBezTo>
                    <a:pt x="590" y="84"/>
                    <a:pt x="579" y="79"/>
                    <a:pt x="573" y="88"/>
                  </a:cubicBezTo>
                  <a:moveTo>
                    <a:pt x="1092" y="83"/>
                  </a:moveTo>
                  <a:cubicBezTo>
                    <a:pt x="1092" y="83"/>
                    <a:pt x="1093" y="84"/>
                    <a:pt x="1092" y="83"/>
                  </a:cubicBezTo>
                  <a:close/>
                  <a:moveTo>
                    <a:pt x="695" y="84"/>
                  </a:moveTo>
                  <a:cubicBezTo>
                    <a:pt x="694" y="87"/>
                    <a:pt x="692" y="89"/>
                    <a:pt x="690" y="92"/>
                  </a:cubicBezTo>
                  <a:cubicBezTo>
                    <a:pt x="710" y="92"/>
                    <a:pt x="729" y="93"/>
                    <a:pt x="750" y="93"/>
                  </a:cubicBezTo>
                  <a:cubicBezTo>
                    <a:pt x="750" y="88"/>
                    <a:pt x="752" y="87"/>
                    <a:pt x="751" y="83"/>
                  </a:cubicBezTo>
                  <a:cubicBezTo>
                    <a:pt x="732" y="82"/>
                    <a:pt x="715" y="85"/>
                    <a:pt x="695" y="84"/>
                  </a:cubicBezTo>
                  <a:close/>
                  <a:moveTo>
                    <a:pt x="753" y="94"/>
                  </a:moveTo>
                  <a:cubicBezTo>
                    <a:pt x="763" y="94"/>
                    <a:pt x="770" y="92"/>
                    <a:pt x="779" y="93"/>
                  </a:cubicBezTo>
                  <a:cubicBezTo>
                    <a:pt x="780" y="89"/>
                    <a:pt x="778" y="87"/>
                    <a:pt x="778" y="83"/>
                  </a:cubicBezTo>
                  <a:cubicBezTo>
                    <a:pt x="768" y="84"/>
                    <a:pt x="749" y="77"/>
                    <a:pt x="753" y="94"/>
                  </a:cubicBezTo>
                  <a:close/>
                  <a:moveTo>
                    <a:pt x="781" y="93"/>
                  </a:moveTo>
                  <a:cubicBezTo>
                    <a:pt x="792" y="92"/>
                    <a:pt x="805" y="94"/>
                    <a:pt x="814" y="92"/>
                  </a:cubicBezTo>
                  <a:cubicBezTo>
                    <a:pt x="812" y="90"/>
                    <a:pt x="811" y="87"/>
                    <a:pt x="810" y="84"/>
                  </a:cubicBezTo>
                  <a:cubicBezTo>
                    <a:pt x="800" y="84"/>
                    <a:pt x="792" y="82"/>
                    <a:pt x="781" y="83"/>
                  </a:cubicBezTo>
                  <a:cubicBezTo>
                    <a:pt x="781" y="86"/>
                    <a:pt x="781" y="89"/>
                    <a:pt x="781" y="93"/>
                  </a:cubicBezTo>
                  <a:close/>
                  <a:moveTo>
                    <a:pt x="1094" y="84"/>
                  </a:moveTo>
                  <a:cubicBezTo>
                    <a:pt x="1095" y="85"/>
                    <a:pt x="1094" y="84"/>
                    <a:pt x="1094" y="84"/>
                  </a:cubicBezTo>
                  <a:close/>
                  <a:moveTo>
                    <a:pt x="670" y="85"/>
                  </a:moveTo>
                  <a:cubicBezTo>
                    <a:pt x="671" y="88"/>
                    <a:pt x="668" y="87"/>
                    <a:pt x="669" y="90"/>
                  </a:cubicBezTo>
                  <a:cubicBezTo>
                    <a:pt x="675" y="90"/>
                    <a:pt x="681" y="91"/>
                    <a:pt x="688" y="91"/>
                  </a:cubicBezTo>
                  <a:cubicBezTo>
                    <a:pt x="688" y="88"/>
                    <a:pt x="691" y="86"/>
                    <a:pt x="692" y="84"/>
                  </a:cubicBezTo>
                  <a:cubicBezTo>
                    <a:pt x="685" y="84"/>
                    <a:pt x="678" y="85"/>
                    <a:pt x="670" y="85"/>
                  </a:cubicBezTo>
                  <a:close/>
                  <a:moveTo>
                    <a:pt x="818" y="92"/>
                  </a:moveTo>
                  <a:cubicBezTo>
                    <a:pt x="837" y="91"/>
                    <a:pt x="856" y="90"/>
                    <a:pt x="873" y="88"/>
                  </a:cubicBezTo>
                  <a:cubicBezTo>
                    <a:pt x="858" y="83"/>
                    <a:pt x="832" y="84"/>
                    <a:pt x="814" y="85"/>
                  </a:cubicBezTo>
                  <a:cubicBezTo>
                    <a:pt x="816" y="86"/>
                    <a:pt x="816" y="90"/>
                    <a:pt x="818" y="92"/>
                  </a:cubicBezTo>
                  <a:close/>
                  <a:moveTo>
                    <a:pt x="1096" y="85"/>
                  </a:moveTo>
                  <a:cubicBezTo>
                    <a:pt x="1096" y="85"/>
                    <a:pt x="1097" y="86"/>
                    <a:pt x="1096" y="85"/>
                  </a:cubicBezTo>
                  <a:close/>
                  <a:moveTo>
                    <a:pt x="639" y="88"/>
                  </a:moveTo>
                  <a:cubicBezTo>
                    <a:pt x="648" y="88"/>
                    <a:pt x="656" y="89"/>
                    <a:pt x="665" y="90"/>
                  </a:cubicBezTo>
                  <a:cubicBezTo>
                    <a:pt x="664" y="87"/>
                    <a:pt x="666" y="87"/>
                    <a:pt x="666" y="85"/>
                  </a:cubicBezTo>
                  <a:cubicBezTo>
                    <a:pt x="658" y="87"/>
                    <a:pt x="645" y="84"/>
                    <a:pt x="639" y="88"/>
                  </a:cubicBezTo>
                  <a:close/>
                  <a:moveTo>
                    <a:pt x="931" y="86"/>
                  </a:moveTo>
                  <a:cubicBezTo>
                    <a:pt x="930" y="85"/>
                    <a:pt x="923" y="84"/>
                    <a:pt x="922" y="86"/>
                  </a:cubicBezTo>
                  <a:cubicBezTo>
                    <a:pt x="926" y="85"/>
                    <a:pt x="929" y="89"/>
                    <a:pt x="931" y="86"/>
                  </a:cubicBezTo>
                  <a:close/>
                  <a:moveTo>
                    <a:pt x="988" y="86"/>
                  </a:moveTo>
                  <a:cubicBezTo>
                    <a:pt x="988" y="86"/>
                    <a:pt x="988" y="87"/>
                    <a:pt x="988" y="87"/>
                  </a:cubicBezTo>
                  <a:cubicBezTo>
                    <a:pt x="990" y="88"/>
                    <a:pt x="991" y="90"/>
                    <a:pt x="992" y="93"/>
                  </a:cubicBezTo>
                  <a:cubicBezTo>
                    <a:pt x="995" y="93"/>
                    <a:pt x="998" y="93"/>
                    <a:pt x="1000" y="93"/>
                  </a:cubicBezTo>
                  <a:moveTo>
                    <a:pt x="1000" y="93"/>
                  </a:moveTo>
                  <a:cubicBezTo>
                    <a:pt x="1001" y="94"/>
                    <a:pt x="1001" y="93"/>
                    <a:pt x="1000" y="93"/>
                  </a:cubicBezTo>
                  <a:moveTo>
                    <a:pt x="1000" y="93"/>
                  </a:moveTo>
                  <a:cubicBezTo>
                    <a:pt x="996" y="90"/>
                    <a:pt x="993" y="87"/>
                    <a:pt x="988" y="86"/>
                  </a:cubicBezTo>
                  <a:moveTo>
                    <a:pt x="988" y="86"/>
                  </a:moveTo>
                  <a:cubicBezTo>
                    <a:pt x="987" y="84"/>
                    <a:pt x="986" y="86"/>
                    <a:pt x="988" y="86"/>
                  </a:cubicBezTo>
                  <a:moveTo>
                    <a:pt x="1173" y="127"/>
                  </a:moveTo>
                  <a:cubicBezTo>
                    <a:pt x="1173" y="128"/>
                    <a:pt x="1174" y="128"/>
                    <a:pt x="1175" y="128"/>
                  </a:cubicBezTo>
                  <a:moveTo>
                    <a:pt x="1175" y="128"/>
                  </a:moveTo>
                  <a:cubicBezTo>
                    <a:pt x="1175" y="130"/>
                    <a:pt x="1176" y="128"/>
                    <a:pt x="1175" y="128"/>
                  </a:cubicBezTo>
                  <a:moveTo>
                    <a:pt x="1175" y="128"/>
                  </a:moveTo>
                  <a:cubicBezTo>
                    <a:pt x="1175" y="127"/>
                    <a:pt x="1174" y="127"/>
                    <a:pt x="1173" y="127"/>
                  </a:cubicBezTo>
                  <a:moveTo>
                    <a:pt x="1173" y="127"/>
                  </a:moveTo>
                  <a:cubicBezTo>
                    <a:pt x="1150" y="112"/>
                    <a:pt x="1124" y="95"/>
                    <a:pt x="1098" y="86"/>
                  </a:cubicBezTo>
                  <a:cubicBezTo>
                    <a:pt x="1125" y="98"/>
                    <a:pt x="1141" y="120"/>
                    <a:pt x="1173" y="127"/>
                  </a:cubicBezTo>
                  <a:moveTo>
                    <a:pt x="885" y="86"/>
                  </a:moveTo>
                  <a:cubicBezTo>
                    <a:pt x="882" y="86"/>
                    <a:pt x="877" y="85"/>
                    <a:pt x="875" y="87"/>
                  </a:cubicBezTo>
                  <a:cubicBezTo>
                    <a:pt x="877" y="88"/>
                    <a:pt x="885" y="90"/>
                    <a:pt x="885" y="86"/>
                  </a:cubicBezTo>
                  <a:close/>
                  <a:moveTo>
                    <a:pt x="430" y="89"/>
                  </a:moveTo>
                  <a:cubicBezTo>
                    <a:pt x="429" y="88"/>
                    <a:pt x="430" y="89"/>
                    <a:pt x="430" y="89"/>
                  </a:cubicBezTo>
                  <a:close/>
                  <a:moveTo>
                    <a:pt x="564" y="92"/>
                  </a:moveTo>
                  <a:cubicBezTo>
                    <a:pt x="535" y="128"/>
                    <a:pt x="514" y="173"/>
                    <a:pt x="497" y="221"/>
                  </a:cubicBezTo>
                  <a:cubicBezTo>
                    <a:pt x="502" y="220"/>
                    <a:pt x="508" y="220"/>
                    <a:pt x="513" y="219"/>
                  </a:cubicBezTo>
                  <a:cubicBezTo>
                    <a:pt x="545" y="174"/>
                    <a:pt x="578" y="131"/>
                    <a:pt x="619" y="95"/>
                  </a:cubicBezTo>
                  <a:cubicBezTo>
                    <a:pt x="620" y="94"/>
                    <a:pt x="628" y="90"/>
                    <a:pt x="624" y="89"/>
                  </a:cubicBezTo>
                  <a:cubicBezTo>
                    <a:pt x="604" y="86"/>
                    <a:pt x="584" y="91"/>
                    <a:pt x="564" y="92"/>
                  </a:cubicBezTo>
                  <a:close/>
                  <a:moveTo>
                    <a:pt x="1055" y="192"/>
                  </a:moveTo>
                  <a:cubicBezTo>
                    <a:pt x="1019" y="154"/>
                    <a:pt x="980" y="120"/>
                    <a:pt x="937" y="90"/>
                  </a:cubicBezTo>
                  <a:cubicBezTo>
                    <a:pt x="922" y="89"/>
                    <a:pt x="906" y="86"/>
                    <a:pt x="893" y="90"/>
                  </a:cubicBezTo>
                  <a:cubicBezTo>
                    <a:pt x="901" y="111"/>
                    <a:pt x="911" y="126"/>
                    <a:pt x="923" y="142"/>
                  </a:cubicBezTo>
                  <a:cubicBezTo>
                    <a:pt x="942" y="166"/>
                    <a:pt x="959" y="189"/>
                    <a:pt x="973" y="216"/>
                  </a:cubicBezTo>
                  <a:cubicBezTo>
                    <a:pt x="1006" y="219"/>
                    <a:pt x="1038" y="222"/>
                    <a:pt x="1069" y="226"/>
                  </a:cubicBezTo>
                  <a:cubicBezTo>
                    <a:pt x="1065" y="214"/>
                    <a:pt x="1059" y="204"/>
                    <a:pt x="1055" y="192"/>
                  </a:cubicBezTo>
                  <a:close/>
                  <a:moveTo>
                    <a:pt x="366" y="122"/>
                  </a:moveTo>
                  <a:cubicBezTo>
                    <a:pt x="394" y="118"/>
                    <a:pt x="410" y="101"/>
                    <a:pt x="429" y="89"/>
                  </a:cubicBezTo>
                  <a:cubicBezTo>
                    <a:pt x="407" y="99"/>
                    <a:pt x="386" y="110"/>
                    <a:pt x="366" y="122"/>
                  </a:cubicBezTo>
                  <a:close/>
                  <a:moveTo>
                    <a:pt x="631" y="90"/>
                  </a:moveTo>
                  <a:cubicBezTo>
                    <a:pt x="632" y="88"/>
                    <a:pt x="629" y="90"/>
                    <a:pt x="629" y="91"/>
                  </a:cubicBezTo>
                  <a:cubicBezTo>
                    <a:pt x="589" y="125"/>
                    <a:pt x="552" y="168"/>
                    <a:pt x="523" y="212"/>
                  </a:cubicBezTo>
                  <a:cubicBezTo>
                    <a:pt x="522" y="214"/>
                    <a:pt x="517" y="216"/>
                    <a:pt x="519" y="219"/>
                  </a:cubicBezTo>
                  <a:cubicBezTo>
                    <a:pt x="554" y="215"/>
                    <a:pt x="591" y="214"/>
                    <a:pt x="629" y="212"/>
                  </a:cubicBezTo>
                  <a:cubicBezTo>
                    <a:pt x="645" y="177"/>
                    <a:pt x="650" y="130"/>
                    <a:pt x="663" y="93"/>
                  </a:cubicBezTo>
                  <a:cubicBezTo>
                    <a:pt x="653" y="91"/>
                    <a:pt x="643" y="90"/>
                    <a:pt x="631" y="90"/>
                  </a:cubicBezTo>
                  <a:close/>
                  <a:moveTo>
                    <a:pt x="899" y="111"/>
                  </a:moveTo>
                  <a:cubicBezTo>
                    <a:pt x="900" y="112"/>
                    <a:pt x="900" y="111"/>
                    <a:pt x="899" y="111"/>
                  </a:cubicBezTo>
                  <a:moveTo>
                    <a:pt x="899" y="111"/>
                  </a:moveTo>
                  <a:cubicBezTo>
                    <a:pt x="897" y="103"/>
                    <a:pt x="893" y="97"/>
                    <a:pt x="891" y="90"/>
                  </a:cubicBezTo>
                  <a:cubicBezTo>
                    <a:pt x="886" y="90"/>
                    <a:pt x="882" y="89"/>
                    <a:pt x="880" y="92"/>
                  </a:cubicBezTo>
                  <a:cubicBezTo>
                    <a:pt x="887" y="97"/>
                    <a:pt x="892" y="105"/>
                    <a:pt x="899" y="111"/>
                  </a:cubicBezTo>
                  <a:moveTo>
                    <a:pt x="943" y="91"/>
                  </a:moveTo>
                  <a:cubicBezTo>
                    <a:pt x="979" y="114"/>
                    <a:pt x="1013" y="148"/>
                    <a:pt x="1044" y="177"/>
                  </a:cubicBezTo>
                  <a:cubicBezTo>
                    <a:pt x="1045" y="178"/>
                    <a:pt x="1047" y="183"/>
                    <a:pt x="1049" y="180"/>
                  </a:cubicBezTo>
                  <a:cubicBezTo>
                    <a:pt x="1032" y="150"/>
                    <a:pt x="1014" y="120"/>
                    <a:pt x="991" y="95"/>
                  </a:cubicBezTo>
                  <a:cubicBezTo>
                    <a:pt x="975" y="94"/>
                    <a:pt x="961" y="91"/>
                    <a:pt x="943" y="91"/>
                  </a:cubicBezTo>
                  <a:moveTo>
                    <a:pt x="943" y="91"/>
                  </a:moveTo>
                  <a:cubicBezTo>
                    <a:pt x="943" y="88"/>
                    <a:pt x="939" y="92"/>
                    <a:pt x="943" y="91"/>
                  </a:cubicBezTo>
                  <a:moveTo>
                    <a:pt x="904" y="120"/>
                  </a:moveTo>
                  <a:cubicBezTo>
                    <a:pt x="894" y="111"/>
                    <a:pt x="886" y="98"/>
                    <a:pt x="874" y="91"/>
                  </a:cubicBezTo>
                  <a:cubicBezTo>
                    <a:pt x="857" y="93"/>
                    <a:pt x="838" y="94"/>
                    <a:pt x="820" y="95"/>
                  </a:cubicBezTo>
                  <a:cubicBezTo>
                    <a:pt x="835" y="132"/>
                    <a:pt x="849" y="170"/>
                    <a:pt x="860" y="211"/>
                  </a:cubicBezTo>
                  <a:cubicBezTo>
                    <a:pt x="885" y="210"/>
                    <a:pt x="907" y="212"/>
                    <a:pt x="931" y="214"/>
                  </a:cubicBezTo>
                  <a:cubicBezTo>
                    <a:pt x="924" y="180"/>
                    <a:pt x="914" y="150"/>
                    <a:pt x="904" y="120"/>
                  </a:cubicBezTo>
                  <a:close/>
                  <a:moveTo>
                    <a:pt x="558" y="93"/>
                  </a:moveTo>
                  <a:cubicBezTo>
                    <a:pt x="558" y="92"/>
                    <a:pt x="559" y="93"/>
                    <a:pt x="558" y="93"/>
                  </a:cubicBezTo>
                  <a:close/>
                  <a:moveTo>
                    <a:pt x="492" y="99"/>
                  </a:moveTo>
                  <a:cubicBezTo>
                    <a:pt x="485" y="102"/>
                    <a:pt x="476" y="109"/>
                    <a:pt x="468" y="114"/>
                  </a:cubicBezTo>
                  <a:cubicBezTo>
                    <a:pt x="460" y="119"/>
                    <a:pt x="450" y="123"/>
                    <a:pt x="444" y="128"/>
                  </a:cubicBezTo>
                  <a:cubicBezTo>
                    <a:pt x="432" y="139"/>
                    <a:pt x="421" y="155"/>
                    <a:pt x="411" y="169"/>
                  </a:cubicBezTo>
                  <a:cubicBezTo>
                    <a:pt x="400" y="185"/>
                    <a:pt x="389" y="201"/>
                    <a:pt x="382" y="216"/>
                  </a:cubicBezTo>
                  <a:cubicBezTo>
                    <a:pt x="390" y="219"/>
                    <a:pt x="399" y="220"/>
                    <a:pt x="407" y="223"/>
                  </a:cubicBezTo>
                  <a:cubicBezTo>
                    <a:pt x="452" y="175"/>
                    <a:pt x="501" y="130"/>
                    <a:pt x="558" y="93"/>
                  </a:cubicBezTo>
                  <a:cubicBezTo>
                    <a:pt x="533" y="97"/>
                    <a:pt x="512" y="93"/>
                    <a:pt x="492" y="99"/>
                  </a:cubicBezTo>
                  <a:close/>
                  <a:moveTo>
                    <a:pt x="667" y="93"/>
                  </a:moveTo>
                  <a:cubicBezTo>
                    <a:pt x="661" y="115"/>
                    <a:pt x="652" y="139"/>
                    <a:pt x="650" y="163"/>
                  </a:cubicBezTo>
                  <a:cubicBezTo>
                    <a:pt x="660" y="138"/>
                    <a:pt x="673" y="116"/>
                    <a:pt x="685" y="94"/>
                  </a:cubicBezTo>
                  <a:cubicBezTo>
                    <a:pt x="678" y="94"/>
                    <a:pt x="674" y="92"/>
                    <a:pt x="667" y="93"/>
                  </a:cubicBezTo>
                  <a:close/>
                  <a:moveTo>
                    <a:pt x="639" y="211"/>
                  </a:moveTo>
                  <a:cubicBezTo>
                    <a:pt x="674" y="211"/>
                    <a:pt x="707" y="208"/>
                    <a:pt x="743" y="209"/>
                  </a:cubicBezTo>
                  <a:cubicBezTo>
                    <a:pt x="745" y="170"/>
                    <a:pt x="747" y="132"/>
                    <a:pt x="750" y="95"/>
                  </a:cubicBezTo>
                  <a:cubicBezTo>
                    <a:pt x="729" y="96"/>
                    <a:pt x="708" y="95"/>
                    <a:pt x="689" y="94"/>
                  </a:cubicBezTo>
                  <a:cubicBezTo>
                    <a:pt x="669" y="129"/>
                    <a:pt x="646" y="162"/>
                    <a:pt x="639" y="211"/>
                  </a:cubicBezTo>
                  <a:close/>
                  <a:moveTo>
                    <a:pt x="825" y="120"/>
                  </a:moveTo>
                  <a:cubicBezTo>
                    <a:pt x="823" y="113"/>
                    <a:pt x="819" y="96"/>
                    <a:pt x="811" y="95"/>
                  </a:cubicBezTo>
                  <a:cubicBezTo>
                    <a:pt x="803" y="93"/>
                    <a:pt x="791" y="98"/>
                    <a:pt x="782" y="95"/>
                  </a:cubicBezTo>
                  <a:cubicBezTo>
                    <a:pt x="784" y="133"/>
                    <a:pt x="786" y="171"/>
                    <a:pt x="787" y="209"/>
                  </a:cubicBezTo>
                  <a:cubicBezTo>
                    <a:pt x="811" y="208"/>
                    <a:pt x="832" y="210"/>
                    <a:pt x="855" y="210"/>
                  </a:cubicBezTo>
                  <a:cubicBezTo>
                    <a:pt x="848" y="183"/>
                    <a:pt x="836" y="148"/>
                    <a:pt x="825" y="120"/>
                  </a:cubicBezTo>
                  <a:close/>
                  <a:moveTo>
                    <a:pt x="499" y="96"/>
                  </a:moveTo>
                  <a:cubicBezTo>
                    <a:pt x="499" y="96"/>
                    <a:pt x="500" y="97"/>
                    <a:pt x="499" y="96"/>
                  </a:cubicBezTo>
                  <a:close/>
                  <a:moveTo>
                    <a:pt x="752" y="98"/>
                  </a:moveTo>
                  <a:cubicBezTo>
                    <a:pt x="750" y="135"/>
                    <a:pt x="747" y="171"/>
                    <a:pt x="746" y="209"/>
                  </a:cubicBezTo>
                  <a:cubicBezTo>
                    <a:pt x="758" y="209"/>
                    <a:pt x="771" y="209"/>
                    <a:pt x="784" y="209"/>
                  </a:cubicBezTo>
                  <a:cubicBezTo>
                    <a:pt x="783" y="170"/>
                    <a:pt x="781" y="133"/>
                    <a:pt x="779" y="95"/>
                  </a:cubicBezTo>
                  <a:cubicBezTo>
                    <a:pt x="771" y="97"/>
                    <a:pt x="756" y="92"/>
                    <a:pt x="752" y="98"/>
                  </a:cubicBezTo>
                  <a:close/>
                  <a:moveTo>
                    <a:pt x="1056" y="191"/>
                  </a:moveTo>
                  <a:cubicBezTo>
                    <a:pt x="1069" y="202"/>
                    <a:pt x="1077" y="217"/>
                    <a:pt x="1090" y="228"/>
                  </a:cubicBezTo>
                  <a:cubicBezTo>
                    <a:pt x="1115" y="224"/>
                    <a:pt x="1137" y="218"/>
                    <a:pt x="1159" y="212"/>
                  </a:cubicBezTo>
                  <a:cubicBezTo>
                    <a:pt x="1152" y="199"/>
                    <a:pt x="1138" y="190"/>
                    <a:pt x="1126" y="180"/>
                  </a:cubicBezTo>
                  <a:cubicBezTo>
                    <a:pt x="1101" y="159"/>
                    <a:pt x="1078" y="141"/>
                    <a:pt x="1049" y="122"/>
                  </a:cubicBezTo>
                  <a:cubicBezTo>
                    <a:pt x="1032" y="112"/>
                    <a:pt x="1016" y="96"/>
                    <a:pt x="996" y="96"/>
                  </a:cubicBezTo>
                  <a:cubicBezTo>
                    <a:pt x="1020" y="124"/>
                    <a:pt x="1040" y="155"/>
                    <a:pt x="1056" y="191"/>
                  </a:cubicBezTo>
                  <a:close/>
                  <a:moveTo>
                    <a:pt x="1095" y="150"/>
                  </a:moveTo>
                  <a:cubicBezTo>
                    <a:pt x="1112" y="165"/>
                    <a:pt x="1132" y="180"/>
                    <a:pt x="1149" y="195"/>
                  </a:cubicBezTo>
                  <a:cubicBezTo>
                    <a:pt x="1154" y="200"/>
                    <a:pt x="1159" y="209"/>
                    <a:pt x="1167" y="209"/>
                  </a:cubicBezTo>
                  <a:cubicBezTo>
                    <a:pt x="1146" y="171"/>
                    <a:pt x="1113" y="136"/>
                    <a:pt x="1081" y="107"/>
                  </a:cubicBezTo>
                  <a:cubicBezTo>
                    <a:pt x="1060" y="104"/>
                    <a:pt x="1036" y="99"/>
                    <a:pt x="1015" y="98"/>
                  </a:cubicBezTo>
                  <a:cubicBezTo>
                    <a:pt x="1044" y="113"/>
                    <a:pt x="1069" y="132"/>
                    <a:pt x="1095" y="150"/>
                  </a:cubicBezTo>
                  <a:close/>
                  <a:moveTo>
                    <a:pt x="555" y="99"/>
                  </a:moveTo>
                  <a:cubicBezTo>
                    <a:pt x="506" y="130"/>
                    <a:pt x="457" y="172"/>
                    <a:pt x="418" y="216"/>
                  </a:cubicBezTo>
                  <a:cubicBezTo>
                    <a:pt x="417" y="218"/>
                    <a:pt x="411" y="220"/>
                    <a:pt x="414" y="224"/>
                  </a:cubicBezTo>
                  <a:cubicBezTo>
                    <a:pt x="438" y="232"/>
                    <a:pt x="467" y="223"/>
                    <a:pt x="494" y="221"/>
                  </a:cubicBezTo>
                  <a:cubicBezTo>
                    <a:pt x="510" y="176"/>
                    <a:pt x="530" y="135"/>
                    <a:pt x="555" y="99"/>
                  </a:cubicBezTo>
                  <a:moveTo>
                    <a:pt x="555" y="99"/>
                  </a:moveTo>
                  <a:cubicBezTo>
                    <a:pt x="556" y="99"/>
                    <a:pt x="555" y="98"/>
                    <a:pt x="555" y="99"/>
                  </a:cubicBezTo>
                  <a:moveTo>
                    <a:pt x="484" y="101"/>
                  </a:moveTo>
                  <a:cubicBezTo>
                    <a:pt x="483" y="101"/>
                    <a:pt x="484" y="102"/>
                    <a:pt x="484" y="101"/>
                  </a:cubicBezTo>
                  <a:close/>
                  <a:moveTo>
                    <a:pt x="1118" y="101"/>
                  </a:moveTo>
                  <a:cubicBezTo>
                    <a:pt x="1119" y="103"/>
                    <a:pt x="1119" y="101"/>
                    <a:pt x="1118" y="101"/>
                  </a:cubicBezTo>
                  <a:moveTo>
                    <a:pt x="1118" y="101"/>
                  </a:moveTo>
                  <a:cubicBezTo>
                    <a:pt x="1118" y="100"/>
                    <a:pt x="1117" y="101"/>
                    <a:pt x="1118" y="101"/>
                  </a:cubicBezTo>
                  <a:moveTo>
                    <a:pt x="454" y="119"/>
                  </a:moveTo>
                  <a:cubicBezTo>
                    <a:pt x="452" y="119"/>
                    <a:pt x="454" y="120"/>
                    <a:pt x="454" y="119"/>
                  </a:cubicBezTo>
                  <a:moveTo>
                    <a:pt x="454" y="119"/>
                  </a:moveTo>
                  <a:cubicBezTo>
                    <a:pt x="464" y="113"/>
                    <a:pt x="474" y="108"/>
                    <a:pt x="483" y="101"/>
                  </a:cubicBezTo>
                  <a:cubicBezTo>
                    <a:pt x="466" y="100"/>
                    <a:pt x="462" y="111"/>
                    <a:pt x="454" y="119"/>
                  </a:cubicBezTo>
                  <a:moveTo>
                    <a:pt x="1120" y="103"/>
                  </a:moveTo>
                  <a:cubicBezTo>
                    <a:pt x="1120" y="103"/>
                    <a:pt x="1121" y="104"/>
                    <a:pt x="1120" y="103"/>
                  </a:cubicBezTo>
                  <a:close/>
                  <a:moveTo>
                    <a:pt x="1075" y="104"/>
                  </a:moveTo>
                  <a:cubicBezTo>
                    <a:pt x="1075" y="104"/>
                    <a:pt x="1076" y="105"/>
                    <a:pt x="1075" y="104"/>
                  </a:cubicBezTo>
                  <a:close/>
                  <a:moveTo>
                    <a:pt x="417" y="112"/>
                  </a:moveTo>
                  <a:cubicBezTo>
                    <a:pt x="407" y="115"/>
                    <a:pt x="396" y="125"/>
                    <a:pt x="386" y="131"/>
                  </a:cubicBezTo>
                  <a:cubicBezTo>
                    <a:pt x="357" y="148"/>
                    <a:pt x="335" y="165"/>
                    <a:pt x="317" y="191"/>
                  </a:cubicBezTo>
                  <a:cubicBezTo>
                    <a:pt x="325" y="195"/>
                    <a:pt x="332" y="200"/>
                    <a:pt x="342" y="203"/>
                  </a:cubicBezTo>
                  <a:cubicBezTo>
                    <a:pt x="374" y="176"/>
                    <a:pt x="406" y="149"/>
                    <a:pt x="442" y="127"/>
                  </a:cubicBezTo>
                  <a:cubicBezTo>
                    <a:pt x="445" y="123"/>
                    <a:pt x="449" y="119"/>
                    <a:pt x="453" y="115"/>
                  </a:cubicBezTo>
                  <a:cubicBezTo>
                    <a:pt x="455" y="112"/>
                    <a:pt x="466" y="105"/>
                    <a:pt x="461" y="104"/>
                  </a:cubicBezTo>
                  <a:cubicBezTo>
                    <a:pt x="446" y="109"/>
                    <a:pt x="430" y="107"/>
                    <a:pt x="417" y="112"/>
                  </a:cubicBezTo>
                  <a:close/>
                  <a:moveTo>
                    <a:pt x="1210" y="188"/>
                  </a:moveTo>
                  <a:cubicBezTo>
                    <a:pt x="1213" y="187"/>
                    <a:pt x="1214" y="184"/>
                    <a:pt x="1216" y="183"/>
                  </a:cubicBezTo>
                  <a:cubicBezTo>
                    <a:pt x="1210" y="171"/>
                    <a:pt x="1197" y="162"/>
                    <a:pt x="1185" y="152"/>
                  </a:cubicBezTo>
                  <a:cubicBezTo>
                    <a:pt x="1175" y="143"/>
                    <a:pt x="1164" y="130"/>
                    <a:pt x="1151" y="123"/>
                  </a:cubicBezTo>
                  <a:cubicBezTo>
                    <a:pt x="1135" y="116"/>
                    <a:pt x="1116" y="117"/>
                    <a:pt x="1097" y="110"/>
                  </a:cubicBezTo>
                  <a:cubicBezTo>
                    <a:pt x="1096" y="110"/>
                    <a:pt x="1094" y="110"/>
                    <a:pt x="1094" y="111"/>
                  </a:cubicBezTo>
                  <a:cubicBezTo>
                    <a:pt x="1136" y="132"/>
                    <a:pt x="1174" y="163"/>
                    <a:pt x="1210" y="188"/>
                  </a:cubicBezTo>
                  <a:close/>
                  <a:moveTo>
                    <a:pt x="1090" y="112"/>
                  </a:moveTo>
                  <a:cubicBezTo>
                    <a:pt x="1090" y="112"/>
                    <a:pt x="1090" y="113"/>
                    <a:pt x="1090" y="113"/>
                  </a:cubicBezTo>
                  <a:cubicBezTo>
                    <a:pt x="1124" y="138"/>
                    <a:pt x="1146" y="175"/>
                    <a:pt x="1173" y="207"/>
                  </a:cubicBezTo>
                  <a:cubicBezTo>
                    <a:pt x="1185" y="202"/>
                    <a:pt x="1198" y="198"/>
                    <a:pt x="1206" y="190"/>
                  </a:cubicBezTo>
                  <a:cubicBezTo>
                    <a:pt x="1170" y="161"/>
                    <a:pt x="1132" y="134"/>
                    <a:pt x="1090" y="112"/>
                  </a:cubicBezTo>
                  <a:moveTo>
                    <a:pt x="1090" y="112"/>
                  </a:moveTo>
                  <a:cubicBezTo>
                    <a:pt x="1090" y="110"/>
                    <a:pt x="1089" y="112"/>
                    <a:pt x="1090" y="112"/>
                  </a:cubicBezTo>
                  <a:moveTo>
                    <a:pt x="405" y="116"/>
                  </a:moveTo>
                  <a:cubicBezTo>
                    <a:pt x="389" y="116"/>
                    <a:pt x="383" y="126"/>
                    <a:pt x="374" y="134"/>
                  </a:cubicBezTo>
                  <a:moveTo>
                    <a:pt x="374" y="134"/>
                  </a:moveTo>
                  <a:cubicBezTo>
                    <a:pt x="373" y="134"/>
                    <a:pt x="372" y="135"/>
                    <a:pt x="371" y="136"/>
                  </a:cubicBezTo>
                  <a:moveTo>
                    <a:pt x="371" y="136"/>
                  </a:moveTo>
                  <a:cubicBezTo>
                    <a:pt x="370" y="136"/>
                    <a:pt x="370" y="136"/>
                    <a:pt x="370" y="137"/>
                  </a:cubicBezTo>
                  <a:moveTo>
                    <a:pt x="370" y="137"/>
                  </a:moveTo>
                  <a:cubicBezTo>
                    <a:pt x="369" y="137"/>
                    <a:pt x="370" y="138"/>
                    <a:pt x="370" y="137"/>
                  </a:cubicBezTo>
                  <a:moveTo>
                    <a:pt x="370" y="137"/>
                  </a:moveTo>
                  <a:cubicBezTo>
                    <a:pt x="371" y="137"/>
                    <a:pt x="371" y="136"/>
                    <a:pt x="371" y="136"/>
                  </a:cubicBezTo>
                  <a:moveTo>
                    <a:pt x="371" y="136"/>
                  </a:moveTo>
                  <a:cubicBezTo>
                    <a:pt x="373" y="136"/>
                    <a:pt x="374" y="135"/>
                    <a:pt x="374" y="134"/>
                  </a:cubicBezTo>
                  <a:moveTo>
                    <a:pt x="374" y="134"/>
                  </a:moveTo>
                  <a:cubicBezTo>
                    <a:pt x="385" y="129"/>
                    <a:pt x="395" y="122"/>
                    <a:pt x="405" y="116"/>
                  </a:cubicBezTo>
                  <a:moveTo>
                    <a:pt x="405" y="116"/>
                  </a:moveTo>
                  <a:cubicBezTo>
                    <a:pt x="409" y="117"/>
                    <a:pt x="405" y="113"/>
                    <a:pt x="405" y="116"/>
                  </a:cubicBezTo>
                  <a:moveTo>
                    <a:pt x="1142" y="119"/>
                  </a:moveTo>
                  <a:cubicBezTo>
                    <a:pt x="1142" y="118"/>
                    <a:pt x="1143" y="119"/>
                    <a:pt x="1142" y="119"/>
                  </a:cubicBezTo>
                  <a:close/>
                  <a:moveTo>
                    <a:pt x="365" y="119"/>
                  </a:moveTo>
                  <a:cubicBezTo>
                    <a:pt x="364" y="119"/>
                    <a:pt x="365" y="120"/>
                    <a:pt x="365" y="119"/>
                  </a:cubicBezTo>
                  <a:close/>
                  <a:moveTo>
                    <a:pt x="363" y="120"/>
                  </a:moveTo>
                  <a:cubicBezTo>
                    <a:pt x="361" y="121"/>
                    <a:pt x="363" y="122"/>
                    <a:pt x="363" y="120"/>
                  </a:cubicBezTo>
                  <a:moveTo>
                    <a:pt x="363" y="120"/>
                  </a:moveTo>
                  <a:cubicBezTo>
                    <a:pt x="364" y="120"/>
                    <a:pt x="363" y="119"/>
                    <a:pt x="363" y="120"/>
                  </a:cubicBezTo>
                  <a:moveTo>
                    <a:pt x="326" y="147"/>
                  </a:moveTo>
                  <a:cubicBezTo>
                    <a:pt x="312" y="157"/>
                    <a:pt x="291" y="166"/>
                    <a:pt x="308" y="182"/>
                  </a:cubicBezTo>
                  <a:cubicBezTo>
                    <a:pt x="333" y="161"/>
                    <a:pt x="362" y="143"/>
                    <a:pt x="385" y="120"/>
                  </a:cubicBezTo>
                  <a:cubicBezTo>
                    <a:pt x="360" y="124"/>
                    <a:pt x="343" y="136"/>
                    <a:pt x="326" y="147"/>
                  </a:cubicBezTo>
                  <a:close/>
                  <a:moveTo>
                    <a:pt x="360" y="122"/>
                  </a:moveTo>
                  <a:cubicBezTo>
                    <a:pt x="359" y="122"/>
                    <a:pt x="360" y="123"/>
                    <a:pt x="360" y="122"/>
                  </a:cubicBezTo>
                  <a:close/>
                  <a:moveTo>
                    <a:pt x="365" y="123"/>
                  </a:moveTo>
                  <a:cubicBezTo>
                    <a:pt x="364" y="123"/>
                    <a:pt x="365" y="124"/>
                    <a:pt x="365" y="123"/>
                  </a:cubicBezTo>
                  <a:close/>
                  <a:moveTo>
                    <a:pt x="357" y="124"/>
                  </a:moveTo>
                  <a:cubicBezTo>
                    <a:pt x="356" y="124"/>
                    <a:pt x="358" y="125"/>
                    <a:pt x="357" y="124"/>
                  </a:cubicBezTo>
                  <a:close/>
                  <a:moveTo>
                    <a:pt x="354" y="126"/>
                  </a:moveTo>
                  <a:cubicBezTo>
                    <a:pt x="354" y="126"/>
                    <a:pt x="355" y="127"/>
                    <a:pt x="354" y="126"/>
                  </a:cubicBezTo>
                  <a:close/>
                  <a:moveTo>
                    <a:pt x="910" y="129"/>
                  </a:moveTo>
                  <a:cubicBezTo>
                    <a:pt x="919" y="156"/>
                    <a:pt x="927" y="184"/>
                    <a:pt x="934" y="214"/>
                  </a:cubicBezTo>
                  <a:cubicBezTo>
                    <a:pt x="946" y="215"/>
                    <a:pt x="959" y="215"/>
                    <a:pt x="970" y="216"/>
                  </a:cubicBezTo>
                  <a:cubicBezTo>
                    <a:pt x="952" y="185"/>
                    <a:pt x="933" y="155"/>
                    <a:pt x="910" y="129"/>
                  </a:cubicBezTo>
                  <a:moveTo>
                    <a:pt x="910" y="129"/>
                  </a:moveTo>
                  <a:cubicBezTo>
                    <a:pt x="911" y="125"/>
                    <a:pt x="907" y="129"/>
                    <a:pt x="910" y="129"/>
                  </a:cubicBezTo>
                  <a:moveTo>
                    <a:pt x="1166" y="129"/>
                  </a:moveTo>
                  <a:cubicBezTo>
                    <a:pt x="1166" y="129"/>
                    <a:pt x="1167" y="130"/>
                    <a:pt x="1166" y="129"/>
                  </a:cubicBezTo>
                  <a:close/>
                  <a:moveTo>
                    <a:pt x="1222" y="166"/>
                  </a:moveTo>
                  <a:cubicBezTo>
                    <a:pt x="1218" y="155"/>
                    <a:pt x="1206" y="150"/>
                    <a:pt x="1198" y="144"/>
                  </a:cubicBezTo>
                  <a:cubicBezTo>
                    <a:pt x="1189" y="138"/>
                    <a:pt x="1180" y="130"/>
                    <a:pt x="1168" y="130"/>
                  </a:cubicBezTo>
                  <a:cubicBezTo>
                    <a:pt x="1187" y="141"/>
                    <a:pt x="1204" y="154"/>
                    <a:pt x="1222" y="166"/>
                  </a:cubicBezTo>
                  <a:close/>
                  <a:moveTo>
                    <a:pt x="1165" y="132"/>
                  </a:moveTo>
                  <a:cubicBezTo>
                    <a:pt x="1166" y="133"/>
                    <a:pt x="1165" y="132"/>
                    <a:pt x="1165" y="132"/>
                  </a:cubicBezTo>
                  <a:close/>
                  <a:moveTo>
                    <a:pt x="1169" y="134"/>
                  </a:moveTo>
                  <a:cubicBezTo>
                    <a:pt x="1187" y="147"/>
                    <a:pt x="1204" y="167"/>
                    <a:pt x="1220" y="178"/>
                  </a:cubicBezTo>
                  <a:cubicBezTo>
                    <a:pt x="1220" y="175"/>
                    <a:pt x="1223" y="174"/>
                    <a:pt x="1222" y="170"/>
                  </a:cubicBezTo>
                  <a:cubicBezTo>
                    <a:pt x="1206" y="157"/>
                    <a:pt x="1188" y="145"/>
                    <a:pt x="1169" y="134"/>
                  </a:cubicBezTo>
                  <a:moveTo>
                    <a:pt x="1169" y="134"/>
                  </a:moveTo>
                  <a:cubicBezTo>
                    <a:pt x="1168" y="132"/>
                    <a:pt x="1168" y="134"/>
                    <a:pt x="1169" y="134"/>
                  </a:cubicBezTo>
                  <a:moveTo>
                    <a:pt x="434" y="136"/>
                  </a:moveTo>
                  <a:cubicBezTo>
                    <a:pt x="433" y="136"/>
                    <a:pt x="433" y="136"/>
                    <a:pt x="433" y="137"/>
                  </a:cubicBezTo>
                  <a:moveTo>
                    <a:pt x="433" y="137"/>
                  </a:moveTo>
                  <a:cubicBezTo>
                    <a:pt x="401" y="157"/>
                    <a:pt x="372" y="180"/>
                    <a:pt x="345" y="205"/>
                  </a:cubicBezTo>
                  <a:cubicBezTo>
                    <a:pt x="357" y="209"/>
                    <a:pt x="367" y="213"/>
                    <a:pt x="379" y="215"/>
                  </a:cubicBezTo>
                  <a:cubicBezTo>
                    <a:pt x="394" y="187"/>
                    <a:pt x="413" y="162"/>
                    <a:pt x="433" y="137"/>
                  </a:cubicBezTo>
                  <a:moveTo>
                    <a:pt x="433" y="137"/>
                  </a:moveTo>
                  <a:cubicBezTo>
                    <a:pt x="434" y="137"/>
                    <a:pt x="434" y="136"/>
                    <a:pt x="434" y="136"/>
                  </a:cubicBezTo>
                  <a:moveTo>
                    <a:pt x="434" y="136"/>
                  </a:moveTo>
                  <a:cubicBezTo>
                    <a:pt x="435" y="135"/>
                    <a:pt x="434" y="135"/>
                    <a:pt x="434" y="136"/>
                  </a:cubicBezTo>
                  <a:moveTo>
                    <a:pt x="327" y="142"/>
                  </a:moveTo>
                  <a:cubicBezTo>
                    <a:pt x="327" y="141"/>
                    <a:pt x="328" y="142"/>
                    <a:pt x="327" y="142"/>
                  </a:cubicBezTo>
                  <a:close/>
                  <a:moveTo>
                    <a:pt x="325" y="143"/>
                  </a:moveTo>
                  <a:cubicBezTo>
                    <a:pt x="319" y="146"/>
                    <a:pt x="312" y="150"/>
                    <a:pt x="308" y="156"/>
                  </a:cubicBezTo>
                  <a:moveTo>
                    <a:pt x="308" y="156"/>
                  </a:moveTo>
                  <a:cubicBezTo>
                    <a:pt x="307" y="156"/>
                    <a:pt x="307" y="156"/>
                    <a:pt x="307" y="157"/>
                  </a:cubicBezTo>
                  <a:moveTo>
                    <a:pt x="307" y="157"/>
                  </a:moveTo>
                  <a:cubicBezTo>
                    <a:pt x="306" y="157"/>
                    <a:pt x="306" y="157"/>
                    <a:pt x="306" y="158"/>
                  </a:cubicBezTo>
                  <a:moveTo>
                    <a:pt x="306" y="158"/>
                  </a:moveTo>
                  <a:cubicBezTo>
                    <a:pt x="305" y="158"/>
                    <a:pt x="306" y="159"/>
                    <a:pt x="306" y="158"/>
                  </a:cubicBezTo>
                  <a:moveTo>
                    <a:pt x="306" y="158"/>
                  </a:moveTo>
                  <a:cubicBezTo>
                    <a:pt x="307" y="158"/>
                    <a:pt x="307" y="158"/>
                    <a:pt x="307" y="157"/>
                  </a:cubicBezTo>
                  <a:moveTo>
                    <a:pt x="307" y="157"/>
                  </a:moveTo>
                  <a:cubicBezTo>
                    <a:pt x="308" y="157"/>
                    <a:pt x="308" y="157"/>
                    <a:pt x="308" y="156"/>
                  </a:cubicBezTo>
                  <a:moveTo>
                    <a:pt x="308" y="156"/>
                  </a:moveTo>
                  <a:cubicBezTo>
                    <a:pt x="314" y="152"/>
                    <a:pt x="320" y="147"/>
                    <a:pt x="325" y="143"/>
                  </a:cubicBezTo>
                  <a:moveTo>
                    <a:pt x="325" y="143"/>
                  </a:moveTo>
                  <a:cubicBezTo>
                    <a:pt x="327" y="142"/>
                    <a:pt x="325" y="141"/>
                    <a:pt x="325" y="143"/>
                  </a:cubicBezTo>
                  <a:moveTo>
                    <a:pt x="338" y="163"/>
                  </a:moveTo>
                  <a:cubicBezTo>
                    <a:pt x="337" y="163"/>
                    <a:pt x="337" y="163"/>
                    <a:pt x="337" y="164"/>
                  </a:cubicBezTo>
                  <a:moveTo>
                    <a:pt x="337" y="164"/>
                  </a:moveTo>
                  <a:cubicBezTo>
                    <a:pt x="327" y="170"/>
                    <a:pt x="317" y="176"/>
                    <a:pt x="310" y="185"/>
                  </a:cubicBezTo>
                  <a:cubicBezTo>
                    <a:pt x="312" y="185"/>
                    <a:pt x="312" y="188"/>
                    <a:pt x="315" y="188"/>
                  </a:cubicBezTo>
                  <a:cubicBezTo>
                    <a:pt x="322" y="180"/>
                    <a:pt x="330" y="172"/>
                    <a:pt x="337" y="164"/>
                  </a:cubicBezTo>
                  <a:moveTo>
                    <a:pt x="337" y="164"/>
                  </a:moveTo>
                  <a:cubicBezTo>
                    <a:pt x="338" y="164"/>
                    <a:pt x="338" y="163"/>
                    <a:pt x="338" y="163"/>
                  </a:cubicBezTo>
                  <a:moveTo>
                    <a:pt x="338" y="163"/>
                  </a:moveTo>
                  <a:cubicBezTo>
                    <a:pt x="339" y="162"/>
                    <a:pt x="338" y="162"/>
                    <a:pt x="338" y="163"/>
                  </a:cubicBezTo>
                  <a:moveTo>
                    <a:pt x="648" y="165"/>
                  </a:moveTo>
                  <a:cubicBezTo>
                    <a:pt x="647" y="164"/>
                    <a:pt x="648" y="165"/>
                    <a:pt x="648" y="165"/>
                  </a:cubicBezTo>
                  <a:close/>
                  <a:moveTo>
                    <a:pt x="1279" y="213"/>
                  </a:moveTo>
                  <a:cubicBezTo>
                    <a:pt x="1279" y="213"/>
                    <a:pt x="1280" y="214"/>
                    <a:pt x="1280" y="214"/>
                  </a:cubicBezTo>
                  <a:moveTo>
                    <a:pt x="1280" y="214"/>
                  </a:moveTo>
                  <a:cubicBezTo>
                    <a:pt x="1280" y="214"/>
                    <a:pt x="1281" y="214"/>
                    <a:pt x="1281" y="215"/>
                  </a:cubicBezTo>
                  <a:moveTo>
                    <a:pt x="1281" y="215"/>
                  </a:moveTo>
                  <a:cubicBezTo>
                    <a:pt x="1281" y="215"/>
                    <a:pt x="1282" y="215"/>
                    <a:pt x="1282" y="215"/>
                  </a:cubicBezTo>
                  <a:moveTo>
                    <a:pt x="1282" y="215"/>
                  </a:moveTo>
                  <a:cubicBezTo>
                    <a:pt x="1282" y="216"/>
                    <a:pt x="1283" y="216"/>
                    <a:pt x="1283" y="216"/>
                  </a:cubicBezTo>
                  <a:moveTo>
                    <a:pt x="1283" y="216"/>
                  </a:moveTo>
                  <a:cubicBezTo>
                    <a:pt x="1283" y="217"/>
                    <a:pt x="1284" y="217"/>
                    <a:pt x="1284" y="217"/>
                  </a:cubicBezTo>
                  <a:moveTo>
                    <a:pt x="1284" y="217"/>
                  </a:moveTo>
                  <a:cubicBezTo>
                    <a:pt x="1284" y="218"/>
                    <a:pt x="1285" y="218"/>
                    <a:pt x="1285" y="218"/>
                  </a:cubicBezTo>
                  <a:moveTo>
                    <a:pt x="1285" y="218"/>
                  </a:moveTo>
                  <a:cubicBezTo>
                    <a:pt x="1285" y="219"/>
                    <a:pt x="1286" y="219"/>
                    <a:pt x="1286" y="219"/>
                  </a:cubicBezTo>
                  <a:moveTo>
                    <a:pt x="1286" y="219"/>
                  </a:moveTo>
                  <a:cubicBezTo>
                    <a:pt x="1286" y="220"/>
                    <a:pt x="1287" y="220"/>
                    <a:pt x="1287" y="220"/>
                  </a:cubicBezTo>
                  <a:moveTo>
                    <a:pt x="1287" y="220"/>
                  </a:moveTo>
                  <a:cubicBezTo>
                    <a:pt x="1288" y="222"/>
                    <a:pt x="1288" y="220"/>
                    <a:pt x="1287" y="220"/>
                  </a:cubicBezTo>
                  <a:moveTo>
                    <a:pt x="1287" y="220"/>
                  </a:moveTo>
                  <a:cubicBezTo>
                    <a:pt x="1287" y="219"/>
                    <a:pt x="1287" y="219"/>
                    <a:pt x="1286" y="219"/>
                  </a:cubicBezTo>
                  <a:moveTo>
                    <a:pt x="1286" y="219"/>
                  </a:moveTo>
                  <a:cubicBezTo>
                    <a:pt x="1286" y="219"/>
                    <a:pt x="1286" y="218"/>
                    <a:pt x="1285" y="218"/>
                  </a:cubicBezTo>
                  <a:moveTo>
                    <a:pt x="1285" y="218"/>
                  </a:moveTo>
                  <a:cubicBezTo>
                    <a:pt x="1285" y="218"/>
                    <a:pt x="1285" y="217"/>
                    <a:pt x="1284" y="217"/>
                  </a:cubicBezTo>
                  <a:moveTo>
                    <a:pt x="1284" y="217"/>
                  </a:moveTo>
                  <a:cubicBezTo>
                    <a:pt x="1284" y="217"/>
                    <a:pt x="1284" y="216"/>
                    <a:pt x="1283" y="216"/>
                  </a:cubicBezTo>
                  <a:moveTo>
                    <a:pt x="1283" y="216"/>
                  </a:moveTo>
                  <a:cubicBezTo>
                    <a:pt x="1283" y="216"/>
                    <a:pt x="1283" y="216"/>
                    <a:pt x="1282" y="215"/>
                  </a:cubicBezTo>
                  <a:moveTo>
                    <a:pt x="1282" y="215"/>
                  </a:moveTo>
                  <a:cubicBezTo>
                    <a:pt x="1283" y="215"/>
                    <a:pt x="1282" y="215"/>
                    <a:pt x="1281" y="215"/>
                  </a:cubicBezTo>
                  <a:moveTo>
                    <a:pt x="1281" y="215"/>
                  </a:moveTo>
                  <a:cubicBezTo>
                    <a:pt x="1282" y="214"/>
                    <a:pt x="1281" y="214"/>
                    <a:pt x="1280" y="214"/>
                  </a:cubicBezTo>
                  <a:moveTo>
                    <a:pt x="1280" y="214"/>
                  </a:moveTo>
                  <a:cubicBezTo>
                    <a:pt x="1281" y="213"/>
                    <a:pt x="1280" y="213"/>
                    <a:pt x="1279" y="213"/>
                  </a:cubicBezTo>
                  <a:moveTo>
                    <a:pt x="1279" y="213"/>
                  </a:moveTo>
                  <a:cubicBezTo>
                    <a:pt x="1262" y="195"/>
                    <a:pt x="1245" y="179"/>
                    <a:pt x="1225" y="165"/>
                  </a:cubicBezTo>
                  <a:cubicBezTo>
                    <a:pt x="1226" y="171"/>
                    <a:pt x="1233" y="175"/>
                    <a:pt x="1237" y="178"/>
                  </a:cubicBezTo>
                  <a:cubicBezTo>
                    <a:pt x="1251" y="189"/>
                    <a:pt x="1265" y="201"/>
                    <a:pt x="1279" y="213"/>
                  </a:cubicBezTo>
                  <a:moveTo>
                    <a:pt x="188" y="288"/>
                  </a:moveTo>
                  <a:cubicBezTo>
                    <a:pt x="205" y="283"/>
                    <a:pt x="212" y="269"/>
                    <a:pt x="223" y="257"/>
                  </a:cubicBezTo>
                  <a:cubicBezTo>
                    <a:pt x="250" y="230"/>
                    <a:pt x="277" y="206"/>
                    <a:pt x="305" y="183"/>
                  </a:cubicBezTo>
                  <a:cubicBezTo>
                    <a:pt x="301" y="179"/>
                    <a:pt x="300" y="173"/>
                    <a:pt x="298" y="167"/>
                  </a:cubicBezTo>
                  <a:cubicBezTo>
                    <a:pt x="257" y="204"/>
                    <a:pt x="219" y="243"/>
                    <a:pt x="188" y="288"/>
                  </a:cubicBezTo>
                  <a:close/>
                  <a:moveTo>
                    <a:pt x="1351" y="296"/>
                  </a:moveTo>
                  <a:cubicBezTo>
                    <a:pt x="1351" y="297"/>
                    <a:pt x="1352" y="297"/>
                    <a:pt x="1352" y="297"/>
                  </a:cubicBezTo>
                  <a:moveTo>
                    <a:pt x="1352" y="297"/>
                  </a:moveTo>
                  <a:cubicBezTo>
                    <a:pt x="1353" y="298"/>
                    <a:pt x="1354" y="297"/>
                    <a:pt x="1352" y="297"/>
                  </a:cubicBezTo>
                  <a:moveTo>
                    <a:pt x="1352" y="297"/>
                  </a:moveTo>
                  <a:cubicBezTo>
                    <a:pt x="1353" y="296"/>
                    <a:pt x="1352" y="296"/>
                    <a:pt x="1351" y="296"/>
                  </a:cubicBezTo>
                  <a:moveTo>
                    <a:pt x="1351" y="296"/>
                  </a:moveTo>
                  <a:cubicBezTo>
                    <a:pt x="1351" y="295"/>
                    <a:pt x="1351" y="293"/>
                    <a:pt x="1350" y="293"/>
                  </a:cubicBezTo>
                  <a:cubicBezTo>
                    <a:pt x="1320" y="252"/>
                    <a:pt x="1281" y="217"/>
                    <a:pt x="1241" y="185"/>
                  </a:cubicBezTo>
                  <a:cubicBezTo>
                    <a:pt x="1236" y="181"/>
                    <a:pt x="1231" y="174"/>
                    <a:pt x="1224" y="173"/>
                  </a:cubicBezTo>
                  <a:cubicBezTo>
                    <a:pt x="1218" y="183"/>
                    <a:pt x="1228" y="188"/>
                    <a:pt x="1233" y="194"/>
                  </a:cubicBezTo>
                  <a:cubicBezTo>
                    <a:pt x="1239" y="201"/>
                    <a:pt x="1244" y="208"/>
                    <a:pt x="1250" y="214"/>
                  </a:cubicBezTo>
                  <a:cubicBezTo>
                    <a:pt x="1267" y="233"/>
                    <a:pt x="1280" y="256"/>
                    <a:pt x="1300" y="274"/>
                  </a:cubicBezTo>
                  <a:cubicBezTo>
                    <a:pt x="1319" y="279"/>
                    <a:pt x="1335" y="288"/>
                    <a:pt x="1351" y="296"/>
                  </a:cubicBezTo>
                  <a:moveTo>
                    <a:pt x="1218" y="184"/>
                  </a:moveTo>
                  <a:cubicBezTo>
                    <a:pt x="1217" y="187"/>
                    <a:pt x="1213" y="188"/>
                    <a:pt x="1211" y="191"/>
                  </a:cubicBezTo>
                  <a:cubicBezTo>
                    <a:pt x="1231" y="205"/>
                    <a:pt x="1249" y="226"/>
                    <a:pt x="1267" y="239"/>
                  </a:cubicBezTo>
                  <a:cubicBezTo>
                    <a:pt x="1250" y="220"/>
                    <a:pt x="1237" y="199"/>
                    <a:pt x="1218" y="184"/>
                  </a:cubicBezTo>
                  <a:close/>
                  <a:moveTo>
                    <a:pt x="207" y="280"/>
                  </a:moveTo>
                  <a:cubicBezTo>
                    <a:pt x="206" y="280"/>
                    <a:pt x="207" y="281"/>
                    <a:pt x="207" y="280"/>
                  </a:cubicBezTo>
                  <a:moveTo>
                    <a:pt x="207" y="280"/>
                  </a:moveTo>
                  <a:cubicBezTo>
                    <a:pt x="225" y="274"/>
                    <a:pt x="241" y="267"/>
                    <a:pt x="260" y="263"/>
                  </a:cubicBezTo>
                  <a:cubicBezTo>
                    <a:pt x="272" y="244"/>
                    <a:pt x="285" y="224"/>
                    <a:pt x="299" y="206"/>
                  </a:cubicBezTo>
                  <a:cubicBezTo>
                    <a:pt x="304" y="200"/>
                    <a:pt x="311" y="196"/>
                    <a:pt x="312" y="189"/>
                  </a:cubicBezTo>
                  <a:cubicBezTo>
                    <a:pt x="306" y="183"/>
                    <a:pt x="301" y="190"/>
                    <a:pt x="297" y="193"/>
                  </a:cubicBezTo>
                  <a:cubicBezTo>
                    <a:pt x="268" y="218"/>
                    <a:pt x="231" y="250"/>
                    <a:pt x="207" y="280"/>
                  </a:cubicBezTo>
                  <a:moveTo>
                    <a:pt x="267" y="192"/>
                  </a:moveTo>
                  <a:cubicBezTo>
                    <a:pt x="266" y="192"/>
                    <a:pt x="266" y="193"/>
                    <a:pt x="266" y="193"/>
                  </a:cubicBezTo>
                  <a:moveTo>
                    <a:pt x="266" y="193"/>
                  </a:moveTo>
                  <a:cubicBezTo>
                    <a:pt x="265" y="193"/>
                    <a:pt x="265" y="194"/>
                    <a:pt x="265" y="194"/>
                  </a:cubicBezTo>
                  <a:moveTo>
                    <a:pt x="265" y="194"/>
                  </a:moveTo>
                  <a:cubicBezTo>
                    <a:pt x="264" y="194"/>
                    <a:pt x="264" y="195"/>
                    <a:pt x="264" y="195"/>
                  </a:cubicBezTo>
                  <a:moveTo>
                    <a:pt x="264" y="195"/>
                  </a:moveTo>
                  <a:cubicBezTo>
                    <a:pt x="263" y="195"/>
                    <a:pt x="263" y="196"/>
                    <a:pt x="263" y="196"/>
                  </a:cubicBezTo>
                  <a:moveTo>
                    <a:pt x="263" y="196"/>
                  </a:moveTo>
                  <a:cubicBezTo>
                    <a:pt x="262" y="196"/>
                    <a:pt x="262" y="197"/>
                    <a:pt x="262" y="197"/>
                  </a:cubicBezTo>
                  <a:moveTo>
                    <a:pt x="262" y="197"/>
                  </a:moveTo>
                  <a:cubicBezTo>
                    <a:pt x="261" y="197"/>
                    <a:pt x="261" y="198"/>
                    <a:pt x="261" y="198"/>
                  </a:cubicBezTo>
                  <a:moveTo>
                    <a:pt x="261" y="198"/>
                  </a:moveTo>
                  <a:cubicBezTo>
                    <a:pt x="222" y="229"/>
                    <a:pt x="189" y="265"/>
                    <a:pt x="159" y="305"/>
                  </a:cubicBezTo>
                  <a:moveTo>
                    <a:pt x="159" y="305"/>
                  </a:moveTo>
                  <a:cubicBezTo>
                    <a:pt x="158" y="305"/>
                    <a:pt x="158" y="305"/>
                    <a:pt x="158" y="306"/>
                  </a:cubicBezTo>
                  <a:moveTo>
                    <a:pt x="158" y="306"/>
                  </a:moveTo>
                  <a:cubicBezTo>
                    <a:pt x="157" y="306"/>
                    <a:pt x="158" y="307"/>
                    <a:pt x="158" y="306"/>
                  </a:cubicBezTo>
                  <a:moveTo>
                    <a:pt x="158" y="306"/>
                  </a:moveTo>
                  <a:cubicBezTo>
                    <a:pt x="159" y="306"/>
                    <a:pt x="159" y="305"/>
                    <a:pt x="159" y="305"/>
                  </a:cubicBezTo>
                  <a:moveTo>
                    <a:pt x="159" y="305"/>
                  </a:moveTo>
                  <a:cubicBezTo>
                    <a:pt x="167" y="301"/>
                    <a:pt x="173" y="295"/>
                    <a:pt x="182" y="292"/>
                  </a:cubicBezTo>
                  <a:cubicBezTo>
                    <a:pt x="205" y="258"/>
                    <a:pt x="232" y="227"/>
                    <a:pt x="261" y="198"/>
                  </a:cubicBezTo>
                  <a:moveTo>
                    <a:pt x="261" y="198"/>
                  </a:moveTo>
                  <a:cubicBezTo>
                    <a:pt x="262" y="198"/>
                    <a:pt x="262" y="198"/>
                    <a:pt x="262" y="197"/>
                  </a:cubicBezTo>
                  <a:moveTo>
                    <a:pt x="262" y="197"/>
                  </a:moveTo>
                  <a:cubicBezTo>
                    <a:pt x="263" y="197"/>
                    <a:pt x="263" y="197"/>
                    <a:pt x="263" y="196"/>
                  </a:cubicBezTo>
                  <a:moveTo>
                    <a:pt x="263" y="196"/>
                  </a:moveTo>
                  <a:cubicBezTo>
                    <a:pt x="264" y="196"/>
                    <a:pt x="264" y="196"/>
                    <a:pt x="264" y="195"/>
                  </a:cubicBezTo>
                  <a:moveTo>
                    <a:pt x="264" y="195"/>
                  </a:moveTo>
                  <a:cubicBezTo>
                    <a:pt x="265" y="195"/>
                    <a:pt x="265" y="195"/>
                    <a:pt x="265" y="194"/>
                  </a:cubicBezTo>
                  <a:moveTo>
                    <a:pt x="265" y="194"/>
                  </a:moveTo>
                  <a:cubicBezTo>
                    <a:pt x="266" y="195"/>
                    <a:pt x="266" y="194"/>
                    <a:pt x="266" y="193"/>
                  </a:cubicBezTo>
                  <a:moveTo>
                    <a:pt x="266" y="193"/>
                  </a:moveTo>
                  <a:cubicBezTo>
                    <a:pt x="266" y="194"/>
                    <a:pt x="267" y="193"/>
                    <a:pt x="267" y="192"/>
                  </a:cubicBezTo>
                  <a:moveTo>
                    <a:pt x="267" y="192"/>
                  </a:moveTo>
                  <a:cubicBezTo>
                    <a:pt x="268" y="192"/>
                    <a:pt x="267" y="191"/>
                    <a:pt x="267" y="192"/>
                  </a:cubicBezTo>
                  <a:moveTo>
                    <a:pt x="265" y="261"/>
                  </a:moveTo>
                  <a:cubicBezTo>
                    <a:pt x="263" y="261"/>
                    <a:pt x="265" y="262"/>
                    <a:pt x="265" y="261"/>
                  </a:cubicBezTo>
                  <a:moveTo>
                    <a:pt x="265" y="261"/>
                  </a:moveTo>
                  <a:cubicBezTo>
                    <a:pt x="274" y="259"/>
                    <a:pt x="281" y="256"/>
                    <a:pt x="291" y="255"/>
                  </a:cubicBezTo>
                  <a:cubicBezTo>
                    <a:pt x="305" y="236"/>
                    <a:pt x="324" y="222"/>
                    <a:pt x="340" y="205"/>
                  </a:cubicBezTo>
                  <a:cubicBezTo>
                    <a:pt x="330" y="202"/>
                    <a:pt x="323" y="196"/>
                    <a:pt x="315" y="192"/>
                  </a:cubicBezTo>
                  <a:cubicBezTo>
                    <a:pt x="296" y="214"/>
                    <a:pt x="279" y="236"/>
                    <a:pt x="265" y="261"/>
                  </a:cubicBezTo>
                  <a:moveTo>
                    <a:pt x="1208" y="192"/>
                  </a:moveTo>
                  <a:cubicBezTo>
                    <a:pt x="1198" y="200"/>
                    <a:pt x="1184" y="204"/>
                    <a:pt x="1173" y="211"/>
                  </a:cubicBezTo>
                  <a:cubicBezTo>
                    <a:pt x="1184" y="223"/>
                    <a:pt x="1187" y="240"/>
                    <a:pt x="1203" y="247"/>
                  </a:cubicBezTo>
                  <a:cubicBezTo>
                    <a:pt x="1215" y="253"/>
                    <a:pt x="1231" y="253"/>
                    <a:pt x="1246" y="257"/>
                  </a:cubicBezTo>
                  <a:cubicBezTo>
                    <a:pt x="1260" y="261"/>
                    <a:pt x="1274" y="266"/>
                    <a:pt x="1287" y="269"/>
                  </a:cubicBezTo>
                  <a:cubicBezTo>
                    <a:pt x="1267" y="238"/>
                    <a:pt x="1237" y="216"/>
                    <a:pt x="1208" y="192"/>
                  </a:cubicBezTo>
                  <a:close/>
                  <a:moveTo>
                    <a:pt x="637" y="198"/>
                  </a:moveTo>
                  <a:cubicBezTo>
                    <a:pt x="636" y="202"/>
                    <a:pt x="630" y="210"/>
                    <a:pt x="633" y="212"/>
                  </a:cubicBezTo>
                  <a:cubicBezTo>
                    <a:pt x="638" y="210"/>
                    <a:pt x="636" y="203"/>
                    <a:pt x="637" y="198"/>
                  </a:cubicBezTo>
                  <a:moveTo>
                    <a:pt x="637" y="198"/>
                  </a:moveTo>
                  <a:cubicBezTo>
                    <a:pt x="640" y="198"/>
                    <a:pt x="636" y="194"/>
                    <a:pt x="637" y="198"/>
                  </a:cubicBezTo>
                  <a:moveTo>
                    <a:pt x="1072" y="226"/>
                  </a:moveTo>
                  <a:cubicBezTo>
                    <a:pt x="1076" y="226"/>
                    <a:pt x="1083" y="228"/>
                    <a:pt x="1085" y="227"/>
                  </a:cubicBezTo>
                  <a:cubicBezTo>
                    <a:pt x="1077" y="219"/>
                    <a:pt x="1070" y="209"/>
                    <a:pt x="1062" y="201"/>
                  </a:cubicBezTo>
                  <a:cubicBezTo>
                    <a:pt x="1065" y="210"/>
                    <a:pt x="1069" y="217"/>
                    <a:pt x="1072" y="226"/>
                  </a:cubicBezTo>
                  <a:close/>
                  <a:moveTo>
                    <a:pt x="342" y="207"/>
                  </a:moveTo>
                  <a:cubicBezTo>
                    <a:pt x="327" y="222"/>
                    <a:pt x="310" y="236"/>
                    <a:pt x="296" y="253"/>
                  </a:cubicBezTo>
                  <a:cubicBezTo>
                    <a:pt x="319" y="247"/>
                    <a:pt x="343" y="243"/>
                    <a:pt x="366" y="239"/>
                  </a:cubicBezTo>
                  <a:cubicBezTo>
                    <a:pt x="370" y="231"/>
                    <a:pt x="374" y="225"/>
                    <a:pt x="377" y="217"/>
                  </a:cubicBezTo>
                  <a:cubicBezTo>
                    <a:pt x="364" y="215"/>
                    <a:pt x="354" y="210"/>
                    <a:pt x="342" y="207"/>
                  </a:cubicBezTo>
                  <a:close/>
                  <a:moveTo>
                    <a:pt x="745" y="212"/>
                  </a:moveTo>
                  <a:cubicBezTo>
                    <a:pt x="745" y="226"/>
                    <a:pt x="744" y="240"/>
                    <a:pt x="743" y="254"/>
                  </a:cubicBezTo>
                  <a:cubicBezTo>
                    <a:pt x="757" y="253"/>
                    <a:pt x="774" y="255"/>
                    <a:pt x="786" y="253"/>
                  </a:cubicBezTo>
                  <a:cubicBezTo>
                    <a:pt x="784" y="241"/>
                    <a:pt x="786" y="224"/>
                    <a:pt x="784" y="212"/>
                  </a:cubicBezTo>
                  <a:cubicBezTo>
                    <a:pt x="773" y="210"/>
                    <a:pt x="756" y="210"/>
                    <a:pt x="745" y="212"/>
                  </a:cubicBezTo>
                  <a:close/>
                  <a:moveTo>
                    <a:pt x="1176" y="220"/>
                  </a:moveTo>
                  <a:cubicBezTo>
                    <a:pt x="1176" y="221"/>
                    <a:pt x="1176" y="221"/>
                    <a:pt x="1177" y="221"/>
                  </a:cubicBezTo>
                  <a:moveTo>
                    <a:pt x="1177" y="221"/>
                  </a:moveTo>
                  <a:cubicBezTo>
                    <a:pt x="1177" y="223"/>
                    <a:pt x="1178" y="221"/>
                    <a:pt x="1177" y="221"/>
                  </a:cubicBezTo>
                  <a:moveTo>
                    <a:pt x="1177" y="221"/>
                  </a:moveTo>
                  <a:cubicBezTo>
                    <a:pt x="1177" y="220"/>
                    <a:pt x="1176" y="220"/>
                    <a:pt x="1176" y="220"/>
                  </a:cubicBezTo>
                  <a:moveTo>
                    <a:pt x="1176" y="220"/>
                  </a:moveTo>
                  <a:cubicBezTo>
                    <a:pt x="1174" y="216"/>
                    <a:pt x="1171" y="207"/>
                    <a:pt x="1166" y="213"/>
                  </a:cubicBezTo>
                  <a:cubicBezTo>
                    <a:pt x="1170" y="214"/>
                    <a:pt x="1172" y="218"/>
                    <a:pt x="1176" y="220"/>
                  </a:cubicBezTo>
                  <a:moveTo>
                    <a:pt x="639" y="214"/>
                  </a:moveTo>
                  <a:cubicBezTo>
                    <a:pt x="637" y="225"/>
                    <a:pt x="635" y="238"/>
                    <a:pt x="633" y="251"/>
                  </a:cubicBezTo>
                  <a:cubicBezTo>
                    <a:pt x="669" y="252"/>
                    <a:pt x="704" y="254"/>
                    <a:pt x="741" y="254"/>
                  </a:cubicBezTo>
                  <a:cubicBezTo>
                    <a:pt x="741" y="239"/>
                    <a:pt x="742" y="225"/>
                    <a:pt x="743" y="212"/>
                  </a:cubicBezTo>
                  <a:cubicBezTo>
                    <a:pt x="707" y="211"/>
                    <a:pt x="673" y="213"/>
                    <a:pt x="639" y="214"/>
                  </a:cubicBezTo>
                  <a:close/>
                  <a:moveTo>
                    <a:pt x="787" y="212"/>
                  </a:moveTo>
                  <a:cubicBezTo>
                    <a:pt x="786" y="227"/>
                    <a:pt x="789" y="239"/>
                    <a:pt x="788" y="254"/>
                  </a:cubicBezTo>
                  <a:cubicBezTo>
                    <a:pt x="815" y="254"/>
                    <a:pt x="840" y="252"/>
                    <a:pt x="867" y="252"/>
                  </a:cubicBezTo>
                  <a:cubicBezTo>
                    <a:pt x="863" y="238"/>
                    <a:pt x="860" y="225"/>
                    <a:pt x="856" y="213"/>
                  </a:cubicBezTo>
                  <a:cubicBezTo>
                    <a:pt x="834" y="212"/>
                    <a:pt x="811" y="211"/>
                    <a:pt x="787" y="212"/>
                  </a:cubicBezTo>
                  <a:close/>
                  <a:moveTo>
                    <a:pt x="870" y="251"/>
                  </a:moveTo>
                  <a:cubicBezTo>
                    <a:pt x="891" y="251"/>
                    <a:pt x="917" y="249"/>
                    <a:pt x="938" y="247"/>
                  </a:cubicBezTo>
                  <a:cubicBezTo>
                    <a:pt x="937" y="236"/>
                    <a:pt x="934" y="227"/>
                    <a:pt x="932" y="216"/>
                  </a:cubicBezTo>
                  <a:cubicBezTo>
                    <a:pt x="909" y="214"/>
                    <a:pt x="884" y="214"/>
                    <a:pt x="861" y="213"/>
                  </a:cubicBezTo>
                  <a:cubicBezTo>
                    <a:pt x="864" y="226"/>
                    <a:pt x="868" y="237"/>
                    <a:pt x="870" y="251"/>
                  </a:cubicBezTo>
                  <a:close/>
                  <a:moveTo>
                    <a:pt x="1190" y="244"/>
                  </a:moveTo>
                  <a:cubicBezTo>
                    <a:pt x="1191" y="246"/>
                    <a:pt x="1191" y="244"/>
                    <a:pt x="1190" y="244"/>
                  </a:cubicBezTo>
                  <a:moveTo>
                    <a:pt x="1190" y="244"/>
                  </a:moveTo>
                  <a:cubicBezTo>
                    <a:pt x="1184" y="231"/>
                    <a:pt x="1173" y="222"/>
                    <a:pt x="1162" y="213"/>
                  </a:cubicBezTo>
                  <a:cubicBezTo>
                    <a:pt x="1143" y="221"/>
                    <a:pt x="1120" y="224"/>
                    <a:pt x="1099" y="230"/>
                  </a:cubicBezTo>
                  <a:cubicBezTo>
                    <a:pt x="1131" y="233"/>
                    <a:pt x="1160" y="239"/>
                    <a:pt x="1190" y="244"/>
                  </a:cubicBezTo>
                  <a:moveTo>
                    <a:pt x="632" y="214"/>
                  </a:moveTo>
                  <a:cubicBezTo>
                    <a:pt x="625" y="223"/>
                    <a:pt x="622" y="237"/>
                    <a:pt x="618" y="250"/>
                  </a:cubicBezTo>
                  <a:cubicBezTo>
                    <a:pt x="622" y="250"/>
                    <a:pt x="626" y="250"/>
                    <a:pt x="630" y="250"/>
                  </a:cubicBezTo>
                  <a:cubicBezTo>
                    <a:pt x="631" y="238"/>
                    <a:pt x="633" y="225"/>
                    <a:pt x="635" y="214"/>
                  </a:cubicBezTo>
                  <a:cubicBezTo>
                    <a:pt x="634" y="214"/>
                    <a:pt x="633" y="214"/>
                    <a:pt x="632" y="214"/>
                  </a:cubicBezTo>
                  <a:close/>
                  <a:moveTo>
                    <a:pt x="515" y="222"/>
                  </a:moveTo>
                  <a:cubicBezTo>
                    <a:pt x="512" y="228"/>
                    <a:pt x="507" y="233"/>
                    <a:pt x="505" y="239"/>
                  </a:cubicBezTo>
                  <a:cubicBezTo>
                    <a:pt x="541" y="243"/>
                    <a:pt x="576" y="248"/>
                    <a:pt x="615" y="249"/>
                  </a:cubicBezTo>
                  <a:cubicBezTo>
                    <a:pt x="619" y="237"/>
                    <a:pt x="623" y="226"/>
                    <a:pt x="628" y="215"/>
                  </a:cubicBezTo>
                  <a:cubicBezTo>
                    <a:pt x="589" y="216"/>
                    <a:pt x="552" y="218"/>
                    <a:pt x="515" y="222"/>
                  </a:cubicBezTo>
                  <a:close/>
                  <a:moveTo>
                    <a:pt x="941" y="247"/>
                  </a:moveTo>
                  <a:cubicBezTo>
                    <a:pt x="956" y="246"/>
                    <a:pt x="972" y="245"/>
                    <a:pt x="986" y="242"/>
                  </a:cubicBezTo>
                  <a:cubicBezTo>
                    <a:pt x="980" y="235"/>
                    <a:pt x="978" y="225"/>
                    <a:pt x="971" y="219"/>
                  </a:cubicBezTo>
                  <a:cubicBezTo>
                    <a:pt x="960" y="218"/>
                    <a:pt x="947" y="217"/>
                    <a:pt x="935" y="216"/>
                  </a:cubicBezTo>
                  <a:cubicBezTo>
                    <a:pt x="936" y="227"/>
                    <a:pt x="939" y="236"/>
                    <a:pt x="941" y="247"/>
                  </a:cubicBezTo>
                  <a:close/>
                  <a:moveTo>
                    <a:pt x="370" y="238"/>
                  </a:moveTo>
                  <a:cubicBezTo>
                    <a:pt x="369" y="238"/>
                    <a:pt x="370" y="239"/>
                    <a:pt x="370" y="238"/>
                  </a:cubicBezTo>
                  <a:moveTo>
                    <a:pt x="370" y="238"/>
                  </a:moveTo>
                  <a:cubicBezTo>
                    <a:pt x="384" y="235"/>
                    <a:pt x="401" y="237"/>
                    <a:pt x="406" y="225"/>
                  </a:cubicBezTo>
                  <a:cubicBezTo>
                    <a:pt x="396" y="224"/>
                    <a:pt x="389" y="220"/>
                    <a:pt x="379" y="219"/>
                  </a:cubicBezTo>
                  <a:cubicBezTo>
                    <a:pt x="377" y="226"/>
                    <a:pt x="372" y="230"/>
                    <a:pt x="370" y="238"/>
                  </a:cubicBezTo>
                  <a:moveTo>
                    <a:pt x="989" y="242"/>
                  </a:moveTo>
                  <a:cubicBezTo>
                    <a:pt x="1017" y="239"/>
                    <a:pt x="1047" y="238"/>
                    <a:pt x="1071" y="230"/>
                  </a:cubicBezTo>
                  <a:cubicBezTo>
                    <a:pt x="1042" y="224"/>
                    <a:pt x="1008" y="222"/>
                    <a:pt x="976" y="219"/>
                  </a:cubicBezTo>
                  <a:cubicBezTo>
                    <a:pt x="980" y="227"/>
                    <a:pt x="984" y="235"/>
                    <a:pt x="989" y="242"/>
                  </a:cubicBezTo>
                  <a:close/>
                  <a:moveTo>
                    <a:pt x="497" y="223"/>
                  </a:moveTo>
                  <a:cubicBezTo>
                    <a:pt x="494" y="227"/>
                    <a:pt x="494" y="233"/>
                    <a:pt x="491" y="238"/>
                  </a:cubicBezTo>
                  <a:cubicBezTo>
                    <a:pt x="495" y="237"/>
                    <a:pt x="497" y="239"/>
                    <a:pt x="502" y="239"/>
                  </a:cubicBezTo>
                  <a:cubicBezTo>
                    <a:pt x="504" y="232"/>
                    <a:pt x="509" y="228"/>
                    <a:pt x="511" y="222"/>
                  </a:cubicBezTo>
                  <a:cubicBezTo>
                    <a:pt x="507" y="223"/>
                    <a:pt x="503" y="224"/>
                    <a:pt x="497" y="223"/>
                  </a:cubicBezTo>
                  <a:close/>
                  <a:moveTo>
                    <a:pt x="1178" y="224"/>
                  </a:moveTo>
                  <a:cubicBezTo>
                    <a:pt x="1177" y="224"/>
                    <a:pt x="1178" y="225"/>
                    <a:pt x="1178" y="224"/>
                  </a:cubicBezTo>
                  <a:close/>
                  <a:moveTo>
                    <a:pt x="445" y="231"/>
                  </a:moveTo>
                  <a:cubicBezTo>
                    <a:pt x="460" y="233"/>
                    <a:pt x="475" y="235"/>
                    <a:pt x="489" y="238"/>
                  </a:cubicBezTo>
                  <a:cubicBezTo>
                    <a:pt x="490" y="232"/>
                    <a:pt x="492" y="229"/>
                    <a:pt x="493" y="224"/>
                  </a:cubicBezTo>
                  <a:cubicBezTo>
                    <a:pt x="477" y="226"/>
                    <a:pt x="459" y="226"/>
                    <a:pt x="445" y="231"/>
                  </a:cubicBezTo>
                  <a:close/>
                  <a:moveTo>
                    <a:pt x="421" y="230"/>
                  </a:moveTo>
                  <a:cubicBezTo>
                    <a:pt x="423" y="230"/>
                    <a:pt x="429" y="229"/>
                    <a:pt x="424" y="229"/>
                  </a:cubicBezTo>
                  <a:cubicBezTo>
                    <a:pt x="419" y="228"/>
                    <a:pt x="414" y="227"/>
                    <a:pt x="409" y="226"/>
                  </a:cubicBezTo>
                  <a:cubicBezTo>
                    <a:pt x="407" y="229"/>
                    <a:pt x="404" y="230"/>
                    <a:pt x="403" y="233"/>
                  </a:cubicBezTo>
                  <a:cubicBezTo>
                    <a:pt x="409" y="232"/>
                    <a:pt x="416" y="231"/>
                    <a:pt x="421" y="230"/>
                  </a:cubicBezTo>
                  <a:close/>
                  <a:moveTo>
                    <a:pt x="1079" y="230"/>
                  </a:moveTo>
                  <a:cubicBezTo>
                    <a:pt x="1078" y="229"/>
                    <a:pt x="1073" y="228"/>
                    <a:pt x="1073" y="230"/>
                  </a:cubicBezTo>
                  <a:cubicBezTo>
                    <a:pt x="1074" y="231"/>
                    <a:pt x="1078" y="232"/>
                    <a:pt x="1079" y="230"/>
                  </a:cubicBezTo>
                  <a:close/>
                  <a:moveTo>
                    <a:pt x="309" y="418"/>
                  </a:moveTo>
                  <a:cubicBezTo>
                    <a:pt x="307" y="419"/>
                    <a:pt x="309" y="419"/>
                    <a:pt x="309" y="418"/>
                  </a:cubicBezTo>
                  <a:moveTo>
                    <a:pt x="309" y="418"/>
                  </a:moveTo>
                  <a:cubicBezTo>
                    <a:pt x="345" y="412"/>
                    <a:pt x="381" y="406"/>
                    <a:pt x="418" y="401"/>
                  </a:cubicBezTo>
                  <a:cubicBezTo>
                    <a:pt x="436" y="359"/>
                    <a:pt x="455" y="318"/>
                    <a:pt x="477" y="281"/>
                  </a:cubicBezTo>
                  <a:cubicBezTo>
                    <a:pt x="479" y="266"/>
                    <a:pt x="484" y="253"/>
                    <a:pt x="488" y="239"/>
                  </a:cubicBezTo>
                  <a:cubicBezTo>
                    <a:pt x="458" y="236"/>
                    <a:pt x="431" y="227"/>
                    <a:pt x="401" y="236"/>
                  </a:cubicBezTo>
                  <a:cubicBezTo>
                    <a:pt x="376" y="263"/>
                    <a:pt x="355" y="294"/>
                    <a:pt x="333" y="324"/>
                  </a:cubicBezTo>
                  <a:cubicBezTo>
                    <a:pt x="324" y="355"/>
                    <a:pt x="314" y="384"/>
                    <a:pt x="309" y="418"/>
                  </a:cubicBezTo>
                  <a:moveTo>
                    <a:pt x="1092" y="232"/>
                  </a:moveTo>
                  <a:cubicBezTo>
                    <a:pt x="1137" y="288"/>
                    <a:pt x="1175" y="350"/>
                    <a:pt x="1208" y="417"/>
                  </a:cubicBezTo>
                  <a:cubicBezTo>
                    <a:pt x="1224" y="419"/>
                    <a:pt x="1240" y="426"/>
                    <a:pt x="1256" y="425"/>
                  </a:cubicBezTo>
                  <a:cubicBezTo>
                    <a:pt x="1244" y="360"/>
                    <a:pt x="1220" y="299"/>
                    <a:pt x="1192" y="247"/>
                  </a:cubicBezTo>
                  <a:cubicBezTo>
                    <a:pt x="1159" y="242"/>
                    <a:pt x="1128" y="235"/>
                    <a:pt x="1092" y="232"/>
                  </a:cubicBezTo>
                  <a:moveTo>
                    <a:pt x="1092" y="232"/>
                  </a:moveTo>
                  <a:cubicBezTo>
                    <a:pt x="1092" y="230"/>
                    <a:pt x="1091" y="232"/>
                    <a:pt x="1092" y="232"/>
                  </a:cubicBezTo>
                  <a:moveTo>
                    <a:pt x="1104" y="252"/>
                  </a:moveTo>
                  <a:cubicBezTo>
                    <a:pt x="1096" y="241"/>
                    <a:pt x="1089" y="225"/>
                    <a:pt x="1075" y="235"/>
                  </a:cubicBezTo>
                  <a:cubicBezTo>
                    <a:pt x="1096" y="285"/>
                    <a:pt x="1109" y="342"/>
                    <a:pt x="1119" y="403"/>
                  </a:cubicBezTo>
                  <a:cubicBezTo>
                    <a:pt x="1148" y="406"/>
                    <a:pt x="1178" y="413"/>
                    <a:pt x="1205" y="415"/>
                  </a:cubicBezTo>
                  <a:cubicBezTo>
                    <a:pt x="1178" y="360"/>
                    <a:pt x="1141" y="300"/>
                    <a:pt x="1104" y="252"/>
                  </a:cubicBezTo>
                  <a:close/>
                  <a:moveTo>
                    <a:pt x="990" y="245"/>
                  </a:moveTo>
                  <a:cubicBezTo>
                    <a:pt x="1015" y="293"/>
                    <a:pt x="1038" y="342"/>
                    <a:pt x="1057" y="395"/>
                  </a:cubicBezTo>
                  <a:cubicBezTo>
                    <a:pt x="1077" y="398"/>
                    <a:pt x="1097" y="399"/>
                    <a:pt x="1116" y="403"/>
                  </a:cubicBezTo>
                  <a:cubicBezTo>
                    <a:pt x="1108" y="349"/>
                    <a:pt x="1096" y="297"/>
                    <a:pt x="1080" y="252"/>
                  </a:cubicBezTo>
                  <a:cubicBezTo>
                    <a:pt x="1078" y="246"/>
                    <a:pt x="1076" y="238"/>
                    <a:pt x="1070" y="235"/>
                  </a:cubicBezTo>
                  <a:cubicBezTo>
                    <a:pt x="1044" y="239"/>
                    <a:pt x="1018" y="243"/>
                    <a:pt x="990" y="245"/>
                  </a:cubicBezTo>
                  <a:close/>
                  <a:moveTo>
                    <a:pt x="368" y="240"/>
                  </a:moveTo>
                  <a:cubicBezTo>
                    <a:pt x="357" y="263"/>
                    <a:pt x="345" y="288"/>
                    <a:pt x="339" y="312"/>
                  </a:cubicBezTo>
                  <a:cubicBezTo>
                    <a:pt x="353" y="289"/>
                    <a:pt x="373" y="265"/>
                    <a:pt x="390" y="245"/>
                  </a:cubicBezTo>
                  <a:cubicBezTo>
                    <a:pt x="392" y="243"/>
                    <a:pt x="395" y="239"/>
                    <a:pt x="394" y="237"/>
                  </a:cubicBezTo>
                  <a:cubicBezTo>
                    <a:pt x="386" y="238"/>
                    <a:pt x="378" y="240"/>
                    <a:pt x="368" y="240"/>
                  </a:cubicBezTo>
                  <a:close/>
                  <a:moveTo>
                    <a:pt x="483" y="268"/>
                  </a:moveTo>
                  <a:cubicBezTo>
                    <a:pt x="480" y="268"/>
                    <a:pt x="484" y="272"/>
                    <a:pt x="483" y="268"/>
                  </a:cubicBezTo>
                  <a:moveTo>
                    <a:pt x="483" y="268"/>
                  </a:moveTo>
                  <a:cubicBezTo>
                    <a:pt x="489" y="260"/>
                    <a:pt x="494" y="251"/>
                    <a:pt x="499" y="241"/>
                  </a:cubicBezTo>
                  <a:cubicBezTo>
                    <a:pt x="496" y="241"/>
                    <a:pt x="494" y="240"/>
                    <a:pt x="490" y="240"/>
                  </a:cubicBezTo>
                  <a:cubicBezTo>
                    <a:pt x="488" y="250"/>
                    <a:pt x="484" y="258"/>
                    <a:pt x="483" y="268"/>
                  </a:cubicBezTo>
                  <a:moveTo>
                    <a:pt x="327" y="249"/>
                  </a:moveTo>
                  <a:cubicBezTo>
                    <a:pt x="315" y="252"/>
                    <a:pt x="301" y="252"/>
                    <a:pt x="294" y="256"/>
                  </a:cubicBezTo>
                  <a:cubicBezTo>
                    <a:pt x="288" y="259"/>
                    <a:pt x="279" y="270"/>
                    <a:pt x="273" y="277"/>
                  </a:cubicBezTo>
                  <a:cubicBezTo>
                    <a:pt x="242" y="313"/>
                    <a:pt x="211" y="348"/>
                    <a:pt x="198" y="402"/>
                  </a:cubicBezTo>
                  <a:cubicBezTo>
                    <a:pt x="222" y="411"/>
                    <a:pt x="245" y="420"/>
                    <a:pt x="271" y="426"/>
                  </a:cubicBezTo>
                  <a:cubicBezTo>
                    <a:pt x="285" y="399"/>
                    <a:pt x="300" y="372"/>
                    <a:pt x="316" y="347"/>
                  </a:cubicBezTo>
                  <a:cubicBezTo>
                    <a:pt x="321" y="339"/>
                    <a:pt x="328" y="330"/>
                    <a:pt x="332" y="322"/>
                  </a:cubicBezTo>
                  <a:cubicBezTo>
                    <a:pt x="344" y="296"/>
                    <a:pt x="348" y="268"/>
                    <a:pt x="365" y="243"/>
                  </a:cubicBezTo>
                  <a:cubicBezTo>
                    <a:pt x="364" y="243"/>
                    <a:pt x="365" y="241"/>
                    <a:pt x="364" y="241"/>
                  </a:cubicBezTo>
                  <a:cubicBezTo>
                    <a:pt x="353" y="243"/>
                    <a:pt x="340" y="246"/>
                    <a:pt x="327" y="249"/>
                  </a:cubicBezTo>
                  <a:close/>
                  <a:moveTo>
                    <a:pt x="504" y="242"/>
                  </a:moveTo>
                  <a:cubicBezTo>
                    <a:pt x="472" y="274"/>
                    <a:pt x="465" y="338"/>
                    <a:pt x="457" y="396"/>
                  </a:cubicBezTo>
                  <a:cubicBezTo>
                    <a:pt x="495" y="392"/>
                    <a:pt x="535" y="389"/>
                    <a:pt x="575" y="385"/>
                  </a:cubicBezTo>
                  <a:cubicBezTo>
                    <a:pt x="587" y="340"/>
                    <a:pt x="599" y="294"/>
                    <a:pt x="614" y="252"/>
                  </a:cubicBezTo>
                  <a:cubicBezTo>
                    <a:pt x="576" y="250"/>
                    <a:pt x="540" y="246"/>
                    <a:pt x="504" y="242"/>
                  </a:cubicBezTo>
                  <a:close/>
                  <a:moveTo>
                    <a:pt x="1194" y="244"/>
                  </a:moveTo>
                  <a:cubicBezTo>
                    <a:pt x="1194" y="245"/>
                    <a:pt x="1194" y="245"/>
                    <a:pt x="1195" y="245"/>
                  </a:cubicBezTo>
                  <a:moveTo>
                    <a:pt x="1195" y="245"/>
                  </a:moveTo>
                  <a:cubicBezTo>
                    <a:pt x="1196" y="247"/>
                    <a:pt x="1196" y="245"/>
                    <a:pt x="1195" y="245"/>
                  </a:cubicBezTo>
                  <a:moveTo>
                    <a:pt x="1195" y="245"/>
                  </a:moveTo>
                  <a:cubicBezTo>
                    <a:pt x="1195" y="244"/>
                    <a:pt x="1195" y="244"/>
                    <a:pt x="1194" y="244"/>
                  </a:cubicBezTo>
                  <a:moveTo>
                    <a:pt x="1194" y="244"/>
                  </a:moveTo>
                  <a:cubicBezTo>
                    <a:pt x="1193" y="243"/>
                    <a:pt x="1193" y="244"/>
                    <a:pt x="1194" y="244"/>
                  </a:cubicBezTo>
                  <a:moveTo>
                    <a:pt x="942" y="250"/>
                  </a:moveTo>
                  <a:cubicBezTo>
                    <a:pt x="949" y="294"/>
                    <a:pt x="955" y="339"/>
                    <a:pt x="960" y="386"/>
                  </a:cubicBezTo>
                  <a:cubicBezTo>
                    <a:pt x="991" y="389"/>
                    <a:pt x="1024" y="391"/>
                    <a:pt x="1054" y="395"/>
                  </a:cubicBezTo>
                  <a:cubicBezTo>
                    <a:pt x="1035" y="342"/>
                    <a:pt x="1013" y="293"/>
                    <a:pt x="988" y="246"/>
                  </a:cubicBezTo>
                  <a:cubicBezTo>
                    <a:pt x="972" y="247"/>
                    <a:pt x="957" y="249"/>
                    <a:pt x="942" y="250"/>
                  </a:cubicBezTo>
                  <a:close/>
                  <a:moveTo>
                    <a:pt x="1259" y="424"/>
                  </a:moveTo>
                  <a:cubicBezTo>
                    <a:pt x="1279" y="419"/>
                    <a:pt x="1296" y="412"/>
                    <a:pt x="1314" y="407"/>
                  </a:cubicBezTo>
                  <a:cubicBezTo>
                    <a:pt x="1282" y="347"/>
                    <a:pt x="1242" y="296"/>
                    <a:pt x="1198" y="249"/>
                  </a:cubicBezTo>
                  <a:cubicBezTo>
                    <a:pt x="1197" y="249"/>
                    <a:pt x="1196" y="249"/>
                    <a:pt x="1196" y="250"/>
                  </a:cubicBezTo>
                  <a:cubicBezTo>
                    <a:pt x="1224" y="301"/>
                    <a:pt x="1245" y="359"/>
                    <a:pt x="1259" y="424"/>
                  </a:cubicBezTo>
                  <a:close/>
                  <a:moveTo>
                    <a:pt x="871" y="255"/>
                  </a:moveTo>
                  <a:cubicBezTo>
                    <a:pt x="883" y="296"/>
                    <a:pt x="891" y="339"/>
                    <a:pt x="899" y="383"/>
                  </a:cubicBezTo>
                  <a:cubicBezTo>
                    <a:pt x="918" y="384"/>
                    <a:pt x="938" y="384"/>
                    <a:pt x="957" y="386"/>
                  </a:cubicBezTo>
                  <a:cubicBezTo>
                    <a:pt x="953" y="345"/>
                    <a:pt x="948" y="301"/>
                    <a:pt x="942" y="264"/>
                  </a:cubicBezTo>
                  <a:cubicBezTo>
                    <a:pt x="941" y="260"/>
                    <a:pt x="941" y="252"/>
                    <a:pt x="936" y="250"/>
                  </a:cubicBezTo>
                  <a:cubicBezTo>
                    <a:pt x="915" y="253"/>
                    <a:pt x="892" y="252"/>
                    <a:pt x="871" y="255"/>
                  </a:cubicBezTo>
                  <a:close/>
                  <a:moveTo>
                    <a:pt x="1317" y="405"/>
                  </a:moveTo>
                  <a:cubicBezTo>
                    <a:pt x="1328" y="400"/>
                    <a:pt x="1340" y="395"/>
                    <a:pt x="1350" y="388"/>
                  </a:cubicBezTo>
                  <a:cubicBezTo>
                    <a:pt x="1332" y="347"/>
                    <a:pt x="1314" y="307"/>
                    <a:pt x="1289" y="273"/>
                  </a:cubicBezTo>
                  <a:cubicBezTo>
                    <a:pt x="1263" y="264"/>
                    <a:pt x="1231" y="255"/>
                    <a:pt x="1204" y="251"/>
                  </a:cubicBezTo>
                  <a:cubicBezTo>
                    <a:pt x="1247" y="297"/>
                    <a:pt x="1284" y="348"/>
                    <a:pt x="1317" y="405"/>
                  </a:cubicBezTo>
                  <a:close/>
                  <a:moveTo>
                    <a:pt x="616" y="253"/>
                  </a:moveTo>
                  <a:cubicBezTo>
                    <a:pt x="602" y="296"/>
                    <a:pt x="589" y="340"/>
                    <a:pt x="578" y="385"/>
                  </a:cubicBezTo>
                  <a:cubicBezTo>
                    <a:pt x="591" y="385"/>
                    <a:pt x="603" y="384"/>
                    <a:pt x="617" y="383"/>
                  </a:cubicBezTo>
                  <a:cubicBezTo>
                    <a:pt x="619" y="338"/>
                    <a:pt x="624" y="295"/>
                    <a:pt x="630" y="253"/>
                  </a:cubicBezTo>
                  <a:cubicBezTo>
                    <a:pt x="625" y="254"/>
                    <a:pt x="618" y="252"/>
                    <a:pt x="616" y="253"/>
                  </a:cubicBezTo>
                  <a:close/>
                  <a:moveTo>
                    <a:pt x="632" y="256"/>
                  </a:moveTo>
                  <a:cubicBezTo>
                    <a:pt x="628" y="298"/>
                    <a:pt x="623" y="339"/>
                    <a:pt x="621" y="383"/>
                  </a:cubicBezTo>
                  <a:cubicBezTo>
                    <a:pt x="658" y="381"/>
                    <a:pt x="697" y="381"/>
                    <a:pt x="735" y="380"/>
                  </a:cubicBezTo>
                  <a:cubicBezTo>
                    <a:pt x="737" y="339"/>
                    <a:pt x="739" y="298"/>
                    <a:pt x="740" y="257"/>
                  </a:cubicBezTo>
                  <a:cubicBezTo>
                    <a:pt x="704" y="257"/>
                    <a:pt x="670" y="255"/>
                    <a:pt x="634" y="254"/>
                  </a:cubicBezTo>
                  <a:cubicBezTo>
                    <a:pt x="634" y="252"/>
                    <a:pt x="632" y="254"/>
                    <a:pt x="632" y="256"/>
                  </a:cubicBezTo>
                  <a:close/>
                  <a:moveTo>
                    <a:pt x="788" y="257"/>
                  </a:moveTo>
                  <a:cubicBezTo>
                    <a:pt x="789" y="297"/>
                    <a:pt x="790" y="338"/>
                    <a:pt x="790" y="380"/>
                  </a:cubicBezTo>
                  <a:cubicBezTo>
                    <a:pt x="825" y="380"/>
                    <a:pt x="860" y="381"/>
                    <a:pt x="894" y="383"/>
                  </a:cubicBezTo>
                  <a:cubicBezTo>
                    <a:pt x="888" y="338"/>
                    <a:pt x="878" y="296"/>
                    <a:pt x="868" y="255"/>
                  </a:cubicBezTo>
                  <a:cubicBezTo>
                    <a:pt x="841" y="255"/>
                    <a:pt x="815" y="257"/>
                    <a:pt x="788" y="257"/>
                  </a:cubicBezTo>
                  <a:close/>
                  <a:moveTo>
                    <a:pt x="744" y="257"/>
                  </a:moveTo>
                  <a:cubicBezTo>
                    <a:pt x="740" y="296"/>
                    <a:pt x="740" y="339"/>
                    <a:pt x="738" y="380"/>
                  </a:cubicBezTo>
                  <a:cubicBezTo>
                    <a:pt x="755" y="380"/>
                    <a:pt x="771" y="380"/>
                    <a:pt x="788" y="380"/>
                  </a:cubicBezTo>
                  <a:cubicBezTo>
                    <a:pt x="788" y="338"/>
                    <a:pt x="786" y="298"/>
                    <a:pt x="786" y="257"/>
                  </a:cubicBezTo>
                  <a:cubicBezTo>
                    <a:pt x="772" y="257"/>
                    <a:pt x="758" y="257"/>
                    <a:pt x="744" y="257"/>
                  </a:cubicBezTo>
                  <a:close/>
                  <a:moveTo>
                    <a:pt x="286" y="259"/>
                  </a:moveTo>
                  <a:cubicBezTo>
                    <a:pt x="277" y="260"/>
                    <a:pt x="270" y="263"/>
                    <a:pt x="262" y="264"/>
                  </a:cubicBezTo>
                  <a:cubicBezTo>
                    <a:pt x="249" y="285"/>
                    <a:pt x="237" y="306"/>
                    <a:pt x="227" y="329"/>
                  </a:cubicBezTo>
                  <a:moveTo>
                    <a:pt x="227" y="329"/>
                  </a:moveTo>
                  <a:cubicBezTo>
                    <a:pt x="226" y="329"/>
                    <a:pt x="227" y="330"/>
                    <a:pt x="226" y="331"/>
                  </a:cubicBezTo>
                  <a:moveTo>
                    <a:pt x="226" y="331"/>
                  </a:moveTo>
                  <a:cubicBezTo>
                    <a:pt x="225" y="331"/>
                    <a:pt x="226" y="332"/>
                    <a:pt x="226" y="331"/>
                  </a:cubicBezTo>
                  <a:moveTo>
                    <a:pt x="226" y="331"/>
                  </a:moveTo>
                  <a:cubicBezTo>
                    <a:pt x="227" y="331"/>
                    <a:pt x="227" y="330"/>
                    <a:pt x="227" y="329"/>
                  </a:cubicBezTo>
                  <a:moveTo>
                    <a:pt x="286" y="259"/>
                  </a:moveTo>
                  <a:cubicBezTo>
                    <a:pt x="266" y="281"/>
                    <a:pt x="246" y="305"/>
                    <a:pt x="227" y="329"/>
                  </a:cubicBezTo>
                  <a:moveTo>
                    <a:pt x="286" y="259"/>
                  </a:moveTo>
                  <a:cubicBezTo>
                    <a:pt x="287" y="258"/>
                    <a:pt x="286" y="258"/>
                    <a:pt x="286" y="259"/>
                  </a:cubicBezTo>
                  <a:moveTo>
                    <a:pt x="257" y="266"/>
                  </a:moveTo>
                  <a:cubicBezTo>
                    <a:pt x="237" y="271"/>
                    <a:pt x="219" y="278"/>
                    <a:pt x="201" y="286"/>
                  </a:cubicBezTo>
                  <a:cubicBezTo>
                    <a:pt x="180" y="309"/>
                    <a:pt x="160" y="334"/>
                    <a:pt x="143" y="361"/>
                  </a:cubicBezTo>
                  <a:cubicBezTo>
                    <a:pt x="152" y="377"/>
                    <a:pt x="168" y="386"/>
                    <a:pt x="184" y="394"/>
                  </a:cubicBezTo>
                  <a:cubicBezTo>
                    <a:pt x="194" y="377"/>
                    <a:pt x="205" y="359"/>
                    <a:pt x="218" y="344"/>
                  </a:cubicBezTo>
                  <a:cubicBezTo>
                    <a:pt x="228" y="316"/>
                    <a:pt x="243" y="291"/>
                    <a:pt x="257" y="266"/>
                  </a:cubicBezTo>
                  <a:moveTo>
                    <a:pt x="257" y="266"/>
                  </a:moveTo>
                  <a:cubicBezTo>
                    <a:pt x="258" y="266"/>
                    <a:pt x="257" y="265"/>
                    <a:pt x="257" y="266"/>
                  </a:cubicBezTo>
                  <a:moveTo>
                    <a:pt x="1292" y="270"/>
                  </a:moveTo>
                  <a:cubicBezTo>
                    <a:pt x="1293" y="272"/>
                    <a:pt x="1293" y="270"/>
                    <a:pt x="1292" y="270"/>
                  </a:cubicBezTo>
                  <a:moveTo>
                    <a:pt x="1292" y="270"/>
                  </a:moveTo>
                  <a:cubicBezTo>
                    <a:pt x="1291" y="269"/>
                    <a:pt x="1291" y="270"/>
                    <a:pt x="1292" y="270"/>
                  </a:cubicBezTo>
                  <a:moveTo>
                    <a:pt x="1295" y="275"/>
                  </a:moveTo>
                  <a:cubicBezTo>
                    <a:pt x="1316" y="310"/>
                    <a:pt x="1336" y="347"/>
                    <a:pt x="1351" y="387"/>
                  </a:cubicBezTo>
                  <a:cubicBezTo>
                    <a:pt x="1360" y="383"/>
                    <a:pt x="1368" y="378"/>
                    <a:pt x="1373" y="371"/>
                  </a:cubicBezTo>
                  <a:cubicBezTo>
                    <a:pt x="1349" y="337"/>
                    <a:pt x="1324" y="306"/>
                    <a:pt x="1298" y="275"/>
                  </a:cubicBezTo>
                  <a:cubicBezTo>
                    <a:pt x="1297" y="275"/>
                    <a:pt x="1296" y="275"/>
                    <a:pt x="1295" y="275"/>
                  </a:cubicBezTo>
                  <a:moveTo>
                    <a:pt x="1295" y="275"/>
                  </a:moveTo>
                  <a:cubicBezTo>
                    <a:pt x="1294" y="274"/>
                    <a:pt x="1294" y="275"/>
                    <a:pt x="1295" y="275"/>
                  </a:cubicBezTo>
                  <a:moveTo>
                    <a:pt x="1375" y="370"/>
                  </a:moveTo>
                  <a:cubicBezTo>
                    <a:pt x="1380" y="364"/>
                    <a:pt x="1385" y="359"/>
                    <a:pt x="1387" y="350"/>
                  </a:cubicBezTo>
                  <a:cubicBezTo>
                    <a:pt x="1378" y="334"/>
                    <a:pt x="1367" y="319"/>
                    <a:pt x="1357" y="303"/>
                  </a:cubicBezTo>
                  <a:cubicBezTo>
                    <a:pt x="1341" y="294"/>
                    <a:pt x="1322" y="283"/>
                    <a:pt x="1303" y="279"/>
                  </a:cubicBezTo>
                  <a:cubicBezTo>
                    <a:pt x="1330" y="307"/>
                    <a:pt x="1352" y="339"/>
                    <a:pt x="1375" y="370"/>
                  </a:cubicBezTo>
                  <a:close/>
                  <a:moveTo>
                    <a:pt x="194" y="289"/>
                  </a:moveTo>
                  <a:cubicBezTo>
                    <a:pt x="177" y="295"/>
                    <a:pt x="173" y="313"/>
                    <a:pt x="164" y="326"/>
                  </a:cubicBezTo>
                  <a:moveTo>
                    <a:pt x="164" y="326"/>
                  </a:moveTo>
                  <a:cubicBezTo>
                    <a:pt x="163" y="326"/>
                    <a:pt x="163" y="326"/>
                    <a:pt x="163" y="327"/>
                  </a:cubicBezTo>
                  <a:moveTo>
                    <a:pt x="163" y="327"/>
                  </a:moveTo>
                  <a:cubicBezTo>
                    <a:pt x="162" y="327"/>
                    <a:pt x="162" y="328"/>
                    <a:pt x="162" y="329"/>
                  </a:cubicBezTo>
                  <a:moveTo>
                    <a:pt x="162" y="329"/>
                  </a:moveTo>
                  <a:cubicBezTo>
                    <a:pt x="161" y="329"/>
                    <a:pt x="162" y="330"/>
                    <a:pt x="162" y="329"/>
                  </a:cubicBezTo>
                  <a:moveTo>
                    <a:pt x="162" y="329"/>
                  </a:moveTo>
                  <a:cubicBezTo>
                    <a:pt x="163" y="329"/>
                    <a:pt x="163" y="328"/>
                    <a:pt x="163" y="327"/>
                  </a:cubicBezTo>
                  <a:moveTo>
                    <a:pt x="163" y="327"/>
                  </a:moveTo>
                  <a:cubicBezTo>
                    <a:pt x="164" y="327"/>
                    <a:pt x="164" y="326"/>
                    <a:pt x="164" y="326"/>
                  </a:cubicBezTo>
                  <a:moveTo>
                    <a:pt x="164" y="326"/>
                  </a:moveTo>
                  <a:cubicBezTo>
                    <a:pt x="174" y="314"/>
                    <a:pt x="184" y="302"/>
                    <a:pt x="194" y="289"/>
                  </a:cubicBezTo>
                  <a:moveTo>
                    <a:pt x="194" y="289"/>
                  </a:moveTo>
                  <a:cubicBezTo>
                    <a:pt x="195" y="289"/>
                    <a:pt x="194" y="288"/>
                    <a:pt x="194" y="289"/>
                  </a:cubicBezTo>
                  <a:moveTo>
                    <a:pt x="472" y="295"/>
                  </a:moveTo>
                  <a:cubicBezTo>
                    <a:pt x="472" y="295"/>
                    <a:pt x="471" y="295"/>
                    <a:pt x="471" y="295"/>
                  </a:cubicBezTo>
                  <a:cubicBezTo>
                    <a:pt x="454" y="329"/>
                    <a:pt x="436" y="362"/>
                    <a:pt x="422" y="400"/>
                  </a:cubicBezTo>
                  <a:moveTo>
                    <a:pt x="422" y="400"/>
                  </a:moveTo>
                  <a:cubicBezTo>
                    <a:pt x="421" y="400"/>
                    <a:pt x="422" y="401"/>
                    <a:pt x="422" y="400"/>
                  </a:cubicBezTo>
                  <a:moveTo>
                    <a:pt x="422" y="400"/>
                  </a:moveTo>
                  <a:cubicBezTo>
                    <a:pt x="434" y="400"/>
                    <a:pt x="442" y="397"/>
                    <a:pt x="454" y="397"/>
                  </a:cubicBezTo>
                  <a:cubicBezTo>
                    <a:pt x="458" y="361"/>
                    <a:pt x="466" y="329"/>
                    <a:pt x="472" y="295"/>
                  </a:cubicBezTo>
                  <a:moveTo>
                    <a:pt x="472" y="295"/>
                  </a:moveTo>
                  <a:cubicBezTo>
                    <a:pt x="475" y="295"/>
                    <a:pt x="471" y="291"/>
                    <a:pt x="472" y="295"/>
                  </a:cubicBezTo>
                  <a:moveTo>
                    <a:pt x="178" y="297"/>
                  </a:moveTo>
                  <a:cubicBezTo>
                    <a:pt x="158" y="308"/>
                    <a:pt x="126" y="328"/>
                    <a:pt x="141" y="359"/>
                  </a:cubicBezTo>
                  <a:cubicBezTo>
                    <a:pt x="153" y="338"/>
                    <a:pt x="165" y="317"/>
                    <a:pt x="178" y="297"/>
                  </a:cubicBezTo>
                  <a:moveTo>
                    <a:pt x="178" y="297"/>
                  </a:moveTo>
                  <a:cubicBezTo>
                    <a:pt x="180" y="296"/>
                    <a:pt x="178" y="296"/>
                    <a:pt x="178" y="297"/>
                  </a:cubicBezTo>
                  <a:moveTo>
                    <a:pt x="1364" y="309"/>
                  </a:moveTo>
                  <a:cubicBezTo>
                    <a:pt x="1364" y="309"/>
                    <a:pt x="1364" y="310"/>
                    <a:pt x="1365" y="310"/>
                  </a:cubicBezTo>
                  <a:moveTo>
                    <a:pt x="1365" y="310"/>
                  </a:moveTo>
                  <a:cubicBezTo>
                    <a:pt x="1365" y="310"/>
                    <a:pt x="1365" y="310"/>
                    <a:pt x="1366" y="311"/>
                  </a:cubicBezTo>
                  <a:moveTo>
                    <a:pt x="1366" y="311"/>
                  </a:moveTo>
                  <a:cubicBezTo>
                    <a:pt x="1366" y="312"/>
                    <a:pt x="1366" y="312"/>
                    <a:pt x="1367" y="312"/>
                  </a:cubicBezTo>
                  <a:moveTo>
                    <a:pt x="1367" y="312"/>
                  </a:moveTo>
                  <a:cubicBezTo>
                    <a:pt x="1367" y="313"/>
                    <a:pt x="1367" y="313"/>
                    <a:pt x="1368" y="313"/>
                  </a:cubicBezTo>
                  <a:moveTo>
                    <a:pt x="1368" y="313"/>
                  </a:moveTo>
                  <a:cubicBezTo>
                    <a:pt x="1374" y="324"/>
                    <a:pt x="1380" y="335"/>
                    <a:pt x="1388" y="345"/>
                  </a:cubicBezTo>
                  <a:cubicBezTo>
                    <a:pt x="1386" y="330"/>
                    <a:pt x="1375" y="324"/>
                    <a:pt x="1368" y="313"/>
                  </a:cubicBezTo>
                  <a:moveTo>
                    <a:pt x="1368" y="313"/>
                  </a:moveTo>
                  <a:cubicBezTo>
                    <a:pt x="1368" y="313"/>
                    <a:pt x="1367" y="312"/>
                    <a:pt x="1367" y="312"/>
                  </a:cubicBezTo>
                  <a:moveTo>
                    <a:pt x="1367" y="312"/>
                  </a:moveTo>
                  <a:cubicBezTo>
                    <a:pt x="1367" y="311"/>
                    <a:pt x="1367" y="311"/>
                    <a:pt x="1366" y="311"/>
                  </a:cubicBezTo>
                  <a:moveTo>
                    <a:pt x="1366" y="311"/>
                  </a:moveTo>
                  <a:cubicBezTo>
                    <a:pt x="1366" y="310"/>
                    <a:pt x="1365" y="310"/>
                    <a:pt x="1365" y="310"/>
                  </a:cubicBezTo>
                  <a:moveTo>
                    <a:pt x="1365" y="310"/>
                  </a:moveTo>
                  <a:cubicBezTo>
                    <a:pt x="1365" y="309"/>
                    <a:pt x="1365" y="309"/>
                    <a:pt x="1364" y="309"/>
                  </a:cubicBezTo>
                  <a:moveTo>
                    <a:pt x="1364" y="309"/>
                  </a:moveTo>
                  <a:cubicBezTo>
                    <a:pt x="1363" y="307"/>
                    <a:pt x="1363" y="309"/>
                    <a:pt x="1364" y="309"/>
                  </a:cubicBezTo>
                  <a:moveTo>
                    <a:pt x="1379" y="323"/>
                  </a:moveTo>
                  <a:cubicBezTo>
                    <a:pt x="1380" y="324"/>
                    <a:pt x="1380" y="323"/>
                    <a:pt x="1379" y="323"/>
                  </a:cubicBezTo>
                  <a:moveTo>
                    <a:pt x="1379" y="323"/>
                  </a:moveTo>
                  <a:cubicBezTo>
                    <a:pt x="1379" y="322"/>
                    <a:pt x="1378" y="323"/>
                    <a:pt x="1379" y="323"/>
                  </a:cubicBezTo>
                  <a:moveTo>
                    <a:pt x="160" y="332"/>
                  </a:moveTo>
                  <a:cubicBezTo>
                    <a:pt x="159" y="332"/>
                    <a:pt x="160" y="333"/>
                    <a:pt x="160" y="332"/>
                  </a:cubicBezTo>
                  <a:moveTo>
                    <a:pt x="160" y="332"/>
                  </a:moveTo>
                  <a:cubicBezTo>
                    <a:pt x="161" y="331"/>
                    <a:pt x="160" y="330"/>
                    <a:pt x="160" y="332"/>
                  </a:cubicBezTo>
                  <a:moveTo>
                    <a:pt x="224" y="334"/>
                  </a:moveTo>
                  <a:cubicBezTo>
                    <a:pt x="224" y="333"/>
                    <a:pt x="225" y="334"/>
                    <a:pt x="224" y="334"/>
                  </a:cubicBezTo>
                  <a:close/>
                  <a:moveTo>
                    <a:pt x="326" y="336"/>
                  </a:moveTo>
                  <a:cubicBezTo>
                    <a:pt x="307" y="364"/>
                    <a:pt x="290" y="395"/>
                    <a:pt x="274" y="426"/>
                  </a:cubicBezTo>
                  <a:cubicBezTo>
                    <a:pt x="285" y="423"/>
                    <a:pt x="296" y="421"/>
                    <a:pt x="306" y="419"/>
                  </a:cubicBezTo>
                  <a:cubicBezTo>
                    <a:pt x="311" y="390"/>
                    <a:pt x="319" y="364"/>
                    <a:pt x="326" y="336"/>
                  </a:cubicBezTo>
                  <a:moveTo>
                    <a:pt x="326" y="336"/>
                  </a:moveTo>
                  <a:cubicBezTo>
                    <a:pt x="329" y="336"/>
                    <a:pt x="325" y="332"/>
                    <a:pt x="326" y="336"/>
                  </a:cubicBezTo>
                  <a:moveTo>
                    <a:pt x="44" y="524"/>
                  </a:moveTo>
                  <a:cubicBezTo>
                    <a:pt x="49" y="523"/>
                    <a:pt x="54" y="514"/>
                    <a:pt x="59" y="510"/>
                  </a:cubicBezTo>
                  <a:cubicBezTo>
                    <a:pt x="80" y="455"/>
                    <a:pt x="109" y="407"/>
                    <a:pt x="139" y="360"/>
                  </a:cubicBezTo>
                  <a:cubicBezTo>
                    <a:pt x="134" y="356"/>
                    <a:pt x="135" y="347"/>
                    <a:pt x="133" y="339"/>
                  </a:cubicBezTo>
                  <a:cubicBezTo>
                    <a:pt x="97" y="394"/>
                    <a:pt x="66" y="454"/>
                    <a:pt x="44" y="524"/>
                  </a:cubicBezTo>
                  <a:close/>
                  <a:moveTo>
                    <a:pt x="1483" y="528"/>
                  </a:moveTo>
                  <a:cubicBezTo>
                    <a:pt x="1482" y="532"/>
                    <a:pt x="1486" y="529"/>
                    <a:pt x="1483" y="528"/>
                  </a:cubicBezTo>
                  <a:moveTo>
                    <a:pt x="1483" y="528"/>
                  </a:moveTo>
                  <a:cubicBezTo>
                    <a:pt x="1460" y="465"/>
                    <a:pt x="1432" y="396"/>
                    <a:pt x="1393" y="347"/>
                  </a:cubicBezTo>
                  <a:cubicBezTo>
                    <a:pt x="1393" y="347"/>
                    <a:pt x="1391" y="343"/>
                    <a:pt x="1390" y="345"/>
                  </a:cubicBezTo>
                  <a:cubicBezTo>
                    <a:pt x="1401" y="371"/>
                    <a:pt x="1415" y="395"/>
                    <a:pt x="1425" y="421"/>
                  </a:cubicBezTo>
                  <a:cubicBezTo>
                    <a:pt x="1436" y="447"/>
                    <a:pt x="1448" y="473"/>
                    <a:pt x="1455" y="503"/>
                  </a:cubicBezTo>
                  <a:cubicBezTo>
                    <a:pt x="1466" y="510"/>
                    <a:pt x="1474" y="519"/>
                    <a:pt x="1483" y="528"/>
                  </a:cubicBezTo>
                  <a:moveTo>
                    <a:pt x="1376" y="374"/>
                  </a:moveTo>
                  <a:cubicBezTo>
                    <a:pt x="1396" y="402"/>
                    <a:pt x="1417" y="437"/>
                    <a:pt x="1432" y="470"/>
                  </a:cubicBezTo>
                  <a:cubicBezTo>
                    <a:pt x="1437" y="481"/>
                    <a:pt x="1440" y="496"/>
                    <a:pt x="1452" y="499"/>
                  </a:cubicBezTo>
                  <a:cubicBezTo>
                    <a:pt x="1435" y="446"/>
                    <a:pt x="1415" y="397"/>
                    <a:pt x="1389" y="354"/>
                  </a:cubicBezTo>
                  <a:cubicBezTo>
                    <a:pt x="1386" y="362"/>
                    <a:pt x="1380" y="367"/>
                    <a:pt x="1376" y="374"/>
                  </a:cubicBezTo>
                  <a:close/>
                  <a:moveTo>
                    <a:pt x="212" y="356"/>
                  </a:moveTo>
                  <a:cubicBezTo>
                    <a:pt x="212" y="355"/>
                    <a:pt x="213" y="356"/>
                    <a:pt x="212" y="356"/>
                  </a:cubicBezTo>
                  <a:close/>
                  <a:moveTo>
                    <a:pt x="211" y="358"/>
                  </a:moveTo>
                  <a:cubicBezTo>
                    <a:pt x="202" y="370"/>
                    <a:pt x="193" y="382"/>
                    <a:pt x="186" y="396"/>
                  </a:cubicBezTo>
                  <a:cubicBezTo>
                    <a:pt x="190" y="396"/>
                    <a:pt x="192" y="399"/>
                    <a:pt x="196" y="400"/>
                  </a:cubicBezTo>
                  <a:cubicBezTo>
                    <a:pt x="201" y="386"/>
                    <a:pt x="206" y="372"/>
                    <a:pt x="211" y="358"/>
                  </a:cubicBezTo>
                  <a:moveTo>
                    <a:pt x="211" y="358"/>
                  </a:moveTo>
                  <a:cubicBezTo>
                    <a:pt x="212" y="357"/>
                    <a:pt x="211" y="356"/>
                    <a:pt x="211" y="358"/>
                  </a:cubicBezTo>
                  <a:moveTo>
                    <a:pt x="94" y="487"/>
                  </a:moveTo>
                  <a:cubicBezTo>
                    <a:pt x="109" y="477"/>
                    <a:pt x="127" y="470"/>
                    <a:pt x="146" y="463"/>
                  </a:cubicBezTo>
                  <a:cubicBezTo>
                    <a:pt x="156" y="439"/>
                    <a:pt x="170" y="418"/>
                    <a:pt x="182" y="396"/>
                  </a:cubicBezTo>
                  <a:cubicBezTo>
                    <a:pt x="166" y="389"/>
                    <a:pt x="152" y="378"/>
                    <a:pt x="141" y="365"/>
                  </a:cubicBezTo>
                  <a:cubicBezTo>
                    <a:pt x="123" y="403"/>
                    <a:pt x="103" y="444"/>
                    <a:pt x="94" y="487"/>
                  </a:cubicBezTo>
                  <a:close/>
                  <a:moveTo>
                    <a:pt x="132" y="376"/>
                  </a:moveTo>
                  <a:cubicBezTo>
                    <a:pt x="132" y="375"/>
                    <a:pt x="133" y="376"/>
                    <a:pt x="132" y="376"/>
                  </a:cubicBezTo>
                  <a:close/>
                  <a:moveTo>
                    <a:pt x="1374" y="375"/>
                  </a:moveTo>
                  <a:cubicBezTo>
                    <a:pt x="1368" y="382"/>
                    <a:pt x="1359" y="386"/>
                    <a:pt x="1352" y="391"/>
                  </a:cubicBezTo>
                  <a:cubicBezTo>
                    <a:pt x="1362" y="413"/>
                    <a:pt x="1369" y="437"/>
                    <a:pt x="1375" y="462"/>
                  </a:cubicBezTo>
                  <a:cubicBezTo>
                    <a:pt x="1398" y="469"/>
                    <a:pt x="1420" y="482"/>
                    <a:pt x="1439" y="490"/>
                  </a:cubicBezTo>
                  <a:cubicBezTo>
                    <a:pt x="1419" y="450"/>
                    <a:pt x="1399" y="409"/>
                    <a:pt x="1374" y="375"/>
                  </a:cubicBezTo>
                  <a:close/>
                  <a:moveTo>
                    <a:pt x="131" y="378"/>
                  </a:moveTo>
                  <a:cubicBezTo>
                    <a:pt x="131" y="378"/>
                    <a:pt x="131" y="378"/>
                    <a:pt x="130" y="378"/>
                  </a:cubicBezTo>
                  <a:cubicBezTo>
                    <a:pt x="106" y="418"/>
                    <a:pt x="82" y="459"/>
                    <a:pt x="64" y="505"/>
                  </a:cubicBezTo>
                  <a:moveTo>
                    <a:pt x="64" y="505"/>
                  </a:moveTo>
                  <a:cubicBezTo>
                    <a:pt x="63" y="506"/>
                    <a:pt x="64" y="507"/>
                    <a:pt x="64" y="505"/>
                  </a:cubicBezTo>
                  <a:moveTo>
                    <a:pt x="64" y="505"/>
                  </a:moveTo>
                  <a:cubicBezTo>
                    <a:pt x="73" y="500"/>
                    <a:pt x="80" y="494"/>
                    <a:pt x="90" y="489"/>
                  </a:cubicBezTo>
                  <a:cubicBezTo>
                    <a:pt x="100" y="448"/>
                    <a:pt x="116" y="413"/>
                    <a:pt x="131" y="378"/>
                  </a:cubicBezTo>
                  <a:moveTo>
                    <a:pt x="131" y="378"/>
                  </a:moveTo>
                  <a:cubicBezTo>
                    <a:pt x="133" y="377"/>
                    <a:pt x="131" y="377"/>
                    <a:pt x="131" y="378"/>
                  </a:cubicBezTo>
                  <a:moveTo>
                    <a:pt x="620" y="385"/>
                  </a:moveTo>
                  <a:cubicBezTo>
                    <a:pt x="619" y="415"/>
                    <a:pt x="617" y="444"/>
                    <a:pt x="616" y="473"/>
                  </a:cubicBezTo>
                  <a:cubicBezTo>
                    <a:pt x="654" y="475"/>
                    <a:pt x="693" y="476"/>
                    <a:pt x="732" y="477"/>
                  </a:cubicBezTo>
                  <a:cubicBezTo>
                    <a:pt x="733" y="445"/>
                    <a:pt x="734" y="414"/>
                    <a:pt x="735" y="383"/>
                  </a:cubicBezTo>
                  <a:cubicBezTo>
                    <a:pt x="695" y="382"/>
                    <a:pt x="658" y="384"/>
                    <a:pt x="620" y="385"/>
                  </a:cubicBezTo>
                  <a:close/>
                  <a:moveTo>
                    <a:pt x="739" y="383"/>
                  </a:moveTo>
                  <a:cubicBezTo>
                    <a:pt x="736" y="412"/>
                    <a:pt x="736" y="445"/>
                    <a:pt x="735" y="477"/>
                  </a:cubicBezTo>
                  <a:cubicBezTo>
                    <a:pt x="753" y="477"/>
                    <a:pt x="771" y="477"/>
                    <a:pt x="789" y="477"/>
                  </a:cubicBezTo>
                  <a:cubicBezTo>
                    <a:pt x="789" y="445"/>
                    <a:pt x="787" y="415"/>
                    <a:pt x="788" y="383"/>
                  </a:cubicBezTo>
                  <a:cubicBezTo>
                    <a:pt x="772" y="383"/>
                    <a:pt x="755" y="383"/>
                    <a:pt x="739" y="383"/>
                  </a:cubicBezTo>
                  <a:close/>
                  <a:moveTo>
                    <a:pt x="792" y="383"/>
                  </a:moveTo>
                  <a:cubicBezTo>
                    <a:pt x="790" y="412"/>
                    <a:pt x="791" y="446"/>
                    <a:pt x="791" y="477"/>
                  </a:cubicBezTo>
                  <a:cubicBezTo>
                    <a:pt x="831" y="476"/>
                    <a:pt x="871" y="475"/>
                    <a:pt x="910" y="473"/>
                  </a:cubicBezTo>
                  <a:cubicBezTo>
                    <a:pt x="905" y="443"/>
                    <a:pt x="901" y="414"/>
                    <a:pt x="895" y="385"/>
                  </a:cubicBezTo>
                  <a:cubicBezTo>
                    <a:pt x="862" y="384"/>
                    <a:pt x="827" y="382"/>
                    <a:pt x="792" y="383"/>
                  </a:cubicBezTo>
                  <a:close/>
                  <a:moveTo>
                    <a:pt x="616" y="385"/>
                  </a:moveTo>
                  <a:cubicBezTo>
                    <a:pt x="616" y="385"/>
                    <a:pt x="615" y="385"/>
                    <a:pt x="615" y="385"/>
                  </a:cubicBezTo>
                  <a:cubicBezTo>
                    <a:pt x="603" y="387"/>
                    <a:pt x="589" y="387"/>
                    <a:pt x="577" y="388"/>
                  </a:cubicBezTo>
                  <a:cubicBezTo>
                    <a:pt x="571" y="416"/>
                    <a:pt x="564" y="441"/>
                    <a:pt x="559" y="470"/>
                  </a:cubicBezTo>
                  <a:cubicBezTo>
                    <a:pt x="578" y="470"/>
                    <a:pt x="595" y="472"/>
                    <a:pt x="613" y="473"/>
                  </a:cubicBezTo>
                  <a:cubicBezTo>
                    <a:pt x="612" y="443"/>
                    <a:pt x="617" y="409"/>
                    <a:pt x="616" y="385"/>
                  </a:cubicBezTo>
                  <a:close/>
                  <a:moveTo>
                    <a:pt x="914" y="473"/>
                  </a:moveTo>
                  <a:cubicBezTo>
                    <a:pt x="930" y="472"/>
                    <a:pt x="946" y="470"/>
                    <a:pt x="963" y="470"/>
                  </a:cubicBezTo>
                  <a:cubicBezTo>
                    <a:pt x="960" y="443"/>
                    <a:pt x="960" y="414"/>
                    <a:pt x="957" y="388"/>
                  </a:cubicBezTo>
                  <a:cubicBezTo>
                    <a:pt x="937" y="388"/>
                    <a:pt x="919" y="386"/>
                    <a:pt x="900" y="385"/>
                  </a:cubicBezTo>
                  <a:cubicBezTo>
                    <a:pt x="904" y="415"/>
                    <a:pt x="910" y="442"/>
                    <a:pt x="914" y="473"/>
                  </a:cubicBezTo>
                  <a:close/>
                  <a:moveTo>
                    <a:pt x="456" y="399"/>
                  </a:moveTo>
                  <a:cubicBezTo>
                    <a:pt x="454" y="419"/>
                    <a:pt x="451" y="438"/>
                    <a:pt x="450" y="459"/>
                  </a:cubicBezTo>
                  <a:cubicBezTo>
                    <a:pt x="486" y="462"/>
                    <a:pt x="520" y="467"/>
                    <a:pt x="557" y="469"/>
                  </a:cubicBezTo>
                  <a:cubicBezTo>
                    <a:pt x="561" y="441"/>
                    <a:pt x="569" y="416"/>
                    <a:pt x="574" y="388"/>
                  </a:cubicBezTo>
                  <a:cubicBezTo>
                    <a:pt x="534" y="391"/>
                    <a:pt x="494" y="394"/>
                    <a:pt x="456" y="399"/>
                  </a:cubicBezTo>
                  <a:close/>
                  <a:moveTo>
                    <a:pt x="960" y="389"/>
                  </a:moveTo>
                  <a:cubicBezTo>
                    <a:pt x="962" y="415"/>
                    <a:pt x="964" y="441"/>
                    <a:pt x="965" y="469"/>
                  </a:cubicBezTo>
                  <a:cubicBezTo>
                    <a:pt x="1003" y="467"/>
                    <a:pt x="1042" y="464"/>
                    <a:pt x="1076" y="457"/>
                  </a:cubicBezTo>
                  <a:cubicBezTo>
                    <a:pt x="1068" y="438"/>
                    <a:pt x="1062" y="417"/>
                    <a:pt x="1055" y="397"/>
                  </a:cubicBezTo>
                  <a:cubicBezTo>
                    <a:pt x="1023" y="395"/>
                    <a:pt x="993" y="391"/>
                    <a:pt x="960" y="389"/>
                  </a:cubicBezTo>
                  <a:close/>
                  <a:moveTo>
                    <a:pt x="1349" y="392"/>
                  </a:moveTo>
                  <a:cubicBezTo>
                    <a:pt x="1340" y="398"/>
                    <a:pt x="1329" y="402"/>
                    <a:pt x="1319" y="407"/>
                  </a:cubicBezTo>
                  <a:cubicBezTo>
                    <a:pt x="1327" y="421"/>
                    <a:pt x="1335" y="436"/>
                    <a:pt x="1343" y="451"/>
                  </a:cubicBezTo>
                  <a:cubicBezTo>
                    <a:pt x="1354" y="453"/>
                    <a:pt x="1362" y="458"/>
                    <a:pt x="1373" y="460"/>
                  </a:cubicBezTo>
                  <a:cubicBezTo>
                    <a:pt x="1366" y="439"/>
                    <a:pt x="1359" y="407"/>
                    <a:pt x="1349" y="392"/>
                  </a:cubicBezTo>
                  <a:close/>
                  <a:moveTo>
                    <a:pt x="184" y="398"/>
                  </a:moveTo>
                  <a:cubicBezTo>
                    <a:pt x="173" y="419"/>
                    <a:pt x="160" y="439"/>
                    <a:pt x="150" y="461"/>
                  </a:cubicBezTo>
                  <a:cubicBezTo>
                    <a:pt x="160" y="458"/>
                    <a:pt x="170" y="454"/>
                    <a:pt x="181" y="451"/>
                  </a:cubicBezTo>
                  <a:cubicBezTo>
                    <a:pt x="185" y="434"/>
                    <a:pt x="190" y="419"/>
                    <a:pt x="195" y="403"/>
                  </a:cubicBezTo>
                  <a:cubicBezTo>
                    <a:pt x="191" y="401"/>
                    <a:pt x="188" y="399"/>
                    <a:pt x="184" y="398"/>
                  </a:cubicBezTo>
                  <a:close/>
                  <a:moveTo>
                    <a:pt x="1079" y="458"/>
                  </a:moveTo>
                  <a:cubicBezTo>
                    <a:pt x="1094" y="457"/>
                    <a:pt x="1108" y="454"/>
                    <a:pt x="1123" y="453"/>
                  </a:cubicBezTo>
                  <a:cubicBezTo>
                    <a:pt x="1122" y="436"/>
                    <a:pt x="1119" y="421"/>
                    <a:pt x="1117" y="405"/>
                  </a:cubicBezTo>
                  <a:cubicBezTo>
                    <a:pt x="1097" y="404"/>
                    <a:pt x="1077" y="398"/>
                    <a:pt x="1058" y="399"/>
                  </a:cubicBezTo>
                  <a:cubicBezTo>
                    <a:pt x="1066" y="417"/>
                    <a:pt x="1071" y="439"/>
                    <a:pt x="1079" y="458"/>
                  </a:cubicBezTo>
                  <a:close/>
                  <a:moveTo>
                    <a:pt x="420" y="403"/>
                  </a:moveTo>
                  <a:cubicBezTo>
                    <a:pt x="414" y="419"/>
                    <a:pt x="407" y="435"/>
                    <a:pt x="401" y="453"/>
                  </a:cubicBezTo>
                  <a:cubicBezTo>
                    <a:pt x="417" y="454"/>
                    <a:pt x="431" y="457"/>
                    <a:pt x="447" y="458"/>
                  </a:cubicBezTo>
                  <a:cubicBezTo>
                    <a:pt x="449" y="438"/>
                    <a:pt x="451" y="418"/>
                    <a:pt x="454" y="399"/>
                  </a:cubicBezTo>
                  <a:cubicBezTo>
                    <a:pt x="453" y="399"/>
                    <a:pt x="453" y="399"/>
                    <a:pt x="452" y="399"/>
                  </a:cubicBezTo>
                  <a:cubicBezTo>
                    <a:pt x="442" y="401"/>
                    <a:pt x="431" y="402"/>
                    <a:pt x="420" y="403"/>
                  </a:cubicBezTo>
                  <a:close/>
                  <a:moveTo>
                    <a:pt x="185" y="450"/>
                  </a:moveTo>
                  <a:cubicBezTo>
                    <a:pt x="210" y="440"/>
                    <a:pt x="240" y="435"/>
                    <a:pt x="266" y="427"/>
                  </a:cubicBezTo>
                  <a:cubicBezTo>
                    <a:pt x="241" y="421"/>
                    <a:pt x="219" y="413"/>
                    <a:pt x="198" y="404"/>
                  </a:cubicBezTo>
                  <a:cubicBezTo>
                    <a:pt x="193" y="418"/>
                    <a:pt x="187" y="436"/>
                    <a:pt x="185" y="450"/>
                  </a:cubicBezTo>
                  <a:close/>
                  <a:moveTo>
                    <a:pt x="308" y="421"/>
                  </a:moveTo>
                  <a:cubicBezTo>
                    <a:pt x="307" y="425"/>
                    <a:pt x="307" y="430"/>
                    <a:pt x="305" y="434"/>
                  </a:cubicBezTo>
                  <a:cubicBezTo>
                    <a:pt x="335" y="441"/>
                    <a:pt x="366" y="447"/>
                    <a:pt x="398" y="452"/>
                  </a:cubicBezTo>
                  <a:cubicBezTo>
                    <a:pt x="401" y="444"/>
                    <a:pt x="405" y="436"/>
                    <a:pt x="408" y="428"/>
                  </a:cubicBezTo>
                  <a:cubicBezTo>
                    <a:pt x="411" y="419"/>
                    <a:pt x="416" y="410"/>
                    <a:pt x="414" y="404"/>
                  </a:cubicBezTo>
                  <a:cubicBezTo>
                    <a:pt x="378" y="409"/>
                    <a:pt x="343" y="415"/>
                    <a:pt x="308" y="421"/>
                  </a:cubicBezTo>
                  <a:close/>
                  <a:moveTo>
                    <a:pt x="1126" y="452"/>
                  </a:moveTo>
                  <a:cubicBezTo>
                    <a:pt x="1156" y="447"/>
                    <a:pt x="1185" y="442"/>
                    <a:pt x="1213" y="435"/>
                  </a:cubicBezTo>
                  <a:cubicBezTo>
                    <a:pt x="1212" y="429"/>
                    <a:pt x="1208" y="425"/>
                    <a:pt x="1206" y="419"/>
                  </a:cubicBezTo>
                  <a:cubicBezTo>
                    <a:pt x="1178" y="415"/>
                    <a:pt x="1148" y="407"/>
                    <a:pt x="1119" y="407"/>
                  </a:cubicBezTo>
                  <a:cubicBezTo>
                    <a:pt x="1123" y="420"/>
                    <a:pt x="1123" y="437"/>
                    <a:pt x="1126" y="452"/>
                  </a:cubicBezTo>
                  <a:close/>
                  <a:moveTo>
                    <a:pt x="1317" y="408"/>
                  </a:moveTo>
                  <a:cubicBezTo>
                    <a:pt x="1298" y="416"/>
                    <a:pt x="1277" y="420"/>
                    <a:pt x="1260" y="429"/>
                  </a:cubicBezTo>
                  <a:cubicBezTo>
                    <a:pt x="1288" y="434"/>
                    <a:pt x="1313" y="441"/>
                    <a:pt x="1338" y="449"/>
                  </a:cubicBezTo>
                  <a:cubicBezTo>
                    <a:pt x="1332" y="434"/>
                    <a:pt x="1323" y="423"/>
                    <a:pt x="1317" y="408"/>
                  </a:cubicBezTo>
                  <a:close/>
                  <a:moveTo>
                    <a:pt x="1216" y="434"/>
                  </a:moveTo>
                  <a:cubicBezTo>
                    <a:pt x="1226" y="433"/>
                    <a:pt x="1237" y="431"/>
                    <a:pt x="1245" y="427"/>
                  </a:cubicBezTo>
                  <a:cubicBezTo>
                    <a:pt x="1232" y="426"/>
                    <a:pt x="1220" y="420"/>
                    <a:pt x="1209" y="421"/>
                  </a:cubicBezTo>
                  <a:cubicBezTo>
                    <a:pt x="1213" y="424"/>
                    <a:pt x="1214" y="430"/>
                    <a:pt x="1216" y="434"/>
                  </a:cubicBezTo>
                  <a:close/>
                  <a:moveTo>
                    <a:pt x="279" y="427"/>
                  </a:moveTo>
                  <a:cubicBezTo>
                    <a:pt x="285" y="431"/>
                    <a:pt x="295" y="431"/>
                    <a:pt x="303" y="433"/>
                  </a:cubicBezTo>
                  <a:cubicBezTo>
                    <a:pt x="303" y="429"/>
                    <a:pt x="305" y="426"/>
                    <a:pt x="305" y="422"/>
                  </a:cubicBezTo>
                  <a:cubicBezTo>
                    <a:pt x="296" y="423"/>
                    <a:pt x="289" y="426"/>
                    <a:pt x="279" y="427"/>
                  </a:cubicBezTo>
                  <a:close/>
                  <a:moveTo>
                    <a:pt x="1218" y="437"/>
                  </a:moveTo>
                  <a:cubicBezTo>
                    <a:pt x="1240" y="486"/>
                    <a:pt x="1259" y="538"/>
                    <a:pt x="1277" y="593"/>
                  </a:cubicBezTo>
                  <a:cubicBezTo>
                    <a:pt x="1275" y="533"/>
                    <a:pt x="1270" y="478"/>
                    <a:pt x="1257" y="430"/>
                  </a:cubicBezTo>
                  <a:cubicBezTo>
                    <a:pt x="1244" y="429"/>
                    <a:pt x="1232" y="435"/>
                    <a:pt x="1218" y="437"/>
                  </a:cubicBezTo>
                  <a:close/>
                  <a:moveTo>
                    <a:pt x="183" y="453"/>
                  </a:moveTo>
                  <a:cubicBezTo>
                    <a:pt x="169" y="514"/>
                    <a:pt x="159" y="583"/>
                    <a:pt x="163" y="659"/>
                  </a:cubicBezTo>
                  <a:cubicBezTo>
                    <a:pt x="171" y="655"/>
                    <a:pt x="179" y="652"/>
                    <a:pt x="188" y="650"/>
                  </a:cubicBezTo>
                  <a:cubicBezTo>
                    <a:pt x="208" y="570"/>
                    <a:pt x="235" y="496"/>
                    <a:pt x="270" y="430"/>
                  </a:cubicBezTo>
                  <a:cubicBezTo>
                    <a:pt x="269" y="430"/>
                    <a:pt x="268" y="430"/>
                    <a:pt x="268" y="430"/>
                  </a:cubicBezTo>
                  <a:cubicBezTo>
                    <a:pt x="239" y="437"/>
                    <a:pt x="210" y="444"/>
                    <a:pt x="183" y="453"/>
                  </a:cubicBezTo>
                  <a:close/>
                  <a:moveTo>
                    <a:pt x="192" y="648"/>
                  </a:moveTo>
                  <a:cubicBezTo>
                    <a:pt x="190" y="649"/>
                    <a:pt x="192" y="650"/>
                    <a:pt x="192" y="648"/>
                  </a:cubicBezTo>
                  <a:moveTo>
                    <a:pt x="192" y="648"/>
                  </a:moveTo>
                  <a:cubicBezTo>
                    <a:pt x="223" y="640"/>
                    <a:pt x="254" y="630"/>
                    <a:pt x="289" y="623"/>
                  </a:cubicBezTo>
                  <a:cubicBezTo>
                    <a:pt x="287" y="555"/>
                    <a:pt x="293" y="494"/>
                    <a:pt x="302" y="436"/>
                  </a:cubicBezTo>
                  <a:cubicBezTo>
                    <a:pt x="292" y="434"/>
                    <a:pt x="283" y="431"/>
                    <a:pt x="272" y="430"/>
                  </a:cubicBezTo>
                  <a:cubicBezTo>
                    <a:pt x="239" y="496"/>
                    <a:pt x="211" y="568"/>
                    <a:pt x="192" y="648"/>
                  </a:cubicBezTo>
                  <a:moveTo>
                    <a:pt x="1275" y="515"/>
                  </a:moveTo>
                  <a:cubicBezTo>
                    <a:pt x="1279" y="557"/>
                    <a:pt x="1276" y="605"/>
                    <a:pt x="1288" y="636"/>
                  </a:cubicBezTo>
                  <a:cubicBezTo>
                    <a:pt x="1316" y="643"/>
                    <a:pt x="1341" y="652"/>
                    <a:pt x="1367" y="660"/>
                  </a:cubicBezTo>
                  <a:cubicBezTo>
                    <a:pt x="1377" y="657"/>
                    <a:pt x="1386" y="652"/>
                    <a:pt x="1397" y="648"/>
                  </a:cubicBezTo>
                  <a:cubicBezTo>
                    <a:pt x="1395" y="622"/>
                    <a:pt x="1398" y="600"/>
                    <a:pt x="1394" y="577"/>
                  </a:cubicBezTo>
                  <a:cubicBezTo>
                    <a:pt x="1392" y="567"/>
                    <a:pt x="1386" y="555"/>
                    <a:pt x="1382" y="545"/>
                  </a:cubicBezTo>
                  <a:cubicBezTo>
                    <a:pt x="1370" y="512"/>
                    <a:pt x="1354" y="481"/>
                    <a:pt x="1340" y="452"/>
                  </a:cubicBezTo>
                  <a:cubicBezTo>
                    <a:pt x="1314" y="444"/>
                    <a:pt x="1288" y="437"/>
                    <a:pt x="1261" y="431"/>
                  </a:cubicBezTo>
                  <a:cubicBezTo>
                    <a:pt x="1266" y="456"/>
                    <a:pt x="1272" y="485"/>
                    <a:pt x="1275" y="515"/>
                  </a:cubicBezTo>
                  <a:close/>
                  <a:moveTo>
                    <a:pt x="305" y="437"/>
                  </a:moveTo>
                  <a:cubicBezTo>
                    <a:pt x="295" y="493"/>
                    <a:pt x="288" y="559"/>
                    <a:pt x="293" y="623"/>
                  </a:cubicBezTo>
                  <a:cubicBezTo>
                    <a:pt x="311" y="617"/>
                    <a:pt x="332" y="615"/>
                    <a:pt x="351" y="610"/>
                  </a:cubicBezTo>
                  <a:cubicBezTo>
                    <a:pt x="364" y="556"/>
                    <a:pt x="379" y="504"/>
                    <a:pt x="397" y="455"/>
                  </a:cubicBezTo>
                  <a:cubicBezTo>
                    <a:pt x="366" y="449"/>
                    <a:pt x="335" y="444"/>
                    <a:pt x="305" y="437"/>
                  </a:cubicBezTo>
                  <a:close/>
                  <a:moveTo>
                    <a:pt x="1126" y="455"/>
                  </a:moveTo>
                  <a:cubicBezTo>
                    <a:pt x="1131" y="501"/>
                    <a:pt x="1133" y="551"/>
                    <a:pt x="1133" y="603"/>
                  </a:cubicBezTo>
                  <a:cubicBezTo>
                    <a:pt x="1182" y="612"/>
                    <a:pt x="1231" y="620"/>
                    <a:pt x="1277" y="633"/>
                  </a:cubicBezTo>
                  <a:cubicBezTo>
                    <a:pt x="1279" y="602"/>
                    <a:pt x="1270" y="583"/>
                    <a:pt x="1263" y="561"/>
                  </a:cubicBezTo>
                  <a:cubicBezTo>
                    <a:pt x="1248" y="517"/>
                    <a:pt x="1234" y="477"/>
                    <a:pt x="1215" y="438"/>
                  </a:cubicBezTo>
                  <a:cubicBezTo>
                    <a:pt x="1214" y="438"/>
                    <a:pt x="1214" y="438"/>
                    <a:pt x="1213" y="438"/>
                  </a:cubicBezTo>
                  <a:cubicBezTo>
                    <a:pt x="1185" y="445"/>
                    <a:pt x="1156" y="450"/>
                    <a:pt x="1126" y="455"/>
                  </a:cubicBezTo>
                  <a:close/>
                  <a:moveTo>
                    <a:pt x="179" y="454"/>
                  </a:moveTo>
                  <a:cubicBezTo>
                    <a:pt x="168" y="457"/>
                    <a:pt x="158" y="461"/>
                    <a:pt x="147" y="465"/>
                  </a:cubicBezTo>
                  <a:cubicBezTo>
                    <a:pt x="123" y="516"/>
                    <a:pt x="101" y="568"/>
                    <a:pt x="85" y="627"/>
                  </a:cubicBezTo>
                  <a:cubicBezTo>
                    <a:pt x="108" y="640"/>
                    <a:pt x="131" y="652"/>
                    <a:pt x="159" y="660"/>
                  </a:cubicBezTo>
                  <a:cubicBezTo>
                    <a:pt x="157" y="583"/>
                    <a:pt x="168" y="513"/>
                    <a:pt x="179" y="454"/>
                  </a:cubicBezTo>
                  <a:close/>
                  <a:moveTo>
                    <a:pt x="1392" y="564"/>
                  </a:moveTo>
                  <a:cubicBezTo>
                    <a:pt x="1388" y="528"/>
                    <a:pt x="1381" y="495"/>
                    <a:pt x="1374" y="463"/>
                  </a:cubicBezTo>
                  <a:cubicBezTo>
                    <a:pt x="1363" y="461"/>
                    <a:pt x="1354" y="457"/>
                    <a:pt x="1345" y="454"/>
                  </a:cubicBezTo>
                  <a:cubicBezTo>
                    <a:pt x="1362" y="489"/>
                    <a:pt x="1378" y="525"/>
                    <a:pt x="1392" y="564"/>
                  </a:cubicBezTo>
                  <a:close/>
                  <a:moveTo>
                    <a:pt x="401" y="455"/>
                  </a:moveTo>
                  <a:cubicBezTo>
                    <a:pt x="382" y="503"/>
                    <a:pt x="367" y="556"/>
                    <a:pt x="354" y="610"/>
                  </a:cubicBezTo>
                  <a:cubicBezTo>
                    <a:pt x="383" y="605"/>
                    <a:pt x="412" y="600"/>
                    <a:pt x="442" y="597"/>
                  </a:cubicBezTo>
                  <a:cubicBezTo>
                    <a:pt x="442" y="550"/>
                    <a:pt x="443" y="504"/>
                    <a:pt x="447" y="461"/>
                  </a:cubicBezTo>
                  <a:cubicBezTo>
                    <a:pt x="432" y="459"/>
                    <a:pt x="415" y="458"/>
                    <a:pt x="401" y="455"/>
                  </a:cubicBezTo>
                  <a:close/>
                  <a:moveTo>
                    <a:pt x="1080" y="461"/>
                  </a:moveTo>
                  <a:cubicBezTo>
                    <a:pt x="1093" y="507"/>
                    <a:pt x="1106" y="553"/>
                    <a:pt x="1116" y="601"/>
                  </a:cubicBezTo>
                  <a:cubicBezTo>
                    <a:pt x="1121" y="602"/>
                    <a:pt x="1125" y="602"/>
                    <a:pt x="1130" y="603"/>
                  </a:cubicBezTo>
                  <a:cubicBezTo>
                    <a:pt x="1130" y="551"/>
                    <a:pt x="1129" y="501"/>
                    <a:pt x="1123" y="455"/>
                  </a:cubicBezTo>
                  <a:cubicBezTo>
                    <a:pt x="1108" y="457"/>
                    <a:pt x="1094" y="459"/>
                    <a:pt x="1080" y="461"/>
                  </a:cubicBezTo>
                  <a:close/>
                  <a:moveTo>
                    <a:pt x="445" y="596"/>
                  </a:moveTo>
                  <a:cubicBezTo>
                    <a:pt x="475" y="592"/>
                    <a:pt x="505" y="589"/>
                    <a:pt x="535" y="586"/>
                  </a:cubicBezTo>
                  <a:cubicBezTo>
                    <a:pt x="542" y="548"/>
                    <a:pt x="548" y="509"/>
                    <a:pt x="556" y="472"/>
                  </a:cubicBezTo>
                  <a:cubicBezTo>
                    <a:pt x="519" y="469"/>
                    <a:pt x="483" y="466"/>
                    <a:pt x="449" y="461"/>
                  </a:cubicBezTo>
                  <a:cubicBezTo>
                    <a:pt x="446" y="504"/>
                    <a:pt x="444" y="549"/>
                    <a:pt x="445" y="596"/>
                  </a:cubicBezTo>
                  <a:close/>
                  <a:moveTo>
                    <a:pt x="965" y="472"/>
                  </a:moveTo>
                  <a:cubicBezTo>
                    <a:pt x="967" y="507"/>
                    <a:pt x="966" y="546"/>
                    <a:pt x="966" y="584"/>
                  </a:cubicBezTo>
                  <a:cubicBezTo>
                    <a:pt x="1016" y="589"/>
                    <a:pt x="1065" y="594"/>
                    <a:pt x="1113" y="600"/>
                  </a:cubicBezTo>
                  <a:cubicBezTo>
                    <a:pt x="1102" y="553"/>
                    <a:pt x="1092" y="503"/>
                    <a:pt x="1075" y="461"/>
                  </a:cubicBezTo>
                  <a:cubicBezTo>
                    <a:pt x="1039" y="466"/>
                    <a:pt x="1003" y="470"/>
                    <a:pt x="965" y="472"/>
                  </a:cubicBezTo>
                  <a:close/>
                  <a:moveTo>
                    <a:pt x="1388" y="521"/>
                  </a:moveTo>
                  <a:cubicBezTo>
                    <a:pt x="1391" y="540"/>
                    <a:pt x="1392" y="559"/>
                    <a:pt x="1396" y="577"/>
                  </a:cubicBezTo>
                  <a:cubicBezTo>
                    <a:pt x="1400" y="600"/>
                    <a:pt x="1412" y="620"/>
                    <a:pt x="1416" y="640"/>
                  </a:cubicBezTo>
                  <a:cubicBezTo>
                    <a:pt x="1437" y="628"/>
                    <a:pt x="1459" y="617"/>
                    <a:pt x="1473" y="599"/>
                  </a:cubicBezTo>
                  <a:cubicBezTo>
                    <a:pt x="1470" y="557"/>
                    <a:pt x="1454" y="529"/>
                    <a:pt x="1442" y="496"/>
                  </a:cubicBezTo>
                  <a:cubicBezTo>
                    <a:pt x="1421" y="484"/>
                    <a:pt x="1400" y="473"/>
                    <a:pt x="1376" y="465"/>
                  </a:cubicBezTo>
                  <a:cubicBezTo>
                    <a:pt x="1381" y="483"/>
                    <a:pt x="1385" y="502"/>
                    <a:pt x="1388" y="521"/>
                  </a:cubicBezTo>
                  <a:close/>
                  <a:moveTo>
                    <a:pt x="91" y="491"/>
                  </a:moveTo>
                  <a:cubicBezTo>
                    <a:pt x="82" y="531"/>
                    <a:pt x="72" y="570"/>
                    <a:pt x="69" y="616"/>
                  </a:cubicBezTo>
                  <a:cubicBezTo>
                    <a:pt x="73" y="619"/>
                    <a:pt x="78" y="623"/>
                    <a:pt x="83" y="625"/>
                  </a:cubicBezTo>
                  <a:cubicBezTo>
                    <a:pt x="98" y="568"/>
                    <a:pt x="121" y="515"/>
                    <a:pt x="142" y="467"/>
                  </a:cubicBezTo>
                  <a:cubicBezTo>
                    <a:pt x="124" y="474"/>
                    <a:pt x="107" y="482"/>
                    <a:pt x="91" y="491"/>
                  </a:cubicBezTo>
                  <a:close/>
                  <a:moveTo>
                    <a:pt x="558" y="472"/>
                  </a:moveTo>
                  <a:cubicBezTo>
                    <a:pt x="551" y="509"/>
                    <a:pt x="545" y="548"/>
                    <a:pt x="538" y="586"/>
                  </a:cubicBezTo>
                  <a:cubicBezTo>
                    <a:pt x="562" y="584"/>
                    <a:pt x="586" y="582"/>
                    <a:pt x="611" y="581"/>
                  </a:cubicBezTo>
                  <a:cubicBezTo>
                    <a:pt x="611" y="545"/>
                    <a:pt x="613" y="511"/>
                    <a:pt x="612" y="476"/>
                  </a:cubicBezTo>
                  <a:cubicBezTo>
                    <a:pt x="594" y="474"/>
                    <a:pt x="576" y="474"/>
                    <a:pt x="558" y="472"/>
                  </a:cubicBezTo>
                  <a:close/>
                  <a:moveTo>
                    <a:pt x="915" y="476"/>
                  </a:moveTo>
                  <a:cubicBezTo>
                    <a:pt x="919" y="511"/>
                    <a:pt x="925" y="546"/>
                    <a:pt x="928" y="582"/>
                  </a:cubicBezTo>
                  <a:cubicBezTo>
                    <a:pt x="941" y="582"/>
                    <a:pt x="952" y="584"/>
                    <a:pt x="965" y="584"/>
                  </a:cubicBezTo>
                  <a:cubicBezTo>
                    <a:pt x="965" y="546"/>
                    <a:pt x="963" y="510"/>
                    <a:pt x="963" y="473"/>
                  </a:cubicBezTo>
                  <a:cubicBezTo>
                    <a:pt x="946" y="473"/>
                    <a:pt x="930" y="474"/>
                    <a:pt x="915" y="476"/>
                  </a:cubicBezTo>
                  <a:close/>
                  <a:moveTo>
                    <a:pt x="617" y="476"/>
                  </a:moveTo>
                  <a:cubicBezTo>
                    <a:pt x="614" y="508"/>
                    <a:pt x="615" y="545"/>
                    <a:pt x="615" y="580"/>
                  </a:cubicBezTo>
                  <a:cubicBezTo>
                    <a:pt x="653" y="579"/>
                    <a:pt x="691" y="577"/>
                    <a:pt x="729" y="576"/>
                  </a:cubicBezTo>
                  <a:cubicBezTo>
                    <a:pt x="731" y="545"/>
                    <a:pt x="731" y="511"/>
                    <a:pt x="732" y="479"/>
                  </a:cubicBezTo>
                  <a:cubicBezTo>
                    <a:pt x="693" y="479"/>
                    <a:pt x="654" y="478"/>
                    <a:pt x="617" y="476"/>
                  </a:cubicBezTo>
                  <a:close/>
                  <a:moveTo>
                    <a:pt x="791" y="479"/>
                  </a:moveTo>
                  <a:cubicBezTo>
                    <a:pt x="791" y="513"/>
                    <a:pt x="791" y="544"/>
                    <a:pt x="791" y="576"/>
                  </a:cubicBezTo>
                  <a:cubicBezTo>
                    <a:pt x="836" y="577"/>
                    <a:pt x="881" y="579"/>
                    <a:pt x="924" y="581"/>
                  </a:cubicBezTo>
                  <a:cubicBezTo>
                    <a:pt x="920" y="546"/>
                    <a:pt x="915" y="511"/>
                    <a:pt x="911" y="476"/>
                  </a:cubicBezTo>
                  <a:cubicBezTo>
                    <a:pt x="872" y="478"/>
                    <a:pt x="831" y="479"/>
                    <a:pt x="791" y="479"/>
                  </a:cubicBezTo>
                  <a:close/>
                  <a:moveTo>
                    <a:pt x="736" y="479"/>
                  </a:moveTo>
                  <a:cubicBezTo>
                    <a:pt x="732" y="509"/>
                    <a:pt x="734" y="545"/>
                    <a:pt x="732" y="576"/>
                  </a:cubicBezTo>
                  <a:cubicBezTo>
                    <a:pt x="751" y="576"/>
                    <a:pt x="770" y="576"/>
                    <a:pt x="789" y="576"/>
                  </a:cubicBezTo>
                  <a:cubicBezTo>
                    <a:pt x="789" y="544"/>
                    <a:pt x="789" y="512"/>
                    <a:pt x="789" y="479"/>
                  </a:cubicBezTo>
                  <a:cubicBezTo>
                    <a:pt x="771" y="479"/>
                    <a:pt x="754" y="479"/>
                    <a:pt x="736" y="479"/>
                  </a:cubicBezTo>
                  <a:close/>
                  <a:moveTo>
                    <a:pt x="60" y="512"/>
                  </a:moveTo>
                  <a:cubicBezTo>
                    <a:pt x="53" y="535"/>
                    <a:pt x="44" y="556"/>
                    <a:pt x="37" y="580"/>
                  </a:cubicBezTo>
                  <a:cubicBezTo>
                    <a:pt x="45" y="593"/>
                    <a:pt x="53" y="606"/>
                    <a:pt x="67" y="613"/>
                  </a:cubicBezTo>
                  <a:cubicBezTo>
                    <a:pt x="69" y="569"/>
                    <a:pt x="81" y="529"/>
                    <a:pt x="87" y="493"/>
                  </a:cubicBezTo>
                  <a:cubicBezTo>
                    <a:pt x="78" y="499"/>
                    <a:pt x="69" y="505"/>
                    <a:pt x="60" y="512"/>
                  </a:cubicBezTo>
                  <a:close/>
                  <a:moveTo>
                    <a:pt x="1462" y="539"/>
                  </a:moveTo>
                  <a:cubicBezTo>
                    <a:pt x="1461" y="543"/>
                    <a:pt x="1465" y="539"/>
                    <a:pt x="1462" y="539"/>
                  </a:cubicBezTo>
                  <a:moveTo>
                    <a:pt x="1462" y="539"/>
                  </a:moveTo>
                  <a:cubicBezTo>
                    <a:pt x="1458" y="526"/>
                    <a:pt x="1458" y="502"/>
                    <a:pt x="1446" y="501"/>
                  </a:cubicBezTo>
                  <a:cubicBezTo>
                    <a:pt x="1452" y="512"/>
                    <a:pt x="1456" y="526"/>
                    <a:pt x="1462" y="539"/>
                  </a:cubicBezTo>
                  <a:moveTo>
                    <a:pt x="1480" y="592"/>
                  </a:moveTo>
                  <a:cubicBezTo>
                    <a:pt x="1504" y="563"/>
                    <a:pt x="1482" y="521"/>
                    <a:pt x="1457" y="507"/>
                  </a:cubicBezTo>
                  <a:cubicBezTo>
                    <a:pt x="1465" y="535"/>
                    <a:pt x="1469" y="567"/>
                    <a:pt x="1480" y="592"/>
                  </a:cubicBezTo>
                  <a:close/>
                  <a:moveTo>
                    <a:pt x="36" y="575"/>
                  </a:moveTo>
                  <a:cubicBezTo>
                    <a:pt x="40" y="555"/>
                    <a:pt x="51" y="536"/>
                    <a:pt x="54" y="517"/>
                  </a:cubicBezTo>
                  <a:cubicBezTo>
                    <a:pt x="42" y="529"/>
                    <a:pt x="28" y="553"/>
                    <a:pt x="36" y="575"/>
                  </a:cubicBezTo>
                  <a:close/>
                  <a:moveTo>
                    <a:pt x="1463" y="544"/>
                  </a:moveTo>
                  <a:cubicBezTo>
                    <a:pt x="1462" y="543"/>
                    <a:pt x="1463" y="544"/>
                    <a:pt x="1463" y="544"/>
                  </a:cubicBezTo>
                  <a:close/>
                  <a:moveTo>
                    <a:pt x="1480" y="597"/>
                  </a:moveTo>
                  <a:cubicBezTo>
                    <a:pt x="1494" y="642"/>
                    <a:pt x="1503" y="692"/>
                    <a:pt x="1508" y="747"/>
                  </a:cubicBezTo>
                  <a:cubicBezTo>
                    <a:pt x="1512" y="753"/>
                    <a:pt x="1516" y="760"/>
                    <a:pt x="1519" y="767"/>
                  </a:cubicBezTo>
                  <a:cubicBezTo>
                    <a:pt x="1521" y="690"/>
                    <a:pt x="1511" y="622"/>
                    <a:pt x="1494" y="563"/>
                  </a:cubicBezTo>
                  <a:cubicBezTo>
                    <a:pt x="1493" y="578"/>
                    <a:pt x="1486" y="587"/>
                    <a:pt x="1480" y="597"/>
                  </a:cubicBezTo>
                  <a:close/>
                  <a:moveTo>
                    <a:pt x="17" y="654"/>
                  </a:moveTo>
                  <a:cubicBezTo>
                    <a:pt x="21" y="628"/>
                    <a:pt x="28" y="604"/>
                    <a:pt x="34" y="580"/>
                  </a:cubicBezTo>
                  <a:cubicBezTo>
                    <a:pt x="33" y="577"/>
                    <a:pt x="32" y="573"/>
                    <a:pt x="30" y="570"/>
                  </a:cubicBezTo>
                  <a:cubicBezTo>
                    <a:pt x="26" y="597"/>
                    <a:pt x="18" y="626"/>
                    <a:pt x="17" y="654"/>
                  </a:cubicBezTo>
                  <a:close/>
                  <a:moveTo>
                    <a:pt x="615" y="583"/>
                  </a:moveTo>
                  <a:cubicBezTo>
                    <a:pt x="616" y="635"/>
                    <a:pt x="617" y="686"/>
                    <a:pt x="620" y="736"/>
                  </a:cubicBezTo>
                  <a:cubicBezTo>
                    <a:pt x="655" y="737"/>
                    <a:pt x="690" y="739"/>
                    <a:pt x="726" y="739"/>
                  </a:cubicBezTo>
                  <a:cubicBezTo>
                    <a:pt x="728" y="686"/>
                    <a:pt x="729" y="633"/>
                    <a:pt x="729" y="579"/>
                  </a:cubicBezTo>
                  <a:cubicBezTo>
                    <a:pt x="690" y="580"/>
                    <a:pt x="652" y="581"/>
                    <a:pt x="615" y="583"/>
                  </a:cubicBezTo>
                  <a:close/>
                  <a:moveTo>
                    <a:pt x="729" y="739"/>
                  </a:moveTo>
                  <a:cubicBezTo>
                    <a:pt x="750" y="738"/>
                    <a:pt x="769" y="740"/>
                    <a:pt x="788" y="739"/>
                  </a:cubicBezTo>
                  <a:cubicBezTo>
                    <a:pt x="788" y="685"/>
                    <a:pt x="790" y="633"/>
                    <a:pt x="789" y="579"/>
                  </a:cubicBezTo>
                  <a:cubicBezTo>
                    <a:pt x="770" y="579"/>
                    <a:pt x="752" y="579"/>
                    <a:pt x="733" y="579"/>
                  </a:cubicBezTo>
                  <a:cubicBezTo>
                    <a:pt x="730" y="630"/>
                    <a:pt x="731" y="686"/>
                    <a:pt x="729" y="739"/>
                  </a:cubicBezTo>
                  <a:close/>
                  <a:moveTo>
                    <a:pt x="791" y="582"/>
                  </a:moveTo>
                  <a:cubicBezTo>
                    <a:pt x="791" y="634"/>
                    <a:pt x="791" y="687"/>
                    <a:pt x="791" y="739"/>
                  </a:cubicBezTo>
                  <a:cubicBezTo>
                    <a:pt x="842" y="739"/>
                    <a:pt x="890" y="736"/>
                    <a:pt x="938" y="734"/>
                  </a:cubicBezTo>
                  <a:cubicBezTo>
                    <a:pt x="934" y="683"/>
                    <a:pt x="930" y="633"/>
                    <a:pt x="924" y="584"/>
                  </a:cubicBezTo>
                  <a:cubicBezTo>
                    <a:pt x="881" y="581"/>
                    <a:pt x="837" y="580"/>
                    <a:pt x="792" y="579"/>
                  </a:cubicBezTo>
                  <a:cubicBezTo>
                    <a:pt x="791" y="579"/>
                    <a:pt x="791" y="581"/>
                    <a:pt x="791" y="582"/>
                  </a:cubicBezTo>
                  <a:close/>
                  <a:moveTo>
                    <a:pt x="538" y="588"/>
                  </a:moveTo>
                  <a:cubicBezTo>
                    <a:pt x="531" y="634"/>
                    <a:pt x="526" y="681"/>
                    <a:pt x="521" y="729"/>
                  </a:cubicBezTo>
                  <a:cubicBezTo>
                    <a:pt x="552" y="732"/>
                    <a:pt x="584" y="734"/>
                    <a:pt x="616" y="736"/>
                  </a:cubicBezTo>
                  <a:cubicBezTo>
                    <a:pt x="612" y="686"/>
                    <a:pt x="615" y="630"/>
                    <a:pt x="609" y="583"/>
                  </a:cubicBezTo>
                  <a:cubicBezTo>
                    <a:pt x="586" y="585"/>
                    <a:pt x="562" y="587"/>
                    <a:pt x="538" y="588"/>
                  </a:cubicBezTo>
                  <a:close/>
                  <a:moveTo>
                    <a:pt x="929" y="584"/>
                  </a:moveTo>
                  <a:cubicBezTo>
                    <a:pt x="933" y="634"/>
                    <a:pt x="939" y="682"/>
                    <a:pt x="942" y="734"/>
                  </a:cubicBezTo>
                  <a:cubicBezTo>
                    <a:pt x="946" y="733"/>
                    <a:pt x="953" y="733"/>
                    <a:pt x="959" y="733"/>
                  </a:cubicBezTo>
                  <a:cubicBezTo>
                    <a:pt x="962" y="685"/>
                    <a:pt x="963" y="636"/>
                    <a:pt x="965" y="587"/>
                  </a:cubicBezTo>
                  <a:cubicBezTo>
                    <a:pt x="953" y="585"/>
                    <a:pt x="941" y="585"/>
                    <a:pt x="929" y="584"/>
                  </a:cubicBezTo>
                  <a:close/>
                  <a:moveTo>
                    <a:pt x="13" y="752"/>
                  </a:moveTo>
                  <a:cubicBezTo>
                    <a:pt x="25" y="732"/>
                    <a:pt x="46" y="719"/>
                    <a:pt x="63" y="704"/>
                  </a:cubicBezTo>
                  <a:cubicBezTo>
                    <a:pt x="63" y="674"/>
                    <a:pt x="63" y="645"/>
                    <a:pt x="66" y="618"/>
                  </a:cubicBezTo>
                  <a:cubicBezTo>
                    <a:pt x="54" y="609"/>
                    <a:pt x="45" y="597"/>
                    <a:pt x="35" y="585"/>
                  </a:cubicBezTo>
                  <a:cubicBezTo>
                    <a:pt x="23" y="635"/>
                    <a:pt x="7" y="690"/>
                    <a:pt x="13" y="752"/>
                  </a:cubicBezTo>
                  <a:close/>
                  <a:moveTo>
                    <a:pt x="967" y="587"/>
                  </a:moveTo>
                  <a:cubicBezTo>
                    <a:pt x="965" y="635"/>
                    <a:pt x="965" y="686"/>
                    <a:pt x="961" y="732"/>
                  </a:cubicBezTo>
                  <a:cubicBezTo>
                    <a:pt x="1017" y="729"/>
                    <a:pt x="1071" y="723"/>
                    <a:pt x="1123" y="716"/>
                  </a:cubicBezTo>
                  <a:cubicBezTo>
                    <a:pt x="1132" y="675"/>
                    <a:pt x="1121" y="639"/>
                    <a:pt x="1114" y="603"/>
                  </a:cubicBezTo>
                  <a:cubicBezTo>
                    <a:pt x="1067" y="597"/>
                    <a:pt x="1018" y="591"/>
                    <a:pt x="967" y="587"/>
                  </a:cubicBezTo>
                  <a:close/>
                  <a:moveTo>
                    <a:pt x="1476" y="597"/>
                  </a:moveTo>
                  <a:cubicBezTo>
                    <a:pt x="1478" y="594"/>
                    <a:pt x="1476" y="589"/>
                    <a:pt x="1474" y="587"/>
                  </a:cubicBezTo>
                  <a:cubicBezTo>
                    <a:pt x="1475" y="590"/>
                    <a:pt x="1475" y="594"/>
                    <a:pt x="1476" y="597"/>
                  </a:cubicBezTo>
                  <a:close/>
                  <a:moveTo>
                    <a:pt x="445" y="599"/>
                  </a:moveTo>
                  <a:cubicBezTo>
                    <a:pt x="446" y="641"/>
                    <a:pt x="448" y="683"/>
                    <a:pt x="452" y="722"/>
                  </a:cubicBezTo>
                  <a:cubicBezTo>
                    <a:pt x="474" y="725"/>
                    <a:pt x="496" y="727"/>
                    <a:pt x="518" y="729"/>
                  </a:cubicBezTo>
                  <a:cubicBezTo>
                    <a:pt x="523" y="682"/>
                    <a:pt x="528" y="634"/>
                    <a:pt x="535" y="589"/>
                  </a:cubicBezTo>
                  <a:cubicBezTo>
                    <a:pt x="504" y="591"/>
                    <a:pt x="475" y="595"/>
                    <a:pt x="445" y="599"/>
                  </a:cubicBezTo>
                  <a:close/>
                  <a:moveTo>
                    <a:pt x="1398" y="592"/>
                  </a:moveTo>
                  <a:cubicBezTo>
                    <a:pt x="1398" y="610"/>
                    <a:pt x="1399" y="628"/>
                    <a:pt x="1399" y="647"/>
                  </a:cubicBezTo>
                  <a:cubicBezTo>
                    <a:pt x="1404" y="644"/>
                    <a:pt x="1410" y="644"/>
                    <a:pt x="1412" y="640"/>
                  </a:cubicBezTo>
                  <a:cubicBezTo>
                    <a:pt x="1407" y="624"/>
                    <a:pt x="1403" y="607"/>
                    <a:pt x="1398" y="592"/>
                  </a:cubicBezTo>
                  <a:moveTo>
                    <a:pt x="1398" y="592"/>
                  </a:moveTo>
                  <a:cubicBezTo>
                    <a:pt x="1399" y="587"/>
                    <a:pt x="1395" y="591"/>
                    <a:pt x="1398" y="592"/>
                  </a:cubicBezTo>
                  <a:moveTo>
                    <a:pt x="354" y="612"/>
                  </a:moveTo>
                  <a:cubicBezTo>
                    <a:pt x="346" y="641"/>
                    <a:pt x="341" y="673"/>
                    <a:pt x="335" y="705"/>
                  </a:cubicBezTo>
                  <a:cubicBezTo>
                    <a:pt x="372" y="712"/>
                    <a:pt x="409" y="718"/>
                    <a:pt x="449" y="721"/>
                  </a:cubicBezTo>
                  <a:cubicBezTo>
                    <a:pt x="445" y="682"/>
                    <a:pt x="445" y="639"/>
                    <a:pt x="441" y="599"/>
                  </a:cubicBezTo>
                  <a:cubicBezTo>
                    <a:pt x="412" y="603"/>
                    <a:pt x="383" y="607"/>
                    <a:pt x="354" y="612"/>
                  </a:cubicBezTo>
                  <a:close/>
                  <a:moveTo>
                    <a:pt x="1483" y="721"/>
                  </a:moveTo>
                  <a:cubicBezTo>
                    <a:pt x="1487" y="724"/>
                    <a:pt x="1490" y="729"/>
                    <a:pt x="1494" y="733"/>
                  </a:cubicBezTo>
                  <a:cubicBezTo>
                    <a:pt x="1498" y="736"/>
                    <a:pt x="1504" y="743"/>
                    <a:pt x="1505" y="742"/>
                  </a:cubicBezTo>
                  <a:cubicBezTo>
                    <a:pt x="1499" y="690"/>
                    <a:pt x="1492" y="641"/>
                    <a:pt x="1477" y="599"/>
                  </a:cubicBezTo>
                  <a:cubicBezTo>
                    <a:pt x="1480" y="635"/>
                    <a:pt x="1484" y="678"/>
                    <a:pt x="1483" y="721"/>
                  </a:cubicBezTo>
                  <a:close/>
                  <a:moveTo>
                    <a:pt x="1416" y="642"/>
                  </a:moveTo>
                  <a:cubicBezTo>
                    <a:pt x="1419" y="657"/>
                    <a:pt x="1423" y="671"/>
                    <a:pt x="1425" y="686"/>
                  </a:cubicBezTo>
                  <a:cubicBezTo>
                    <a:pt x="1441" y="692"/>
                    <a:pt x="1456" y="703"/>
                    <a:pt x="1468" y="711"/>
                  </a:cubicBezTo>
                  <a:cubicBezTo>
                    <a:pt x="1472" y="714"/>
                    <a:pt x="1478" y="718"/>
                    <a:pt x="1480" y="718"/>
                  </a:cubicBezTo>
                  <a:cubicBezTo>
                    <a:pt x="1480" y="677"/>
                    <a:pt x="1480" y="637"/>
                    <a:pt x="1473" y="603"/>
                  </a:cubicBezTo>
                  <a:cubicBezTo>
                    <a:pt x="1457" y="619"/>
                    <a:pt x="1438" y="632"/>
                    <a:pt x="1416" y="642"/>
                  </a:cubicBezTo>
                  <a:close/>
                  <a:moveTo>
                    <a:pt x="1128" y="658"/>
                  </a:moveTo>
                  <a:cubicBezTo>
                    <a:pt x="1128" y="640"/>
                    <a:pt x="1129" y="623"/>
                    <a:pt x="1130" y="605"/>
                  </a:cubicBezTo>
                  <a:cubicBezTo>
                    <a:pt x="1124" y="606"/>
                    <a:pt x="1122" y="604"/>
                    <a:pt x="1117" y="604"/>
                  </a:cubicBezTo>
                  <a:cubicBezTo>
                    <a:pt x="1120" y="623"/>
                    <a:pt x="1124" y="640"/>
                    <a:pt x="1128" y="658"/>
                  </a:cubicBezTo>
                  <a:close/>
                  <a:moveTo>
                    <a:pt x="1134" y="606"/>
                  </a:moveTo>
                  <a:cubicBezTo>
                    <a:pt x="1132" y="607"/>
                    <a:pt x="1132" y="607"/>
                    <a:pt x="1132" y="609"/>
                  </a:cubicBezTo>
                  <a:cubicBezTo>
                    <a:pt x="1131" y="648"/>
                    <a:pt x="1128" y="682"/>
                    <a:pt x="1136" y="714"/>
                  </a:cubicBezTo>
                  <a:cubicBezTo>
                    <a:pt x="1184" y="707"/>
                    <a:pt x="1230" y="698"/>
                    <a:pt x="1274" y="688"/>
                  </a:cubicBezTo>
                  <a:cubicBezTo>
                    <a:pt x="1276" y="671"/>
                    <a:pt x="1276" y="653"/>
                    <a:pt x="1277" y="635"/>
                  </a:cubicBezTo>
                  <a:cubicBezTo>
                    <a:pt x="1230" y="624"/>
                    <a:pt x="1183" y="614"/>
                    <a:pt x="1134" y="606"/>
                  </a:cubicBezTo>
                  <a:close/>
                  <a:moveTo>
                    <a:pt x="349" y="613"/>
                  </a:moveTo>
                  <a:cubicBezTo>
                    <a:pt x="330" y="617"/>
                    <a:pt x="311" y="621"/>
                    <a:pt x="292" y="624"/>
                  </a:cubicBezTo>
                  <a:cubicBezTo>
                    <a:pt x="292" y="650"/>
                    <a:pt x="293" y="674"/>
                    <a:pt x="295" y="697"/>
                  </a:cubicBezTo>
                  <a:cubicBezTo>
                    <a:pt x="307" y="700"/>
                    <a:pt x="319" y="703"/>
                    <a:pt x="332" y="704"/>
                  </a:cubicBezTo>
                  <a:cubicBezTo>
                    <a:pt x="337" y="674"/>
                    <a:pt x="345" y="641"/>
                    <a:pt x="349" y="613"/>
                  </a:cubicBezTo>
                  <a:close/>
                  <a:moveTo>
                    <a:pt x="1279" y="634"/>
                  </a:moveTo>
                  <a:cubicBezTo>
                    <a:pt x="1282" y="634"/>
                    <a:pt x="1283" y="634"/>
                    <a:pt x="1284" y="635"/>
                  </a:cubicBezTo>
                  <a:cubicBezTo>
                    <a:pt x="1283" y="628"/>
                    <a:pt x="1282" y="622"/>
                    <a:pt x="1279" y="617"/>
                  </a:cubicBezTo>
                  <a:cubicBezTo>
                    <a:pt x="1279" y="623"/>
                    <a:pt x="1279" y="628"/>
                    <a:pt x="1279" y="634"/>
                  </a:cubicBezTo>
                  <a:close/>
                  <a:moveTo>
                    <a:pt x="67" y="699"/>
                  </a:moveTo>
                  <a:cubicBezTo>
                    <a:pt x="70" y="674"/>
                    <a:pt x="76" y="651"/>
                    <a:pt x="82" y="628"/>
                  </a:cubicBezTo>
                  <a:cubicBezTo>
                    <a:pt x="77" y="626"/>
                    <a:pt x="74" y="621"/>
                    <a:pt x="68" y="620"/>
                  </a:cubicBezTo>
                  <a:cubicBezTo>
                    <a:pt x="67" y="645"/>
                    <a:pt x="64" y="674"/>
                    <a:pt x="67" y="699"/>
                  </a:cubicBezTo>
                  <a:close/>
                  <a:moveTo>
                    <a:pt x="288" y="625"/>
                  </a:moveTo>
                  <a:cubicBezTo>
                    <a:pt x="255" y="634"/>
                    <a:pt x="221" y="642"/>
                    <a:pt x="190" y="652"/>
                  </a:cubicBezTo>
                  <a:cubicBezTo>
                    <a:pt x="189" y="659"/>
                    <a:pt x="188" y="664"/>
                    <a:pt x="186" y="670"/>
                  </a:cubicBezTo>
                  <a:cubicBezTo>
                    <a:pt x="220" y="680"/>
                    <a:pt x="255" y="690"/>
                    <a:pt x="293" y="696"/>
                  </a:cubicBezTo>
                  <a:cubicBezTo>
                    <a:pt x="290" y="673"/>
                    <a:pt x="291" y="648"/>
                    <a:pt x="288" y="625"/>
                  </a:cubicBezTo>
                  <a:close/>
                  <a:moveTo>
                    <a:pt x="69" y="701"/>
                  </a:moveTo>
                  <a:cubicBezTo>
                    <a:pt x="95" y="687"/>
                    <a:pt x="122" y="673"/>
                    <a:pt x="152" y="663"/>
                  </a:cubicBezTo>
                  <a:cubicBezTo>
                    <a:pt x="130" y="651"/>
                    <a:pt x="104" y="643"/>
                    <a:pt x="84" y="629"/>
                  </a:cubicBezTo>
                  <a:cubicBezTo>
                    <a:pt x="79" y="653"/>
                    <a:pt x="73" y="676"/>
                    <a:pt x="69" y="701"/>
                  </a:cubicBezTo>
                  <a:close/>
                  <a:moveTo>
                    <a:pt x="1277" y="687"/>
                  </a:moveTo>
                  <a:cubicBezTo>
                    <a:pt x="1283" y="685"/>
                    <a:pt x="1289" y="684"/>
                    <a:pt x="1296" y="682"/>
                  </a:cubicBezTo>
                  <a:cubicBezTo>
                    <a:pt x="1292" y="667"/>
                    <a:pt x="1290" y="652"/>
                    <a:pt x="1285" y="638"/>
                  </a:cubicBezTo>
                  <a:cubicBezTo>
                    <a:pt x="1284" y="637"/>
                    <a:pt x="1281" y="637"/>
                    <a:pt x="1279" y="636"/>
                  </a:cubicBezTo>
                  <a:cubicBezTo>
                    <a:pt x="1278" y="652"/>
                    <a:pt x="1278" y="670"/>
                    <a:pt x="1277" y="687"/>
                  </a:cubicBezTo>
                  <a:close/>
                  <a:moveTo>
                    <a:pt x="1298" y="681"/>
                  </a:moveTo>
                  <a:cubicBezTo>
                    <a:pt x="1320" y="675"/>
                    <a:pt x="1342" y="670"/>
                    <a:pt x="1362" y="661"/>
                  </a:cubicBezTo>
                  <a:cubicBezTo>
                    <a:pt x="1338" y="654"/>
                    <a:pt x="1315" y="645"/>
                    <a:pt x="1289" y="639"/>
                  </a:cubicBezTo>
                  <a:cubicBezTo>
                    <a:pt x="1291" y="653"/>
                    <a:pt x="1296" y="666"/>
                    <a:pt x="1298" y="681"/>
                  </a:cubicBezTo>
                  <a:close/>
                  <a:moveTo>
                    <a:pt x="1399" y="649"/>
                  </a:moveTo>
                  <a:cubicBezTo>
                    <a:pt x="1399" y="657"/>
                    <a:pt x="1399" y="665"/>
                    <a:pt x="1399" y="673"/>
                  </a:cubicBezTo>
                  <a:cubicBezTo>
                    <a:pt x="1407" y="677"/>
                    <a:pt x="1415" y="680"/>
                    <a:pt x="1422" y="684"/>
                  </a:cubicBezTo>
                  <a:cubicBezTo>
                    <a:pt x="1419" y="671"/>
                    <a:pt x="1418" y="655"/>
                    <a:pt x="1412" y="644"/>
                  </a:cubicBezTo>
                  <a:cubicBezTo>
                    <a:pt x="1409" y="646"/>
                    <a:pt x="1404" y="648"/>
                    <a:pt x="1399" y="649"/>
                  </a:cubicBezTo>
                  <a:close/>
                  <a:moveTo>
                    <a:pt x="1371" y="662"/>
                  </a:moveTo>
                  <a:cubicBezTo>
                    <a:pt x="1379" y="665"/>
                    <a:pt x="1388" y="668"/>
                    <a:pt x="1397" y="672"/>
                  </a:cubicBezTo>
                  <a:cubicBezTo>
                    <a:pt x="1396" y="666"/>
                    <a:pt x="1398" y="656"/>
                    <a:pt x="1396" y="651"/>
                  </a:cubicBezTo>
                  <a:cubicBezTo>
                    <a:pt x="1388" y="655"/>
                    <a:pt x="1379" y="658"/>
                    <a:pt x="1371" y="662"/>
                  </a:cubicBezTo>
                  <a:close/>
                  <a:moveTo>
                    <a:pt x="162" y="662"/>
                  </a:moveTo>
                  <a:cubicBezTo>
                    <a:pt x="169" y="664"/>
                    <a:pt x="175" y="668"/>
                    <a:pt x="184" y="669"/>
                  </a:cubicBezTo>
                  <a:cubicBezTo>
                    <a:pt x="184" y="663"/>
                    <a:pt x="187" y="659"/>
                    <a:pt x="187" y="653"/>
                  </a:cubicBezTo>
                  <a:cubicBezTo>
                    <a:pt x="178" y="656"/>
                    <a:pt x="170" y="658"/>
                    <a:pt x="162" y="662"/>
                  </a:cubicBezTo>
                  <a:close/>
                  <a:moveTo>
                    <a:pt x="109" y="683"/>
                  </a:moveTo>
                  <a:cubicBezTo>
                    <a:pt x="98" y="688"/>
                    <a:pt x="72" y="698"/>
                    <a:pt x="68" y="707"/>
                  </a:cubicBezTo>
                  <a:cubicBezTo>
                    <a:pt x="63" y="717"/>
                    <a:pt x="68" y="742"/>
                    <a:pt x="70" y="755"/>
                  </a:cubicBezTo>
                  <a:cubicBezTo>
                    <a:pt x="76" y="807"/>
                    <a:pt x="83" y="853"/>
                    <a:pt x="96" y="893"/>
                  </a:cubicBezTo>
                  <a:cubicBezTo>
                    <a:pt x="107" y="898"/>
                    <a:pt x="117" y="903"/>
                    <a:pt x="127" y="908"/>
                  </a:cubicBezTo>
                  <a:cubicBezTo>
                    <a:pt x="138" y="901"/>
                    <a:pt x="150" y="898"/>
                    <a:pt x="158" y="889"/>
                  </a:cubicBezTo>
                  <a:cubicBezTo>
                    <a:pt x="157" y="859"/>
                    <a:pt x="160" y="834"/>
                    <a:pt x="162" y="808"/>
                  </a:cubicBezTo>
                  <a:cubicBezTo>
                    <a:pt x="163" y="790"/>
                    <a:pt x="168" y="772"/>
                    <a:pt x="168" y="756"/>
                  </a:cubicBezTo>
                  <a:cubicBezTo>
                    <a:pt x="168" y="741"/>
                    <a:pt x="163" y="727"/>
                    <a:pt x="162" y="712"/>
                  </a:cubicBezTo>
                  <a:cubicBezTo>
                    <a:pt x="161" y="696"/>
                    <a:pt x="161" y="681"/>
                    <a:pt x="159" y="665"/>
                  </a:cubicBezTo>
                  <a:cubicBezTo>
                    <a:pt x="159" y="664"/>
                    <a:pt x="159" y="664"/>
                    <a:pt x="158" y="664"/>
                  </a:cubicBezTo>
                  <a:cubicBezTo>
                    <a:pt x="145" y="667"/>
                    <a:pt x="128" y="674"/>
                    <a:pt x="109" y="683"/>
                  </a:cubicBezTo>
                  <a:close/>
                  <a:moveTo>
                    <a:pt x="1367" y="664"/>
                  </a:moveTo>
                  <a:cubicBezTo>
                    <a:pt x="1347" y="670"/>
                    <a:pt x="1321" y="678"/>
                    <a:pt x="1299" y="685"/>
                  </a:cubicBezTo>
                  <a:cubicBezTo>
                    <a:pt x="1311" y="742"/>
                    <a:pt x="1319" y="805"/>
                    <a:pt x="1322" y="872"/>
                  </a:cubicBezTo>
                  <a:cubicBezTo>
                    <a:pt x="1336" y="877"/>
                    <a:pt x="1347" y="884"/>
                    <a:pt x="1362" y="888"/>
                  </a:cubicBezTo>
                  <a:cubicBezTo>
                    <a:pt x="1380" y="824"/>
                    <a:pt x="1394" y="754"/>
                    <a:pt x="1397" y="674"/>
                  </a:cubicBezTo>
                  <a:cubicBezTo>
                    <a:pt x="1386" y="672"/>
                    <a:pt x="1378" y="666"/>
                    <a:pt x="1367" y="664"/>
                  </a:cubicBezTo>
                  <a:close/>
                  <a:moveTo>
                    <a:pt x="170" y="745"/>
                  </a:moveTo>
                  <a:cubicBezTo>
                    <a:pt x="172" y="719"/>
                    <a:pt x="178" y="695"/>
                    <a:pt x="183" y="671"/>
                  </a:cubicBezTo>
                  <a:cubicBezTo>
                    <a:pt x="175" y="670"/>
                    <a:pt x="169" y="667"/>
                    <a:pt x="162" y="665"/>
                  </a:cubicBezTo>
                  <a:cubicBezTo>
                    <a:pt x="164" y="692"/>
                    <a:pt x="164" y="722"/>
                    <a:pt x="170" y="745"/>
                  </a:cubicBezTo>
                  <a:close/>
                  <a:moveTo>
                    <a:pt x="185" y="672"/>
                  </a:moveTo>
                  <a:cubicBezTo>
                    <a:pt x="185" y="673"/>
                    <a:pt x="185" y="674"/>
                    <a:pt x="185" y="675"/>
                  </a:cubicBezTo>
                  <a:cubicBezTo>
                    <a:pt x="182" y="704"/>
                    <a:pt x="169" y="731"/>
                    <a:pt x="171" y="761"/>
                  </a:cubicBezTo>
                  <a:cubicBezTo>
                    <a:pt x="172" y="801"/>
                    <a:pt x="188" y="839"/>
                    <a:pt x="195" y="875"/>
                  </a:cubicBezTo>
                  <a:cubicBezTo>
                    <a:pt x="232" y="860"/>
                    <a:pt x="272" y="848"/>
                    <a:pt x="314" y="837"/>
                  </a:cubicBezTo>
                  <a:cubicBezTo>
                    <a:pt x="306" y="792"/>
                    <a:pt x="297" y="749"/>
                    <a:pt x="294" y="700"/>
                  </a:cubicBezTo>
                  <a:cubicBezTo>
                    <a:pt x="256" y="692"/>
                    <a:pt x="219" y="683"/>
                    <a:pt x="185" y="672"/>
                  </a:cubicBezTo>
                  <a:close/>
                  <a:moveTo>
                    <a:pt x="1364" y="890"/>
                  </a:moveTo>
                  <a:cubicBezTo>
                    <a:pt x="1375" y="896"/>
                    <a:pt x="1385" y="902"/>
                    <a:pt x="1397" y="908"/>
                  </a:cubicBezTo>
                  <a:cubicBezTo>
                    <a:pt x="1411" y="900"/>
                    <a:pt x="1428" y="894"/>
                    <a:pt x="1441" y="885"/>
                  </a:cubicBezTo>
                  <a:cubicBezTo>
                    <a:pt x="1442" y="811"/>
                    <a:pt x="1435" y="747"/>
                    <a:pt x="1423" y="687"/>
                  </a:cubicBezTo>
                  <a:cubicBezTo>
                    <a:pt x="1415" y="684"/>
                    <a:pt x="1408" y="679"/>
                    <a:pt x="1398" y="676"/>
                  </a:cubicBezTo>
                  <a:cubicBezTo>
                    <a:pt x="1397" y="757"/>
                    <a:pt x="1382" y="826"/>
                    <a:pt x="1364" y="890"/>
                  </a:cubicBezTo>
                  <a:close/>
                  <a:moveTo>
                    <a:pt x="1127" y="716"/>
                  </a:moveTo>
                  <a:cubicBezTo>
                    <a:pt x="1127" y="713"/>
                    <a:pt x="1132" y="715"/>
                    <a:pt x="1134" y="715"/>
                  </a:cubicBezTo>
                  <a:cubicBezTo>
                    <a:pt x="1132" y="705"/>
                    <a:pt x="1131" y="694"/>
                    <a:pt x="1129" y="685"/>
                  </a:cubicBezTo>
                  <a:cubicBezTo>
                    <a:pt x="1128" y="694"/>
                    <a:pt x="1125" y="707"/>
                    <a:pt x="1127" y="716"/>
                  </a:cubicBezTo>
                  <a:close/>
                  <a:moveTo>
                    <a:pt x="1277" y="690"/>
                  </a:moveTo>
                  <a:cubicBezTo>
                    <a:pt x="1272" y="746"/>
                    <a:pt x="1263" y="798"/>
                    <a:pt x="1252" y="848"/>
                  </a:cubicBezTo>
                  <a:cubicBezTo>
                    <a:pt x="1275" y="855"/>
                    <a:pt x="1298" y="862"/>
                    <a:pt x="1319" y="871"/>
                  </a:cubicBezTo>
                  <a:cubicBezTo>
                    <a:pt x="1316" y="804"/>
                    <a:pt x="1310" y="740"/>
                    <a:pt x="1295" y="685"/>
                  </a:cubicBezTo>
                  <a:cubicBezTo>
                    <a:pt x="1289" y="687"/>
                    <a:pt x="1283" y="688"/>
                    <a:pt x="1277" y="690"/>
                  </a:cubicBezTo>
                  <a:close/>
                  <a:moveTo>
                    <a:pt x="1443" y="884"/>
                  </a:moveTo>
                  <a:cubicBezTo>
                    <a:pt x="1447" y="884"/>
                    <a:pt x="1454" y="877"/>
                    <a:pt x="1459" y="875"/>
                  </a:cubicBezTo>
                  <a:cubicBezTo>
                    <a:pt x="1470" y="828"/>
                    <a:pt x="1478" y="779"/>
                    <a:pt x="1480" y="723"/>
                  </a:cubicBezTo>
                  <a:cubicBezTo>
                    <a:pt x="1465" y="709"/>
                    <a:pt x="1446" y="699"/>
                    <a:pt x="1426" y="689"/>
                  </a:cubicBezTo>
                  <a:cubicBezTo>
                    <a:pt x="1437" y="748"/>
                    <a:pt x="1446" y="814"/>
                    <a:pt x="1443" y="884"/>
                  </a:cubicBezTo>
                  <a:close/>
                  <a:moveTo>
                    <a:pt x="1136" y="718"/>
                  </a:moveTo>
                  <a:cubicBezTo>
                    <a:pt x="1142" y="751"/>
                    <a:pt x="1146" y="785"/>
                    <a:pt x="1148" y="822"/>
                  </a:cubicBezTo>
                  <a:cubicBezTo>
                    <a:pt x="1182" y="830"/>
                    <a:pt x="1216" y="838"/>
                    <a:pt x="1249" y="847"/>
                  </a:cubicBezTo>
                  <a:cubicBezTo>
                    <a:pt x="1260" y="798"/>
                    <a:pt x="1269" y="747"/>
                    <a:pt x="1274" y="691"/>
                  </a:cubicBezTo>
                  <a:cubicBezTo>
                    <a:pt x="1273" y="691"/>
                    <a:pt x="1272" y="691"/>
                    <a:pt x="1272" y="691"/>
                  </a:cubicBezTo>
                  <a:cubicBezTo>
                    <a:pt x="1229" y="702"/>
                    <a:pt x="1181" y="708"/>
                    <a:pt x="1136" y="718"/>
                  </a:cubicBezTo>
                  <a:close/>
                  <a:moveTo>
                    <a:pt x="317" y="834"/>
                  </a:moveTo>
                  <a:cubicBezTo>
                    <a:pt x="320" y="790"/>
                    <a:pt x="325" y="747"/>
                    <a:pt x="332" y="707"/>
                  </a:cubicBezTo>
                  <a:cubicBezTo>
                    <a:pt x="319" y="706"/>
                    <a:pt x="307" y="703"/>
                    <a:pt x="295" y="700"/>
                  </a:cubicBezTo>
                  <a:cubicBezTo>
                    <a:pt x="301" y="747"/>
                    <a:pt x="306" y="792"/>
                    <a:pt x="317" y="834"/>
                  </a:cubicBezTo>
                  <a:close/>
                  <a:moveTo>
                    <a:pt x="334" y="708"/>
                  </a:moveTo>
                  <a:cubicBezTo>
                    <a:pt x="329" y="749"/>
                    <a:pt x="320" y="792"/>
                    <a:pt x="320" y="836"/>
                  </a:cubicBezTo>
                  <a:cubicBezTo>
                    <a:pt x="364" y="824"/>
                    <a:pt x="411" y="815"/>
                    <a:pt x="460" y="809"/>
                  </a:cubicBezTo>
                  <a:cubicBezTo>
                    <a:pt x="456" y="781"/>
                    <a:pt x="452" y="754"/>
                    <a:pt x="450" y="724"/>
                  </a:cubicBezTo>
                  <a:cubicBezTo>
                    <a:pt x="410" y="721"/>
                    <a:pt x="372" y="714"/>
                    <a:pt x="334" y="708"/>
                  </a:cubicBezTo>
                  <a:close/>
                  <a:moveTo>
                    <a:pt x="12" y="759"/>
                  </a:moveTo>
                  <a:cubicBezTo>
                    <a:pt x="10" y="769"/>
                    <a:pt x="13" y="784"/>
                    <a:pt x="14" y="796"/>
                  </a:cubicBezTo>
                  <a:cubicBezTo>
                    <a:pt x="15" y="809"/>
                    <a:pt x="15" y="823"/>
                    <a:pt x="18" y="833"/>
                  </a:cubicBezTo>
                  <a:cubicBezTo>
                    <a:pt x="21" y="843"/>
                    <a:pt x="38" y="854"/>
                    <a:pt x="45" y="860"/>
                  </a:cubicBezTo>
                  <a:cubicBezTo>
                    <a:pt x="48" y="862"/>
                    <a:pt x="50" y="867"/>
                    <a:pt x="54" y="865"/>
                  </a:cubicBezTo>
                  <a:cubicBezTo>
                    <a:pt x="52" y="809"/>
                    <a:pt x="59" y="757"/>
                    <a:pt x="63" y="710"/>
                  </a:cubicBezTo>
                  <a:cubicBezTo>
                    <a:pt x="63" y="709"/>
                    <a:pt x="63" y="709"/>
                    <a:pt x="62" y="709"/>
                  </a:cubicBezTo>
                  <a:cubicBezTo>
                    <a:pt x="50" y="719"/>
                    <a:pt x="16" y="741"/>
                    <a:pt x="12" y="759"/>
                  </a:cubicBezTo>
                  <a:close/>
                  <a:moveTo>
                    <a:pt x="1134" y="718"/>
                  </a:moveTo>
                  <a:cubicBezTo>
                    <a:pt x="1133" y="716"/>
                    <a:pt x="1129" y="719"/>
                    <a:pt x="1126" y="718"/>
                  </a:cubicBezTo>
                  <a:cubicBezTo>
                    <a:pt x="1122" y="751"/>
                    <a:pt x="1118" y="785"/>
                    <a:pt x="1112" y="816"/>
                  </a:cubicBezTo>
                  <a:cubicBezTo>
                    <a:pt x="1124" y="818"/>
                    <a:pt x="1134" y="821"/>
                    <a:pt x="1146" y="822"/>
                  </a:cubicBezTo>
                  <a:cubicBezTo>
                    <a:pt x="1143" y="787"/>
                    <a:pt x="1139" y="752"/>
                    <a:pt x="1134" y="718"/>
                  </a:cubicBezTo>
                  <a:close/>
                  <a:moveTo>
                    <a:pt x="961" y="735"/>
                  </a:moveTo>
                  <a:cubicBezTo>
                    <a:pt x="960" y="755"/>
                    <a:pt x="958" y="775"/>
                    <a:pt x="956" y="795"/>
                  </a:cubicBezTo>
                  <a:cubicBezTo>
                    <a:pt x="1009" y="801"/>
                    <a:pt x="1060" y="807"/>
                    <a:pt x="1110" y="815"/>
                  </a:cubicBezTo>
                  <a:cubicBezTo>
                    <a:pt x="1113" y="784"/>
                    <a:pt x="1123" y="748"/>
                    <a:pt x="1121" y="719"/>
                  </a:cubicBezTo>
                  <a:cubicBezTo>
                    <a:pt x="1070" y="726"/>
                    <a:pt x="1016" y="732"/>
                    <a:pt x="961" y="735"/>
                  </a:cubicBezTo>
                  <a:close/>
                  <a:moveTo>
                    <a:pt x="1462" y="872"/>
                  </a:moveTo>
                  <a:cubicBezTo>
                    <a:pt x="1480" y="862"/>
                    <a:pt x="1495" y="848"/>
                    <a:pt x="1507" y="832"/>
                  </a:cubicBezTo>
                  <a:cubicBezTo>
                    <a:pt x="1507" y="814"/>
                    <a:pt x="1508" y="802"/>
                    <a:pt x="1507" y="786"/>
                  </a:cubicBezTo>
                  <a:cubicBezTo>
                    <a:pt x="1506" y="773"/>
                    <a:pt x="1508" y="759"/>
                    <a:pt x="1506" y="750"/>
                  </a:cubicBezTo>
                  <a:cubicBezTo>
                    <a:pt x="1503" y="738"/>
                    <a:pt x="1488" y="733"/>
                    <a:pt x="1482" y="724"/>
                  </a:cubicBezTo>
                  <a:cubicBezTo>
                    <a:pt x="1481" y="779"/>
                    <a:pt x="1472" y="827"/>
                    <a:pt x="1462" y="872"/>
                  </a:cubicBezTo>
                  <a:close/>
                  <a:moveTo>
                    <a:pt x="462" y="808"/>
                  </a:moveTo>
                  <a:cubicBezTo>
                    <a:pt x="479" y="806"/>
                    <a:pt x="496" y="804"/>
                    <a:pt x="512" y="801"/>
                  </a:cubicBezTo>
                  <a:cubicBezTo>
                    <a:pt x="515" y="778"/>
                    <a:pt x="516" y="755"/>
                    <a:pt x="518" y="732"/>
                  </a:cubicBezTo>
                  <a:cubicBezTo>
                    <a:pt x="496" y="729"/>
                    <a:pt x="474" y="727"/>
                    <a:pt x="452" y="725"/>
                  </a:cubicBezTo>
                  <a:cubicBezTo>
                    <a:pt x="455" y="753"/>
                    <a:pt x="458" y="780"/>
                    <a:pt x="462" y="808"/>
                  </a:cubicBezTo>
                  <a:close/>
                  <a:moveTo>
                    <a:pt x="56" y="868"/>
                  </a:moveTo>
                  <a:cubicBezTo>
                    <a:pt x="66" y="877"/>
                    <a:pt x="79" y="884"/>
                    <a:pt x="92" y="890"/>
                  </a:cubicBezTo>
                  <a:cubicBezTo>
                    <a:pt x="79" y="840"/>
                    <a:pt x="69" y="787"/>
                    <a:pt x="64" y="728"/>
                  </a:cubicBezTo>
                  <a:cubicBezTo>
                    <a:pt x="58" y="772"/>
                    <a:pt x="55" y="818"/>
                    <a:pt x="56" y="868"/>
                  </a:cubicBezTo>
                  <a:close/>
                  <a:moveTo>
                    <a:pt x="522" y="732"/>
                  </a:moveTo>
                  <a:cubicBezTo>
                    <a:pt x="518" y="753"/>
                    <a:pt x="518" y="778"/>
                    <a:pt x="515" y="801"/>
                  </a:cubicBezTo>
                  <a:cubicBezTo>
                    <a:pt x="549" y="797"/>
                    <a:pt x="584" y="794"/>
                    <a:pt x="619" y="791"/>
                  </a:cubicBezTo>
                  <a:cubicBezTo>
                    <a:pt x="619" y="773"/>
                    <a:pt x="617" y="756"/>
                    <a:pt x="616" y="739"/>
                  </a:cubicBezTo>
                  <a:cubicBezTo>
                    <a:pt x="585" y="736"/>
                    <a:pt x="553" y="735"/>
                    <a:pt x="522" y="732"/>
                  </a:cubicBezTo>
                  <a:close/>
                  <a:moveTo>
                    <a:pt x="8" y="761"/>
                  </a:moveTo>
                  <a:cubicBezTo>
                    <a:pt x="10" y="754"/>
                    <a:pt x="10" y="740"/>
                    <a:pt x="8" y="733"/>
                  </a:cubicBezTo>
                  <a:cubicBezTo>
                    <a:pt x="10" y="743"/>
                    <a:pt x="6" y="753"/>
                    <a:pt x="8" y="761"/>
                  </a:cubicBezTo>
                  <a:close/>
                  <a:moveTo>
                    <a:pt x="942" y="737"/>
                  </a:moveTo>
                  <a:cubicBezTo>
                    <a:pt x="943" y="757"/>
                    <a:pt x="945" y="775"/>
                    <a:pt x="945" y="795"/>
                  </a:cubicBezTo>
                  <a:cubicBezTo>
                    <a:pt x="948" y="795"/>
                    <a:pt x="950" y="795"/>
                    <a:pt x="953" y="795"/>
                  </a:cubicBezTo>
                  <a:cubicBezTo>
                    <a:pt x="956" y="776"/>
                    <a:pt x="957" y="756"/>
                    <a:pt x="958" y="736"/>
                  </a:cubicBezTo>
                  <a:cubicBezTo>
                    <a:pt x="953" y="736"/>
                    <a:pt x="946" y="735"/>
                    <a:pt x="942" y="737"/>
                  </a:cubicBezTo>
                  <a:close/>
                  <a:moveTo>
                    <a:pt x="790" y="742"/>
                  </a:moveTo>
                  <a:cubicBezTo>
                    <a:pt x="790" y="757"/>
                    <a:pt x="790" y="772"/>
                    <a:pt x="790" y="788"/>
                  </a:cubicBezTo>
                  <a:cubicBezTo>
                    <a:pt x="843" y="788"/>
                    <a:pt x="892" y="791"/>
                    <a:pt x="942" y="794"/>
                  </a:cubicBezTo>
                  <a:cubicBezTo>
                    <a:pt x="940" y="776"/>
                    <a:pt x="940" y="755"/>
                    <a:pt x="938" y="737"/>
                  </a:cubicBezTo>
                  <a:cubicBezTo>
                    <a:pt x="889" y="739"/>
                    <a:pt x="841" y="742"/>
                    <a:pt x="790" y="742"/>
                  </a:cubicBezTo>
                  <a:close/>
                  <a:moveTo>
                    <a:pt x="621" y="739"/>
                  </a:moveTo>
                  <a:cubicBezTo>
                    <a:pt x="619" y="755"/>
                    <a:pt x="623" y="774"/>
                    <a:pt x="623" y="791"/>
                  </a:cubicBezTo>
                  <a:cubicBezTo>
                    <a:pt x="657" y="790"/>
                    <a:pt x="691" y="788"/>
                    <a:pt x="726" y="788"/>
                  </a:cubicBezTo>
                  <a:cubicBezTo>
                    <a:pt x="726" y="772"/>
                    <a:pt x="726" y="757"/>
                    <a:pt x="726" y="742"/>
                  </a:cubicBezTo>
                  <a:cubicBezTo>
                    <a:pt x="690" y="742"/>
                    <a:pt x="656" y="740"/>
                    <a:pt x="621" y="739"/>
                  </a:cubicBezTo>
                  <a:close/>
                  <a:moveTo>
                    <a:pt x="729" y="742"/>
                  </a:moveTo>
                  <a:cubicBezTo>
                    <a:pt x="729" y="757"/>
                    <a:pt x="729" y="772"/>
                    <a:pt x="729" y="788"/>
                  </a:cubicBezTo>
                  <a:cubicBezTo>
                    <a:pt x="749" y="788"/>
                    <a:pt x="768" y="788"/>
                    <a:pt x="787" y="788"/>
                  </a:cubicBezTo>
                  <a:cubicBezTo>
                    <a:pt x="788" y="773"/>
                    <a:pt x="788" y="757"/>
                    <a:pt x="788" y="742"/>
                  </a:cubicBezTo>
                  <a:cubicBezTo>
                    <a:pt x="768" y="742"/>
                    <a:pt x="749" y="742"/>
                    <a:pt x="729" y="742"/>
                  </a:cubicBezTo>
                  <a:close/>
                  <a:moveTo>
                    <a:pt x="1508" y="753"/>
                  </a:moveTo>
                  <a:cubicBezTo>
                    <a:pt x="1508" y="753"/>
                    <a:pt x="1509" y="754"/>
                    <a:pt x="1508" y="753"/>
                  </a:cubicBezTo>
                  <a:close/>
                  <a:moveTo>
                    <a:pt x="1511" y="827"/>
                  </a:moveTo>
                  <a:cubicBezTo>
                    <a:pt x="1520" y="808"/>
                    <a:pt x="1524" y="768"/>
                    <a:pt x="1509" y="754"/>
                  </a:cubicBezTo>
                  <a:cubicBezTo>
                    <a:pt x="1510" y="778"/>
                    <a:pt x="1509" y="804"/>
                    <a:pt x="1511" y="827"/>
                  </a:cubicBezTo>
                  <a:close/>
                  <a:moveTo>
                    <a:pt x="15" y="828"/>
                  </a:moveTo>
                  <a:cubicBezTo>
                    <a:pt x="12" y="808"/>
                    <a:pt x="12" y="784"/>
                    <a:pt x="8" y="765"/>
                  </a:cubicBezTo>
                  <a:cubicBezTo>
                    <a:pt x="6" y="784"/>
                    <a:pt x="4" y="816"/>
                    <a:pt x="15" y="828"/>
                  </a:cubicBezTo>
                  <a:close/>
                  <a:moveTo>
                    <a:pt x="162" y="890"/>
                  </a:moveTo>
                  <a:cubicBezTo>
                    <a:pt x="171" y="884"/>
                    <a:pt x="184" y="881"/>
                    <a:pt x="193" y="875"/>
                  </a:cubicBezTo>
                  <a:cubicBezTo>
                    <a:pt x="182" y="842"/>
                    <a:pt x="176" y="805"/>
                    <a:pt x="169" y="768"/>
                  </a:cubicBezTo>
                  <a:cubicBezTo>
                    <a:pt x="165" y="806"/>
                    <a:pt x="159" y="852"/>
                    <a:pt x="162" y="890"/>
                  </a:cubicBezTo>
                  <a:close/>
                  <a:moveTo>
                    <a:pt x="5" y="797"/>
                  </a:moveTo>
                  <a:cubicBezTo>
                    <a:pt x="5" y="793"/>
                    <a:pt x="5" y="784"/>
                    <a:pt x="4" y="780"/>
                  </a:cubicBezTo>
                  <a:cubicBezTo>
                    <a:pt x="2" y="787"/>
                    <a:pt x="4" y="811"/>
                    <a:pt x="5" y="797"/>
                  </a:cubicBezTo>
                  <a:close/>
                  <a:moveTo>
                    <a:pt x="624" y="794"/>
                  </a:moveTo>
                  <a:cubicBezTo>
                    <a:pt x="627" y="863"/>
                    <a:pt x="635" y="934"/>
                    <a:pt x="643" y="1001"/>
                  </a:cubicBezTo>
                  <a:cubicBezTo>
                    <a:pt x="670" y="999"/>
                    <a:pt x="698" y="998"/>
                    <a:pt x="726" y="997"/>
                  </a:cubicBezTo>
                  <a:cubicBezTo>
                    <a:pt x="726" y="928"/>
                    <a:pt x="725" y="858"/>
                    <a:pt x="726" y="791"/>
                  </a:cubicBezTo>
                  <a:cubicBezTo>
                    <a:pt x="694" y="790"/>
                    <a:pt x="656" y="792"/>
                    <a:pt x="624" y="794"/>
                  </a:cubicBezTo>
                  <a:close/>
                  <a:moveTo>
                    <a:pt x="729" y="792"/>
                  </a:moveTo>
                  <a:cubicBezTo>
                    <a:pt x="727" y="859"/>
                    <a:pt x="729" y="929"/>
                    <a:pt x="728" y="997"/>
                  </a:cubicBezTo>
                  <a:cubicBezTo>
                    <a:pt x="747" y="997"/>
                    <a:pt x="765" y="997"/>
                    <a:pt x="783" y="997"/>
                  </a:cubicBezTo>
                  <a:cubicBezTo>
                    <a:pt x="785" y="929"/>
                    <a:pt x="787" y="860"/>
                    <a:pt x="787" y="790"/>
                  </a:cubicBezTo>
                  <a:cubicBezTo>
                    <a:pt x="768" y="790"/>
                    <a:pt x="749" y="790"/>
                    <a:pt x="730" y="790"/>
                  </a:cubicBezTo>
                  <a:cubicBezTo>
                    <a:pt x="729" y="790"/>
                    <a:pt x="729" y="791"/>
                    <a:pt x="729" y="792"/>
                  </a:cubicBezTo>
                  <a:close/>
                  <a:moveTo>
                    <a:pt x="790" y="792"/>
                  </a:moveTo>
                  <a:cubicBezTo>
                    <a:pt x="789" y="861"/>
                    <a:pt x="788" y="929"/>
                    <a:pt x="786" y="997"/>
                  </a:cubicBezTo>
                  <a:cubicBezTo>
                    <a:pt x="834" y="997"/>
                    <a:pt x="881" y="1003"/>
                    <a:pt x="927" y="998"/>
                  </a:cubicBezTo>
                  <a:cubicBezTo>
                    <a:pt x="937" y="935"/>
                    <a:pt x="950" y="870"/>
                    <a:pt x="942" y="797"/>
                  </a:cubicBezTo>
                  <a:cubicBezTo>
                    <a:pt x="894" y="792"/>
                    <a:pt x="842" y="791"/>
                    <a:pt x="791" y="790"/>
                  </a:cubicBezTo>
                  <a:cubicBezTo>
                    <a:pt x="790" y="790"/>
                    <a:pt x="790" y="791"/>
                    <a:pt x="790" y="792"/>
                  </a:cubicBezTo>
                  <a:close/>
                  <a:moveTo>
                    <a:pt x="1521" y="796"/>
                  </a:moveTo>
                  <a:cubicBezTo>
                    <a:pt x="1521" y="795"/>
                    <a:pt x="1522" y="788"/>
                    <a:pt x="1520" y="791"/>
                  </a:cubicBezTo>
                  <a:cubicBezTo>
                    <a:pt x="1520" y="793"/>
                    <a:pt x="1520" y="799"/>
                    <a:pt x="1521" y="796"/>
                  </a:cubicBezTo>
                  <a:close/>
                  <a:moveTo>
                    <a:pt x="515" y="804"/>
                  </a:moveTo>
                  <a:cubicBezTo>
                    <a:pt x="511" y="864"/>
                    <a:pt x="510" y="926"/>
                    <a:pt x="510" y="991"/>
                  </a:cubicBezTo>
                  <a:cubicBezTo>
                    <a:pt x="552" y="995"/>
                    <a:pt x="598" y="999"/>
                    <a:pt x="640" y="1000"/>
                  </a:cubicBezTo>
                  <a:cubicBezTo>
                    <a:pt x="631" y="934"/>
                    <a:pt x="624" y="865"/>
                    <a:pt x="620" y="794"/>
                  </a:cubicBezTo>
                  <a:cubicBezTo>
                    <a:pt x="584" y="797"/>
                    <a:pt x="549" y="799"/>
                    <a:pt x="515" y="804"/>
                  </a:cubicBezTo>
                  <a:close/>
                  <a:moveTo>
                    <a:pt x="948" y="845"/>
                  </a:moveTo>
                  <a:cubicBezTo>
                    <a:pt x="950" y="830"/>
                    <a:pt x="952" y="814"/>
                    <a:pt x="953" y="798"/>
                  </a:cubicBezTo>
                  <a:cubicBezTo>
                    <a:pt x="950" y="798"/>
                    <a:pt x="949" y="797"/>
                    <a:pt x="945" y="797"/>
                  </a:cubicBezTo>
                  <a:cubicBezTo>
                    <a:pt x="947" y="812"/>
                    <a:pt x="946" y="830"/>
                    <a:pt x="948" y="845"/>
                  </a:cubicBezTo>
                  <a:close/>
                  <a:moveTo>
                    <a:pt x="950" y="997"/>
                  </a:moveTo>
                  <a:cubicBezTo>
                    <a:pt x="991" y="993"/>
                    <a:pt x="1030" y="989"/>
                    <a:pt x="1070" y="985"/>
                  </a:cubicBezTo>
                  <a:cubicBezTo>
                    <a:pt x="1087" y="933"/>
                    <a:pt x="1099" y="877"/>
                    <a:pt x="1110" y="818"/>
                  </a:cubicBezTo>
                  <a:cubicBezTo>
                    <a:pt x="1061" y="809"/>
                    <a:pt x="1009" y="803"/>
                    <a:pt x="957" y="798"/>
                  </a:cubicBezTo>
                  <a:cubicBezTo>
                    <a:pt x="944" y="857"/>
                    <a:pt x="952" y="927"/>
                    <a:pt x="950" y="997"/>
                  </a:cubicBezTo>
                  <a:close/>
                  <a:moveTo>
                    <a:pt x="462" y="811"/>
                  </a:moveTo>
                  <a:cubicBezTo>
                    <a:pt x="470" y="866"/>
                    <a:pt x="483" y="925"/>
                    <a:pt x="495" y="975"/>
                  </a:cubicBezTo>
                  <a:cubicBezTo>
                    <a:pt x="497" y="982"/>
                    <a:pt x="496" y="993"/>
                    <a:pt x="508" y="991"/>
                  </a:cubicBezTo>
                  <a:cubicBezTo>
                    <a:pt x="507" y="935"/>
                    <a:pt x="508" y="873"/>
                    <a:pt x="511" y="820"/>
                  </a:cubicBezTo>
                  <a:cubicBezTo>
                    <a:pt x="512" y="816"/>
                    <a:pt x="515" y="807"/>
                    <a:pt x="510" y="804"/>
                  </a:cubicBezTo>
                  <a:cubicBezTo>
                    <a:pt x="494" y="807"/>
                    <a:pt x="477" y="808"/>
                    <a:pt x="462" y="811"/>
                  </a:cubicBezTo>
                  <a:close/>
                  <a:moveTo>
                    <a:pt x="318" y="839"/>
                  </a:moveTo>
                  <a:cubicBezTo>
                    <a:pt x="326" y="887"/>
                    <a:pt x="341" y="928"/>
                    <a:pt x="354" y="970"/>
                  </a:cubicBezTo>
                  <a:cubicBezTo>
                    <a:pt x="400" y="977"/>
                    <a:pt x="448" y="987"/>
                    <a:pt x="496" y="988"/>
                  </a:cubicBezTo>
                  <a:cubicBezTo>
                    <a:pt x="480" y="933"/>
                    <a:pt x="470" y="871"/>
                    <a:pt x="459" y="811"/>
                  </a:cubicBezTo>
                  <a:cubicBezTo>
                    <a:pt x="411" y="819"/>
                    <a:pt x="363" y="827"/>
                    <a:pt x="318" y="839"/>
                  </a:cubicBezTo>
                  <a:close/>
                  <a:moveTo>
                    <a:pt x="1113" y="819"/>
                  </a:moveTo>
                  <a:cubicBezTo>
                    <a:pt x="1113" y="819"/>
                    <a:pt x="1113" y="818"/>
                    <a:pt x="1112" y="818"/>
                  </a:cubicBezTo>
                  <a:cubicBezTo>
                    <a:pt x="1102" y="876"/>
                    <a:pt x="1089" y="932"/>
                    <a:pt x="1074" y="984"/>
                  </a:cubicBezTo>
                  <a:cubicBezTo>
                    <a:pt x="1100" y="981"/>
                    <a:pt x="1126" y="978"/>
                    <a:pt x="1151" y="973"/>
                  </a:cubicBezTo>
                  <a:cubicBezTo>
                    <a:pt x="1151" y="922"/>
                    <a:pt x="1149" y="873"/>
                    <a:pt x="1146" y="825"/>
                  </a:cubicBezTo>
                  <a:cubicBezTo>
                    <a:pt x="1135" y="823"/>
                    <a:pt x="1125" y="820"/>
                    <a:pt x="1113" y="819"/>
                  </a:cubicBezTo>
                  <a:close/>
                  <a:moveTo>
                    <a:pt x="46" y="1018"/>
                  </a:moveTo>
                  <a:cubicBezTo>
                    <a:pt x="45" y="1002"/>
                    <a:pt x="48" y="990"/>
                    <a:pt x="54" y="980"/>
                  </a:cubicBezTo>
                  <a:cubicBezTo>
                    <a:pt x="37" y="936"/>
                    <a:pt x="24" y="889"/>
                    <a:pt x="17" y="837"/>
                  </a:cubicBezTo>
                  <a:cubicBezTo>
                    <a:pt x="13" y="832"/>
                    <a:pt x="11" y="826"/>
                    <a:pt x="7" y="821"/>
                  </a:cubicBezTo>
                  <a:cubicBezTo>
                    <a:pt x="12" y="895"/>
                    <a:pt x="24" y="961"/>
                    <a:pt x="46" y="1018"/>
                  </a:cubicBezTo>
                  <a:close/>
                  <a:moveTo>
                    <a:pt x="1507" y="887"/>
                  </a:moveTo>
                  <a:cubicBezTo>
                    <a:pt x="1509" y="865"/>
                    <a:pt x="1516" y="844"/>
                    <a:pt x="1515" y="823"/>
                  </a:cubicBezTo>
                  <a:cubicBezTo>
                    <a:pt x="1506" y="838"/>
                    <a:pt x="1508" y="868"/>
                    <a:pt x="1507" y="887"/>
                  </a:cubicBezTo>
                  <a:close/>
                  <a:moveTo>
                    <a:pt x="1149" y="826"/>
                  </a:moveTo>
                  <a:cubicBezTo>
                    <a:pt x="1152" y="873"/>
                    <a:pt x="1154" y="922"/>
                    <a:pt x="1154" y="973"/>
                  </a:cubicBezTo>
                  <a:cubicBezTo>
                    <a:pt x="1174" y="969"/>
                    <a:pt x="1195" y="965"/>
                    <a:pt x="1215" y="961"/>
                  </a:cubicBezTo>
                  <a:cubicBezTo>
                    <a:pt x="1227" y="925"/>
                    <a:pt x="1240" y="889"/>
                    <a:pt x="1248" y="849"/>
                  </a:cubicBezTo>
                  <a:cubicBezTo>
                    <a:pt x="1215" y="841"/>
                    <a:pt x="1184" y="832"/>
                    <a:pt x="1149" y="826"/>
                  </a:cubicBezTo>
                  <a:close/>
                  <a:moveTo>
                    <a:pt x="1461" y="878"/>
                  </a:moveTo>
                  <a:cubicBezTo>
                    <a:pt x="1455" y="899"/>
                    <a:pt x="1449" y="921"/>
                    <a:pt x="1442" y="941"/>
                  </a:cubicBezTo>
                  <a:cubicBezTo>
                    <a:pt x="1456" y="956"/>
                    <a:pt x="1469" y="972"/>
                    <a:pt x="1476" y="993"/>
                  </a:cubicBezTo>
                  <a:cubicBezTo>
                    <a:pt x="1493" y="949"/>
                    <a:pt x="1507" y="896"/>
                    <a:pt x="1506" y="837"/>
                  </a:cubicBezTo>
                  <a:cubicBezTo>
                    <a:pt x="1495" y="854"/>
                    <a:pt x="1476" y="865"/>
                    <a:pt x="1461" y="878"/>
                  </a:cubicBezTo>
                  <a:close/>
                  <a:moveTo>
                    <a:pt x="196" y="877"/>
                  </a:moveTo>
                  <a:cubicBezTo>
                    <a:pt x="201" y="898"/>
                    <a:pt x="208" y="918"/>
                    <a:pt x="215" y="938"/>
                  </a:cubicBezTo>
                  <a:cubicBezTo>
                    <a:pt x="247" y="946"/>
                    <a:pt x="278" y="956"/>
                    <a:pt x="313" y="961"/>
                  </a:cubicBezTo>
                  <a:cubicBezTo>
                    <a:pt x="311" y="919"/>
                    <a:pt x="316" y="878"/>
                    <a:pt x="315" y="839"/>
                  </a:cubicBezTo>
                  <a:cubicBezTo>
                    <a:pt x="314" y="839"/>
                    <a:pt x="313" y="839"/>
                    <a:pt x="313" y="839"/>
                  </a:cubicBezTo>
                  <a:cubicBezTo>
                    <a:pt x="272" y="850"/>
                    <a:pt x="233" y="863"/>
                    <a:pt x="196" y="877"/>
                  </a:cubicBezTo>
                  <a:close/>
                  <a:moveTo>
                    <a:pt x="55" y="977"/>
                  </a:moveTo>
                  <a:cubicBezTo>
                    <a:pt x="56" y="970"/>
                    <a:pt x="61" y="968"/>
                    <a:pt x="63" y="962"/>
                  </a:cubicBezTo>
                  <a:cubicBezTo>
                    <a:pt x="57" y="935"/>
                    <a:pt x="56" y="902"/>
                    <a:pt x="54" y="871"/>
                  </a:cubicBezTo>
                  <a:cubicBezTo>
                    <a:pt x="42" y="861"/>
                    <a:pt x="30" y="852"/>
                    <a:pt x="20" y="840"/>
                  </a:cubicBezTo>
                  <a:cubicBezTo>
                    <a:pt x="27" y="890"/>
                    <a:pt x="39" y="936"/>
                    <a:pt x="55" y="977"/>
                  </a:cubicBezTo>
                  <a:close/>
                  <a:moveTo>
                    <a:pt x="1251" y="851"/>
                  </a:moveTo>
                  <a:cubicBezTo>
                    <a:pt x="1241" y="889"/>
                    <a:pt x="1230" y="925"/>
                    <a:pt x="1218" y="960"/>
                  </a:cubicBezTo>
                  <a:cubicBezTo>
                    <a:pt x="1253" y="953"/>
                    <a:pt x="1288" y="945"/>
                    <a:pt x="1320" y="935"/>
                  </a:cubicBezTo>
                  <a:cubicBezTo>
                    <a:pt x="1320" y="914"/>
                    <a:pt x="1320" y="893"/>
                    <a:pt x="1319" y="873"/>
                  </a:cubicBezTo>
                  <a:cubicBezTo>
                    <a:pt x="1296" y="866"/>
                    <a:pt x="1275" y="857"/>
                    <a:pt x="1251" y="851"/>
                  </a:cubicBezTo>
                  <a:close/>
                  <a:moveTo>
                    <a:pt x="316" y="962"/>
                  </a:moveTo>
                  <a:cubicBezTo>
                    <a:pt x="327" y="965"/>
                    <a:pt x="339" y="967"/>
                    <a:pt x="351" y="969"/>
                  </a:cubicBezTo>
                  <a:cubicBezTo>
                    <a:pt x="338" y="932"/>
                    <a:pt x="328" y="893"/>
                    <a:pt x="318" y="853"/>
                  </a:cubicBezTo>
                  <a:cubicBezTo>
                    <a:pt x="316" y="889"/>
                    <a:pt x="315" y="925"/>
                    <a:pt x="316" y="962"/>
                  </a:cubicBezTo>
                  <a:close/>
                  <a:moveTo>
                    <a:pt x="65" y="959"/>
                  </a:moveTo>
                  <a:cubicBezTo>
                    <a:pt x="75" y="948"/>
                    <a:pt x="90" y="935"/>
                    <a:pt x="102" y="923"/>
                  </a:cubicBezTo>
                  <a:cubicBezTo>
                    <a:pt x="99" y="914"/>
                    <a:pt x="96" y="904"/>
                    <a:pt x="94" y="894"/>
                  </a:cubicBezTo>
                  <a:cubicBezTo>
                    <a:pt x="80" y="889"/>
                    <a:pt x="69" y="880"/>
                    <a:pt x="56" y="873"/>
                  </a:cubicBezTo>
                  <a:cubicBezTo>
                    <a:pt x="59" y="902"/>
                    <a:pt x="60" y="932"/>
                    <a:pt x="65" y="959"/>
                  </a:cubicBezTo>
                  <a:close/>
                  <a:moveTo>
                    <a:pt x="1322" y="934"/>
                  </a:moveTo>
                  <a:cubicBezTo>
                    <a:pt x="1332" y="932"/>
                    <a:pt x="1340" y="928"/>
                    <a:pt x="1350" y="925"/>
                  </a:cubicBezTo>
                  <a:cubicBezTo>
                    <a:pt x="1354" y="914"/>
                    <a:pt x="1357" y="903"/>
                    <a:pt x="1360" y="891"/>
                  </a:cubicBezTo>
                  <a:cubicBezTo>
                    <a:pt x="1347" y="886"/>
                    <a:pt x="1335" y="880"/>
                    <a:pt x="1322" y="875"/>
                  </a:cubicBezTo>
                  <a:cubicBezTo>
                    <a:pt x="1323" y="895"/>
                    <a:pt x="1323" y="913"/>
                    <a:pt x="1322" y="934"/>
                  </a:cubicBezTo>
                  <a:close/>
                  <a:moveTo>
                    <a:pt x="194" y="879"/>
                  </a:moveTo>
                  <a:cubicBezTo>
                    <a:pt x="181" y="882"/>
                    <a:pt x="173" y="889"/>
                    <a:pt x="161" y="892"/>
                  </a:cubicBezTo>
                  <a:cubicBezTo>
                    <a:pt x="161" y="902"/>
                    <a:pt x="161" y="911"/>
                    <a:pt x="161" y="921"/>
                  </a:cubicBezTo>
                  <a:cubicBezTo>
                    <a:pt x="179" y="925"/>
                    <a:pt x="195" y="935"/>
                    <a:pt x="212" y="935"/>
                  </a:cubicBezTo>
                  <a:cubicBezTo>
                    <a:pt x="205" y="917"/>
                    <a:pt x="199" y="899"/>
                    <a:pt x="194" y="879"/>
                  </a:cubicBezTo>
                  <a:close/>
                  <a:moveTo>
                    <a:pt x="1457" y="881"/>
                  </a:moveTo>
                  <a:cubicBezTo>
                    <a:pt x="1457" y="880"/>
                    <a:pt x="1456" y="880"/>
                    <a:pt x="1455" y="880"/>
                  </a:cubicBezTo>
                  <a:cubicBezTo>
                    <a:pt x="1452" y="883"/>
                    <a:pt x="1447" y="885"/>
                    <a:pt x="1443" y="887"/>
                  </a:cubicBezTo>
                  <a:cubicBezTo>
                    <a:pt x="1443" y="905"/>
                    <a:pt x="1440" y="923"/>
                    <a:pt x="1441" y="937"/>
                  </a:cubicBezTo>
                  <a:cubicBezTo>
                    <a:pt x="1443" y="919"/>
                    <a:pt x="1456" y="899"/>
                    <a:pt x="1457" y="881"/>
                  </a:cubicBezTo>
                  <a:close/>
                  <a:moveTo>
                    <a:pt x="1505" y="889"/>
                  </a:moveTo>
                  <a:cubicBezTo>
                    <a:pt x="1506" y="893"/>
                    <a:pt x="1506" y="886"/>
                    <a:pt x="1505" y="889"/>
                  </a:cubicBezTo>
                  <a:close/>
                  <a:moveTo>
                    <a:pt x="1399" y="909"/>
                  </a:moveTo>
                  <a:cubicBezTo>
                    <a:pt x="1411" y="918"/>
                    <a:pt x="1425" y="927"/>
                    <a:pt x="1437" y="936"/>
                  </a:cubicBezTo>
                  <a:cubicBezTo>
                    <a:pt x="1438" y="922"/>
                    <a:pt x="1441" y="904"/>
                    <a:pt x="1439" y="889"/>
                  </a:cubicBezTo>
                  <a:cubicBezTo>
                    <a:pt x="1427" y="897"/>
                    <a:pt x="1413" y="903"/>
                    <a:pt x="1399" y="909"/>
                  </a:cubicBezTo>
                  <a:close/>
                  <a:moveTo>
                    <a:pt x="1354" y="924"/>
                  </a:moveTo>
                  <a:cubicBezTo>
                    <a:pt x="1366" y="919"/>
                    <a:pt x="1379" y="914"/>
                    <a:pt x="1392" y="910"/>
                  </a:cubicBezTo>
                  <a:cubicBezTo>
                    <a:pt x="1384" y="902"/>
                    <a:pt x="1373" y="898"/>
                    <a:pt x="1363" y="893"/>
                  </a:cubicBezTo>
                  <a:cubicBezTo>
                    <a:pt x="1360" y="903"/>
                    <a:pt x="1354" y="915"/>
                    <a:pt x="1354" y="924"/>
                  </a:cubicBezTo>
                  <a:close/>
                  <a:moveTo>
                    <a:pt x="131" y="910"/>
                  </a:moveTo>
                  <a:cubicBezTo>
                    <a:pt x="141" y="912"/>
                    <a:pt x="148" y="917"/>
                    <a:pt x="158" y="919"/>
                  </a:cubicBezTo>
                  <a:cubicBezTo>
                    <a:pt x="158" y="911"/>
                    <a:pt x="159" y="901"/>
                    <a:pt x="157" y="894"/>
                  </a:cubicBezTo>
                  <a:cubicBezTo>
                    <a:pt x="149" y="900"/>
                    <a:pt x="139" y="903"/>
                    <a:pt x="131" y="910"/>
                  </a:cubicBezTo>
                  <a:close/>
                  <a:moveTo>
                    <a:pt x="929" y="998"/>
                  </a:moveTo>
                  <a:cubicBezTo>
                    <a:pt x="936" y="999"/>
                    <a:pt x="939" y="996"/>
                    <a:pt x="945" y="997"/>
                  </a:cubicBezTo>
                  <a:cubicBezTo>
                    <a:pt x="947" y="964"/>
                    <a:pt x="945" y="928"/>
                    <a:pt x="944" y="895"/>
                  </a:cubicBezTo>
                  <a:cubicBezTo>
                    <a:pt x="941" y="931"/>
                    <a:pt x="935" y="964"/>
                    <a:pt x="929" y="998"/>
                  </a:cubicBezTo>
                  <a:close/>
                  <a:moveTo>
                    <a:pt x="98" y="897"/>
                  </a:moveTo>
                  <a:cubicBezTo>
                    <a:pt x="99" y="906"/>
                    <a:pt x="103" y="913"/>
                    <a:pt x="104" y="922"/>
                  </a:cubicBezTo>
                  <a:cubicBezTo>
                    <a:pt x="112" y="918"/>
                    <a:pt x="119" y="915"/>
                    <a:pt x="125" y="909"/>
                  </a:cubicBezTo>
                  <a:cubicBezTo>
                    <a:pt x="115" y="906"/>
                    <a:pt x="107" y="900"/>
                    <a:pt x="98" y="897"/>
                  </a:cubicBezTo>
                  <a:moveTo>
                    <a:pt x="98" y="897"/>
                  </a:moveTo>
                  <a:cubicBezTo>
                    <a:pt x="97" y="896"/>
                    <a:pt x="97" y="897"/>
                    <a:pt x="98" y="897"/>
                  </a:cubicBezTo>
                  <a:moveTo>
                    <a:pt x="128" y="911"/>
                  </a:moveTo>
                  <a:cubicBezTo>
                    <a:pt x="121" y="916"/>
                    <a:pt x="111" y="919"/>
                    <a:pt x="106" y="927"/>
                  </a:cubicBezTo>
                  <a:cubicBezTo>
                    <a:pt x="126" y="981"/>
                    <a:pt x="148" y="1032"/>
                    <a:pt x="176" y="1078"/>
                  </a:cubicBezTo>
                  <a:cubicBezTo>
                    <a:pt x="166" y="1030"/>
                    <a:pt x="160" y="978"/>
                    <a:pt x="158" y="922"/>
                  </a:cubicBezTo>
                  <a:cubicBezTo>
                    <a:pt x="148" y="919"/>
                    <a:pt x="138" y="915"/>
                    <a:pt x="128" y="911"/>
                  </a:cubicBezTo>
                  <a:close/>
                  <a:moveTo>
                    <a:pt x="1396" y="911"/>
                  </a:moveTo>
                  <a:cubicBezTo>
                    <a:pt x="1381" y="916"/>
                    <a:pt x="1367" y="923"/>
                    <a:pt x="1351" y="927"/>
                  </a:cubicBezTo>
                  <a:cubicBezTo>
                    <a:pt x="1341" y="957"/>
                    <a:pt x="1330" y="985"/>
                    <a:pt x="1317" y="1011"/>
                  </a:cubicBezTo>
                  <a:cubicBezTo>
                    <a:pt x="1313" y="1047"/>
                    <a:pt x="1308" y="1080"/>
                    <a:pt x="1301" y="1111"/>
                  </a:cubicBezTo>
                  <a:cubicBezTo>
                    <a:pt x="1314" y="1119"/>
                    <a:pt x="1324" y="1130"/>
                    <a:pt x="1336" y="1139"/>
                  </a:cubicBezTo>
                  <a:cubicBezTo>
                    <a:pt x="1376" y="1079"/>
                    <a:pt x="1414" y="1018"/>
                    <a:pt x="1437" y="941"/>
                  </a:cubicBezTo>
                  <a:cubicBezTo>
                    <a:pt x="1425" y="929"/>
                    <a:pt x="1410" y="920"/>
                    <a:pt x="1396" y="911"/>
                  </a:cubicBezTo>
                  <a:close/>
                  <a:moveTo>
                    <a:pt x="161" y="927"/>
                  </a:moveTo>
                  <a:cubicBezTo>
                    <a:pt x="163" y="985"/>
                    <a:pt x="170" y="1038"/>
                    <a:pt x="181" y="1087"/>
                  </a:cubicBezTo>
                  <a:cubicBezTo>
                    <a:pt x="190" y="1099"/>
                    <a:pt x="197" y="1113"/>
                    <a:pt x="206" y="1125"/>
                  </a:cubicBezTo>
                  <a:cubicBezTo>
                    <a:pt x="227" y="1107"/>
                    <a:pt x="251" y="1093"/>
                    <a:pt x="277" y="1081"/>
                  </a:cubicBezTo>
                  <a:cubicBezTo>
                    <a:pt x="255" y="1036"/>
                    <a:pt x="231" y="992"/>
                    <a:pt x="214" y="940"/>
                  </a:cubicBezTo>
                  <a:cubicBezTo>
                    <a:pt x="195" y="936"/>
                    <a:pt x="179" y="929"/>
                    <a:pt x="161" y="924"/>
                  </a:cubicBezTo>
                  <a:cubicBezTo>
                    <a:pt x="161" y="925"/>
                    <a:pt x="161" y="926"/>
                    <a:pt x="161" y="927"/>
                  </a:cubicBezTo>
                  <a:close/>
                  <a:moveTo>
                    <a:pt x="66" y="965"/>
                  </a:moveTo>
                  <a:cubicBezTo>
                    <a:pt x="64" y="977"/>
                    <a:pt x="71" y="992"/>
                    <a:pt x="74" y="1005"/>
                  </a:cubicBezTo>
                  <a:cubicBezTo>
                    <a:pt x="77" y="1019"/>
                    <a:pt x="78" y="1032"/>
                    <a:pt x="82" y="1043"/>
                  </a:cubicBezTo>
                  <a:cubicBezTo>
                    <a:pt x="93" y="1070"/>
                    <a:pt x="112" y="1092"/>
                    <a:pt x="122" y="1112"/>
                  </a:cubicBezTo>
                  <a:cubicBezTo>
                    <a:pt x="142" y="1123"/>
                    <a:pt x="164" y="1137"/>
                    <a:pt x="186" y="1144"/>
                  </a:cubicBezTo>
                  <a:cubicBezTo>
                    <a:pt x="195" y="1137"/>
                    <a:pt x="189" y="1127"/>
                    <a:pt x="186" y="1118"/>
                  </a:cubicBezTo>
                  <a:cubicBezTo>
                    <a:pt x="183" y="1108"/>
                    <a:pt x="181" y="1097"/>
                    <a:pt x="179" y="1087"/>
                  </a:cubicBezTo>
                  <a:cubicBezTo>
                    <a:pt x="149" y="1039"/>
                    <a:pt x="124" y="986"/>
                    <a:pt x="104" y="928"/>
                  </a:cubicBezTo>
                  <a:cubicBezTo>
                    <a:pt x="104" y="927"/>
                    <a:pt x="104" y="927"/>
                    <a:pt x="103" y="927"/>
                  </a:cubicBezTo>
                  <a:cubicBezTo>
                    <a:pt x="95" y="937"/>
                    <a:pt x="68" y="952"/>
                    <a:pt x="66" y="965"/>
                  </a:cubicBezTo>
                  <a:close/>
                  <a:moveTo>
                    <a:pt x="1322" y="936"/>
                  </a:moveTo>
                  <a:cubicBezTo>
                    <a:pt x="1322" y="959"/>
                    <a:pt x="1319" y="983"/>
                    <a:pt x="1319" y="1003"/>
                  </a:cubicBezTo>
                  <a:cubicBezTo>
                    <a:pt x="1329" y="979"/>
                    <a:pt x="1339" y="954"/>
                    <a:pt x="1349" y="929"/>
                  </a:cubicBezTo>
                  <a:cubicBezTo>
                    <a:pt x="1339" y="930"/>
                    <a:pt x="1332" y="935"/>
                    <a:pt x="1322" y="936"/>
                  </a:cubicBezTo>
                  <a:close/>
                  <a:moveTo>
                    <a:pt x="1216" y="963"/>
                  </a:moveTo>
                  <a:cubicBezTo>
                    <a:pt x="1206" y="996"/>
                    <a:pt x="1192" y="1025"/>
                    <a:pt x="1179" y="1055"/>
                  </a:cubicBezTo>
                  <a:cubicBezTo>
                    <a:pt x="1212" y="1065"/>
                    <a:pt x="1242" y="1078"/>
                    <a:pt x="1271" y="1093"/>
                  </a:cubicBezTo>
                  <a:cubicBezTo>
                    <a:pt x="1278" y="1080"/>
                    <a:pt x="1286" y="1067"/>
                    <a:pt x="1294" y="1053"/>
                  </a:cubicBezTo>
                  <a:cubicBezTo>
                    <a:pt x="1300" y="1041"/>
                    <a:pt x="1312" y="1023"/>
                    <a:pt x="1315" y="1010"/>
                  </a:cubicBezTo>
                  <a:cubicBezTo>
                    <a:pt x="1320" y="988"/>
                    <a:pt x="1316" y="966"/>
                    <a:pt x="1319" y="938"/>
                  </a:cubicBezTo>
                  <a:cubicBezTo>
                    <a:pt x="1318" y="938"/>
                    <a:pt x="1318" y="938"/>
                    <a:pt x="1317" y="938"/>
                  </a:cubicBezTo>
                  <a:cubicBezTo>
                    <a:pt x="1285" y="948"/>
                    <a:pt x="1252" y="957"/>
                    <a:pt x="1216" y="963"/>
                  </a:cubicBezTo>
                  <a:close/>
                  <a:moveTo>
                    <a:pt x="280" y="1079"/>
                  </a:moveTo>
                  <a:cubicBezTo>
                    <a:pt x="293" y="1075"/>
                    <a:pt x="305" y="1068"/>
                    <a:pt x="319" y="1064"/>
                  </a:cubicBezTo>
                  <a:cubicBezTo>
                    <a:pt x="315" y="1033"/>
                    <a:pt x="314" y="998"/>
                    <a:pt x="313" y="964"/>
                  </a:cubicBezTo>
                  <a:cubicBezTo>
                    <a:pt x="279" y="958"/>
                    <a:pt x="248" y="950"/>
                    <a:pt x="217" y="941"/>
                  </a:cubicBezTo>
                  <a:cubicBezTo>
                    <a:pt x="234" y="991"/>
                    <a:pt x="256" y="1036"/>
                    <a:pt x="280" y="1079"/>
                  </a:cubicBezTo>
                  <a:close/>
                  <a:moveTo>
                    <a:pt x="1403" y="1111"/>
                  </a:moveTo>
                  <a:cubicBezTo>
                    <a:pt x="1431" y="1098"/>
                    <a:pt x="1442" y="1073"/>
                    <a:pt x="1454" y="1045"/>
                  </a:cubicBezTo>
                  <a:cubicBezTo>
                    <a:pt x="1461" y="1029"/>
                    <a:pt x="1470" y="1013"/>
                    <a:pt x="1474" y="997"/>
                  </a:cubicBezTo>
                  <a:cubicBezTo>
                    <a:pt x="1468" y="975"/>
                    <a:pt x="1455" y="958"/>
                    <a:pt x="1440" y="944"/>
                  </a:cubicBezTo>
                  <a:cubicBezTo>
                    <a:pt x="1433" y="1004"/>
                    <a:pt x="1418" y="1062"/>
                    <a:pt x="1403" y="1111"/>
                  </a:cubicBezTo>
                  <a:close/>
                  <a:moveTo>
                    <a:pt x="1491" y="959"/>
                  </a:moveTo>
                  <a:cubicBezTo>
                    <a:pt x="1492" y="962"/>
                    <a:pt x="1492" y="955"/>
                    <a:pt x="1491" y="959"/>
                  </a:cubicBezTo>
                  <a:close/>
                  <a:moveTo>
                    <a:pt x="1434" y="961"/>
                  </a:moveTo>
                  <a:cubicBezTo>
                    <a:pt x="1434" y="961"/>
                    <a:pt x="1435" y="962"/>
                    <a:pt x="1434" y="961"/>
                  </a:cubicBezTo>
                  <a:close/>
                  <a:moveTo>
                    <a:pt x="1490" y="963"/>
                  </a:moveTo>
                  <a:cubicBezTo>
                    <a:pt x="1489" y="963"/>
                    <a:pt x="1489" y="963"/>
                    <a:pt x="1489" y="963"/>
                  </a:cubicBezTo>
                  <a:cubicBezTo>
                    <a:pt x="1487" y="979"/>
                    <a:pt x="1474" y="992"/>
                    <a:pt x="1479" y="1008"/>
                  </a:cubicBezTo>
                  <a:cubicBezTo>
                    <a:pt x="1482" y="992"/>
                    <a:pt x="1488" y="980"/>
                    <a:pt x="1490" y="963"/>
                  </a:cubicBezTo>
                  <a:moveTo>
                    <a:pt x="1490" y="963"/>
                  </a:moveTo>
                  <a:cubicBezTo>
                    <a:pt x="1493" y="962"/>
                    <a:pt x="1489" y="958"/>
                    <a:pt x="1490" y="963"/>
                  </a:cubicBezTo>
                  <a:moveTo>
                    <a:pt x="1350" y="1123"/>
                  </a:moveTo>
                  <a:cubicBezTo>
                    <a:pt x="1346" y="1129"/>
                    <a:pt x="1339" y="1135"/>
                    <a:pt x="1338" y="1144"/>
                  </a:cubicBezTo>
                  <a:cubicBezTo>
                    <a:pt x="1361" y="1136"/>
                    <a:pt x="1379" y="1125"/>
                    <a:pt x="1398" y="1114"/>
                  </a:cubicBezTo>
                  <a:cubicBezTo>
                    <a:pt x="1414" y="1068"/>
                    <a:pt x="1429" y="1017"/>
                    <a:pt x="1433" y="963"/>
                  </a:cubicBezTo>
                  <a:cubicBezTo>
                    <a:pt x="1411" y="1021"/>
                    <a:pt x="1383" y="1076"/>
                    <a:pt x="1350" y="1123"/>
                  </a:cubicBezTo>
                  <a:close/>
                  <a:moveTo>
                    <a:pt x="1213" y="965"/>
                  </a:moveTo>
                  <a:cubicBezTo>
                    <a:pt x="1195" y="967"/>
                    <a:pt x="1173" y="973"/>
                    <a:pt x="1153" y="976"/>
                  </a:cubicBezTo>
                  <a:cubicBezTo>
                    <a:pt x="1153" y="1000"/>
                    <a:pt x="1152" y="1023"/>
                    <a:pt x="1150" y="1046"/>
                  </a:cubicBezTo>
                  <a:cubicBezTo>
                    <a:pt x="1160" y="1048"/>
                    <a:pt x="1167" y="1052"/>
                    <a:pt x="1177" y="1054"/>
                  </a:cubicBezTo>
                  <a:cubicBezTo>
                    <a:pt x="1190" y="1025"/>
                    <a:pt x="1202" y="996"/>
                    <a:pt x="1213" y="965"/>
                  </a:cubicBezTo>
                  <a:close/>
                  <a:moveTo>
                    <a:pt x="321" y="1062"/>
                  </a:moveTo>
                  <a:cubicBezTo>
                    <a:pt x="341" y="1057"/>
                    <a:pt x="360" y="1049"/>
                    <a:pt x="380" y="1044"/>
                  </a:cubicBezTo>
                  <a:cubicBezTo>
                    <a:pt x="370" y="1020"/>
                    <a:pt x="361" y="996"/>
                    <a:pt x="352" y="972"/>
                  </a:cubicBezTo>
                  <a:cubicBezTo>
                    <a:pt x="339" y="970"/>
                    <a:pt x="328" y="967"/>
                    <a:pt x="316" y="965"/>
                  </a:cubicBezTo>
                  <a:cubicBezTo>
                    <a:pt x="316" y="999"/>
                    <a:pt x="319" y="1030"/>
                    <a:pt x="321" y="1062"/>
                  </a:cubicBezTo>
                  <a:close/>
                  <a:moveTo>
                    <a:pt x="75" y="1024"/>
                  </a:moveTo>
                  <a:cubicBezTo>
                    <a:pt x="70" y="1006"/>
                    <a:pt x="68" y="985"/>
                    <a:pt x="62" y="968"/>
                  </a:cubicBezTo>
                  <a:cubicBezTo>
                    <a:pt x="50" y="986"/>
                    <a:pt x="69" y="1007"/>
                    <a:pt x="75" y="1024"/>
                  </a:cubicBezTo>
                  <a:close/>
                  <a:moveTo>
                    <a:pt x="382" y="1043"/>
                  </a:moveTo>
                  <a:cubicBezTo>
                    <a:pt x="421" y="1032"/>
                    <a:pt x="463" y="1025"/>
                    <a:pt x="504" y="1016"/>
                  </a:cubicBezTo>
                  <a:cubicBezTo>
                    <a:pt x="501" y="1009"/>
                    <a:pt x="499" y="1001"/>
                    <a:pt x="497" y="992"/>
                  </a:cubicBezTo>
                  <a:cubicBezTo>
                    <a:pt x="448" y="988"/>
                    <a:pt x="402" y="981"/>
                    <a:pt x="356" y="973"/>
                  </a:cubicBezTo>
                  <a:cubicBezTo>
                    <a:pt x="363" y="998"/>
                    <a:pt x="374" y="1019"/>
                    <a:pt x="382" y="1043"/>
                  </a:cubicBezTo>
                  <a:close/>
                  <a:moveTo>
                    <a:pt x="1150" y="976"/>
                  </a:moveTo>
                  <a:cubicBezTo>
                    <a:pt x="1125" y="981"/>
                    <a:pt x="1099" y="984"/>
                    <a:pt x="1073" y="987"/>
                  </a:cubicBezTo>
                  <a:cubicBezTo>
                    <a:pt x="1069" y="1000"/>
                    <a:pt x="1065" y="1012"/>
                    <a:pt x="1062" y="1025"/>
                  </a:cubicBezTo>
                  <a:cubicBezTo>
                    <a:pt x="1092" y="1029"/>
                    <a:pt x="1121" y="1039"/>
                    <a:pt x="1148" y="1044"/>
                  </a:cubicBezTo>
                  <a:cubicBezTo>
                    <a:pt x="1148" y="1021"/>
                    <a:pt x="1151" y="996"/>
                    <a:pt x="1150" y="976"/>
                  </a:cubicBezTo>
                  <a:close/>
                  <a:moveTo>
                    <a:pt x="95" y="1092"/>
                  </a:moveTo>
                  <a:cubicBezTo>
                    <a:pt x="95" y="1093"/>
                    <a:pt x="96" y="1092"/>
                    <a:pt x="95" y="1092"/>
                  </a:cubicBezTo>
                  <a:moveTo>
                    <a:pt x="95" y="1092"/>
                  </a:moveTo>
                  <a:cubicBezTo>
                    <a:pt x="84" y="1053"/>
                    <a:pt x="70" y="1017"/>
                    <a:pt x="54" y="984"/>
                  </a:cubicBezTo>
                  <a:cubicBezTo>
                    <a:pt x="36" y="1032"/>
                    <a:pt x="67" y="1071"/>
                    <a:pt x="95" y="1092"/>
                  </a:cubicBezTo>
                  <a:moveTo>
                    <a:pt x="950" y="1000"/>
                  </a:moveTo>
                  <a:cubicBezTo>
                    <a:pt x="950" y="1002"/>
                    <a:pt x="950" y="1004"/>
                    <a:pt x="950" y="1007"/>
                  </a:cubicBezTo>
                  <a:cubicBezTo>
                    <a:pt x="986" y="1013"/>
                    <a:pt x="1024" y="1017"/>
                    <a:pt x="1059" y="1024"/>
                  </a:cubicBezTo>
                  <a:cubicBezTo>
                    <a:pt x="1063" y="1013"/>
                    <a:pt x="1066" y="1000"/>
                    <a:pt x="1070" y="988"/>
                  </a:cubicBezTo>
                  <a:cubicBezTo>
                    <a:pt x="1030" y="992"/>
                    <a:pt x="990" y="996"/>
                    <a:pt x="950" y="1000"/>
                  </a:cubicBezTo>
                  <a:close/>
                  <a:moveTo>
                    <a:pt x="508" y="1016"/>
                  </a:moveTo>
                  <a:cubicBezTo>
                    <a:pt x="508" y="1009"/>
                    <a:pt x="508" y="1001"/>
                    <a:pt x="508" y="994"/>
                  </a:cubicBezTo>
                  <a:cubicBezTo>
                    <a:pt x="506" y="993"/>
                    <a:pt x="503" y="993"/>
                    <a:pt x="500" y="993"/>
                  </a:cubicBezTo>
                  <a:cubicBezTo>
                    <a:pt x="502" y="1001"/>
                    <a:pt x="502" y="1011"/>
                    <a:pt x="508" y="1016"/>
                  </a:cubicBezTo>
                  <a:close/>
                  <a:moveTo>
                    <a:pt x="510" y="994"/>
                  </a:moveTo>
                  <a:cubicBezTo>
                    <a:pt x="511" y="1001"/>
                    <a:pt x="509" y="1011"/>
                    <a:pt x="511" y="1016"/>
                  </a:cubicBezTo>
                  <a:cubicBezTo>
                    <a:pt x="545" y="1009"/>
                    <a:pt x="584" y="1008"/>
                    <a:pt x="619" y="1002"/>
                  </a:cubicBezTo>
                  <a:cubicBezTo>
                    <a:pt x="581" y="1001"/>
                    <a:pt x="546" y="997"/>
                    <a:pt x="510" y="994"/>
                  </a:cubicBezTo>
                  <a:close/>
                  <a:moveTo>
                    <a:pt x="684" y="1002"/>
                  </a:moveTo>
                  <a:cubicBezTo>
                    <a:pt x="696" y="1003"/>
                    <a:pt x="716" y="1005"/>
                    <a:pt x="726" y="1001"/>
                  </a:cubicBezTo>
                  <a:cubicBezTo>
                    <a:pt x="714" y="999"/>
                    <a:pt x="697" y="1001"/>
                    <a:pt x="684" y="1002"/>
                  </a:cubicBezTo>
                  <a:close/>
                  <a:moveTo>
                    <a:pt x="728" y="1002"/>
                  </a:moveTo>
                  <a:cubicBezTo>
                    <a:pt x="729" y="1002"/>
                    <a:pt x="729" y="1003"/>
                    <a:pt x="730" y="1003"/>
                  </a:cubicBezTo>
                  <a:cubicBezTo>
                    <a:pt x="740" y="1004"/>
                    <a:pt x="752" y="1004"/>
                    <a:pt x="763" y="1004"/>
                  </a:cubicBezTo>
                  <a:cubicBezTo>
                    <a:pt x="770" y="1004"/>
                    <a:pt x="780" y="1006"/>
                    <a:pt x="783" y="1001"/>
                  </a:cubicBezTo>
                  <a:cubicBezTo>
                    <a:pt x="767" y="1000"/>
                    <a:pt x="743" y="998"/>
                    <a:pt x="728" y="1002"/>
                  </a:cubicBezTo>
                  <a:close/>
                  <a:moveTo>
                    <a:pt x="786" y="1002"/>
                  </a:moveTo>
                  <a:cubicBezTo>
                    <a:pt x="802" y="1003"/>
                    <a:pt x="826" y="1004"/>
                    <a:pt x="840" y="1001"/>
                  </a:cubicBezTo>
                  <a:cubicBezTo>
                    <a:pt x="822" y="1003"/>
                    <a:pt x="801" y="997"/>
                    <a:pt x="786" y="1002"/>
                  </a:cubicBezTo>
                  <a:close/>
                  <a:moveTo>
                    <a:pt x="928" y="1005"/>
                  </a:moveTo>
                  <a:cubicBezTo>
                    <a:pt x="933" y="1006"/>
                    <a:pt x="939" y="1006"/>
                    <a:pt x="945" y="1007"/>
                  </a:cubicBezTo>
                  <a:cubicBezTo>
                    <a:pt x="945" y="1004"/>
                    <a:pt x="945" y="1002"/>
                    <a:pt x="945" y="1000"/>
                  </a:cubicBezTo>
                  <a:cubicBezTo>
                    <a:pt x="939" y="1001"/>
                    <a:pt x="929" y="998"/>
                    <a:pt x="928" y="1005"/>
                  </a:cubicBezTo>
                  <a:close/>
                  <a:moveTo>
                    <a:pt x="905" y="1003"/>
                  </a:moveTo>
                  <a:cubicBezTo>
                    <a:pt x="911" y="1002"/>
                    <a:pt x="924" y="1008"/>
                    <a:pt x="926" y="1002"/>
                  </a:cubicBezTo>
                  <a:cubicBezTo>
                    <a:pt x="921" y="1001"/>
                    <a:pt x="911" y="1002"/>
                    <a:pt x="905" y="1003"/>
                  </a:cubicBezTo>
                  <a:close/>
                  <a:moveTo>
                    <a:pt x="510" y="1018"/>
                  </a:moveTo>
                  <a:cubicBezTo>
                    <a:pt x="512" y="1043"/>
                    <a:pt x="518" y="1061"/>
                    <a:pt x="525" y="1080"/>
                  </a:cubicBezTo>
                  <a:cubicBezTo>
                    <a:pt x="539" y="1124"/>
                    <a:pt x="556" y="1165"/>
                    <a:pt x="573" y="1204"/>
                  </a:cubicBezTo>
                  <a:cubicBezTo>
                    <a:pt x="605" y="1200"/>
                    <a:pt x="636" y="1195"/>
                    <a:pt x="671" y="1193"/>
                  </a:cubicBezTo>
                  <a:cubicBezTo>
                    <a:pt x="658" y="1137"/>
                    <a:pt x="651" y="1072"/>
                    <a:pt x="641" y="1014"/>
                  </a:cubicBezTo>
                  <a:cubicBezTo>
                    <a:pt x="641" y="1011"/>
                    <a:pt x="643" y="1004"/>
                    <a:pt x="637" y="1004"/>
                  </a:cubicBezTo>
                  <a:cubicBezTo>
                    <a:pt x="594" y="1007"/>
                    <a:pt x="552" y="1012"/>
                    <a:pt x="510" y="1018"/>
                  </a:cubicBezTo>
                  <a:close/>
                  <a:moveTo>
                    <a:pt x="675" y="1192"/>
                  </a:moveTo>
                  <a:cubicBezTo>
                    <a:pt x="693" y="1192"/>
                    <a:pt x="708" y="1189"/>
                    <a:pt x="726" y="1190"/>
                  </a:cubicBezTo>
                  <a:cubicBezTo>
                    <a:pt x="727" y="1128"/>
                    <a:pt x="725" y="1068"/>
                    <a:pt x="726" y="1006"/>
                  </a:cubicBezTo>
                  <a:cubicBezTo>
                    <a:pt x="697" y="1006"/>
                    <a:pt x="672" y="1004"/>
                    <a:pt x="645" y="1004"/>
                  </a:cubicBezTo>
                  <a:cubicBezTo>
                    <a:pt x="650" y="1067"/>
                    <a:pt x="663" y="1131"/>
                    <a:pt x="675" y="1192"/>
                  </a:cubicBezTo>
                  <a:close/>
                  <a:moveTo>
                    <a:pt x="786" y="1006"/>
                  </a:moveTo>
                  <a:cubicBezTo>
                    <a:pt x="784" y="1067"/>
                    <a:pt x="782" y="1128"/>
                    <a:pt x="780" y="1189"/>
                  </a:cubicBezTo>
                  <a:cubicBezTo>
                    <a:pt x="815" y="1190"/>
                    <a:pt x="851" y="1191"/>
                    <a:pt x="883" y="1196"/>
                  </a:cubicBezTo>
                  <a:cubicBezTo>
                    <a:pt x="899" y="1135"/>
                    <a:pt x="913" y="1072"/>
                    <a:pt x="925" y="1007"/>
                  </a:cubicBezTo>
                  <a:cubicBezTo>
                    <a:pt x="882" y="1000"/>
                    <a:pt x="834" y="1007"/>
                    <a:pt x="786" y="1006"/>
                  </a:cubicBezTo>
                  <a:close/>
                  <a:moveTo>
                    <a:pt x="1439" y="1083"/>
                  </a:moveTo>
                  <a:cubicBezTo>
                    <a:pt x="1437" y="1084"/>
                    <a:pt x="1439" y="1084"/>
                    <a:pt x="1439" y="1083"/>
                  </a:cubicBezTo>
                  <a:moveTo>
                    <a:pt x="1439" y="1083"/>
                  </a:moveTo>
                  <a:cubicBezTo>
                    <a:pt x="1439" y="1083"/>
                    <a:pt x="1440" y="1083"/>
                    <a:pt x="1440" y="1083"/>
                  </a:cubicBezTo>
                  <a:cubicBezTo>
                    <a:pt x="1458" y="1065"/>
                    <a:pt x="1478" y="1037"/>
                    <a:pt x="1474" y="1004"/>
                  </a:cubicBezTo>
                  <a:cubicBezTo>
                    <a:pt x="1465" y="1033"/>
                    <a:pt x="1451" y="1057"/>
                    <a:pt x="1439" y="1083"/>
                  </a:cubicBezTo>
                  <a:moveTo>
                    <a:pt x="729" y="1190"/>
                  </a:moveTo>
                  <a:cubicBezTo>
                    <a:pt x="744" y="1188"/>
                    <a:pt x="762" y="1189"/>
                    <a:pt x="777" y="1189"/>
                  </a:cubicBezTo>
                  <a:cubicBezTo>
                    <a:pt x="780" y="1129"/>
                    <a:pt x="782" y="1067"/>
                    <a:pt x="783" y="1006"/>
                  </a:cubicBezTo>
                  <a:cubicBezTo>
                    <a:pt x="765" y="1006"/>
                    <a:pt x="747" y="1006"/>
                    <a:pt x="729" y="1006"/>
                  </a:cubicBezTo>
                  <a:cubicBezTo>
                    <a:pt x="727" y="1066"/>
                    <a:pt x="729" y="1129"/>
                    <a:pt x="729" y="1190"/>
                  </a:cubicBezTo>
                  <a:close/>
                  <a:moveTo>
                    <a:pt x="928" y="1007"/>
                  </a:moveTo>
                  <a:cubicBezTo>
                    <a:pt x="915" y="1072"/>
                    <a:pt x="903" y="1136"/>
                    <a:pt x="885" y="1196"/>
                  </a:cubicBezTo>
                  <a:cubicBezTo>
                    <a:pt x="903" y="1197"/>
                    <a:pt x="920" y="1200"/>
                    <a:pt x="937" y="1202"/>
                  </a:cubicBezTo>
                  <a:cubicBezTo>
                    <a:pt x="941" y="1140"/>
                    <a:pt x="945" y="1077"/>
                    <a:pt x="945" y="1009"/>
                  </a:cubicBezTo>
                  <a:cubicBezTo>
                    <a:pt x="940" y="1009"/>
                    <a:pt x="934" y="1008"/>
                    <a:pt x="928" y="1007"/>
                  </a:cubicBezTo>
                  <a:close/>
                  <a:moveTo>
                    <a:pt x="951" y="1010"/>
                  </a:moveTo>
                  <a:cubicBezTo>
                    <a:pt x="947" y="1074"/>
                    <a:pt x="947" y="1142"/>
                    <a:pt x="941" y="1203"/>
                  </a:cubicBezTo>
                  <a:cubicBezTo>
                    <a:pt x="955" y="1205"/>
                    <a:pt x="968" y="1208"/>
                    <a:pt x="981" y="1211"/>
                  </a:cubicBezTo>
                  <a:cubicBezTo>
                    <a:pt x="1010" y="1153"/>
                    <a:pt x="1037" y="1093"/>
                    <a:pt x="1058" y="1026"/>
                  </a:cubicBezTo>
                  <a:cubicBezTo>
                    <a:pt x="1022" y="1020"/>
                    <a:pt x="989" y="1013"/>
                    <a:pt x="951" y="1010"/>
                  </a:cubicBezTo>
                  <a:close/>
                  <a:moveTo>
                    <a:pt x="507" y="1020"/>
                  </a:moveTo>
                  <a:cubicBezTo>
                    <a:pt x="508" y="1024"/>
                    <a:pt x="508" y="1016"/>
                    <a:pt x="507" y="1020"/>
                  </a:cubicBezTo>
                  <a:close/>
                  <a:moveTo>
                    <a:pt x="384" y="1045"/>
                  </a:moveTo>
                  <a:cubicBezTo>
                    <a:pt x="411" y="1107"/>
                    <a:pt x="441" y="1167"/>
                    <a:pt x="479" y="1218"/>
                  </a:cubicBezTo>
                  <a:cubicBezTo>
                    <a:pt x="493" y="1223"/>
                    <a:pt x="508" y="1219"/>
                    <a:pt x="522" y="1216"/>
                  </a:cubicBezTo>
                  <a:cubicBezTo>
                    <a:pt x="517" y="1173"/>
                    <a:pt x="513" y="1126"/>
                    <a:pt x="510" y="1081"/>
                  </a:cubicBezTo>
                  <a:cubicBezTo>
                    <a:pt x="509" y="1066"/>
                    <a:pt x="511" y="1049"/>
                    <a:pt x="509" y="1034"/>
                  </a:cubicBezTo>
                  <a:cubicBezTo>
                    <a:pt x="508" y="1030"/>
                    <a:pt x="506" y="1023"/>
                    <a:pt x="502" y="1020"/>
                  </a:cubicBezTo>
                  <a:cubicBezTo>
                    <a:pt x="460" y="1026"/>
                    <a:pt x="422" y="1036"/>
                    <a:pt x="384" y="1045"/>
                  </a:cubicBezTo>
                  <a:close/>
                  <a:moveTo>
                    <a:pt x="1274" y="1095"/>
                  </a:moveTo>
                  <a:cubicBezTo>
                    <a:pt x="1283" y="1099"/>
                    <a:pt x="1290" y="1105"/>
                    <a:pt x="1299" y="1109"/>
                  </a:cubicBezTo>
                  <a:cubicBezTo>
                    <a:pt x="1304" y="1081"/>
                    <a:pt x="1312" y="1050"/>
                    <a:pt x="1312" y="1021"/>
                  </a:cubicBezTo>
                  <a:cubicBezTo>
                    <a:pt x="1301" y="1047"/>
                    <a:pt x="1286" y="1070"/>
                    <a:pt x="1274" y="1095"/>
                  </a:cubicBezTo>
                  <a:close/>
                  <a:moveTo>
                    <a:pt x="508" y="1025"/>
                  </a:moveTo>
                  <a:cubicBezTo>
                    <a:pt x="507" y="1024"/>
                    <a:pt x="508" y="1025"/>
                    <a:pt x="508" y="1025"/>
                  </a:cubicBezTo>
                  <a:close/>
                  <a:moveTo>
                    <a:pt x="75" y="1026"/>
                  </a:moveTo>
                  <a:cubicBezTo>
                    <a:pt x="75" y="1026"/>
                    <a:pt x="74" y="1025"/>
                    <a:pt x="75" y="1026"/>
                  </a:cubicBezTo>
                  <a:close/>
                  <a:moveTo>
                    <a:pt x="1062" y="1027"/>
                  </a:moveTo>
                  <a:cubicBezTo>
                    <a:pt x="1038" y="1091"/>
                    <a:pt x="1014" y="1154"/>
                    <a:pt x="984" y="1211"/>
                  </a:cubicBezTo>
                  <a:cubicBezTo>
                    <a:pt x="1013" y="1223"/>
                    <a:pt x="1049" y="1219"/>
                    <a:pt x="1083" y="1213"/>
                  </a:cubicBezTo>
                  <a:cubicBezTo>
                    <a:pt x="1092" y="1199"/>
                    <a:pt x="1103" y="1185"/>
                    <a:pt x="1112" y="1170"/>
                  </a:cubicBezTo>
                  <a:cubicBezTo>
                    <a:pt x="1121" y="1156"/>
                    <a:pt x="1134" y="1140"/>
                    <a:pt x="1139" y="1124"/>
                  </a:cubicBezTo>
                  <a:cubicBezTo>
                    <a:pt x="1146" y="1101"/>
                    <a:pt x="1143" y="1075"/>
                    <a:pt x="1147" y="1047"/>
                  </a:cubicBezTo>
                  <a:cubicBezTo>
                    <a:pt x="1119" y="1040"/>
                    <a:pt x="1091" y="1033"/>
                    <a:pt x="1062" y="1027"/>
                  </a:cubicBezTo>
                  <a:close/>
                  <a:moveTo>
                    <a:pt x="526" y="1215"/>
                  </a:moveTo>
                  <a:cubicBezTo>
                    <a:pt x="539" y="1211"/>
                    <a:pt x="555" y="1208"/>
                    <a:pt x="570" y="1205"/>
                  </a:cubicBezTo>
                  <a:cubicBezTo>
                    <a:pt x="548" y="1154"/>
                    <a:pt x="529" y="1101"/>
                    <a:pt x="511" y="1046"/>
                  </a:cubicBezTo>
                  <a:cubicBezTo>
                    <a:pt x="514" y="1104"/>
                    <a:pt x="518" y="1162"/>
                    <a:pt x="526" y="1215"/>
                  </a:cubicBezTo>
                  <a:close/>
                  <a:moveTo>
                    <a:pt x="322" y="1065"/>
                  </a:moveTo>
                  <a:cubicBezTo>
                    <a:pt x="325" y="1103"/>
                    <a:pt x="332" y="1137"/>
                    <a:pt x="339" y="1171"/>
                  </a:cubicBezTo>
                  <a:cubicBezTo>
                    <a:pt x="345" y="1180"/>
                    <a:pt x="353" y="1188"/>
                    <a:pt x="359" y="1198"/>
                  </a:cubicBezTo>
                  <a:cubicBezTo>
                    <a:pt x="396" y="1205"/>
                    <a:pt x="436" y="1213"/>
                    <a:pt x="474" y="1217"/>
                  </a:cubicBezTo>
                  <a:cubicBezTo>
                    <a:pt x="441" y="1168"/>
                    <a:pt x="410" y="1113"/>
                    <a:pt x="386" y="1057"/>
                  </a:cubicBezTo>
                  <a:cubicBezTo>
                    <a:pt x="384" y="1054"/>
                    <a:pt x="384" y="1048"/>
                    <a:pt x="379" y="1047"/>
                  </a:cubicBezTo>
                  <a:cubicBezTo>
                    <a:pt x="359" y="1052"/>
                    <a:pt x="341" y="1059"/>
                    <a:pt x="322" y="1065"/>
                  </a:cubicBezTo>
                  <a:close/>
                  <a:moveTo>
                    <a:pt x="1144" y="1118"/>
                  </a:moveTo>
                  <a:cubicBezTo>
                    <a:pt x="1154" y="1097"/>
                    <a:pt x="1166" y="1078"/>
                    <a:pt x="1175" y="1055"/>
                  </a:cubicBezTo>
                  <a:cubicBezTo>
                    <a:pt x="1166" y="1054"/>
                    <a:pt x="1159" y="1050"/>
                    <a:pt x="1150" y="1049"/>
                  </a:cubicBezTo>
                  <a:cubicBezTo>
                    <a:pt x="1149" y="1072"/>
                    <a:pt x="1144" y="1097"/>
                    <a:pt x="1144" y="1118"/>
                  </a:cubicBezTo>
                  <a:close/>
                  <a:moveTo>
                    <a:pt x="87" y="1057"/>
                  </a:moveTo>
                  <a:cubicBezTo>
                    <a:pt x="94" y="1077"/>
                    <a:pt x="96" y="1100"/>
                    <a:pt x="115" y="1107"/>
                  </a:cubicBezTo>
                  <a:cubicBezTo>
                    <a:pt x="106" y="1091"/>
                    <a:pt x="96" y="1074"/>
                    <a:pt x="87" y="1057"/>
                  </a:cubicBezTo>
                  <a:moveTo>
                    <a:pt x="87" y="1057"/>
                  </a:moveTo>
                  <a:cubicBezTo>
                    <a:pt x="88" y="1053"/>
                    <a:pt x="84" y="1057"/>
                    <a:pt x="87" y="1057"/>
                  </a:cubicBezTo>
                  <a:moveTo>
                    <a:pt x="1177" y="1057"/>
                  </a:moveTo>
                  <a:cubicBezTo>
                    <a:pt x="1172" y="1069"/>
                    <a:pt x="1167" y="1081"/>
                    <a:pt x="1160" y="1093"/>
                  </a:cubicBezTo>
                  <a:cubicBezTo>
                    <a:pt x="1155" y="1103"/>
                    <a:pt x="1146" y="1113"/>
                    <a:pt x="1142" y="1125"/>
                  </a:cubicBezTo>
                  <a:cubicBezTo>
                    <a:pt x="1138" y="1137"/>
                    <a:pt x="1139" y="1152"/>
                    <a:pt x="1136" y="1165"/>
                  </a:cubicBezTo>
                  <a:cubicBezTo>
                    <a:pt x="1134" y="1178"/>
                    <a:pt x="1131" y="1190"/>
                    <a:pt x="1129" y="1204"/>
                  </a:cubicBezTo>
                  <a:cubicBezTo>
                    <a:pt x="1155" y="1201"/>
                    <a:pt x="1179" y="1194"/>
                    <a:pt x="1204" y="1189"/>
                  </a:cubicBezTo>
                  <a:cubicBezTo>
                    <a:pt x="1227" y="1159"/>
                    <a:pt x="1250" y="1129"/>
                    <a:pt x="1269" y="1095"/>
                  </a:cubicBezTo>
                  <a:cubicBezTo>
                    <a:pt x="1240" y="1080"/>
                    <a:pt x="1211" y="1066"/>
                    <a:pt x="1177" y="1057"/>
                  </a:cubicBezTo>
                  <a:close/>
                  <a:moveTo>
                    <a:pt x="64" y="1065"/>
                  </a:moveTo>
                  <a:cubicBezTo>
                    <a:pt x="88" y="1121"/>
                    <a:pt x="118" y="1171"/>
                    <a:pt x="154" y="1215"/>
                  </a:cubicBezTo>
                  <a:moveTo>
                    <a:pt x="154" y="1215"/>
                  </a:moveTo>
                  <a:cubicBezTo>
                    <a:pt x="154" y="1216"/>
                    <a:pt x="155" y="1216"/>
                    <a:pt x="155" y="1216"/>
                  </a:cubicBezTo>
                  <a:moveTo>
                    <a:pt x="155" y="1216"/>
                  </a:moveTo>
                  <a:cubicBezTo>
                    <a:pt x="155" y="1217"/>
                    <a:pt x="155" y="1218"/>
                    <a:pt x="156" y="1218"/>
                  </a:cubicBezTo>
                  <a:moveTo>
                    <a:pt x="156" y="1218"/>
                  </a:moveTo>
                  <a:cubicBezTo>
                    <a:pt x="156" y="1219"/>
                    <a:pt x="157" y="1219"/>
                    <a:pt x="157" y="1219"/>
                  </a:cubicBezTo>
                  <a:moveTo>
                    <a:pt x="157" y="1219"/>
                  </a:moveTo>
                  <a:cubicBezTo>
                    <a:pt x="158" y="1220"/>
                    <a:pt x="158" y="1219"/>
                    <a:pt x="157" y="1219"/>
                  </a:cubicBezTo>
                  <a:moveTo>
                    <a:pt x="157" y="1219"/>
                  </a:moveTo>
                  <a:cubicBezTo>
                    <a:pt x="157" y="1218"/>
                    <a:pt x="157" y="1218"/>
                    <a:pt x="156" y="1218"/>
                  </a:cubicBezTo>
                  <a:moveTo>
                    <a:pt x="156" y="1218"/>
                  </a:moveTo>
                  <a:cubicBezTo>
                    <a:pt x="156" y="1217"/>
                    <a:pt x="156" y="1216"/>
                    <a:pt x="155" y="1216"/>
                  </a:cubicBezTo>
                  <a:moveTo>
                    <a:pt x="155" y="1216"/>
                  </a:moveTo>
                  <a:cubicBezTo>
                    <a:pt x="155" y="1215"/>
                    <a:pt x="155" y="1215"/>
                    <a:pt x="154" y="1215"/>
                  </a:cubicBezTo>
                  <a:moveTo>
                    <a:pt x="154" y="1215"/>
                  </a:moveTo>
                  <a:cubicBezTo>
                    <a:pt x="134" y="1178"/>
                    <a:pt x="113" y="1142"/>
                    <a:pt x="99" y="1099"/>
                  </a:cubicBezTo>
                  <a:cubicBezTo>
                    <a:pt x="85" y="1089"/>
                    <a:pt x="75" y="1077"/>
                    <a:pt x="64" y="1065"/>
                  </a:cubicBezTo>
                  <a:moveTo>
                    <a:pt x="64" y="1065"/>
                  </a:moveTo>
                  <a:cubicBezTo>
                    <a:pt x="63" y="1064"/>
                    <a:pt x="63" y="1065"/>
                    <a:pt x="64" y="1065"/>
                  </a:cubicBezTo>
                  <a:moveTo>
                    <a:pt x="282" y="1081"/>
                  </a:moveTo>
                  <a:cubicBezTo>
                    <a:pt x="297" y="1111"/>
                    <a:pt x="315" y="1138"/>
                    <a:pt x="335" y="1164"/>
                  </a:cubicBezTo>
                  <a:cubicBezTo>
                    <a:pt x="327" y="1133"/>
                    <a:pt x="324" y="1098"/>
                    <a:pt x="318" y="1066"/>
                  </a:cubicBezTo>
                  <a:cubicBezTo>
                    <a:pt x="307" y="1072"/>
                    <a:pt x="294" y="1076"/>
                    <a:pt x="282" y="1081"/>
                  </a:cubicBezTo>
                  <a:close/>
                  <a:moveTo>
                    <a:pt x="1457" y="1068"/>
                  </a:moveTo>
                  <a:cubicBezTo>
                    <a:pt x="1458" y="1069"/>
                    <a:pt x="1457" y="1068"/>
                    <a:pt x="1457" y="1068"/>
                  </a:cubicBezTo>
                  <a:close/>
                  <a:moveTo>
                    <a:pt x="1361" y="1232"/>
                  </a:moveTo>
                  <a:cubicBezTo>
                    <a:pt x="1360" y="1233"/>
                    <a:pt x="1361" y="1233"/>
                    <a:pt x="1361" y="1232"/>
                  </a:cubicBezTo>
                  <a:moveTo>
                    <a:pt x="1361" y="1232"/>
                  </a:moveTo>
                  <a:cubicBezTo>
                    <a:pt x="1399" y="1185"/>
                    <a:pt x="1434" y="1129"/>
                    <a:pt x="1456" y="1069"/>
                  </a:cubicBezTo>
                  <a:cubicBezTo>
                    <a:pt x="1450" y="1078"/>
                    <a:pt x="1442" y="1085"/>
                    <a:pt x="1433" y="1092"/>
                  </a:cubicBezTo>
                  <a:cubicBezTo>
                    <a:pt x="1414" y="1130"/>
                    <a:pt x="1388" y="1162"/>
                    <a:pt x="1365" y="1196"/>
                  </a:cubicBezTo>
                  <a:cubicBezTo>
                    <a:pt x="1367" y="1209"/>
                    <a:pt x="1364" y="1221"/>
                    <a:pt x="1361" y="1232"/>
                  </a:cubicBezTo>
                  <a:moveTo>
                    <a:pt x="341" y="1193"/>
                  </a:moveTo>
                  <a:cubicBezTo>
                    <a:pt x="341" y="1194"/>
                    <a:pt x="342" y="1193"/>
                    <a:pt x="341" y="1193"/>
                  </a:cubicBezTo>
                  <a:moveTo>
                    <a:pt x="341" y="1193"/>
                  </a:moveTo>
                  <a:cubicBezTo>
                    <a:pt x="340" y="1185"/>
                    <a:pt x="337" y="1179"/>
                    <a:pt x="337" y="1172"/>
                  </a:cubicBezTo>
                  <a:cubicBezTo>
                    <a:pt x="315" y="1144"/>
                    <a:pt x="298" y="1113"/>
                    <a:pt x="278" y="1083"/>
                  </a:cubicBezTo>
                  <a:cubicBezTo>
                    <a:pt x="261" y="1092"/>
                    <a:pt x="240" y="1102"/>
                    <a:pt x="222" y="1114"/>
                  </a:cubicBezTo>
                  <a:cubicBezTo>
                    <a:pt x="220" y="1116"/>
                    <a:pt x="207" y="1125"/>
                    <a:pt x="207" y="1127"/>
                  </a:cubicBezTo>
                  <a:cubicBezTo>
                    <a:pt x="207" y="1129"/>
                    <a:pt x="219" y="1144"/>
                    <a:pt x="221" y="1146"/>
                  </a:cubicBezTo>
                  <a:cubicBezTo>
                    <a:pt x="226" y="1153"/>
                    <a:pt x="230" y="1157"/>
                    <a:pt x="234" y="1164"/>
                  </a:cubicBezTo>
                  <a:cubicBezTo>
                    <a:pt x="269" y="1174"/>
                    <a:pt x="303" y="1186"/>
                    <a:pt x="341" y="1193"/>
                  </a:cubicBezTo>
                  <a:moveTo>
                    <a:pt x="183" y="1096"/>
                  </a:moveTo>
                  <a:cubicBezTo>
                    <a:pt x="183" y="1095"/>
                    <a:pt x="184" y="1096"/>
                    <a:pt x="183" y="1096"/>
                  </a:cubicBezTo>
                  <a:close/>
                  <a:moveTo>
                    <a:pt x="195" y="1134"/>
                  </a:moveTo>
                  <a:cubicBezTo>
                    <a:pt x="197" y="1130"/>
                    <a:pt x="202" y="1130"/>
                    <a:pt x="203" y="1125"/>
                  </a:cubicBezTo>
                  <a:cubicBezTo>
                    <a:pt x="196" y="1116"/>
                    <a:pt x="191" y="1106"/>
                    <a:pt x="184" y="1097"/>
                  </a:cubicBezTo>
                  <a:cubicBezTo>
                    <a:pt x="187" y="1110"/>
                    <a:pt x="190" y="1123"/>
                    <a:pt x="195" y="1134"/>
                  </a:cubicBezTo>
                  <a:close/>
                  <a:moveTo>
                    <a:pt x="1271" y="1097"/>
                  </a:moveTo>
                  <a:cubicBezTo>
                    <a:pt x="1271" y="1098"/>
                    <a:pt x="1270" y="1099"/>
                    <a:pt x="1270" y="1100"/>
                  </a:cubicBezTo>
                  <a:cubicBezTo>
                    <a:pt x="1254" y="1126"/>
                    <a:pt x="1234" y="1154"/>
                    <a:pt x="1216" y="1177"/>
                  </a:cubicBezTo>
                  <a:cubicBezTo>
                    <a:pt x="1214" y="1180"/>
                    <a:pt x="1210" y="1183"/>
                    <a:pt x="1210" y="1187"/>
                  </a:cubicBezTo>
                  <a:cubicBezTo>
                    <a:pt x="1235" y="1180"/>
                    <a:pt x="1261" y="1174"/>
                    <a:pt x="1284" y="1165"/>
                  </a:cubicBezTo>
                  <a:cubicBezTo>
                    <a:pt x="1289" y="1147"/>
                    <a:pt x="1294" y="1131"/>
                    <a:pt x="1298" y="1112"/>
                  </a:cubicBezTo>
                  <a:cubicBezTo>
                    <a:pt x="1289" y="1107"/>
                    <a:pt x="1281" y="1100"/>
                    <a:pt x="1271" y="1097"/>
                  </a:cubicBezTo>
                  <a:close/>
                  <a:moveTo>
                    <a:pt x="1426" y="1099"/>
                  </a:moveTo>
                  <a:cubicBezTo>
                    <a:pt x="1417" y="1104"/>
                    <a:pt x="1408" y="1111"/>
                    <a:pt x="1399" y="1117"/>
                  </a:cubicBezTo>
                  <a:cubicBezTo>
                    <a:pt x="1394" y="1137"/>
                    <a:pt x="1385" y="1154"/>
                    <a:pt x="1377" y="1173"/>
                  </a:cubicBezTo>
                  <a:moveTo>
                    <a:pt x="1377" y="1173"/>
                  </a:moveTo>
                  <a:cubicBezTo>
                    <a:pt x="1376" y="1173"/>
                    <a:pt x="1377" y="1174"/>
                    <a:pt x="1376" y="1175"/>
                  </a:cubicBezTo>
                  <a:moveTo>
                    <a:pt x="1376" y="1175"/>
                  </a:moveTo>
                  <a:cubicBezTo>
                    <a:pt x="1375" y="1175"/>
                    <a:pt x="1377" y="1176"/>
                    <a:pt x="1376" y="1175"/>
                  </a:cubicBezTo>
                  <a:moveTo>
                    <a:pt x="1376" y="1175"/>
                  </a:moveTo>
                  <a:cubicBezTo>
                    <a:pt x="1377" y="1174"/>
                    <a:pt x="1377" y="1173"/>
                    <a:pt x="1377" y="1173"/>
                  </a:cubicBezTo>
                  <a:moveTo>
                    <a:pt x="1377" y="1173"/>
                  </a:moveTo>
                  <a:cubicBezTo>
                    <a:pt x="1396" y="1150"/>
                    <a:pt x="1412" y="1125"/>
                    <a:pt x="1426" y="1099"/>
                  </a:cubicBezTo>
                  <a:moveTo>
                    <a:pt x="1426" y="1099"/>
                  </a:moveTo>
                  <a:cubicBezTo>
                    <a:pt x="1428" y="1098"/>
                    <a:pt x="1426" y="1098"/>
                    <a:pt x="1426" y="1099"/>
                  </a:cubicBezTo>
                  <a:moveTo>
                    <a:pt x="159" y="1216"/>
                  </a:moveTo>
                  <a:cubicBezTo>
                    <a:pt x="156" y="1201"/>
                    <a:pt x="160" y="1188"/>
                    <a:pt x="164" y="1176"/>
                  </a:cubicBezTo>
                  <a:cubicBezTo>
                    <a:pt x="148" y="1157"/>
                    <a:pt x="133" y="1136"/>
                    <a:pt x="120" y="1113"/>
                  </a:cubicBezTo>
                  <a:cubicBezTo>
                    <a:pt x="113" y="1111"/>
                    <a:pt x="109" y="1105"/>
                    <a:pt x="102" y="1103"/>
                  </a:cubicBezTo>
                  <a:cubicBezTo>
                    <a:pt x="118" y="1144"/>
                    <a:pt x="137" y="1181"/>
                    <a:pt x="159" y="1216"/>
                  </a:cubicBezTo>
                  <a:close/>
                  <a:moveTo>
                    <a:pt x="1287" y="1164"/>
                  </a:moveTo>
                  <a:cubicBezTo>
                    <a:pt x="1303" y="1157"/>
                    <a:pt x="1323" y="1155"/>
                    <a:pt x="1333" y="1143"/>
                  </a:cubicBezTo>
                  <a:cubicBezTo>
                    <a:pt x="1325" y="1131"/>
                    <a:pt x="1312" y="1123"/>
                    <a:pt x="1301" y="1114"/>
                  </a:cubicBezTo>
                  <a:cubicBezTo>
                    <a:pt x="1296" y="1131"/>
                    <a:pt x="1292" y="1148"/>
                    <a:pt x="1287" y="1164"/>
                  </a:cubicBezTo>
                  <a:close/>
                  <a:moveTo>
                    <a:pt x="126" y="1118"/>
                  </a:moveTo>
                  <a:cubicBezTo>
                    <a:pt x="138" y="1138"/>
                    <a:pt x="150" y="1157"/>
                    <a:pt x="166" y="1174"/>
                  </a:cubicBezTo>
                  <a:cubicBezTo>
                    <a:pt x="169" y="1162"/>
                    <a:pt x="177" y="1155"/>
                    <a:pt x="182" y="1146"/>
                  </a:cubicBezTo>
                  <a:cubicBezTo>
                    <a:pt x="161" y="1138"/>
                    <a:pt x="144" y="1127"/>
                    <a:pt x="126" y="1118"/>
                  </a:cubicBezTo>
                  <a:moveTo>
                    <a:pt x="126" y="1118"/>
                  </a:moveTo>
                  <a:cubicBezTo>
                    <a:pt x="125" y="1116"/>
                    <a:pt x="124" y="1118"/>
                    <a:pt x="126" y="1118"/>
                  </a:cubicBezTo>
                  <a:moveTo>
                    <a:pt x="1342" y="1146"/>
                  </a:moveTo>
                  <a:cubicBezTo>
                    <a:pt x="1351" y="1159"/>
                    <a:pt x="1360" y="1173"/>
                    <a:pt x="1365" y="1190"/>
                  </a:cubicBezTo>
                  <a:cubicBezTo>
                    <a:pt x="1377" y="1168"/>
                    <a:pt x="1387" y="1145"/>
                    <a:pt x="1396" y="1120"/>
                  </a:cubicBezTo>
                  <a:cubicBezTo>
                    <a:pt x="1397" y="1120"/>
                    <a:pt x="1396" y="1119"/>
                    <a:pt x="1395" y="1119"/>
                  </a:cubicBezTo>
                  <a:cubicBezTo>
                    <a:pt x="1379" y="1129"/>
                    <a:pt x="1361" y="1138"/>
                    <a:pt x="1342" y="1146"/>
                  </a:cubicBezTo>
                  <a:close/>
                  <a:moveTo>
                    <a:pt x="204" y="1128"/>
                  </a:moveTo>
                  <a:cubicBezTo>
                    <a:pt x="202" y="1133"/>
                    <a:pt x="196" y="1134"/>
                    <a:pt x="195" y="1139"/>
                  </a:cubicBezTo>
                  <a:cubicBezTo>
                    <a:pt x="197" y="1142"/>
                    <a:pt x="198" y="1146"/>
                    <a:pt x="198" y="1151"/>
                  </a:cubicBezTo>
                  <a:cubicBezTo>
                    <a:pt x="209" y="1153"/>
                    <a:pt x="219" y="1160"/>
                    <a:pt x="229" y="1160"/>
                  </a:cubicBezTo>
                  <a:cubicBezTo>
                    <a:pt x="220" y="1151"/>
                    <a:pt x="214" y="1138"/>
                    <a:pt x="204" y="1128"/>
                  </a:cubicBezTo>
                  <a:close/>
                  <a:moveTo>
                    <a:pt x="1100" y="1194"/>
                  </a:moveTo>
                  <a:cubicBezTo>
                    <a:pt x="1095" y="1200"/>
                    <a:pt x="1088" y="1206"/>
                    <a:pt x="1088" y="1212"/>
                  </a:cubicBezTo>
                  <a:cubicBezTo>
                    <a:pt x="1101" y="1209"/>
                    <a:pt x="1114" y="1208"/>
                    <a:pt x="1126" y="1205"/>
                  </a:cubicBezTo>
                  <a:cubicBezTo>
                    <a:pt x="1129" y="1181"/>
                    <a:pt x="1137" y="1156"/>
                    <a:pt x="1137" y="1132"/>
                  </a:cubicBezTo>
                  <a:cubicBezTo>
                    <a:pt x="1126" y="1153"/>
                    <a:pt x="1113" y="1175"/>
                    <a:pt x="1100" y="1194"/>
                  </a:cubicBezTo>
                  <a:close/>
                  <a:moveTo>
                    <a:pt x="187" y="1146"/>
                  </a:moveTo>
                  <a:cubicBezTo>
                    <a:pt x="190" y="1145"/>
                    <a:pt x="194" y="1150"/>
                    <a:pt x="196" y="1148"/>
                  </a:cubicBezTo>
                  <a:cubicBezTo>
                    <a:pt x="193" y="1146"/>
                    <a:pt x="194" y="1141"/>
                    <a:pt x="192" y="1140"/>
                  </a:cubicBezTo>
                  <a:cubicBezTo>
                    <a:pt x="191" y="1142"/>
                    <a:pt x="188" y="1143"/>
                    <a:pt x="187" y="1146"/>
                  </a:cubicBezTo>
                  <a:close/>
                  <a:moveTo>
                    <a:pt x="1333" y="1147"/>
                  </a:moveTo>
                  <a:cubicBezTo>
                    <a:pt x="1335" y="1147"/>
                    <a:pt x="1336" y="1146"/>
                    <a:pt x="1337" y="1145"/>
                  </a:cubicBezTo>
                  <a:cubicBezTo>
                    <a:pt x="1335" y="1143"/>
                    <a:pt x="1334" y="1145"/>
                    <a:pt x="1333" y="1147"/>
                  </a:cubicBezTo>
                  <a:close/>
                  <a:moveTo>
                    <a:pt x="241" y="1257"/>
                  </a:moveTo>
                  <a:cubicBezTo>
                    <a:pt x="241" y="1258"/>
                    <a:pt x="242" y="1257"/>
                    <a:pt x="241" y="1257"/>
                  </a:cubicBezTo>
                  <a:moveTo>
                    <a:pt x="241" y="1257"/>
                  </a:moveTo>
                  <a:cubicBezTo>
                    <a:pt x="224" y="1224"/>
                    <a:pt x="209" y="1190"/>
                    <a:pt x="197" y="1152"/>
                  </a:cubicBezTo>
                  <a:cubicBezTo>
                    <a:pt x="194" y="1150"/>
                    <a:pt x="189" y="1150"/>
                    <a:pt x="187" y="1148"/>
                  </a:cubicBezTo>
                  <a:cubicBezTo>
                    <a:pt x="177" y="1154"/>
                    <a:pt x="173" y="1166"/>
                    <a:pt x="167" y="1175"/>
                  </a:cubicBezTo>
                  <a:cubicBezTo>
                    <a:pt x="189" y="1205"/>
                    <a:pt x="214" y="1232"/>
                    <a:pt x="241" y="1257"/>
                  </a:cubicBezTo>
                  <a:moveTo>
                    <a:pt x="1207" y="1335"/>
                  </a:moveTo>
                  <a:cubicBezTo>
                    <a:pt x="1206" y="1335"/>
                    <a:pt x="1208" y="1336"/>
                    <a:pt x="1207" y="1335"/>
                  </a:cubicBezTo>
                  <a:moveTo>
                    <a:pt x="1207" y="1335"/>
                  </a:moveTo>
                  <a:cubicBezTo>
                    <a:pt x="1267" y="1295"/>
                    <a:pt x="1319" y="1248"/>
                    <a:pt x="1362" y="1192"/>
                  </a:cubicBezTo>
                  <a:cubicBezTo>
                    <a:pt x="1357" y="1174"/>
                    <a:pt x="1350" y="1158"/>
                    <a:pt x="1337" y="1148"/>
                  </a:cubicBezTo>
                  <a:cubicBezTo>
                    <a:pt x="1322" y="1158"/>
                    <a:pt x="1312" y="1174"/>
                    <a:pt x="1300" y="1189"/>
                  </a:cubicBezTo>
                  <a:cubicBezTo>
                    <a:pt x="1294" y="1196"/>
                    <a:pt x="1288" y="1203"/>
                    <a:pt x="1281" y="1210"/>
                  </a:cubicBezTo>
                  <a:cubicBezTo>
                    <a:pt x="1275" y="1217"/>
                    <a:pt x="1267" y="1223"/>
                    <a:pt x="1263" y="1230"/>
                  </a:cubicBezTo>
                  <a:cubicBezTo>
                    <a:pt x="1258" y="1239"/>
                    <a:pt x="1255" y="1249"/>
                    <a:pt x="1251" y="1258"/>
                  </a:cubicBezTo>
                  <a:cubicBezTo>
                    <a:pt x="1237" y="1285"/>
                    <a:pt x="1225" y="1311"/>
                    <a:pt x="1207" y="1335"/>
                  </a:cubicBezTo>
                  <a:moveTo>
                    <a:pt x="1324" y="1154"/>
                  </a:moveTo>
                  <a:cubicBezTo>
                    <a:pt x="1310" y="1158"/>
                    <a:pt x="1300" y="1164"/>
                    <a:pt x="1286" y="1167"/>
                  </a:cubicBezTo>
                  <a:cubicBezTo>
                    <a:pt x="1282" y="1186"/>
                    <a:pt x="1272" y="1204"/>
                    <a:pt x="1269" y="1221"/>
                  </a:cubicBezTo>
                  <a:cubicBezTo>
                    <a:pt x="1287" y="1199"/>
                    <a:pt x="1307" y="1178"/>
                    <a:pt x="1324" y="1154"/>
                  </a:cubicBezTo>
                  <a:moveTo>
                    <a:pt x="1324" y="1154"/>
                  </a:moveTo>
                  <a:cubicBezTo>
                    <a:pt x="1325" y="1154"/>
                    <a:pt x="1324" y="1153"/>
                    <a:pt x="1324" y="1154"/>
                  </a:cubicBezTo>
                  <a:moveTo>
                    <a:pt x="222" y="1212"/>
                  </a:moveTo>
                  <a:cubicBezTo>
                    <a:pt x="231" y="1230"/>
                    <a:pt x="237" y="1251"/>
                    <a:pt x="247" y="1264"/>
                  </a:cubicBezTo>
                  <a:cubicBezTo>
                    <a:pt x="252" y="1270"/>
                    <a:pt x="260" y="1275"/>
                    <a:pt x="267" y="1280"/>
                  </a:cubicBezTo>
                  <a:cubicBezTo>
                    <a:pt x="287" y="1297"/>
                    <a:pt x="306" y="1314"/>
                    <a:pt x="328" y="1328"/>
                  </a:cubicBezTo>
                  <a:cubicBezTo>
                    <a:pt x="334" y="1313"/>
                    <a:pt x="344" y="1302"/>
                    <a:pt x="354" y="1291"/>
                  </a:cubicBezTo>
                  <a:cubicBezTo>
                    <a:pt x="308" y="1254"/>
                    <a:pt x="269" y="1211"/>
                    <a:pt x="232" y="1165"/>
                  </a:cubicBezTo>
                  <a:cubicBezTo>
                    <a:pt x="220" y="1162"/>
                    <a:pt x="212" y="1157"/>
                    <a:pt x="200" y="1154"/>
                  </a:cubicBezTo>
                  <a:cubicBezTo>
                    <a:pt x="206" y="1174"/>
                    <a:pt x="214" y="1193"/>
                    <a:pt x="222" y="1212"/>
                  </a:cubicBezTo>
                  <a:close/>
                  <a:moveTo>
                    <a:pt x="356" y="1290"/>
                  </a:moveTo>
                  <a:cubicBezTo>
                    <a:pt x="359" y="1285"/>
                    <a:pt x="365" y="1284"/>
                    <a:pt x="367" y="1278"/>
                  </a:cubicBezTo>
                  <a:cubicBezTo>
                    <a:pt x="358" y="1252"/>
                    <a:pt x="349" y="1226"/>
                    <a:pt x="342" y="1197"/>
                  </a:cubicBezTo>
                  <a:cubicBezTo>
                    <a:pt x="306" y="1189"/>
                    <a:pt x="270" y="1177"/>
                    <a:pt x="238" y="1169"/>
                  </a:cubicBezTo>
                  <a:cubicBezTo>
                    <a:pt x="274" y="1212"/>
                    <a:pt x="312" y="1254"/>
                    <a:pt x="356" y="1290"/>
                  </a:cubicBezTo>
                  <a:close/>
                  <a:moveTo>
                    <a:pt x="1223" y="1265"/>
                  </a:moveTo>
                  <a:cubicBezTo>
                    <a:pt x="1235" y="1254"/>
                    <a:pt x="1255" y="1239"/>
                    <a:pt x="1263" y="1225"/>
                  </a:cubicBezTo>
                  <a:cubicBezTo>
                    <a:pt x="1273" y="1209"/>
                    <a:pt x="1274" y="1190"/>
                    <a:pt x="1282" y="1170"/>
                  </a:cubicBezTo>
                  <a:cubicBezTo>
                    <a:pt x="1282" y="1169"/>
                    <a:pt x="1282" y="1169"/>
                    <a:pt x="1281" y="1169"/>
                  </a:cubicBezTo>
                  <a:cubicBezTo>
                    <a:pt x="1257" y="1177"/>
                    <a:pt x="1232" y="1184"/>
                    <a:pt x="1206" y="1191"/>
                  </a:cubicBezTo>
                  <a:cubicBezTo>
                    <a:pt x="1184" y="1218"/>
                    <a:pt x="1160" y="1242"/>
                    <a:pt x="1137" y="1268"/>
                  </a:cubicBezTo>
                  <a:cubicBezTo>
                    <a:pt x="1155" y="1276"/>
                    <a:pt x="1167" y="1289"/>
                    <a:pt x="1181" y="1301"/>
                  </a:cubicBezTo>
                  <a:cubicBezTo>
                    <a:pt x="1195" y="1290"/>
                    <a:pt x="1208" y="1278"/>
                    <a:pt x="1223" y="1265"/>
                  </a:cubicBezTo>
                  <a:close/>
                  <a:moveTo>
                    <a:pt x="344" y="1195"/>
                  </a:moveTo>
                  <a:cubicBezTo>
                    <a:pt x="349" y="1194"/>
                    <a:pt x="353" y="1198"/>
                    <a:pt x="355" y="1196"/>
                  </a:cubicBezTo>
                  <a:cubicBezTo>
                    <a:pt x="350" y="1190"/>
                    <a:pt x="346" y="1183"/>
                    <a:pt x="341" y="1178"/>
                  </a:cubicBezTo>
                  <a:cubicBezTo>
                    <a:pt x="342" y="1184"/>
                    <a:pt x="343" y="1189"/>
                    <a:pt x="344" y="1195"/>
                  </a:cubicBezTo>
                  <a:close/>
                  <a:moveTo>
                    <a:pt x="289" y="1331"/>
                  </a:moveTo>
                  <a:cubicBezTo>
                    <a:pt x="289" y="1332"/>
                    <a:pt x="290" y="1331"/>
                    <a:pt x="289" y="1331"/>
                  </a:cubicBezTo>
                  <a:moveTo>
                    <a:pt x="289" y="1331"/>
                  </a:moveTo>
                  <a:cubicBezTo>
                    <a:pt x="274" y="1310"/>
                    <a:pt x="258" y="1290"/>
                    <a:pt x="246" y="1266"/>
                  </a:cubicBezTo>
                  <a:cubicBezTo>
                    <a:pt x="216" y="1240"/>
                    <a:pt x="192" y="1209"/>
                    <a:pt x="165" y="1180"/>
                  </a:cubicBezTo>
                  <a:cubicBezTo>
                    <a:pt x="163" y="1194"/>
                    <a:pt x="158" y="1209"/>
                    <a:pt x="163" y="1223"/>
                  </a:cubicBezTo>
                  <a:cubicBezTo>
                    <a:pt x="169" y="1238"/>
                    <a:pt x="189" y="1257"/>
                    <a:pt x="203" y="1271"/>
                  </a:cubicBezTo>
                  <a:cubicBezTo>
                    <a:pt x="217" y="1284"/>
                    <a:pt x="236" y="1304"/>
                    <a:pt x="249" y="1313"/>
                  </a:cubicBezTo>
                  <a:cubicBezTo>
                    <a:pt x="261" y="1321"/>
                    <a:pt x="278" y="1326"/>
                    <a:pt x="289" y="1331"/>
                  </a:cubicBezTo>
                  <a:moveTo>
                    <a:pt x="676" y="1195"/>
                  </a:moveTo>
                  <a:cubicBezTo>
                    <a:pt x="677" y="1209"/>
                    <a:pt x="682" y="1221"/>
                    <a:pt x="683" y="1235"/>
                  </a:cubicBezTo>
                  <a:cubicBezTo>
                    <a:pt x="697" y="1236"/>
                    <a:pt x="712" y="1236"/>
                    <a:pt x="727" y="1236"/>
                  </a:cubicBezTo>
                  <a:cubicBezTo>
                    <a:pt x="726" y="1222"/>
                    <a:pt x="730" y="1202"/>
                    <a:pt x="725" y="1192"/>
                  </a:cubicBezTo>
                  <a:cubicBezTo>
                    <a:pt x="709" y="1193"/>
                    <a:pt x="691" y="1193"/>
                    <a:pt x="676" y="1195"/>
                  </a:cubicBezTo>
                  <a:close/>
                  <a:moveTo>
                    <a:pt x="729" y="1192"/>
                  </a:moveTo>
                  <a:cubicBezTo>
                    <a:pt x="729" y="1207"/>
                    <a:pt x="731" y="1220"/>
                    <a:pt x="730" y="1236"/>
                  </a:cubicBezTo>
                  <a:cubicBezTo>
                    <a:pt x="744" y="1238"/>
                    <a:pt x="761" y="1236"/>
                    <a:pt x="775" y="1237"/>
                  </a:cubicBezTo>
                  <a:cubicBezTo>
                    <a:pt x="777" y="1222"/>
                    <a:pt x="777" y="1207"/>
                    <a:pt x="777" y="1192"/>
                  </a:cubicBezTo>
                  <a:cubicBezTo>
                    <a:pt x="761" y="1192"/>
                    <a:pt x="745" y="1192"/>
                    <a:pt x="729" y="1192"/>
                  </a:cubicBezTo>
                  <a:close/>
                  <a:moveTo>
                    <a:pt x="780" y="1192"/>
                  </a:moveTo>
                  <a:cubicBezTo>
                    <a:pt x="779" y="1206"/>
                    <a:pt x="779" y="1222"/>
                    <a:pt x="778" y="1237"/>
                  </a:cubicBezTo>
                  <a:cubicBezTo>
                    <a:pt x="809" y="1235"/>
                    <a:pt x="841" y="1236"/>
                    <a:pt x="871" y="1234"/>
                  </a:cubicBezTo>
                  <a:cubicBezTo>
                    <a:pt x="875" y="1222"/>
                    <a:pt x="879" y="1210"/>
                    <a:pt x="882" y="1198"/>
                  </a:cubicBezTo>
                  <a:cubicBezTo>
                    <a:pt x="849" y="1195"/>
                    <a:pt x="816" y="1192"/>
                    <a:pt x="780" y="1192"/>
                  </a:cubicBezTo>
                  <a:close/>
                  <a:moveTo>
                    <a:pt x="1200" y="1193"/>
                  </a:moveTo>
                  <a:cubicBezTo>
                    <a:pt x="1176" y="1197"/>
                    <a:pt x="1153" y="1204"/>
                    <a:pt x="1128" y="1207"/>
                  </a:cubicBezTo>
                  <a:cubicBezTo>
                    <a:pt x="1124" y="1224"/>
                    <a:pt x="1120" y="1239"/>
                    <a:pt x="1116" y="1255"/>
                  </a:cubicBezTo>
                  <a:cubicBezTo>
                    <a:pt x="1122" y="1258"/>
                    <a:pt x="1128" y="1262"/>
                    <a:pt x="1134" y="1265"/>
                  </a:cubicBezTo>
                  <a:cubicBezTo>
                    <a:pt x="1158" y="1242"/>
                    <a:pt x="1180" y="1219"/>
                    <a:pt x="1200" y="1193"/>
                  </a:cubicBezTo>
                  <a:moveTo>
                    <a:pt x="1200" y="1193"/>
                  </a:moveTo>
                  <a:cubicBezTo>
                    <a:pt x="1201" y="1192"/>
                    <a:pt x="1200" y="1192"/>
                    <a:pt x="1200" y="1193"/>
                  </a:cubicBezTo>
                  <a:moveTo>
                    <a:pt x="671" y="1195"/>
                  </a:moveTo>
                  <a:cubicBezTo>
                    <a:pt x="638" y="1198"/>
                    <a:pt x="605" y="1201"/>
                    <a:pt x="575" y="1207"/>
                  </a:cubicBezTo>
                  <a:cubicBezTo>
                    <a:pt x="578" y="1215"/>
                    <a:pt x="580" y="1224"/>
                    <a:pt x="586" y="1229"/>
                  </a:cubicBezTo>
                  <a:cubicBezTo>
                    <a:pt x="616" y="1232"/>
                    <a:pt x="650" y="1235"/>
                    <a:pt x="680" y="1234"/>
                  </a:cubicBezTo>
                  <a:cubicBezTo>
                    <a:pt x="676" y="1222"/>
                    <a:pt x="675" y="1207"/>
                    <a:pt x="671" y="1195"/>
                  </a:cubicBezTo>
                  <a:close/>
                  <a:moveTo>
                    <a:pt x="369" y="1277"/>
                  </a:moveTo>
                  <a:cubicBezTo>
                    <a:pt x="382" y="1271"/>
                    <a:pt x="394" y="1263"/>
                    <a:pt x="406" y="1255"/>
                  </a:cubicBezTo>
                  <a:cubicBezTo>
                    <a:pt x="389" y="1237"/>
                    <a:pt x="373" y="1219"/>
                    <a:pt x="358" y="1199"/>
                  </a:cubicBezTo>
                  <a:cubicBezTo>
                    <a:pt x="353" y="1200"/>
                    <a:pt x="350" y="1197"/>
                    <a:pt x="345" y="1198"/>
                  </a:cubicBezTo>
                  <a:cubicBezTo>
                    <a:pt x="352" y="1226"/>
                    <a:pt x="361" y="1251"/>
                    <a:pt x="369" y="1277"/>
                  </a:cubicBezTo>
                  <a:close/>
                  <a:moveTo>
                    <a:pt x="884" y="1199"/>
                  </a:moveTo>
                  <a:cubicBezTo>
                    <a:pt x="882" y="1211"/>
                    <a:pt x="877" y="1221"/>
                    <a:pt x="874" y="1234"/>
                  </a:cubicBezTo>
                  <a:cubicBezTo>
                    <a:pt x="894" y="1233"/>
                    <a:pt x="914" y="1231"/>
                    <a:pt x="934" y="1230"/>
                  </a:cubicBezTo>
                  <a:cubicBezTo>
                    <a:pt x="934" y="1221"/>
                    <a:pt x="936" y="1215"/>
                    <a:pt x="936" y="1205"/>
                  </a:cubicBezTo>
                  <a:cubicBezTo>
                    <a:pt x="919" y="1202"/>
                    <a:pt x="903" y="1199"/>
                    <a:pt x="884" y="1199"/>
                  </a:cubicBezTo>
                  <a:close/>
                  <a:moveTo>
                    <a:pt x="1360" y="1199"/>
                  </a:moveTo>
                  <a:cubicBezTo>
                    <a:pt x="1360" y="1199"/>
                    <a:pt x="1361" y="1200"/>
                    <a:pt x="1360" y="1199"/>
                  </a:cubicBezTo>
                  <a:close/>
                  <a:moveTo>
                    <a:pt x="363" y="1201"/>
                  </a:moveTo>
                  <a:cubicBezTo>
                    <a:pt x="378" y="1220"/>
                    <a:pt x="392" y="1239"/>
                    <a:pt x="410" y="1254"/>
                  </a:cubicBezTo>
                  <a:cubicBezTo>
                    <a:pt x="432" y="1244"/>
                    <a:pt x="454" y="1234"/>
                    <a:pt x="480" y="1227"/>
                  </a:cubicBezTo>
                  <a:cubicBezTo>
                    <a:pt x="477" y="1217"/>
                    <a:pt x="463" y="1219"/>
                    <a:pt x="454" y="1218"/>
                  </a:cubicBezTo>
                  <a:cubicBezTo>
                    <a:pt x="424" y="1213"/>
                    <a:pt x="391" y="1206"/>
                    <a:pt x="363" y="1201"/>
                  </a:cubicBezTo>
                  <a:moveTo>
                    <a:pt x="363" y="1201"/>
                  </a:moveTo>
                  <a:cubicBezTo>
                    <a:pt x="362" y="1200"/>
                    <a:pt x="361" y="1201"/>
                    <a:pt x="363" y="1201"/>
                  </a:cubicBezTo>
                  <a:moveTo>
                    <a:pt x="1359" y="1201"/>
                  </a:moveTo>
                  <a:cubicBezTo>
                    <a:pt x="1318" y="1253"/>
                    <a:pt x="1263" y="1298"/>
                    <a:pt x="1208" y="1338"/>
                  </a:cubicBezTo>
                  <a:cubicBezTo>
                    <a:pt x="1206" y="1339"/>
                    <a:pt x="1201" y="1341"/>
                    <a:pt x="1202" y="1345"/>
                  </a:cubicBezTo>
                  <a:cubicBezTo>
                    <a:pt x="1217" y="1339"/>
                    <a:pt x="1232" y="1333"/>
                    <a:pt x="1247" y="1326"/>
                  </a:cubicBezTo>
                  <a:cubicBezTo>
                    <a:pt x="1261" y="1320"/>
                    <a:pt x="1277" y="1313"/>
                    <a:pt x="1289" y="1304"/>
                  </a:cubicBezTo>
                  <a:cubicBezTo>
                    <a:pt x="1303" y="1293"/>
                    <a:pt x="1316" y="1270"/>
                    <a:pt x="1326" y="1255"/>
                  </a:cubicBezTo>
                  <a:cubicBezTo>
                    <a:pt x="1338" y="1238"/>
                    <a:pt x="1350" y="1220"/>
                    <a:pt x="1359" y="1201"/>
                  </a:cubicBezTo>
                  <a:moveTo>
                    <a:pt x="1359" y="1201"/>
                  </a:moveTo>
                  <a:cubicBezTo>
                    <a:pt x="1361" y="1201"/>
                    <a:pt x="1359" y="1200"/>
                    <a:pt x="1359" y="1201"/>
                  </a:cubicBezTo>
                  <a:moveTo>
                    <a:pt x="1301" y="1295"/>
                  </a:moveTo>
                  <a:cubicBezTo>
                    <a:pt x="1299" y="1296"/>
                    <a:pt x="1301" y="1297"/>
                    <a:pt x="1301" y="1295"/>
                  </a:cubicBezTo>
                  <a:moveTo>
                    <a:pt x="1301" y="1295"/>
                  </a:moveTo>
                  <a:cubicBezTo>
                    <a:pt x="1315" y="1282"/>
                    <a:pt x="1343" y="1260"/>
                    <a:pt x="1354" y="1241"/>
                  </a:cubicBezTo>
                  <a:cubicBezTo>
                    <a:pt x="1360" y="1231"/>
                    <a:pt x="1364" y="1215"/>
                    <a:pt x="1362" y="1201"/>
                  </a:cubicBezTo>
                  <a:cubicBezTo>
                    <a:pt x="1345" y="1236"/>
                    <a:pt x="1323" y="1266"/>
                    <a:pt x="1301" y="1295"/>
                  </a:cubicBezTo>
                  <a:moveTo>
                    <a:pt x="938" y="1229"/>
                  </a:moveTo>
                  <a:cubicBezTo>
                    <a:pt x="950" y="1230"/>
                    <a:pt x="958" y="1227"/>
                    <a:pt x="970" y="1227"/>
                  </a:cubicBezTo>
                  <a:cubicBezTo>
                    <a:pt x="975" y="1224"/>
                    <a:pt x="977" y="1218"/>
                    <a:pt x="979" y="1213"/>
                  </a:cubicBezTo>
                  <a:cubicBezTo>
                    <a:pt x="967" y="1210"/>
                    <a:pt x="953" y="1208"/>
                    <a:pt x="941" y="1205"/>
                  </a:cubicBezTo>
                  <a:cubicBezTo>
                    <a:pt x="939" y="1212"/>
                    <a:pt x="940" y="1222"/>
                    <a:pt x="938" y="1229"/>
                  </a:cubicBezTo>
                  <a:close/>
                  <a:moveTo>
                    <a:pt x="526" y="1219"/>
                  </a:moveTo>
                  <a:cubicBezTo>
                    <a:pt x="526" y="1221"/>
                    <a:pt x="526" y="1222"/>
                    <a:pt x="527" y="1223"/>
                  </a:cubicBezTo>
                  <a:cubicBezTo>
                    <a:pt x="544" y="1226"/>
                    <a:pt x="565" y="1229"/>
                    <a:pt x="582" y="1228"/>
                  </a:cubicBezTo>
                  <a:cubicBezTo>
                    <a:pt x="577" y="1222"/>
                    <a:pt x="575" y="1213"/>
                    <a:pt x="571" y="1207"/>
                  </a:cubicBezTo>
                  <a:cubicBezTo>
                    <a:pt x="557" y="1212"/>
                    <a:pt x="538" y="1212"/>
                    <a:pt x="526" y="1219"/>
                  </a:cubicBezTo>
                  <a:close/>
                  <a:moveTo>
                    <a:pt x="1084" y="1215"/>
                  </a:moveTo>
                  <a:cubicBezTo>
                    <a:pt x="1080" y="1223"/>
                    <a:pt x="1071" y="1229"/>
                    <a:pt x="1070" y="1236"/>
                  </a:cubicBezTo>
                  <a:cubicBezTo>
                    <a:pt x="1086" y="1240"/>
                    <a:pt x="1099" y="1248"/>
                    <a:pt x="1113" y="1253"/>
                  </a:cubicBezTo>
                  <a:cubicBezTo>
                    <a:pt x="1118" y="1240"/>
                    <a:pt x="1120" y="1224"/>
                    <a:pt x="1125" y="1210"/>
                  </a:cubicBezTo>
                  <a:cubicBezTo>
                    <a:pt x="1125" y="1209"/>
                    <a:pt x="1125" y="1208"/>
                    <a:pt x="1123" y="1208"/>
                  </a:cubicBezTo>
                  <a:cubicBezTo>
                    <a:pt x="1111" y="1211"/>
                    <a:pt x="1097" y="1213"/>
                    <a:pt x="1084" y="1215"/>
                  </a:cubicBezTo>
                  <a:close/>
                  <a:moveTo>
                    <a:pt x="982" y="1214"/>
                  </a:moveTo>
                  <a:cubicBezTo>
                    <a:pt x="980" y="1218"/>
                    <a:pt x="977" y="1222"/>
                    <a:pt x="975" y="1226"/>
                  </a:cubicBezTo>
                  <a:cubicBezTo>
                    <a:pt x="988" y="1225"/>
                    <a:pt x="1003" y="1224"/>
                    <a:pt x="1015" y="1222"/>
                  </a:cubicBezTo>
                  <a:cubicBezTo>
                    <a:pt x="1005" y="1219"/>
                    <a:pt x="994" y="1216"/>
                    <a:pt x="982" y="1214"/>
                  </a:cubicBezTo>
                  <a:close/>
                  <a:moveTo>
                    <a:pt x="1031" y="1223"/>
                  </a:moveTo>
                  <a:cubicBezTo>
                    <a:pt x="1044" y="1226"/>
                    <a:pt x="1054" y="1231"/>
                    <a:pt x="1066" y="1234"/>
                  </a:cubicBezTo>
                  <a:cubicBezTo>
                    <a:pt x="1070" y="1229"/>
                    <a:pt x="1080" y="1220"/>
                    <a:pt x="1078" y="1216"/>
                  </a:cubicBezTo>
                  <a:cubicBezTo>
                    <a:pt x="1063" y="1219"/>
                    <a:pt x="1045" y="1220"/>
                    <a:pt x="1031" y="1223"/>
                  </a:cubicBezTo>
                  <a:close/>
                  <a:moveTo>
                    <a:pt x="509" y="1223"/>
                  </a:moveTo>
                  <a:cubicBezTo>
                    <a:pt x="515" y="1222"/>
                    <a:pt x="518" y="1224"/>
                    <a:pt x="524" y="1223"/>
                  </a:cubicBezTo>
                  <a:cubicBezTo>
                    <a:pt x="523" y="1222"/>
                    <a:pt x="524" y="1217"/>
                    <a:pt x="521" y="1218"/>
                  </a:cubicBezTo>
                  <a:cubicBezTo>
                    <a:pt x="518" y="1220"/>
                    <a:pt x="511" y="1219"/>
                    <a:pt x="509" y="1223"/>
                  </a:cubicBezTo>
                  <a:close/>
                  <a:moveTo>
                    <a:pt x="482" y="1225"/>
                  </a:moveTo>
                  <a:cubicBezTo>
                    <a:pt x="487" y="1226"/>
                    <a:pt x="490" y="1224"/>
                    <a:pt x="493" y="1223"/>
                  </a:cubicBezTo>
                  <a:cubicBezTo>
                    <a:pt x="488" y="1223"/>
                    <a:pt x="483" y="1220"/>
                    <a:pt x="480" y="1223"/>
                  </a:cubicBezTo>
                  <a:cubicBezTo>
                    <a:pt x="481" y="1223"/>
                    <a:pt x="482" y="1224"/>
                    <a:pt x="482" y="1225"/>
                  </a:cubicBezTo>
                  <a:close/>
                  <a:moveTo>
                    <a:pt x="535" y="1295"/>
                  </a:moveTo>
                  <a:cubicBezTo>
                    <a:pt x="536" y="1296"/>
                    <a:pt x="537" y="1294"/>
                    <a:pt x="535" y="1295"/>
                  </a:cubicBezTo>
                  <a:moveTo>
                    <a:pt x="535" y="1295"/>
                  </a:moveTo>
                  <a:cubicBezTo>
                    <a:pt x="532" y="1272"/>
                    <a:pt x="527" y="1251"/>
                    <a:pt x="525" y="1227"/>
                  </a:cubicBezTo>
                  <a:cubicBezTo>
                    <a:pt x="512" y="1224"/>
                    <a:pt x="497" y="1223"/>
                    <a:pt x="486" y="1227"/>
                  </a:cubicBezTo>
                  <a:cubicBezTo>
                    <a:pt x="498" y="1250"/>
                    <a:pt x="518" y="1273"/>
                    <a:pt x="535" y="1295"/>
                  </a:cubicBezTo>
                  <a:moveTo>
                    <a:pt x="1022" y="1223"/>
                  </a:moveTo>
                  <a:cubicBezTo>
                    <a:pt x="1007" y="1223"/>
                    <a:pt x="991" y="1230"/>
                    <a:pt x="973" y="1229"/>
                  </a:cubicBezTo>
                  <a:cubicBezTo>
                    <a:pt x="960" y="1255"/>
                    <a:pt x="945" y="1280"/>
                    <a:pt x="928" y="1303"/>
                  </a:cubicBezTo>
                  <a:cubicBezTo>
                    <a:pt x="927" y="1316"/>
                    <a:pt x="925" y="1329"/>
                    <a:pt x="922" y="1342"/>
                  </a:cubicBezTo>
                  <a:cubicBezTo>
                    <a:pt x="920" y="1353"/>
                    <a:pt x="915" y="1367"/>
                    <a:pt x="917" y="1376"/>
                  </a:cubicBezTo>
                  <a:cubicBezTo>
                    <a:pt x="925" y="1381"/>
                    <a:pt x="933" y="1372"/>
                    <a:pt x="939" y="1367"/>
                  </a:cubicBezTo>
                  <a:cubicBezTo>
                    <a:pt x="986" y="1330"/>
                    <a:pt x="1029" y="1283"/>
                    <a:pt x="1064" y="1236"/>
                  </a:cubicBezTo>
                  <a:cubicBezTo>
                    <a:pt x="1050" y="1234"/>
                    <a:pt x="1038" y="1224"/>
                    <a:pt x="1022" y="1223"/>
                  </a:cubicBezTo>
                  <a:close/>
                  <a:moveTo>
                    <a:pt x="539" y="1299"/>
                  </a:moveTo>
                  <a:cubicBezTo>
                    <a:pt x="563" y="1325"/>
                    <a:pt x="587" y="1352"/>
                    <a:pt x="615" y="1374"/>
                  </a:cubicBezTo>
                  <a:cubicBezTo>
                    <a:pt x="628" y="1368"/>
                    <a:pt x="645" y="1367"/>
                    <a:pt x="658" y="1362"/>
                  </a:cubicBezTo>
                  <a:cubicBezTo>
                    <a:pt x="630" y="1322"/>
                    <a:pt x="605" y="1279"/>
                    <a:pt x="583" y="1232"/>
                  </a:cubicBezTo>
                  <a:cubicBezTo>
                    <a:pt x="564" y="1230"/>
                    <a:pt x="545" y="1229"/>
                    <a:pt x="527" y="1226"/>
                  </a:cubicBezTo>
                  <a:cubicBezTo>
                    <a:pt x="530" y="1251"/>
                    <a:pt x="535" y="1275"/>
                    <a:pt x="539" y="1299"/>
                  </a:cubicBezTo>
                  <a:close/>
                  <a:moveTo>
                    <a:pt x="537" y="1300"/>
                  </a:moveTo>
                  <a:cubicBezTo>
                    <a:pt x="517" y="1278"/>
                    <a:pt x="500" y="1252"/>
                    <a:pt x="481" y="1229"/>
                  </a:cubicBezTo>
                  <a:cubicBezTo>
                    <a:pt x="456" y="1237"/>
                    <a:pt x="433" y="1246"/>
                    <a:pt x="412" y="1256"/>
                  </a:cubicBezTo>
                  <a:cubicBezTo>
                    <a:pt x="452" y="1302"/>
                    <a:pt x="504" y="1344"/>
                    <a:pt x="558" y="1379"/>
                  </a:cubicBezTo>
                  <a:cubicBezTo>
                    <a:pt x="550" y="1354"/>
                    <a:pt x="543" y="1328"/>
                    <a:pt x="537" y="1300"/>
                  </a:cubicBezTo>
                  <a:close/>
                  <a:moveTo>
                    <a:pt x="938" y="1232"/>
                  </a:moveTo>
                  <a:cubicBezTo>
                    <a:pt x="936" y="1253"/>
                    <a:pt x="931" y="1276"/>
                    <a:pt x="931" y="1295"/>
                  </a:cubicBezTo>
                  <a:cubicBezTo>
                    <a:pt x="945" y="1275"/>
                    <a:pt x="957" y="1253"/>
                    <a:pt x="970" y="1231"/>
                  </a:cubicBezTo>
                  <a:cubicBezTo>
                    <a:pt x="970" y="1230"/>
                    <a:pt x="970" y="1229"/>
                    <a:pt x="968" y="1229"/>
                  </a:cubicBezTo>
                  <a:cubicBezTo>
                    <a:pt x="959" y="1231"/>
                    <a:pt x="948" y="1232"/>
                    <a:pt x="938" y="1232"/>
                  </a:cubicBezTo>
                  <a:close/>
                  <a:moveTo>
                    <a:pt x="663" y="1362"/>
                  </a:moveTo>
                  <a:cubicBezTo>
                    <a:pt x="679" y="1359"/>
                    <a:pt x="696" y="1357"/>
                    <a:pt x="712" y="1355"/>
                  </a:cubicBezTo>
                  <a:cubicBezTo>
                    <a:pt x="700" y="1317"/>
                    <a:pt x="690" y="1278"/>
                    <a:pt x="680" y="1238"/>
                  </a:cubicBezTo>
                  <a:cubicBezTo>
                    <a:pt x="649" y="1236"/>
                    <a:pt x="616" y="1235"/>
                    <a:pt x="586" y="1232"/>
                  </a:cubicBezTo>
                  <a:cubicBezTo>
                    <a:pt x="608" y="1279"/>
                    <a:pt x="632" y="1324"/>
                    <a:pt x="663" y="1362"/>
                  </a:cubicBezTo>
                  <a:close/>
                  <a:moveTo>
                    <a:pt x="872" y="1237"/>
                  </a:moveTo>
                  <a:cubicBezTo>
                    <a:pt x="861" y="1280"/>
                    <a:pt x="845" y="1318"/>
                    <a:pt x="829" y="1357"/>
                  </a:cubicBezTo>
                  <a:cubicBezTo>
                    <a:pt x="845" y="1360"/>
                    <a:pt x="862" y="1361"/>
                    <a:pt x="876" y="1366"/>
                  </a:cubicBezTo>
                  <a:cubicBezTo>
                    <a:pt x="895" y="1349"/>
                    <a:pt x="908" y="1326"/>
                    <a:pt x="924" y="1306"/>
                  </a:cubicBezTo>
                  <a:cubicBezTo>
                    <a:pt x="927" y="1282"/>
                    <a:pt x="932" y="1259"/>
                    <a:pt x="933" y="1233"/>
                  </a:cubicBezTo>
                  <a:cubicBezTo>
                    <a:pt x="912" y="1234"/>
                    <a:pt x="892" y="1235"/>
                    <a:pt x="872" y="1237"/>
                  </a:cubicBezTo>
                  <a:close/>
                  <a:moveTo>
                    <a:pt x="1182" y="1304"/>
                  </a:moveTo>
                  <a:cubicBezTo>
                    <a:pt x="1190" y="1314"/>
                    <a:pt x="1196" y="1326"/>
                    <a:pt x="1200" y="1341"/>
                  </a:cubicBezTo>
                  <a:cubicBezTo>
                    <a:pt x="1222" y="1309"/>
                    <a:pt x="1244" y="1273"/>
                    <a:pt x="1257" y="1235"/>
                  </a:cubicBezTo>
                  <a:cubicBezTo>
                    <a:pt x="1234" y="1260"/>
                    <a:pt x="1208" y="1282"/>
                    <a:pt x="1182" y="1304"/>
                  </a:cubicBezTo>
                  <a:close/>
                  <a:moveTo>
                    <a:pt x="778" y="1239"/>
                  </a:moveTo>
                  <a:cubicBezTo>
                    <a:pt x="776" y="1277"/>
                    <a:pt x="774" y="1315"/>
                    <a:pt x="773" y="1353"/>
                  </a:cubicBezTo>
                  <a:cubicBezTo>
                    <a:pt x="791" y="1354"/>
                    <a:pt x="810" y="1355"/>
                    <a:pt x="826" y="1357"/>
                  </a:cubicBezTo>
                  <a:cubicBezTo>
                    <a:pt x="843" y="1319"/>
                    <a:pt x="857" y="1279"/>
                    <a:pt x="870" y="1237"/>
                  </a:cubicBezTo>
                  <a:cubicBezTo>
                    <a:pt x="840" y="1238"/>
                    <a:pt x="810" y="1239"/>
                    <a:pt x="778" y="1239"/>
                  </a:cubicBezTo>
                  <a:close/>
                  <a:moveTo>
                    <a:pt x="170" y="1239"/>
                  </a:moveTo>
                  <a:cubicBezTo>
                    <a:pt x="177" y="1254"/>
                    <a:pt x="187" y="1266"/>
                    <a:pt x="198" y="1276"/>
                  </a:cubicBezTo>
                  <a:moveTo>
                    <a:pt x="198" y="1276"/>
                  </a:moveTo>
                  <a:cubicBezTo>
                    <a:pt x="199" y="1278"/>
                    <a:pt x="200" y="1276"/>
                    <a:pt x="198" y="1276"/>
                  </a:cubicBezTo>
                  <a:moveTo>
                    <a:pt x="198" y="1276"/>
                  </a:moveTo>
                  <a:cubicBezTo>
                    <a:pt x="189" y="1264"/>
                    <a:pt x="180" y="1250"/>
                    <a:pt x="170" y="1239"/>
                  </a:cubicBezTo>
                  <a:moveTo>
                    <a:pt x="170" y="1239"/>
                  </a:moveTo>
                  <a:cubicBezTo>
                    <a:pt x="169" y="1237"/>
                    <a:pt x="169" y="1239"/>
                    <a:pt x="170" y="1239"/>
                  </a:cubicBezTo>
                  <a:moveTo>
                    <a:pt x="716" y="1355"/>
                  </a:moveTo>
                  <a:cubicBezTo>
                    <a:pt x="722" y="1356"/>
                    <a:pt x="725" y="1353"/>
                    <a:pt x="731" y="1354"/>
                  </a:cubicBezTo>
                  <a:cubicBezTo>
                    <a:pt x="729" y="1317"/>
                    <a:pt x="729" y="1277"/>
                    <a:pt x="727" y="1239"/>
                  </a:cubicBezTo>
                  <a:cubicBezTo>
                    <a:pt x="713" y="1240"/>
                    <a:pt x="696" y="1237"/>
                    <a:pt x="684" y="1239"/>
                  </a:cubicBezTo>
                  <a:cubicBezTo>
                    <a:pt x="694" y="1278"/>
                    <a:pt x="704" y="1318"/>
                    <a:pt x="716" y="1355"/>
                  </a:cubicBezTo>
                  <a:close/>
                  <a:moveTo>
                    <a:pt x="1067" y="1238"/>
                  </a:moveTo>
                  <a:cubicBezTo>
                    <a:pt x="1026" y="1291"/>
                    <a:pt x="978" y="1338"/>
                    <a:pt x="927" y="1381"/>
                  </a:cubicBezTo>
                  <a:cubicBezTo>
                    <a:pt x="939" y="1385"/>
                    <a:pt x="948" y="1391"/>
                    <a:pt x="959" y="1396"/>
                  </a:cubicBezTo>
                  <a:cubicBezTo>
                    <a:pt x="1011" y="1367"/>
                    <a:pt x="1058" y="1334"/>
                    <a:pt x="1101" y="1296"/>
                  </a:cubicBezTo>
                  <a:cubicBezTo>
                    <a:pt x="1104" y="1282"/>
                    <a:pt x="1110" y="1271"/>
                    <a:pt x="1112" y="1256"/>
                  </a:cubicBezTo>
                  <a:cubicBezTo>
                    <a:pt x="1098" y="1249"/>
                    <a:pt x="1084" y="1242"/>
                    <a:pt x="1067" y="1238"/>
                  </a:cubicBezTo>
                  <a:close/>
                  <a:moveTo>
                    <a:pt x="731" y="1239"/>
                  </a:moveTo>
                  <a:cubicBezTo>
                    <a:pt x="730" y="1276"/>
                    <a:pt x="733" y="1316"/>
                    <a:pt x="733" y="1354"/>
                  </a:cubicBezTo>
                  <a:cubicBezTo>
                    <a:pt x="745" y="1354"/>
                    <a:pt x="757" y="1353"/>
                    <a:pt x="770" y="1353"/>
                  </a:cubicBezTo>
                  <a:cubicBezTo>
                    <a:pt x="772" y="1316"/>
                    <a:pt x="774" y="1278"/>
                    <a:pt x="775" y="1240"/>
                  </a:cubicBezTo>
                  <a:cubicBezTo>
                    <a:pt x="761" y="1239"/>
                    <a:pt x="747" y="1238"/>
                    <a:pt x="731" y="1239"/>
                  </a:cubicBezTo>
                  <a:close/>
                  <a:moveTo>
                    <a:pt x="559" y="1383"/>
                  </a:moveTo>
                  <a:cubicBezTo>
                    <a:pt x="502" y="1348"/>
                    <a:pt x="454" y="1304"/>
                    <a:pt x="408" y="1258"/>
                  </a:cubicBezTo>
                  <a:cubicBezTo>
                    <a:pt x="395" y="1265"/>
                    <a:pt x="383" y="1272"/>
                    <a:pt x="371" y="1280"/>
                  </a:cubicBezTo>
                  <a:cubicBezTo>
                    <a:pt x="377" y="1308"/>
                    <a:pt x="393" y="1320"/>
                    <a:pt x="414" y="1334"/>
                  </a:cubicBezTo>
                  <a:cubicBezTo>
                    <a:pt x="445" y="1356"/>
                    <a:pt x="480" y="1376"/>
                    <a:pt x="511" y="1392"/>
                  </a:cubicBezTo>
                  <a:cubicBezTo>
                    <a:pt x="529" y="1393"/>
                    <a:pt x="548" y="1399"/>
                    <a:pt x="564" y="1398"/>
                  </a:cubicBezTo>
                  <a:cubicBezTo>
                    <a:pt x="563" y="1393"/>
                    <a:pt x="560" y="1389"/>
                    <a:pt x="559" y="1383"/>
                  </a:cubicBezTo>
                  <a:close/>
                  <a:moveTo>
                    <a:pt x="1106" y="1293"/>
                  </a:moveTo>
                  <a:cubicBezTo>
                    <a:pt x="1114" y="1284"/>
                    <a:pt x="1124" y="1276"/>
                    <a:pt x="1133" y="1267"/>
                  </a:cubicBezTo>
                  <a:cubicBezTo>
                    <a:pt x="1126" y="1264"/>
                    <a:pt x="1122" y="1260"/>
                    <a:pt x="1115" y="1258"/>
                  </a:cubicBezTo>
                  <a:cubicBezTo>
                    <a:pt x="1112" y="1269"/>
                    <a:pt x="1106" y="1282"/>
                    <a:pt x="1106" y="1293"/>
                  </a:cubicBezTo>
                  <a:close/>
                  <a:moveTo>
                    <a:pt x="193" y="1264"/>
                  </a:moveTo>
                  <a:cubicBezTo>
                    <a:pt x="193" y="1265"/>
                    <a:pt x="193" y="1265"/>
                    <a:pt x="194" y="1265"/>
                  </a:cubicBezTo>
                  <a:moveTo>
                    <a:pt x="194" y="1265"/>
                  </a:moveTo>
                  <a:cubicBezTo>
                    <a:pt x="194" y="1266"/>
                    <a:pt x="194" y="1266"/>
                    <a:pt x="195" y="1266"/>
                  </a:cubicBezTo>
                  <a:moveTo>
                    <a:pt x="195" y="1266"/>
                  </a:moveTo>
                  <a:cubicBezTo>
                    <a:pt x="205" y="1280"/>
                    <a:pt x="216" y="1293"/>
                    <a:pt x="232" y="1301"/>
                  </a:cubicBezTo>
                  <a:moveTo>
                    <a:pt x="232" y="1301"/>
                  </a:moveTo>
                  <a:cubicBezTo>
                    <a:pt x="232" y="1302"/>
                    <a:pt x="232" y="1302"/>
                    <a:pt x="233" y="1302"/>
                  </a:cubicBezTo>
                  <a:moveTo>
                    <a:pt x="233" y="1302"/>
                  </a:moveTo>
                  <a:cubicBezTo>
                    <a:pt x="234" y="1304"/>
                    <a:pt x="234" y="1302"/>
                    <a:pt x="233" y="1302"/>
                  </a:cubicBezTo>
                  <a:moveTo>
                    <a:pt x="233" y="1302"/>
                  </a:moveTo>
                  <a:cubicBezTo>
                    <a:pt x="233" y="1301"/>
                    <a:pt x="233" y="1301"/>
                    <a:pt x="232" y="1301"/>
                  </a:cubicBezTo>
                  <a:moveTo>
                    <a:pt x="195" y="1266"/>
                  </a:moveTo>
                  <a:cubicBezTo>
                    <a:pt x="207" y="1278"/>
                    <a:pt x="219" y="1290"/>
                    <a:pt x="232" y="1301"/>
                  </a:cubicBezTo>
                  <a:moveTo>
                    <a:pt x="195" y="1266"/>
                  </a:moveTo>
                  <a:cubicBezTo>
                    <a:pt x="195" y="1265"/>
                    <a:pt x="194" y="1265"/>
                    <a:pt x="194" y="1265"/>
                  </a:cubicBezTo>
                  <a:moveTo>
                    <a:pt x="194" y="1265"/>
                  </a:moveTo>
                  <a:cubicBezTo>
                    <a:pt x="194" y="1264"/>
                    <a:pt x="193" y="1264"/>
                    <a:pt x="193" y="1264"/>
                  </a:cubicBezTo>
                  <a:moveTo>
                    <a:pt x="193" y="1264"/>
                  </a:moveTo>
                  <a:cubicBezTo>
                    <a:pt x="192" y="1262"/>
                    <a:pt x="192" y="1264"/>
                    <a:pt x="193" y="1264"/>
                  </a:cubicBezTo>
                  <a:moveTo>
                    <a:pt x="1071" y="1373"/>
                  </a:moveTo>
                  <a:cubicBezTo>
                    <a:pt x="1070" y="1374"/>
                    <a:pt x="1071" y="1374"/>
                    <a:pt x="1071" y="1373"/>
                  </a:cubicBezTo>
                  <a:moveTo>
                    <a:pt x="1071" y="1373"/>
                  </a:moveTo>
                  <a:cubicBezTo>
                    <a:pt x="1096" y="1361"/>
                    <a:pt x="1127" y="1341"/>
                    <a:pt x="1154" y="1321"/>
                  </a:cubicBezTo>
                  <a:cubicBezTo>
                    <a:pt x="1159" y="1318"/>
                    <a:pt x="1178" y="1306"/>
                    <a:pt x="1178" y="1302"/>
                  </a:cubicBezTo>
                  <a:cubicBezTo>
                    <a:pt x="1178" y="1299"/>
                    <a:pt x="1160" y="1286"/>
                    <a:pt x="1158" y="1284"/>
                  </a:cubicBezTo>
                  <a:cubicBezTo>
                    <a:pt x="1149" y="1277"/>
                    <a:pt x="1143" y="1273"/>
                    <a:pt x="1134" y="1269"/>
                  </a:cubicBezTo>
                  <a:cubicBezTo>
                    <a:pt x="1124" y="1279"/>
                    <a:pt x="1114" y="1289"/>
                    <a:pt x="1102" y="1298"/>
                  </a:cubicBezTo>
                  <a:cubicBezTo>
                    <a:pt x="1094" y="1326"/>
                    <a:pt x="1082" y="1349"/>
                    <a:pt x="1071" y="1373"/>
                  </a:cubicBezTo>
                  <a:moveTo>
                    <a:pt x="253" y="1272"/>
                  </a:moveTo>
                  <a:cubicBezTo>
                    <a:pt x="253" y="1273"/>
                    <a:pt x="254" y="1273"/>
                    <a:pt x="254" y="1273"/>
                  </a:cubicBezTo>
                  <a:moveTo>
                    <a:pt x="254" y="1273"/>
                  </a:moveTo>
                  <a:cubicBezTo>
                    <a:pt x="266" y="1296"/>
                    <a:pt x="280" y="1316"/>
                    <a:pt x="295" y="1335"/>
                  </a:cubicBezTo>
                  <a:cubicBezTo>
                    <a:pt x="305" y="1338"/>
                    <a:pt x="314" y="1343"/>
                    <a:pt x="324" y="1345"/>
                  </a:cubicBezTo>
                  <a:cubicBezTo>
                    <a:pt x="324" y="1340"/>
                    <a:pt x="326" y="1335"/>
                    <a:pt x="327" y="1331"/>
                  </a:cubicBezTo>
                  <a:cubicBezTo>
                    <a:pt x="302" y="1313"/>
                    <a:pt x="277" y="1294"/>
                    <a:pt x="254" y="1273"/>
                  </a:cubicBezTo>
                  <a:moveTo>
                    <a:pt x="254" y="1273"/>
                  </a:moveTo>
                  <a:cubicBezTo>
                    <a:pt x="254" y="1273"/>
                    <a:pt x="254" y="1272"/>
                    <a:pt x="253" y="1272"/>
                  </a:cubicBezTo>
                  <a:moveTo>
                    <a:pt x="253" y="1272"/>
                  </a:moveTo>
                  <a:cubicBezTo>
                    <a:pt x="253" y="1271"/>
                    <a:pt x="252" y="1273"/>
                    <a:pt x="253" y="1272"/>
                  </a:cubicBezTo>
                  <a:moveTo>
                    <a:pt x="379" y="1308"/>
                  </a:moveTo>
                  <a:cubicBezTo>
                    <a:pt x="380" y="1309"/>
                    <a:pt x="380" y="1308"/>
                    <a:pt x="379" y="1308"/>
                  </a:cubicBezTo>
                  <a:moveTo>
                    <a:pt x="379" y="1308"/>
                  </a:moveTo>
                  <a:cubicBezTo>
                    <a:pt x="376" y="1299"/>
                    <a:pt x="372" y="1290"/>
                    <a:pt x="368" y="1282"/>
                  </a:cubicBezTo>
                  <a:cubicBezTo>
                    <a:pt x="365" y="1285"/>
                    <a:pt x="361" y="1288"/>
                    <a:pt x="358" y="1292"/>
                  </a:cubicBezTo>
                  <a:cubicBezTo>
                    <a:pt x="365" y="1297"/>
                    <a:pt x="371" y="1303"/>
                    <a:pt x="379" y="1308"/>
                  </a:cubicBezTo>
                  <a:moveTo>
                    <a:pt x="383" y="1315"/>
                  </a:moveTo>
                  <a:cubicBezTo>
                    <a:pt x="373" y="1308"/>
                    <a:pt x="366" y="1299"/>
                    <a:pt x="355" y="1294"/>
                  </a:cubicBezTo>
                  <a:cubicBezTo>
                    <a:pt x="345" y="1304"/>
                    <a:pt x="335" y="1315"/>
                    <a:pt x="330" y="1330"/>
                  </a:cubicBezTo>
                  <a:cubicBezTo>
                    <a:pt x="356" y="1345"/>
                    <a:pt x="378" y="1368"/>
                    <a:pt x="413" y="1371"/>
                  </a:cubicBezTo>
                  <a:cubicBezTo>
                    <a:pt x="401" y="1354"/>
                    <a:pt x="391" y="1335"/>
                    <a:pt x="383" y="1315"/>
                  </a:cubicBezTo>
                  <a:close/>
                  <a:moveTo>
                    <a:pt x="929" y="1297"/>
                  </a:moveTo>
                  <a:cubicBezTo>
                    <a:pt x="929" y="1297"/>
                    <a:pt x="930" y="1298"/>
                    <a:pt x="929" y="1297"/>
                  </a:cubicBezTo>
                  <a:close/>
                  <a:moveTo>
                    <a:pt x="224" y="1300"/>
                  </a:moveTo>
                  <a:cubicBezTo>
                    <a:pt x="224" y="1301"/>
                    <a:pt x="225" y="1301"/>
                    <a:pt x="225" y="1301"/>
                  </a:cubicBezTo>
                  <a:moveTo>
                    <a:pt x="225" y="1301"/>
                  </a:moveTo>
                  <a:cubicBezTo>
                    <a:pt x="259" y="1340"/>
                    <a:pt x="299" y="1371"/>
                    <a:pt x="343" y="1399"/>
                  </a:cubicBezTo>
                  <a:cubicBezTo>
                    <a:pt x="340" y="1392"/>
                    <a:pt x="333" y="1387"/>
                    <a:pt x="331" y="1378"/>
                  </a:cubicBezTo>
                  <a:cubicBezTo>
                    <a:pt x="326" y="1374"/>
                    <a:pt x="321" y="1369"/>
                    <a:pt x="317" y="1364"/>
                  </a:cubicBezTo>
                  <a:cubicBezTo>
                    <a:pt x="283" y="1346"/>
                    <a:pt x="259" y="1319"/>
                    <a:pt x="225" y="1301"/>
                  </a:cubicBezTo>
                  <a:moveTo>
                    <a:pt x="225" y="1301"/>
                  </a:moveTo>
                  <a:cubicBezTo>
                    <a:pt x="226" y="1300"/>
                    <a:pt x="225" y="1300"/>
                    <a:pt x="224" y="1300"/>
                  </a:cubicBezTo>
                  <a:moveTo>
                    <a:pt x="224" y="1300"/>
                  </a:moveTo>
                  <a:cubicBezTo>
                    <a:pt x="224" y="1299"/>
                    <a:pt x="223" y="1300"/>
                    <a:pt x="224" y="1300"/>
                  </a:cubicBezTo>
                  <a:moveTo>
                    <a:pt x="961" y="1398"/>
                  </a:moveTo>
                  <a:cubicBezTo>
                    <a:pt x="996" y="1395"/>
                    <a:pt x="1039" y="1392"/>
                    <a:pt x="1066" y="1377"/>
                  </a:cubicBezTo>
                  <a:cubicBezTo>
                    <a:pt x="1077" y="1353"/>
                    <a:pt x="1091" y="1328"/>
                    <a:pt x="1097" y="1302"/>
                  </a:cubicBezTo>
                  <a:cubicBezTo>
                    <a:pt x="1057" y="1339"/>
                    <a:pt x="1010" y="1370"/>
                    <a:pt x="961" y="1398"/>
                  </a:cubicBezTo>
                  <a:close/>
                  <a:moveTo>
                    <a:pt x="1294" y="1304"/>
                  </a:moveTo>
                  <a:cubicBezTo>
                    <a:pt x="1293" y="1304"/>
                    <a:pt x="1294" y="1305"/>
                    <a:pt x="1294" y="1304"/>
                  </a:cubicBezTo>
                  <a:close/>
                  <a:moveTo>
                    <a:pt x="1292" y="1305"/>
                  </a:moveTo>
                  <a:cubicBezTo>
                    <a:pt x="1292" y="1305"/>
                    <a:pt x="1293" y="1306"/>
                    <a:pt x="1292" y="1305"/>
                  </a:cubicBezTo>
                  <a:close/>
                  <a:moveTo>
                    <a:pt x="561" y="1382"/>
                  </a:moveTo>
                  <a:cubicBezTo>
                    <a:pt x="567" y="1384"/>
                    <a:pt x="571" y="1388"/>
                    <a:pt x="577" y="1391"/>
                  </a:cubicBezTo>
                  <a:cubicBezTo>
                    <a:pt x="587" y="1385"/>
                    <a:pt x="597" y="1379"/>
                    <a:pt x="610" y="1376"/>
                  </a:cubicBezTo>
                  <a:cubicBezTo>
                    <a:pt x="587" y="1352"/>
                    <a:pt x="562" y="1331"/>
                    <a:pt x="541" y="1305"/>
                  </a:cubicBezTo>
                  <a:cubicBezTo>
                    <a:pt x="546" y="1332"/>
                    <a:pt x="554" y="1357"/>
                    <a:pt x="561" y="1382"/>
                  </a:cubicBezTo>
                  <a:close/>
                  <a:moveTo>
                    <a:pt x="1179" y="1305"/>
                  </a:moveTo>
                  <a:cubicBezTo>
                    <a:pt x="1162" y="1320"/>
                    <a:pt x="1142" y="1333"/>
                    <a:pt x="1122" y="1345"/>
                  </a:cubicBezTo>
                  <a:cubicBezTo>
                    <a:pt x="1103" y="1357"/>
                    <a:pt x="1083" y="1369"/>
                    <a:pt x="1066" y="1382"/>
                  </a:cubicBezTo>
                  <a:cubicBezTo>
                    <a:pt x="1112" y="1371"/>
                    <a:pt x="1168" y="1364"/>
                    <a:pt x="1197" y="1341"/>
                  </a:cubicBezTo>
                  <a:cubicBezTo>
                    <a:pt x="1194" y="1326"/>
                    <a:pt x="1188" y="1314"/>
                    <a:pt x="1179" y="1305"/>
                  </a:cubicBezTo>
                  <a:close/>
                  <a:moveTo>
                    <a:pt x="1283" y="1311"/>
                  </a:moveTo>
                  <a:cubicBezTo>
                    <a:pt x="1257" y="1325"/>
                    <a:pt x="1230" y="1338"/>
                    <a:pt x="1200" y="1348"/>
                  </a:cubicBezTo>
                  <a:cubicBezTo>
                    <a:pt x="1201" y="1361"/>
                    <a:pt x="1197" y="1369"/>
                    <a:pt x="1194" y="1378"/>
                  </a:cubicBezTo>
                  <a:moveTo>
                    <a:pt x="1194" y="1378"/>
                  </a:moveTo>
                  <a:cubicBezTo>
                    <a:pt x="1193" y="1379"/>
                    <a:pt x="1194" y="1379"/>
                    <a:pt x="1194" y="1378"/>
                  </a:cubicBezTo>
                  <a:moveTo>
                    <a:pt x="1194" y="1378"/>
                  </a:moveTo>
                  <a:cubicBezTo>
                    <a:pt x="1227" y="1358"/>
                    <a:pt x="1258" y="1338"/>
                    <a:pt x="1283" y="1311"/>
                  </a:cubicBezTo>
                  <a:moveTo>
                    <a:pt x="1283" y="1311"/>
                  </a:moveTo>
                  <a:cubicBezTo>
                    <a:pt x="1285" y="1310"/>
                    <a:pt x="1283" y="1310"/>
                    <a:pt x="1283" y="1311"/>
                  </a:cubicBezTo>
                  <a:moveTo>
                    <a:pt x="881" y="1367"/>
                  </a:moveTo>
                  <a:cubicBezTo>
                    <a:pt x="892" y="1368"/>
                    <a:pt x="901" y="1372"/>
                    <a:pt x="911" y="1374"/>
                  </a:cubicBezTo>
                  <a:cubicBezTo>
                    <a:pt x="916" y="1355"/>
                    <a:pt x="921" y="1331"/>
                    <a:pt x="922" y="1312"/>
                  </a:cubicBezTo>
                  <a:cubicBezTo>
                    <a:pt x="910" y="1331"/>
                    <a:pt x="895" y="1349"/>
                    <a:pt x="881" y="1367"/>
                  </a:cubicBezTo>
                  <a:close/>
                  <a:moveTo>
                    <a:pt x="388" y="1319"/>
                  </a:moveTo>
                  <a:cubicBezTo>
                    <a:pt x="395" y="1338"/>
                    <a:pt x="406" y="1356"/>
                    <a:pt x="416" y="1373"/>
                  </a:cubicBezTo>
                  <a:cubicBezTo>
                    <a:pt x="444" y="1379"/>
                    <a:pt x="470" y="1386"/>
                    <a:pt x="500" y="1390"/>
                  </a:cubicBezTo>
                  <a:moveTo>
                    <a:pt x="500" y="1390"/>
                  </a:moveTo>
                  <a:cubicBezTo>
                    <a:pt x="500" y="1392"/>
                    <a:pt x="504" y="1389"/>
                    <a:pt x="500" y="1390"/>
                  </a:cubicBezTo>
                  <a:moveTo>
                    <a:pt x="388" y="1319"/>
                  </a:moveTo>
                  <a:cubicBezTo>
                    <a:pt x="423" y="1344"/>
                    <a:pt x="460" y="1368"/>
                    <a:pt x="500" y="1390"/>
                  </a:cubicBezTo>
                  <a:moveTo>
                    <a:pt x="388" y="1319"/>
                  </a:moveTo>
                  <a:cubicBezTo>
                    <a:pt x="387" y="1317"/>
                    <a:pt x="386" y="1319"/>
                    <a:pt x="388" y="1319"/>
                  </a:cubicBezTo>
                  <a:moveTo>
                    <a:pt x="261" y="1322"/>
                  </a:moveTo>
                  <a:cubicBezTo>
                    <a:pt x="260" y="1322"/>
                    <a:pt x="262" y="1323"/>
                    <a:pt x="261" y="1322"/>
                  </a:cubicBezTo>
                  <a:close/>
                  <a:moveTo>
                    <a:pt x="264" y="1323"/>
                  </a:moveTo>
                  <a:cubicBezTo>
                    <a:pt x="264" y="1324"/>
                    <a:pt x="264" y="1324"/>
                    <a:pt x="264" y="1324"/>
                  </a:cubicBezTo>
                  <a:cubicBezTo>
                    <a:pt x="279" y="1334"/>
                    <a:pt x="292" y="1346"/>
                    <a:pt x="308" y="1355"/>
                  </a:cubicBezTo>
                  <a:moveTo>
                    <a:pt x="308" y="1355"/>
                  </a:moveTo>
                  <a:cubicBezTo>
                    <a:pt x="308" y="1356"/>
                    <a:pt x="308" y="1356"/>
                    <a:pt x="309" y="1356"/>
                  </a:cubicBezTo>
                  <a:moveTo>
                    <a:pt x="309" y="1356"/>
                  </a:moveTo>
                  <a:cubicBezTo>
                    <a:pt x="309" y="1357"/>
                    <a:pt x="310" y="1356"/>
                    <a:pt x="309" y="1356"/>
                  </a:cubicBezTo>
                  <a:moveTo>
                    <a:pt x="309" y="1356"/>
                  </a:moveTo>
                  <a:cubicBezTo>
                    <a:pt x="309" y="1355"/>
                    <a:pt x="309" y="1355"/>
                    <a:pt x="308" y="1355"/>
                  </a:cubicBezTo>
                  <a:moveTo>
                    <a:pt x="308" y="1355"/>
                  </a:moveTo>
                  <a:cubicBezTo>
                    <a:pt x="299" y="1338"/>
                    <a:pt x="282" y="1330"/>
                    <a:pt x="264" y="1323"/>
                  </a:cubicBezTo>
                  <a:moveTo>
                    <a:pt x="264" y="1323"/>
                  </a:moveTo>
                  <a:cubicBezTo>
                    <a:pt x="263" y="1322"/>
                    <a:pt x="263" y="1323"/>
                    <a:pt x="264" y="1323"/>
                  </a:cubicBezTo>
                  <a:moveTo>
                    <a:pt x="327" y="1347"/>
                  </a:moveTo>
                  <a:cubicBezTo>
                    <a:pt x="343" y="1351"/>
                    <a:pt x="359" y="1360"/>
                    <a:pt x="374" y="1361"/>
                  </a:cubicBezTo>
                  <a:cubicBezTo>
                    <a:pt x="358" y="1353"/>
                    <a:pt x="345" y="1342"/>
                    <a:pt x="329" y="1333"/>
                  </a:cubicBezTo>
                  <a:cubicBezTo>
                    <a:pt x="328" y="1337"/>
                    <a:pt x="327" y="1341"/>
                    <a:pt x="327" y="1347"/>
                  </a:cubicBezTo>
                  <a:close/>
                  <a:moveTo>
                    <a:pt x="299" y="1340"/>
                  </a:moveTo>
                  <a:cubicBezTo>
                    <a:pt x="308" y="1349"/>
                    <a:pt x="314" y="1361"/>
                    <a:pt x="326" y="1367"/>
                  </a:cubicBezTo>
                  <a:cubicBezTo>
                    <a:pt x="325" y="1362"/>
                    <a:pt x="324" y="1356"/>
                    <a:pt x="324" y="1348"/>
                  </a:cubicBezTo>
                  <a:cubicBezTo>
                    <a:pt x="315" y="1346"/>
                    <a:pt x="309" y="1342"/>
                    <a:pt x="299" y="1340"/>
                  </a:cubicBezTo>
                  <a:moveTo>
                    <a:pt x="299" y="1340"/>
                  </a:moveTo>
                  <a:cubicBezTo>
                    <a:pt x="299" y="1338"/>
                    <a:pt x="298" y="1340"/>
                    <a:pt x="299" y="1340"/>
                  </a:cubicBezTo>
                  <a:moveTo>
                    <a:pt x="1254" y="1341"/>
                  </a:moveTo>
                  <a:cubicBezTo>
                    <a:pt x="1254" y="1340"/>
                    <a:pt x="1254" y="1341"/>
                    <a:pt x="1254" y="1342"/>
                  </a:cubicBezTo>
                  <a:moveTo>
                    <a:pt x="1254" y="1342"/>
                  </a:moveTo>
                  <a:cubicBezTo>
                    <a:pt x="1253" y="1341"/>
                    <a:pt x="1253" y="1342"/>
                    <a:pt x="1253" y="1343"/>
                  </a:cubicBezTo>
                  <a:moveTo>
                    <a:pt x="1253" y="1343"/>
                  </a:moveTo>
                  <a:cubicBezTo>
                    <a:pt x="1252" y="1342"/>
                    <a:pt x="1252" y="1343"/>
                    <a:pt x="1252" y="1343"/>
                  </a:cubicBezTo>
                  <a:moveTo>
                    <a:pt x="1252" y="1343"/>
                  </a:moveTo>
                  <a:cubicBezTo>
                    <a:pt x="1231" y="1356"/>
                    <a:pt x="1213" y="1372"/>
                    <a:pt x="1191" y="1383"/>
                  </a:cubicBezTo>
                  <a:cubicBezTo>
                    <a:pt x="1188" y="1390"/>
                    <a:pt x="1182" y="1395"/>
                    <a:pt x="1178" y="1402"/>
                  </a:cubicBezTo>
                  <a:moveTo>
                    <a:pt x="1178" y="1402"/>
                  </a:moveTo>
                  <a:cubicBezTo>
                    <a:pt x="1177" y="1402"/>
                    <a:pt x="1177" y="1402"/>
                    <a:pt x="1177" y="1403"/>
                  </a:cubicBezTo>
                  <a:moveTo>
                    <a:pt x="1177" y="1403"/>
                  </a:moveTo>
                  <a:cubicBezTo>
                    <a:pt x="1175" y="1404"/>
                    <a:pt x="1177" y="1404"/>
                    <a:pt x="1177" y="1403"/>
                  </a:cubicBezTo>
                  <a:moveTo>
                    <a:pt x="1177" y="1403"/>
                  </a:moveTo>
                  <a:cubicBezTo>
                    <a:pt x="1178" y="1403"/>
                    <a:pt x="1178" y="1403"/>
                    <a:pt x="1178" y="1402"/>
                  </a:cubicBezTo>
                  <a:moveTo>
                    <a:pt x="1178" y="1402"/>
                  </a:moveTo>
                  <a:cubicBezTo>
                    <a:pt x="1205" y="1385"/>
                    <a:pt x="1229" y="1365"/>
                    <a:pt x="1252" y="1343"/>
                  </a:cubicBezTo>
                  <a:moveTo>
                    <a:pt x="1252" y="1343"/>
                  </a:moveTo>
                  <a:cubicBezTo>
                    <a:pt x="1252" y="1344"/>
                    <a:pt x="1253" y="1343"/>
                    <a:pt x="1253" y="1343"/>
                  </a:cubicBezTo>
                  <a:moveTo>
                    <a:pt x="1253" y="1343"/>
                  </a:moveTo>
                  <a:cubicBezTo>
                    <a:pt x="1253" y="1343"/>
                    <a:pt x="1253" y="1342"/>
                    <a:pt x="1254" y="1342"/>
                  </a:cubicBezTo>
                  <a:moveTo>
                    <a:pt x="1254" y="1342"/>
                  </a:moveTo>
                  <a:cubicBezTo>
                    <a:pt x="1254" y="1342"/>
                    <a:pt x="1254" y="1341"/>
                    <a:pt x="1254" y="1341"/>
                  </a:cubicBezTo>
                  <a:moveTo>
                    <a:pt x="1254" y="1341"/>
                  </a:moveTo>
                  <a:cubicBezTo>
                    <a:pt x="1256" y="1340"/>
                    <a:pt x="1254" y="1339"/>
                    <a:pt x="1254" y="1341"/>
                  </a:cubicBezTo>
                  <a:moveTo>
                    <a:pt x="1193" y="1348"/>
                  </a:moveTo>
                  <a:cubicBezTo>
                    <a:pt x="1193" y="1348"/>
                    <a:pt x="1194" y="1349"/>
                    <a:pt x="1193" y="1348"/>
                  </a:cubicBezTo>
                  <a:close/>
                  <a:moveTo>
                    <a:pt x="330" y="1369"/>
                  </a:moveTo>
                  <a:cubicBezTo>
                    <a:pt x="368" y="1393"/>
                    <a:pt x="409" y="1413"/>
                    <a:pt x="454" y="1429"/>
                  </a:cubicBezTo>
                  <a:cubicBezTo>
                    <a:pt x="444" y="1415"/>
                    <a:pt x="432" y="1403"/>
                    <a:pt x="423" y="1388"/>
                  </a:cubicBezTo>
                  <a:cubicBezTo>
                    <a:pt x="395" y="1370"/>
                    <a:pt x="360" y="1360"/>
                    <a:pt x="326" y="1349"/>
                  </a:cubicBezTo>
                  <a:cubicBezTo>
                    <a:pt x="327" y="1357"/>
                    <a:pt x="327" y="1364"/>
                    <a:pt x="330" y="1369"/>
                  </a:cubicBezTo>
                  <a:close/>
                  <a:moveTo>
                    <a:pt x="1151" y="1402"/>
                  </a:moveTo>
                  <a:cubicBezTo>
                    <a:pt x="1149" y="1403"/>
                    <a:pt x="1151" y="1403"/>
                    <a:pt x="1151" y="1402"/>
                  </a:cubicBezTo>
                  <a:moveTo>
                    <a:pt x="1151" y="1402"/>
                  </a:moveTo>
                  <a:cubicBezTo>
                    <a:pt x="1165" y="1397"/>
                    <a:pt x="1176" y="1388"/>
                    <a:pt x="1189" y="1382"/>
                  </a:cubicBezTo>
                  <a:cubicBezTo>
                    <a:pt x="1193" y="1373"/>
                    <a:pt x="1197" y="1363"/>
                    <a:pt x="1198" y="1350"/>
                  </a:cubicBezTo>
                  <a:cubicBezTo>
                    <a:pt x="1183" y="1365"/>
                    <a:pt x="1168" y="1386"/>
                    <a:pt x="1151" y="1402"/>
                  </a:cubicBezTo>
                  <a:moveTo>
                    <a:pt x="1191" y="1352"/>
                  </a:moveTo>
                  <a:cubicBezTo>
                    <a:pt x="1142" y="1377"/>
                    <a:pt x="1096" y="1406"/>
                    <a:pt x="1039" y="1424"/>
                  </a:cubicBezTo>
                  <a:cubicBezTo>
                    <a:pt x="1033" y="1434"/>
                    <a:pt x="1025" y="1443"/>
                    <a:pt x="1017" y="1452"/>
                  </a:cubicBezTo>
                  <a:moveTo>
                    <a:pt x="1017" y="1452"/>
                  </a:moveTo>
                  <a:cubicBezTo>
                    <a:pt x="1016" y="1453"/>
                    <a:pt x="1017" y="1453"/>
                    <a:pt x="1017" y="1452"/>
                  </a:cubicBezTo>
                  <a:moveTo>
                    <a:pt x="1017" y="1452"/>
                  </a:moveTo>
                  <a:cubicBezTo>
                    <a:pt x="1063" y="1442"/>
                    <a:pt x="1102" y="1425"/>
                    <a:pt x="1141" y="1408"/>
                  </a:cubicBezTo>
                  <a:cubicBezTo>
                    <a:pt x="1159" y="1390"/>
                    <a:pt x="1176" y="1372"/>
                    <a:pt x="1191" y="1352"/>
                  </a:cubicBezTo>
                  <a:moveTo>
                    <a:pt x="1191" y="1352"/>
                  </a:moveTo>
                  <a:cubicBezTo>
                    <a:pt x="1193" y="1352"/>
                    <a:pt x="1191" y="1351"/>
                    <a:pt x="1191" y="1352"/>
                  </a:cubicBezTo>
                  <a:moveTo>
                    <a:pt x="735" y="1356"/>
                  </a:moveTo>
                  <a:cubicBezTo>
                    <a:pt x="733" y="1373"/>
                    <a:pt x="736" y="1393"/>
                    <a:pt x="736" y="1411"/>
                  </a:cubicBezTo>
                  <a:cubicBezTo>
                    <a:pt x="746" y="1411"/>
                    <a:pt x="756" y="1411"/>
                    <a:pt x="766" y="1411"/>
                  </a:cubicBezTo>
                  <a:cubicBezTo>
                    <a:pt x="768" y="1393"/>
                    <a:pt x="768" y="1374"/>
                    <a:pt x="770" y="1356"/>
                  </a:cubicBezTo>
                  <a:cubicBezTo>
                    <a:pt x="758" y="1356"/>
                    <a:pt x="747" y="1356"/>
                    <a:pt x="735" y="1356"/>
                  </a:cubicBezTo>
                  <a:close/>
                  <a:moveTo>
                    <a:pt x="773" y="1356"/>
                  </a:moveTo>
                  <a:cubicBezTo>
                    <a:pt x="771" y="1374"/>
                    <a:pt x="770" y="1392"/>
                    <a:pt x="769" y="1411"/>
                  </a:cubicBezTo>
                  <a:cubicBezTo>
                    <a:pt x="779" y="1411"/>
                    <a:pt x="789" y="1411"/>
                    <a:pt x="799" y="1411"/>
                  </a:cubicBezTo>
                  <a:cubicBezTo>
                    <a:pt x="809" y="1394"/>
                    <a:pt x="817" y="1376"/>
                    <a:pt x="825" y="1359"/>
                  </a:cubicBezTo>
                  <a:cubicBezTo>
                    <a:pt x="807" y="1358"/>
                    <a:pt x="791" y="1356"/>
                    <a:pt x="773" y="1356"/>
                  </a:cubicBezTo>
                  <a:close/>
                  <a:moveTo>
                    <a:pt x="718" y="1358"/>
                  </a:moveTo>
                  <a:cubicBezTo>
                    <a:pt x="721" y="1371"/>
                    <a:pt x="728" y="1389"/>
                    <a:pt x="733" y="1403"/>
                  </a:cubicBezTo>
                  <a:cubicBezTo>
                    <a:pt x="732" y="1388"/>
                    <a:pt x="731" y="1373"/>
                    <a:pt x="731" y="1357"/>
                  </a:cubicBezTo>
                  <a:cubicBezTo>
                    <a:pt x="727" y="1357"/>
                    <a:pt x="721" y="1356"/>
                    <a:pt x="718" y="1358"/>
                  </a:cubicBezTo>
                  <a:close/>
                  <a:moveTo>
                    <a:pt x="664" y="1365"/>
                  </a:moveTo>
                  <a:cubicBezTo>
                    <a:pt x="673" y="1379"/>
                    <a:pt x="687" y="1397"/>
                    <a:pt x="701" y="1410"/>
                  </a:cubicBezTo>
                  <a:cubicBezTo>
                    <a:pt x="712" y="1408"/>
                    <a:pt x="723" y="1413"/>
                    <a:pt x="732" y="1410"/>
                  </a:cubicBezTo>
                  <a:cubicBezTo>
                    <a:pt x="724" y="1394"/>
                    <a:pt x="719" y="1376"/>
                    <a:pt x="713" y="1358"/>
                  </a:cubicBezTo>
                  <a:cubicBezTo>
                    <a:pt x="696" y="1359"/>
                    <a:pt x="679" y="1361"/>
                    <a:pt x="664" y="1365"/>
                  </a:cubicBezTo>
                  <a:close/>
                  <a:moveTo>
                    <a:pt x="1171" y="1359"/>
                  </a:moveTo>
                  <a:cubicBezTo>
                    <a:pt x="1137" y="1369"/>
                    <a:pt x="1101" y="1378"/>
                    <a:pt x="1064" y="1386"/>
                  </a:cubicBezTo>
                  <a:cubicBezTo>
                    <a:pt x="1058" y="1397"/>
                    <a:pt x="1050" y="1409"/>
                    <a:pt x="1043" y="1420"/>
                  </a:cubicBezTo>
                  <a:cubicBezTo>
                    <a:pt x="1090" y="1404"/>
                    <a:pt x="1132" y="1383"/>
                    <a:pt x="1171" y="1359"/>
                  </a:cubicBezTo>
                  <a:moveTo>
                    <a:pt x="1171" y="1359"/>
                  </a:moveTo>
                  <a:cubicBezTo>
                    <a:pt x="1172" y="1358"/>
                    <a:pt x="1171" y="1358"/>
                    <a:pt x="1171" y="1359"/>
                  </a:cubicBezTo>
                  <a:moveTo>
                    <a:pt x="827" y="1360"/>
                  </a:moveTo>
                  <a:cubicBezTo>
                    <a:pt x="820" y="1378"/>
                    <a:pt x="811" y="1394"/>
                    <a:pt x="802" y="1411"/>
                  </a:cubicBezTo>
                  <a:cubicBezTo>
                    <a:pt x="813" y="1409"/>
                    <a:pt x="828" y="1411"/>
                    <a:pt x="838" y="1409"/>
                  </a:cubicBezTo>
                  <a:cubicBezTo>
                    <a:pt x="847" y="1399"/>
                    <a:pt x="859" y="1388"/>
                    <a:pt x="868" y="1378"/>
                  </a:cubicBezTo>
                  <a:cubicBezTo>
                    <a:pt x="871" y="1375"/>
                    <a:pt x="876" y="1371"/>
                    <a:pt x="874" y="1367"/>
                  </a:cubicBezTo>
                  <a:cubicBezTo>
                    <a:pt x="860" y="1364"/>
                    <a:pt x="844" y="1361"/>
                    <a:pt x="827" y="1360"/>
                  </a:cubicBezTo>
                  <a:close/>
                  <a:moveTo>
                    <a:pt x="375" y="1363"/>
                  </a:moveTo>
                  <a:cubicBezTo>
                    <a:pt x="375" y="1362"/>
                    <a:pt x="376" y="1363"/>
                    <a:pt x="375" y="1363"/>
                  </a:cubicBezTo>
                  <a:close/>
                  <a:moveTo>
                    <a:pt x="618" y="1375"/>
                  </a:moveTo>
                  <a:cubicBezTo>
                    <a:pt x="621" y="1381"/>
                    <a:pt x="628" y="1387"/>
                    <a:pt x="635" y="1392"/>
                  </a:cubicBezTo>
                  <a:cubicBezTo>
                    <a:pt x="641" y="1397"/>
                    <a:pt x="650" y="1406"/>
                    <a:pt x="657" y="1408"/>
                  </a:cubicBezTo>
                  <a:cubicBezTo>
                    <a:pt x="669" y="1411"/>
                    <a:pt x="681" y="1407"/>
                    <a:pt x="695" y="1410"/>
                  </a:cubicBezTo>
                  <a:cubicBezTo>
                    <a:pt x="685" y="1397"/>
                    <a:pt x="672" y="1379"/>
                    <a:pt x="659" y="1366"/>
                  </a:cubicBezTo>
                  <a:cubicBezTo>
                    <a:pt x="644" y="1368"/>
                    <a:pt x="632" y="1372"/>
                    <a:pt x="618" y="1375"/>
                  </a:cubicBezTo>
                  <a:close/>
                  <a:moveTo>
                    <a:pt x="879" y="1368"/>
                  </a:moveTo>
                  <a:cubicBezTo>
                    <a:pt x="870" y="1379"/>
                    <a:pt x="860" y="1391"/>
                    <a:pt x="850" y="1400"/>
                  </a:cubicBezTo>
                  <a:cubicBezTo>
                    <a:pt x="848" y="1403"/>
                    <a:pt x="842" y="1405"/>
                    <a:pt x="844" y="1409"/>
                  </a:cubicBezTo>
                  <a:cubicBezTo>
                    <a:pt x="857" y="1409"/>
                    <a:pt x="870" y="1407"/>
                    <a:pt x="884" y="1407"/>
                  </a:cubicBezTo>
                  <a:cubicBezTo>
                    <a:pt x="892" y="1402"/>
                    <a:pt x="900" y="1396"/>
                    <a:pt x="908" y="1391"/>
                  </a:cubicBezTo>
                  <a:cubicBezTo>
                    <a:pt x="908" y="1385"/>
                    <a:pt x="910" y="1381"/>
                    <a:pt x="911" y="1377"/>
                  </a:cubicBezTo>
                  <a:cubicBezTo>
                    <a:pt x="900" y="1374"/>
                    <a:pt x="890" y="1371"/>
                    <a:pt x="879" y="1368"/>
                  </a:cubicBezTo>
                  <a:close/>
                  <a:moveTo>
                    <a:pt x="419" y="1382"/>
                  </a:moveTo>
                  <a:cubicBezTo>
                    <a:pt x="416" y="1375"/>
                    <a:pt x="405" y="1372"/>
                    <a:pt x="398" y="1372"/>
                  </a:cubicBezTo>
                  <a:cubicBezTo>
                    <a:pt x="405" y="1375"/>
                    <a:pt x="413" y="1382"/>
                    <a:pt x="419" y="1382"/>
                  </a:cubicBezTo>
                  <a:close/>
                  <a:moveTo>
                    <a:pt x="332" y="1374"/>
                  </a:moveTo>
                  <a:cubicBezTo>
                    <a:pt x="368" y="1419"/>
                    <a:pt x="423" y="1445"/>
                    <a:pt x="487" y="1461"/>
                  </a:cubicBezTo>
                  <a:moveTo>
                    <a:pt x="487" y="1461"/>
                  </a:moveTo>
                  <a:cubicBezTo>
                    <a:pt x="488" y="1462"/>
                    <a:pt x="489" y="1461"/>
                    <a:pt x="487" y="1461"/>
                  </a:cubicBezTo>
                  <a:moveTo>
                    <a:pt x="487" y="1461"/>
                  </a:moveTo>
                  <a:cubicBezTo>
                    <a:pt x="476" y="1454"/>
                    <a:pt x="470" y="1441"/>
                    <a:pt x="458" y="1434"/>
                  </a:cubicBezTo>
                  <a:cubicBezTo>
                    <a:pt x="438" y="1423"/>
                    <a:pt x="414" y="1417"/>
                    <a:pt x="392" y="1407"/>
                  </a:cubicBezTo>
                  <a:cubicBezTo>
                    <a:pt x="371" y="1397"/>
                    <a:pt x="351" y="1384"/>
                    <a:pt x="332" y="1374"/>
                  </a:cubicBezTo>
                  <a:moveTo>
                    <a:pt x="332" y="1374"/>
                  </a:moveTo>
                  <a:cubicBezTo>
                    <a:pt x="331" y="1373"/>
                    <a:pt x="331" y="1374"/>
                    <a:pt x="332" y="1374"/>
                  </a:cubicBezTo>
                  <a:moveTo>
                    <a:pt x="419" y="1377"/>
                  </a:moveTo>
                  <a:cubicBezTo>
                    <a:pt x="420" y="1381"/>
                    <a:pt x="424" y="1383"/>
                    <a:pt x="425" y="1387"/>
                  </a:cubicBezTo>
                  <a:cubicBezTo>
                    <a:pt x="461" y="1403"/>
                    <a:pt x="496" y="1420"/>
                    <a:pt x="536" y="1431"/>
                  </a:cubicBezTo>
                  <a:cubicBezTo>
                    <a:pt x="537" y="1422"/>
                    <a:pt x="546" y="1417"/>
                    <a:pt x="546" y="1411"/>
                  </a:cubicBezTo>
                  <a:cubicBezTo>
                    <a:pt x="533" y="1406"/>
                    <a:pt x="522" y="1401"/>
                    <a:pt x="511" y="1394"/>
                  </a:cubicBezTo>
                  <a:cubicBezTo>
                    <a:pt x="479" y="1390"/>
                    <a:pt x="450" y="1383"/>
                    <a:pt x="419" y="1377"/>
                  </a:cubicBezTo>
                  <a:moveTo>
                    <a:pt x="419" y="1377"/>
                  </a:moveTo>
                  <a:cubicBezTo>
                    <a:pt x="419" y="1376"/>
                    <a:pt x="418" y="1377"/>
                    <a:pt x="419" y="1377"/>
                  </a:cubicBezTo>
                  <a:moveTo>
                    <a:pt x="612" y="1377"/>
                  </a:moveTo>
                  <a:cubicBezTo>
                    <a:pt x="601" y="1382"/>
                    <a:pt x="588" y="1386"/>
                    <a:pt x="579" y="1392"/>
                  </a:cubicBezTo>
                  <a:cubicBezTo>
                    <a:pt x="593" y="1405"/>
                    <a:pt x="625" y="1407"/>
                    <a:pt x="650" y="1406"/>
                  </a:cubicBezTo>
                  <a:cubicBezTo>
                    <a:pt x="636" y="1397"/>
                    <a:pt x="626" y="1386"/>
                    <a:pt x="612" y="1377"/>
                  </a:cubicBezTo>
                  <a:close/>
                  <a:moveTo>
                    <a:pt x="914" y="1387"/>
                  </a:moveTo>
                  <a:cubicBezTo>
                    <a:pt x="915" y="1384"/>
                    <a:pt x="920" y="1384"/>
                    <a:pt x="920" y="1380"/>
                  </a:cubicBezTo>
                  <a:cubicBezTo>
                    <a:pt x="917" y="1380"/>
                    <a:pt x="917" y="1378"/>
                    <a:pt x="914" y="1379"/>
                  </a:cubicBezTo>
                  <a:cubicBezTo>
                    <a:pt x="915" y="1382"/>
                    <a:pt x="911" y="1385"/>
                    <a:pt x="914" y="1387"/>
                  </a:cubicBezTo>
                  <a:close/>
                  <a:moveTo>
                    <a:pt x="1062" y="1382"/>
                  </a:moveTo>
                  <a:cubicBezTo>
                    <a:pt x="1061" y="1382"/>
                    <a:pt x="1059" y="1383"/>
                    <a:pt x="1059" y="1384"/>
                  </a:cubicBezTo>
                  <a:cubicBezTo>
                    <a:pt x="1061" y="1384"/>
                    <a:pt x="1062" y="1384"/>
                    <a:pt x="1062" y="1382"/>
                  </a:cubicBezTo>
                  <a:moveTo>
                    <a:pt x="1062" y="1382"/>
                  </a:moveTo>
                  <a:cubicBezTo>
                    <a:pt x="1064" y="1381"/>
                    <a:pt x="1062" y="1381"/>
                    <a:pt x="1062" y="1382"/>
                  </a:cubicBezTo>
                  <a:moveTo>
                    <a:pt x="911" y="1391"/>
                  </a:moveTo>
                  <a:cubicBezTo>
                    <a:pt x="911" y="1397"/>
                    <a:pt x="908" y="1400"/>
                    <a:pt x="908" y="1405"/>
                  </a:cubicBezTo>
                  <a:cubicBezTo>
                    <a:pt x="923" y="1401"/>
                    <a:pt x="944" y="1404"/>
                    <a:pt x="956" y="1397"/>
                  </a:cubicBezTo>
                  <a:cubicBezTo>
                    <a:pt x="941" y="1391"/>
                    <a:pt x="923" y="1374"/>
                    <a:pt x="911" y="1391"/>
                  </a:cubicBezTo>
                  <a:close/>
                  <a:moveTo>
                    <a:pt x="339" y="1387"/>
                  </a:moveTo>
                  <a:cubicBezTo>
                    <a:pt x="338" y="1387"/>
                    <a:pt x="339" y="1388"/>
                    <a:pt x="340" y="1388"/>
                  </a:cubicBezTo>
                  <a:moveTo>
                    <a:pt x="340" y="1388"/>
                  </a:moveTo>
                  <a:cubicBezTo>
                    <a:pt x="346" y="1400"/>
                    <a:pt x="356" y="1408"/>
                    <a:pt x="369" y="1414"/>
                  </a:cubicBezTo>
                  <a:moveTo>
                    <a:pt x="369" y="1414"/>
                  </a:moveTo>
                  <a:cubicBezTo>
                    <a:pt x="369" y="1414"/>
                    <a:pt x="371" y="1414"/>
                    <a:pt x="371" y="1415"/>
                  </a:cubicBezTo>
                  <a:moveTo>
                    <a:pt x="371" y="1415"/>
                  </a:moveTo>
                  <a:cubicBezTo>
                    <a:pt x="372" y="1416"/>
                    <a:pt x="372" y="1414"/>
                    <a:pt x="371" y="1415"/>
                  </a:cubicBezTo>
                  <a:moveTo>
                    <a:pt x="371" y="1415"/>
                  </a:moveTo>
                  <a:cubicBezTo>
                    <a:pt x="371" y="1414"/>
                    <a:pt x="370" y="1414"/>
                    <a:pt x="369" y="1414"/>
                  </a:cubicBezTo>
                  <a:moveTo>
                    <a:pt x="369" y="1414"/>
                  </a:moveTo>
                  <a:cubicBezTo>
                    <a:pt x="360" y="1405"/>
                    <a:pt x="349" y="1396"/>
                    <a:pt x="340" y="1388"/>
                  </a:cubicBezTo>
                  <a:moveTo>
                    <a:pt x="340" y="1388"/>
                  </a:moveTo>
                  <a:cubicBezTo>
                    <a:pt x="340" y="1387"/>
                    <a:pt x="339" y="1387"/>
                    <a:pt x="339" y="1387"/>
                  </a:cubicBezTo>
                  <a:moveTo>
                    <a:pt x="339" y="1387"/>
                  </a:moveTo>
                  <a:cubicBezTo>
                    <a:pt x="338" y="1385"/>
                    <a:pt x="337" y="1387"/>
                    <a:pt x="339" y="1387"/>
                  </a:cubicBezTo>
                  <a:moveTo>
                    <a:pt x="567" y="1396"/>
                  </a:moveTo>
                  <a:cubicBezTo>
                    <a:pt x="568" y="1393"/>
                    <a:pt x="572" y="1394"/>
                    <a:pt x="573" y="1391"/>
                  </a:cubicBezTo>
                  <a:cubicBezTo>
                    <a:pt x="570" y="1390"/>
                    <a:pt x="566" y="1388"/>
                    <a:pt x="563" y="1386"/>
                  </a:cubicBezTo>
                  <a:cubicBezTo>
                    <a:pt x="564" y="1390"/>
                    <a:pt x="565" y="1394"/>
                    <a:pt x="567" y="1396"/>
                  </a:cubicBezTo>
                  <a:close/>
                  <a:moveTo>
                    <a:pt x="982" y="1419"/>
                  </a:moveTo>
                  <a:cubicBezTo>
                    <a:pt x="986" y="1424"/>
                    <a:pt x="989" y="1430"/>
                    <a:pt x="989" y="1439"/>
                  </a:cubicBezTo>
                  <a:cubicBezTo>
                    <a:pt x="1006" y="1434"/>
                    <a:pt x="1021" y="1428"/>
                    <a:pt x="1038" y="1423"/>
                  </a:cubicBezTo>
                  <a:cubicBezTo>
                    <a:pt x="1040" y="1417"/>
                    <a:pt x="1046" y="1411"/>
                    <a:pt x="1050" y="1405"/>
                  </a:cubicBezTo>
                  <a:cubicBezTo>
                    <a:pt x="1054" y="1399"/>
                    <a:pt x="1059" y="1390"/>
                    <a:pt x="1059" y="1387"/>
                  </a:cubicBezTo>
                  <a:cubicBezTo>
                    <a:pt x="1030" y="1395"/>
                    <a:pt x="1008" y="1409"/>
                    <a:pt x="982" y="1419"/>
                  </a:cubicBezTo>
                  <a:close/>
                  <a:moveTo>
                    <a:pt x="1184" y="1388"/>
                  </a:moveTo>
                  <a:cubicBezTo>
                    <a:pt x="1153" y="1402"/>
                    <a:pt x="1127" y="1421"/>
                    <a:pt x="1103" y="1442"/>
                  </a:cubicBezTo>
                  <a:moveTo>
                    <a:pt x="1103" y="1442"/>
                  </a:moveTo>
                  <a:cubicBezTo>
                    <a:pt x="1102" y="1442"/>
                    <a:pt x="1101" y="1443"/>
                    <a:pt x="1101" y="1443"/>
                  </a:cubicBezTo>
                  <a:moveTo>
                    <a:pt x="1101" y="1443"/>
                  </a:moveTo>
                  <a:cubicBezTo>
                    <a:pt x="1099" y="1444"/>
                    <a:pt x="1101" y="1444"/>
                    <a:pt x="1101" y="1443"/>
                  </a:cubicBezTo>
                  <a:moveTo>
                    <a:pt x="1101" y="1443"/>
                  </a:moveTo>
                  <a:cubicBezTo>
                    <a:pt x="1102" y="1443"/>
                    <a:pt x="1103" y="1443"/>
                    <a:pt x="1103" y="1442"/>
                  </a:cubicBezTo>
                  <a:moveTo>
                    <a:pt x="1103" y="1442"/>
                  </a:moveTo>
                  <a:cubicBezTo>
                    <a:pt x="1134" y="1428"/>
                    <a:pt x="1167" y="1416"/>
                    <a:pt x="1184" y="1388"/>
                  </a:cubicBezTo>
                  <a:moveTo>
                    <a:pt x="1184" y="1388"/>
                  </a:moveTo>
                  <a:cubicBezTo>
                    <a:pt x="1186" y="1387"/>
                    <a:pt x="1184" y="1386"/>
                    <a:pt x="1184" y="1388"/>
                  </a:cubicBezTo>
                  <a:moveTo>
                    <a:pt x="429" y="1391"/>
                  </a:moveTo>
                  <a:cubicBezTo>
                    <a:pt x="438" y="1406"/>
                    <a:pt x="450" y="1419"/>
                    <a:pt x="461" y="1432"/>
                  </a:cubicBezTo>
                  <a:cubicBezTo>
                    <a:pt x="485" y="1439"/>
                    <a:pt x="511" y="1450"/>
                    <a:pt x="537" y="1452"/>
                  </a:cubicBezTo>
                  <a:cubicBezTo>
                    <a:pt x="534" y="1448"/>
                    <a:pt x="536" y="1440"/>
                    <a:pt x="535" y="1434"/>
                  </a:cubicBezTo>
                  <a:cubicBezTo>
                    <a:pt x="497" y="1422"/>
                    <a:pt x="463" y="1407"/>
                    <a:pt x="429" y="1391"/>
                  </a:cubicBezTo>
                  <a:moveTo>
                    <a:pt x="429" y="1391"/>
                  </a:moveTo>
                  <a:cubicBezTo>
                    <a:pt x="428" y="1390"/>
                    <a:pt x="428" y="1392"/>
                    <a:pt x="429" y="1391"/>
                  </a:cubicBezTo>
                  <a:moveTo>
                    <a:pt x="966" y="1402"/>
                  </a:moveTo>
                  <a:cubicBezTo>
                    <a:pt x="971" y="1406"/>
                    <a:pt x="976" y="1410"/>
                    <a:pt x="980" y="1416"/>
                  </a:cubicBezTo>
                  <a:cubicBezTo>
                    <a:pt x="1001" y="1409"/>
                    <a:pt x="1020" y="1400"/>
                    <a:pt x="1038" y="1391"/>
                  </a:cubicBezTo>
                  <a:cubicBezTo>
                    <a:pt x="1015" y="1395"/>
                    <a:pt x="989" y="1397"/>
                    <a:pt x="966" y="1402"/>
                  </a:cubicBezTo>
                  <a:close/>
                  <a:moveTo>
                    <a:pt x="567" y="1399"/>
                  </a:moveTo>
                  <a:cubicBezTo>
                    <a:pt x="573" y="1400"/>
                    <a:pt x="584" y="1403"/>
                    <a:pt x="589" y="1401"/>
                  </a:cubicBezTo>
                  <a:cubicBezTo>
                    <a:pt x="581" y="1397"/>
                    <a:pt x="574" y="1390"/>
                    <a:pt x="567" y="1399"/>
                  </a:cubicBezTo>
                  <a:close/>
                  <a:moveTo>
                    <a:pt x="891" y="1406"/>
                  </a:moveTo>
                  <a:cubicBezTo>
                    <a:pt x="896" y="1407"/>
                    <a:pt x="899" y="1404"/>
                    <a:pt x="904" y="1405"/>
                  </a:cubicBezTo>
                  <a:cubicBezTo>
                    <a:pt x="903" y="1401"/>
                    <a:pt x="907" y="1397"/>
                    <a:pt x="905" y="1395"/>
                  </a:cubicBezTo>
                  <a:cubicBezTo>
                    <a:pt x="901" y="1399"/>
                    <a:pt x="895" y="1402"/>
                    <a:pt x="891" y="1406"/>
                  </a:cubicBezTo>
                  <a:close/>
                  <a:moveTo>
                    <a:pt x="548" y="1410"/>
                  </a:moveTo>
                  <a:cubicBezTo>
                    <a:pt x="552" y="1408"/>
                    <a:pt x="555" y="1404"/>
                    <a:pt x="558" y="1401"/>
                  </a:cubicBezTo>
                  <a:cubicBezTo>
                    <a:pt x="546" y="1401"/>
                    <a:pt x="532" y="1396"/>
                    <a:pt x="521" y="1397"/>
                  </a:cubicBezTo>
                  <a:cubicBezTo>
                    <a:pt x="530" y="1401"/>
                    <a:pt x="539" y="1405"/>
                    <a:pt x="548" y="1410"/>
                  </a:cubicBezTo>
                  <a:close/>
                  <a:moveTo>
                    <a:pt x="552" y="1412"/>
                  </a:moveTo>
                  <a:cubicBezTo>
                    <a:pt x="559" y="1414"/>
                    <a:pt x="565" y="1417"/>
                    <a:pt x="572" y="1419"/>
                  </a:cubicBezTo>
                  <a:cubicBezTo>
                    <a:pt x="571" y="1413"/>
                    <a:pt x="567" y="1409"/>
                    <a:pt x="566" y="1402"/>
                  </a:cubicBezTo>
                  <a:cubicBezTo>
                    <a:pt x="558" y="1402"/>
                    <a:pt x="556" y="1408"/>
                    <a:pt x="552" y="1412"/>
                  </a:cubicBezTo>
                  <a:close/>
                  <a:moveTo>
                    <a:pt x="950" y="1403"/>
                  </a:moveTo>
                  <a:cubicBezTo>
                    <a:pt x="936" y="1407"/>
                    <a:pt x="915" y="1424"/>
                    <a:pt x="901" y="1427"/>
                  </a:cubicBezTo>
                  <a:cubicBezTo>
                    <a:pt x="899" y="1433"/>
                    <a:pt x="898" y="1439"/>
                    <a:pt x="895" y="1444"/>
                  </a:cubicBezTo>
                  <a:cubicBezTo>
                    <a:pt x="925" y="1438"/>
                    <a:pt x="950" y="1427"/>
                    <a:pt x="977" y="1418"/>
                  </a:cubicBezTo>
                  <a:cubicBezTo>
                    <a:pt x="971" y="1409"/>
                    <a:pt x="964" y="1399"/>
                    <a:pt x="950" y="1403"/>
                  </a:cubicBezTo>
                  <a:close/>
                  <a:moveTo>
                    <a:pt x="576" y="1421"/>
                  </a:moveTo>
                  <a:cubicBezTo>
                    <a:pt x="625" y="1439"/>
                    <a:pt x="678" y="1457"/>
                    <a:pt x="736" y="1463"/>
                  </a:cubicBezTo>
                  <a:cubicBezTo>
                    <a:pt x="684" y="1449"/>
                    <a:pt x="638" y="1429"/>
                    <a:pt x="596" y="1405"/>
                  </a:cubicBezTo>
                  <a:cubicBezTo>
                    <a:pt x="586" y="1405"/>
                    <a:pt x="579" y="1403"/>
                    <a:pt x="569" y="1403"/>
                  </a:cubicBezTo>
                  <a:cubicBezTo>
                    <a:pt x="571" y="1409"/>
                    <a:pt x="574" y="1415"/>
                    <a:pt x="576" y="1421"/>
                  </a:cubicBezTo>
                  <a:close/>
                  <a:moveTo>
                    <a:pt x="908" y="1407"/>
                  </a:moveTo>
                  <a:cubicBezTo>
                    <a:pt x="905" y="1412"/>
                    <a:pt x="905" y="1418"/>
                    <a:pt x="902" y="1423"/>
                  </a:cubicBezTo>
                  <a:cubicBezTo>
                    <a:pt x="917" y="1418"/>
                    <a:pt x="930" y="1411"/>
                    <a:pt x="942" y="1404"/>
                  </a:cubicBezTo>
                  <a:cubicBezTo>
                    <a:pt x="931" y="1405"/>
                    <a:pt x="920" y="1407"/>
                    <a:pt x="908" y="1407"/>
                  </a:cubicBezTo>
                  <a:close/>
                  <a:moveTo>
                    <a:pt x="606" y="1407"/>
                  </a:moveTo>
                  <a:cubicBezTo>
                    <a:pt x="645" y="1429"/>
                    <a:pt x="691" y="1449"/>
                    <a:pt x="737" y="1461"/>
                  </a:cubicBezTo>
                  <a:cubicBezTo>
                    <a:pt x="716" y="1449"/>
                    <a:pt x="695" y="1437"/>
                    <a:pt x="674" y="1423"/>
                  </a:cubicBezTo>
                  <a:cubicBezTo>
                    <a:pt x="667" y="1419"/>
                    <a:pt x="660" y="1411"/>
                    <a:pt x="654" y="1410"/>
                  </a:cubicBezTo>
                  <a:cubicBezTo>
                    <a:pt x="638" y="1406"/>
                    <a:pt x="624" y="1410"/>
                    <a:pt x="606" y="1407"/>
                  </a:cubicBezTo>
                  <a:moveTo>
                    <a:pt x="606" y="1407"/>
                  </a:moveTo>
                  <a:cubicBezTo>
                    <a:pt x="605" y="1404"/>
                    <a:pt x="602" y="1408"/>
                    <a:pt x="606" y="1407"/>
                  </a:cubicBezTo>
                  <a:moveTo>
                    <a:pt x="886" y="1409"/>
                  </a:moveTo>
                  <a:cubicBezTo>
                    <a:pt x="854" y="1430"/>
                    <a:pt x="820" y="1448"/>
                    <a:pt x="783" y="1463"/>
                  </a:cubicBezTo>
                  <a:cubicBezTo>
                    <a:pt x="824" y="1454"/>
                    <a:pt x="862" y="1441"/>
                    <a:pt x="897" y="1426"/>
                  </a:cubicBezTo>
                  <a:cubicBezTo>
                    <a:pt x="899" y="1420"/>
                    <a:pt x="901" y="1413"/>
                    <a:pt x="903" y="1408"/>
                  </a:cubicBezTo>
                  <a:cubicBezTo>
                    <a:pt x="897" y="1407"/>
                    <a:pt x="893" y="1410"/>
                    <a:pt x="886" y="1409"/>
                  </a:cubicBezTo>
                  <a:close/>
                  <a:moveTo>
                    <a:pt x="839" y="1412"/>
                  </a:moveTo>
                  <a:cubicBezTo>
                    <a:pt x="819" y="1430"/>
                    <a:pt x="798" y="1447"/>
                    <a:pt x="776" y="1463"/>
                  </a:cubicBezTo>
                  <a:cubicBezTo>
                    <a:pt x="814" y="1448"/>
                    <a:pt x="848" y="1430"/>
                    <a:pt x="879" y="1410"/>
                  </a:cubicBezTo>
                  <a:cubicBezTo>
                    <a:pt x="865" y="1410"/>
                    <a:pt x="853" y="1412"/>
                    <a:pt x="839" y="1412"/>
                  </a:cubicBezTo>
                  <a:close/>
                  <a:moveTo>
                    <a:pt x="736" y="1456"/>
                  </a:moveTo>
                  <a:cubicBezTo>
                    <a:pt x="735" y="1447"/>
                    <a:pt x="725" y="1440"/>
                    <a:pt x="718" y="1433"/>
                  </a:cubicBezTo>
                  <a:cubicBezTo>
                    <a:pt x="712" y="1427"/>
                    <a:pt x="704" y="1415"/>
                    <a:pt x="697" y="1413"/>
                  </a:cubicBezTo>
                  <a:cubicBezTo>
                    <a:pt x="687" y="1409"/>
                    <a:pt x="674" y="1412"/>
                    <a:pt x="661" y="1412"/>
                  </a:cubicBezTo>
                  <a:cubicBezTo>
                    <a:pt x="685" y="1428"/>
                    <a:pt x="708" y="1444"/>
                    <a:pt x="736" y="1456"/>
                  </a:cubicBezTo>
                  <a:close/>
                  <a:moveTo>
                    <a:pt x="770" y="1463"/>
                  </a:moveTo>
                  <a:cubicBezTo>
                    <a:pt x="769" y="1462"/>
                    <a:pt x="769" y="1463"/>
                    <a:pt x="769" y="1463"/>
                  </a:cubicBezTo>
                  <a:moveTo>
                    <a:pt x="769" y="1463"/>
                  </a:moveTo>
                  <a:cubicBezTo>
                    <a:pt x="767" y="1464"/>
                    <a:pt x="769" y="1465"/>
                    <a:pt x="769" y="1463"/>
                  </a:cubicBezTo>
                  <a:moveTo>
                    <a:pt x="769" y="1463"/>
                  </a:moveTo>
                  <a:cubicBezTo>
                    <a:pt x="770" y="1464"/>
                    <a:pt x="770" y="1463"/>
                    <a:pt x="770" y="1463"/>
                  </a:cubicBezTo>
                  <a:moveTo>
                    <a:pt x="770" y="1463"/>
                  </a:moveTo>
                  <a:cubicBezTo>
                    <a:pt x="789" y="1450"/>
                    <a:pt x="811" y="1435"/>
                    <a:pt x="828" y="1418"/>
                  </a:cubicBezTo>
                  <a:cubicBezTo>
                    <a:pt x="830" y="1417"/>
                    <a:pt x="834" y="1414"/>
                    <a:pt x="832" y="1412"/>
                  </a:cubicBezTo>
                  <a:cubicBezTo>
                    <a:pt x="824" y="1414"/>
                    <a:pt x="811" y="1412"/>
                    <a:pt x="801" y="1413"/>
                  </a:cubicBezTo>
                  <a:cubicBezTo>
                    <a:pt x="792" y="1430"/>
                    <a:pt x="781" y="1446"/>
                    <a:pt x="770" y="1463"/>
                  </a:cubicBezTo>
                  <a:moveTo>
                    <a:pt x="735" y="1445"/>
                  </a:moveTo>
                  <a:cubicBezTo>
                    <a:pt x="735" y="1434"/>
                    <a:pt x="734" y="1424"/>
                    <a:pt x="733" y="1414"/>
                  </a:cubicBezTo>
                  <a:cubicBezTo>
                    <a:pt x="724" y="1414"/>
                    <a:pt x="712" y="1411"/>
                    <a:pt x="702" y="1414"/>
                  </a:cubicBezTo>
                  <a:cubicBezTo>
                    <a:pt x="713" y="1424"/>
                    <a:pt x="723" y="1436"/>
                    <a:pt x="735" y="1445"/>
                  </a:cubicBezTo>
                  <a:close/>
                  <a:moveTo>
                    <a:pt x="574" y="1423"/>
                  </a:moveTo>
                  <a:cubicBezTo>
                    <a:pt x="566" y="1420"/>
                    <a:pt x="558" y="1416"/>
                    <a:pt x="549" y="1414"/>
                  </a:cubicBezTo>
                  <a:cubicBezTo>
                    <a:pt x="545" y="1420"/>
                    <a:pt x="540" y="1423"/>
                    <a:pt x="539" y="1433"/>
                  </a:cubicBezTo>
                  <a:cubicBezTo>
                    <a:pt x="554" y="1436"/>
                    <a:pt x="571" y="1443"/>
                    <a:pt x="584" y="1444"/>
                  </a:cubicBezTo>
                  <a:cubicBezTo>
                    <a:pt x="580" y="1438"/>
                    <a:pt x="578" y="1430"/>
                    <a:pt x="574" y="1423"/>
                  </a:cubicBezTo>
                  <a:close/>
                  <a:moveTo>
                    <a:pt x="761" y="1463"/>
                  </a:moveTo>
                  <a:cubicBezTo>
                    <a:pt x="763" y="1448"/>
                    <a:pt x="764" y="1430"/>
                    <a:pt x="766" y="1414"/>
                  </a:cubicBezTo>
                  <a:cubicBezTo>
                    <a:pt x="757" y="1414"/>
                    <a:pt x="745" y="1412"/>
                    <a:pt x="737" y="1415"/>
                  </a:cubicBezTo>
                  <a:cubicBezTo>
                    <a:pt x="745" y="1431"/>
                    <a:pt x="752" y="1449"/>
                    <a:pt x="761" y="1463"/>
                  </a:cubicBezTo>
                  <a:close/>
                  <a:moveTo>
                    <a:pt x="765" y="1464"/>
                  </a:moveTo>
                  <a:cubicBezTo>
                    <a:pt x="776" y="1448"/>
                    <a:pt x="788" y="1432"/>
                    <a:pt x="798" y="1414"/>
                  </a:cubicBezTo>
                  <a:cubicBezTo>
                    <a:pt x="788" y="1414"/>
                    <a:pt x="778" y="1414"/>
                    <a:pt x="768" y="1414"/>
                  </a:cubicBezTo>
                  <a:cubicBezTo>
                    <a:pt x="768" y="1431"/>
                    <a:pt x="764" y="1449"/>
                    <a:pt x="765" y="1464"/>
                  </a:cubicBezTo>
                  <a:close/>
                  <a:moveTo>
                    <a:pt x="366" y="1415"/>
                  </a:moveTo>
                  <a:cubicBezTo>
                    <a:pt x="366" y="1416"/>
                    <a:pt x="367" y="1416"/>
                    <a:pt x="367" y="1416"/>
                  </a:cubicBezTo>
                  <a:moveTo>
                    <a:pt x="367" y="1416"/>
                  </a:moveTo>
                  <a:cubicBezTo>
                    <a:pt x="382" y="1430"/>
                    <a:pt x="403" y="1442"/>
                    <a:pt x="422" y="1448"/>
                  </a:cubicBezTo>
                  <a:cubicBezTo>
                    <a:pt x="403" y="1438"/>
                    <a:pt x="388" y="1425"/>
                    <a:pt x="367" y="1416"/>
                  </a:cubicBezTo>
                  <a:moveTo>
                    <a:pt x="367" y="1416"/>
                  </a:moveTo>
                  <a:cubicBezTo>
                    <a:pt x="367" y="1416"/>
                    <a:pt x="366" y="1416"/>
                    <a:pt x="366" y="1415"/>
                  </a:cubicBezTo>
                  <a:moveTo>
                    <a:pt x="366" y="1415"/>
                  </a:moveTo>
                  <a:cubicBezTo>
                    <a:pt x="365" y="1414"/>
                    <a:pt x="364" y="1416"/>
                    <a:pt x="366" y="1415"/>
                  </a:cubicBezTo>
                  <a:moveTo>
                    <a:pt x="1132" y="1415"/>
                  </a:moveTo>
                  <a:cubicBezTo>
                    <a:pt x="1094" y="1431"/>
                    <a:pt x="1057" y="1446"/>
                    <a:pt x="1014" y="1456"/>
                  </a:cubicBezTo>
                  <a:cubicBezTo>
                    <a:pt x="1007" y="1463"/>
                    <a:pt x="999" y="1470"/>
                    <a:pt x="991" y="1477"/>
                  </a:cubicBezTo>
                  <a:cubicBezTo>
                    <a:pt x="1048" y="1467"/>
                    <a:pt x="1099" y="1450"/>
                    <a:pt x="1132" y="1415"/>
                  </a:cubicBezTo>
                  <a:moveTo>
                    <a:pt x="1132" y="1415"/>
                  </a:moveTo>
                  <a:cubicBezTo>
                    <a:pt x="1133" y="1415"/>
                    <a:pt x="1132" y="1414"/>
                    <a:pt x="1132" y="1415"/>
                  </a:cubicBezTo>
                  <a:moveTo>
                    <a:pt x="979" y="1419"/>
                  </a:moveTo>
                  <a:cubicBezTo>
                    <a:pt x="953" y="1430"/>
                    <a:pt x="925" y="1440"/>
                    <a:pt x="894" y="1447"/>
                  </a:cubicBezTo>
                  <a:cubicBezTo>
                    <a:pt x="893" y="1451"/>
                    <a:pt x="891" y="1455"/>
                    <a:pt x="890" y="1460"/>
                  </a:cubicBezTo>
                  <a:cubicBezTo>
                    <a:pt x="924" y="1455"/>
                    <a:pt x="955" y="1447"/>
                    <a:pt x="987" y="1439"/>
                  </a:cubicBezTo>
                  <a:cubicBezTo>
                    <a:pt x="986" y="1431"/>
                    <a:pt x="983" y="1424"/>
                    <a:pt x="979" y="1419"/>
                  </a:cubicBezTo>
                  <a:close/>
                  <a:moveTo>
                    <a:pt x="755" y="1463"/>
                  </a:moveTo>
                  <a:cubicBezTo>
                    <a:pt x="756" y="1464"/>
                    <a:pt x="756" y="1462"/>
                    <a:pt x="755" y="1463"/>
                  </a:cubicBezTo>
                  <a:moveTo>
                    <a:pt x="755" y="1463"/>
                  </a:moveTo>
                  <a:cubicBezTo>
                    <a:pt x="749" y="1449"/>
                    <a:pt x="743" y="1437"/>
                    <a:pt x="737" y="1424"/>
                  </a:cubicBezTo>
                  <a:cubicBezTo>
                    <a:pt x="736" y="1433"/>
                    <a:pt x="739" y="1439"/>
                    <a:pt x="738" y="1448"/>
                  </a:cubicBezTo>
                  <a:cubicBezTo>
                    <a:pt x="743" y="1453"/>
                    <a:pt x="749" y="1458"/>
                    <a:pt x="755" y="1463"/>
                  </a:cubicBezTo>
                  <a:moveTo>
                    <a:pt x="587" y="1446"/>
                  </a:moveTo>
                  <a:cubicBezTo>
                    <a:pt x="632" y="1456"/>
                    <a:pt x="682" y="1466"/>
                    <a:pt x="733" y="1466"/>
                  </a:cubicBezTo>
                  <a:cubicBezTo>
                    <a:pt x="676" y="1459"/>
                    <a:pt x="625" y="1440"/>
                    <a:pt x="578" y="1426"/>
                  </a:cubicBezTo>
                  <a:cubicBezTo>
                    <a:pt x="582" y="1432"/>
                    <a:pt x="584" y="1439"/>
                    <a:pt x="587" y="1446"/>
                  </a:cubicBezTo>
                  <a:close/>
                  <a:moveTo>
                    <a:pt x="1034" y="1427"/>
                  </a:moveTo>
                  <a:cubicBezTo>
                    <a:pt x="1019" y="1432"/>
                    <a:pt x="1004" y="1437"/>
                    <a:pt x="989" y="1441"/>
                  </a:cubicBezTo>
                  <a:cubicBezTo>
                    <a:pt x="989" y="1450"/>
                    <a:pt x="986" y="1454"/>
                    <a:pt x="984" y="1460"/>
                  </a:cubicBezTo>
                  <a:moveTo>
                    <a:pt x="984" y="1460"/>
                  </a:moveTo>
                  <a:cubicBezTo>
                    <a:pt x="982" y="1460"/>
                    <a:pt x="984" y="1461"/>
                    <a:pt x="984" y="1460"/>
                  </a:cubicBezTo>
                  <a:moveTo>
                    <a:pt x="984" y="1460"/>
                  </a:moveTo>
                  <a:cubicBezTo>
                    <a:pt x="994" y="1459"/>
                    <a:pt x="1001" y="1456"/>
                    <a:pt x="1011" y="1455"/>
                  </a:cubicBezTo>
                  <a:cubicBezTo>
                    <a:pt x="1019" y="1446"/>
                    <a:pt x="1027" y="1437"/>
                    <a:pt x="1034" y="1427"/>
                  </a:cubicBezTo>
                  <a:moveTo>
                    <a:pt x="1034" y="1427"/>
                  </a:moveTo>
                  <a:cubicBezTo>
                    <a:pt x="1035" y="1426"/>
                    <a:pt x="1034" y="1426"/>
                    <a:pt x="1034" y="1427"/>
                  </a:cubicBezTo>
                  <a:moveTo>
                    <a:pt x="1141" y="1428"/>
                  </a:moveTo>
                  <a:cubicBezTo>
                    <a:pt x="1141" y="1428"/>
                    <a:pt x="1142" y="1429"/>
                    <a:pt x="1141" y="1428"/>
                  </a:cubicBezTo>
                  <a:close/>
                  <a:moveTo>
                    <a:pt x="1139" y="1429"/>
                  </a:moveTo>
                  <a:cubicBezTo>
                    <a:pt x="1138" y="1429"/>
                    <a:pt x="1138" y="1429"/>
                    <a:pt x="1137" y="1430"/>
                  </a:cubicBezTo>
                  <a:moveTo>
                    <a:pt x="1137" y="1430"/>
                  </a:moveTo>
                  <a:cubicBezTo>
                    <a:pt x="1136" y="1430"/>
                    <a:pt x="1136" y="1430"/>
                    <a:pt x="1135" y="1431"/>
                  </a:cubicBezTo>
                  <a:moveTo>
                    <a:pt x="1135" y="1431"/>
                  </a:moveTo>
                  <a:cubicBezTo>
                    <a:pt x="1116" y="1441"/>
                    <a:pt x="1092" y="1448"/>
                    <a:pt x="1074" y="1461"/>
                  </a:cubicBezTo>
                  <a:cubicBezTo>
                    <a:pt x="1096" y="1452"/>
                    <a:pt x="1118" y="1443"/>
                    <a:pt x="1135" y="1431"/>
                  </a:cubicBezTo>
                  <a:moveTo>
                    <a:pt x="1135" y="1431"/>
                  </a:moveTo>
                  <a:cubicBezTo>
                    <a:pt x="1137" y="1431"/>
                    <a:pt x="1137" y="1431"/>
                    <a:pt x="1137" y="1430"/>
                  </a:cubicBezTo>
                  <a:moveTo>
                    <a:pt x="1137" y="1430"/>
                  </a:moveTo>
                  <a:cubicBezTo>
                    <a:pt x="1138" y="1430"/>
                    <a:pt x="1139" y="1430"/>
                    <a:pt x="1139" y="1429"/>
                  </a:cubicBezTo>
                  <a:moveTo>
                    <a:pt x="1139" y="1429"/>
                  </a:moveTo>
                  <a:cubicBezTo>
                    <a:pt x="1141" y="1428"/>
                    <a:pt x="1139" y="1428"/>
                    <a:pt x="1139" y="1429"/>
                  </a:cubicBezTo>
                  <a:moveTo>
                    <a:pt x="789" y="1465"/>
                  </a:moveTo>
                  <a:cubicBezTo>
                    <a:pt x="825" y="1461"/>
                    <a:pt x="858" y="1454"/>
                    <a:pt x="891" y="1446"/>
                  </a:cubicBezTo>
                  <a:cubicBezTo>
                    <a:pt x="892" y="1440"/>
                    <a:pt x="897" y="1434"/>
                    <a:pt x="895" y="1429"/>
                  </a:cubicBezTo>
                  <a:cubicBezTo>
                    <a:pt x="863" y="1444"/>
                    <a:pt x="826" y="1455"/>
                    <a:pt x="789" y="1465"/>
                  </a:cubicBezTo>
                  <a:close/>
                  <a:moveTo>
                    <a:pt x="404" y="1435"/>
                  </a:moveTo>
                  <a:cubicBezTo>
                    <a:pt x="404" y="1434"/>
                    <a:pt x="405" y="1435"/>
                    <a:pt x="404" y="1435"/>
                  </a:cubicBezTo>
                  <a:close/>
                  <a:moveTo>
                    <a:pt x="407" y="1436"/>
                  </a:moveTo>
                  <a:cubicBezTo>
                    <a:pt x="407" y="1437"/>
                    <a:pt x="408" y="1436"/>
                    <a:pt x="409" y="1437"/>
                  </a:cubicBezTo>
                  <a:moveTo>
                    <a:pt x="409" y="1437"/>
                  </a:moveTo>
                  <a:cubicBezTo>
                    <a:pt x="409" y="1437"/>
                    <a:pt x="409" y="1437"/>
                    <a:pt x="409" y="1438"/>
                  </a:cubicBezTo>
                  <a:cubicBezTo>
                    <a:pt x="439" y="1456"/>
                    <a:pt x="472" y="1472"/>
                    <a:pt x="513" y="1480"/>
                  </a:cubicBezTo>
                  <a:moveTo>
                    <a:pt x="513" y="1480"/>
                  </a:moveTo>
                  <a:cubicBezTo>
                    <a:pt x="514" y="1483"/>
                    <a:pt x="517" y="1479"/>
                    <a:pt x="513" y="1480"/>
                  </a:cubicBezTo>
                  <a:moveTo>
                    <a:pt x="513" y="1480"/>
                  </a:moveTo>
                  <a:cubicBezTo>
                    <a:pt x="487" y="1457"/>
                    <a:pt x="441" y="1454"/>
                    <a:pt x="409" y="1437"/>
                  </a:cubicBezTo>
                  <a:moveTo>
                    <a:pt x="409" y="1437"/>
                  </a:moveTo>
                  <a:cubicBezTo>
                    <a:pt x="409" y="1436"/>
                    <a:pt x="408" y="1436"/>
                    <a:pt x="407" y="1436"/>
                  </a:cubicBezTo>
                  <a:moveTo>
                    <a:pt x="407" y="1436"/>
                  </a:moveTo>
                  <a:cubicBezTo>
                    <a:pt x="406" y="1434"/>
                    <a:pt x="406" y="1436"/>
                    <a:pt x="407" y="1436"/>
                  </a:cubicBezTo>
                  <a:moveTo>
                    <a:pt x="541" y="1455"/>
                  </a:moveTo>
                  <a:cubicBezTo>
                    <a:pt x="559" y="1457"/>
                    <a:pt x="575" y="1462"/>
                    <a:pt x="594" y="1463"/>
                  </a:cubicBezTo>
                  <a:cubicBezTo>
                    <a:pt x="592" y="1458"/>
                    <a:pt x="588" y="1454"/>
                    <a:pt x="586" y="1448"/>
                  </a:cubicBezTo>
                  <a:cubicBezTo>
                    <a:pt x="570" y="1444"/>
                    <a:pt x="554" y="1440"/>
                    <a:pt x="538" y="1435"/>
                  </a:cubicBezTo>
                  <a:cubicBezTo>
                    <a:pt x="536" y="1441"/>
                    <a:pt x="539" y="1450"/>
                    <a:pt x="541" y="1455"/>
                  </a:cubicBezTo>
                  <a:close/>
                  <a:moveTo>
                    <a:pt x="466" y="1437"/>
                  </a:moveTo>
                  <a:cubicBezTo>
                    <a:pt x="466" y="1437"/>
                    <a:pt x="466" y="1437"/>
                    <a:pt x="466" y="1438"/>
                  </a:cubicBezTo>
                  <a:cubicBezTo>
                    <a:pt x="476" y="1446"/>
                    <a:pt x="485" y="1455"/>
                    <a:pt x="495" y="1463"/>
                  </a:cubicBezTo>
                  <a:cubicBezTo>
                    <a:pt x="514" y="1467"/>
                    <a:pt x="531" y="1473"/>
                    <a:pt x="552" y="1474"/>
                  </a:cubicBezTo>
                  <a:moveTo>
                    <a:pt x="552" y="1474"/>
                  </a:moveTo>
                  <a:cubicBezTo>
                    <a:pt x="552" y="1475"/>
                    <a:pt x="553" y="1474"/>
                    <a:pt x="552" y="1474"/>
                  </a:cubicBezTo>
                  <a:moveTo>
                    <a:pt x="552" y="1474"/>
                  </a:moveTo>
                  <a:cubicBezTo>
                    <a:pt x="547" y="1468"/>
                    <a:pt x="542" y="1463"/>
                    <a:pt x="538" y="1456"/>
                  </a:cubicBezTo>
                  <a:cubicBezTo>
                    <a:pt x="512" y="1451"/>
                    <a:pt x="490" y="1443"/>
                    <a:pt x="466" y="1437"/>
                  </a:cubicBezTo>
                  <a:moveTo>
                    <a:pt x="466" y="1437"/>
                  </a:moveTo>
                  <a:cubicBezTo>
                    <a:pt x="466" y="1435"/>
                    <a:pt x="465" y="1437"/>
                    <a:pt x="466" y="1437"/>
                  </a:cubicBezTo>
                  <a:moveTo>
                    <a:pt x="888" y="1463"/>
                  </a:moveTo>
                  <a:cubicBezTo>
                    <a:pt x="888" y="1467"/>
                    <a:pt x="885" y="1469"/>
                    <a:pt x="884" y="1472"/>
                  </a:cubicBezTo>
                  <a:cubicBezTo>
                    <a:pt x="919" y="1472"/>
                    <a:pt x="949" y="1466"/>
                    <a:pt x="980" y="1462"/>
                  </a:cubicBezTo>
                  <a:cubicBezTo>
                    <a:pt x="982" y="1456"/>
                    <a:pt x="988" y="1448"/>
                    <a:pt x="986" y="1441"/>
                  </a:cubicBezTo>
                  <a:cubicBezTo>
                    <a:pt x="956" y="1451"/>
                    <a:pt x="922" y="1458"/>
                    <a:pt x="888" y="1463"/>
                  </a:cubicBezTo>
                  <a:close/>
                  <a:moveTo>
                    <a:pt x="1098" y="1445"/>
                  </a:moveTo>
                  <a:cubicBezTo>
                    <a:pt x="1098" y="1445"/>
                    <a:pt x="1099" y="1446"/>
                    <a:pt x="1098" y="1445"/>
                  </a:cubicBezTo>
                  <a:close/>
                  <a:moveTo>
                    <a:pt x="423" y="1450"/>
                  </a:moveTo>
                  <a:cubicBezTo>
                    <a:pt x="423" y="1450"/>
                    <a:pt x="424" y="1451"/>
                    <a:pt x="423" y="1450"/>
                  </a:cubicBezTo>
                  <a:close/>
                  <a:moveTo>
                    <a:pt x="600" y="1464"/>
                  </a:moveTo>
                  <a:cubicBezTo>
                    <a:pt x="639" y="1469"/>
                    <a:pt x="688" y="1474"/>
                    <a:pt x="730" y="1469"/>
                  </a:cubicBezTo>
                  <a:cubicBezTo>
                    <a:pt x="679" y="1467"/>
                    <a:pt x="633" y="1459"/>
                    <a:pt x="590" y="1449"/>
                  </a:cubicBezTo>
                  <a:cubicBezTo>
                    <a:pt x="593" y="1455"/>
                    <a:pt x="595" y="1461"/>
                    <a:pt x="600" y="1464"/>
                  </a:cubicBezTo>
                  <a:close/>
                  <a:moveTo>
                    <a:pt x="888" y="1449"/>
                  </a:moveTo>
                  <a:cubicBezTo>
                    <a:pt x="859" y="1457"/>
                    <a:pt x="828" y="1462"/>
                    <a:pt x="797" y="1467"/>
                  </a:cubicBezTo>
                  <a:cubicBezTo>
                    <a:pt x="795" y="1467"/>
                    <a:pt x="793" y="1467"/>
                    <a:pt x="792" y="1467"/>
                  </a:cubicBezTo>
                  <a:cubicBezTo>
                    <a:pt x="790" y="1468"/>
                    <a:pt x="792" y="1469"/>
                    <a:pt x="794" y="1468"/>
                  </a:cubicBezTo>
                  <a:cubicBezTo>
                    <a:pt x="826" y="1467"/>
                    <a:pt x="856" y="1465"/>
                    <a:pt x="885" y="1461"/>
                  </a:cubicBezTo>
                  <a:cubicBezTo>
                    <a:pt x="887" y="1457"/>
                    <a:pt x="888" y="1453"/>
                    <a:pt x="890" y="1449"/>
                  </a:cubicBezTo>
                  <a:cubicBezTo>
                    <a:pt x="889" y="1449"/>
                    <a:pt x="888" y="1449"/>
                    <a:pt x="888" y="1449"/>
                  </a:cubicBezTo>
                  <a:close/>
                  <a:moveTo>
                    <a:pt x="425" y="1451"/>
                  </a:moveTo>
                  <a:cubicBezTo>
                    <a:pt x="425" y="1451"/>
                    <a:pt x="426" y="1452"/>
                    <a:pt x="425" y="1451"/>
                  </a:cubicBezTo>
                  <a:close/>
                  <a:moveTo>
                    <a:pt x="427" y="1452"/>
                  </a:moveTo>
                  <a:cubicBezTo>
                    <a:pt x="427" y="1452"/>
                    <a:pt x="428" y="1453"/>
                    <a:pt x="427" y="1452"/>
                  </a:cubicBezTo>
                  <a:close/>
                  <a:moveTo>
                    <a:pt x="429" y="1453"/>
                  </a:moveTo>
                  <a:cubicBezTo>
                    <a:pt x="428" y="1453"/>
                    <a:pt x="430" y="1454"/>
                    <a:pt x="429" y="1453"/>
                  </a:cubicBezTo>
                  <a:close/>
                  <a:moveTo>
                    <a:pt x="749" y="1462"/>
                  </a:moveTo>
                  <a:cubicBezTo>
                    <a:pt x="749" y="1462"/>
                    <a:pt x="750" y="1462"/>
                    <a:pt x="750" y="1463"/>
                  </a:cubicBezTo>
                  <a:moveTo>
                    <a:pt x="750" y="1463"/>
                  </a:moveTo>
                  <a:cubicBezTo>
                    <a:pt x="751" y="1464"/>
                    <a:pt x="752" y="1462"/>
                    <a:pt x="750" y="1463"/>
                  </a:cubicBezTo>
                  <a:moveTo>
                    <a:pt x="750" y="1463"/>
                  </a:moveTo>
                  <a:cubicBezTo>
                    <a:pt x="750" y="1462"/>
                    <a:pt x="749" y="1462"/>
                    <a:pt x="749" y="1462"/>
                  </a:cubicBezTo>
                  <a:moveTo>
                    <a:pt x="749" y="1462"/>
                  </a:moveTo>
                  <a:cubicBezTo>
                    <a:pt x="746" y="1458"/>
                    <a:pt x="742" y="1456"/>
                    <a:pt x="739" y="1453"/>
                  </a:cubicBezTo>
                  <a:cubicBezTo>
                    <a:pt x="738" y="1460"/>
                    <a:pt x="744" y="1460"/>
                    <a:pt x="749" y="1462"/>
                  </a:cubicBezTo>
                  <a:moveTo>
                    <a:pt x="559" y="1476"/>
                  </a:moveTo>
                  <a:cubicBezTo>
                    <a:pt x="572" y="1480"/>
                    <a:pt x="590" y="1477"/>
                    <a:pt x="605" y="1480"/>
                  </a:cubicBezTo>
                  <a:cubicBezTo>
                    <a:pt x="605" y="1476"/>
                    <a:pt x="598" y="1472"/>
                    <a:pt x="597" y="1466"/>
                  </a:cubicBezTo>
                  <a:cubicBezTo>
                    <a:pt x="577" y="1465"/>
                    <a:pt x="561" y="1460"/>
                    <a:pt x="543" y="1458"/>
                  </a:cubicBezTo>
                  <a:cubicBezTo>
                    <a:pt x="547" y="1464"/>
                    <a:pt x="551" y="1473"/>
                    <a:pt x="559" y="1476"/>
                  </a:cubicBezTo>
                  <a:close/>
                  <a:moveTo>
                    <a:pt x="981" y="1463"/>
                  </a:moveTo>
                  <a:cubicBezTo>
                    <a:pt x="976" y="1471"/>
                    <a:pt x="970" y="1476"/>
                    <a:pt x="964" y="1481"/>
                  </a:cubicBezTo>
                  <a:cubicBezTo>
                    <a:pt x="972" y="1480"/>
                    <a:pt x="978" y="1479"/>
                    <a:pt x="986" y="1478"/>
                  </a:cubicBezTo>
                  <a:cubicBezTo>
                    <a:pt x="993" y="1472"/>
                    <a:pt x="1000" y="1466"/>
                    <a:pt x="1007" y="1460"/>
                  </a:cubicBezTo>
                  <a:cubicBezTo>
                    <a:pt x="1007" y="1458"/>
                    <a:pt x="1008" y="1458"/>
                    <a:pt x="1006" y="1458"/>
                  </a:cubicBezTo>
                  <a:cubicBezTo>
                    <a:pt x="998" y="1460"/>
                    <a:pt x="989" y="1461"/>
                    <a:pt x="981" y="1463"/>
                  </a:cubicBezTo>
                  <a:close/>
                  <a:moveTo>
                    <a:pt x="1069" y="1460"/>
                  </a:moveTo>
                  <a:cubicBezTo>
                    <a:pt x="1069" y="1459"/>
                    <a:pt x="1070" y="1460"/>
                    <a:pt x="1069" y="1460"/>
                  </a:cubicBezTo>
                  <a:close/>
                  <a:moveTo>
                    <a:pt x="1066" y="1461"/>
                  </a:moveTo>
                  <a:cubicBezTo>
                    <a:pt x="1041" y="1468"/>
                    <a:pt x="1016" y="1476"/>
                    <a:pt x="987" y="1480"/>
                  </a:cubicBezTo>
                  <a:cubicBezTo>
                    <a:pt x="984" y="1484"/>
                    <a:pt x="979" y="1485"/>
                    <a:pt x="976" y="1488"/>
                  </a:cubicBezTo>
                  <a:cubicBezTo>
                    <a:pt x="1008" y="1481"/>
                    <a:pt x="1042" y="1475"/>
                    <a:pt x="1066" y="1461"/>
                  </a:cubicBezTo>
                  <a:moveTo>
                    <a:pt x="1066" y="1461"/>
                  </a:moveTo>
                  <a:cubicBezTo>
                    <a:pt x="1070" y="1462"/>
                    <a:pt x="1067" y="1458"/>
                    <a:pt x="1066" y="1461"/>
                  </a:cubicBezTo>
                  <a:moveTo>
                    <a:pt x="742" y="1463"/>
                  </a:moveTo>
                  <a:cubicBezTo>
                    <a:pt x="742" y="1465"/>
                    <a:pt x="746" y="1462"/>
                    <a:pt x="742" y="1463"/>
                  </a:cubicBezTo>
                  <a:moveTo>
                    <a:pt x="742" y="1463"/>
                  </a:moveTo>
                  <a:cubicBezTo>
                    <a:pt x="741" y="1462"/>
                    <a:pt x="740" y="1461"/>
                    <a:pt x="739" y="1461"/>
                  </a:cubicBezTo>
                  <a:cubicBezTo>
                    <a:pt x="739" y="1463"/>
                    <a:pt x="740" y="1462"/>
                    <a:pt x="742" y="1463"/>
                  </a:cubicBezTo>
                  <a:moveTo>
                    <a:pt x="1072" y="1462"/>
                  </a:moveTo>
                  <a:cubicBezTo>
                    <a:pt x="1072" y="1461"/>
                    <a:pt x="1073" y="1462"/>
                    <a:pt x="1072" y="1462"/>
                  </a:cubicBezTo>
                  <a:close/>
                  <a:moveTo>
                    <a:pt x="774" y="1463"/>
                  </a:moveTo>
                  <a:cubicBezTo>
                    <a:pt x="774" y="1463"/>
                    <a:pt x="775" y="1464"/>
                    <a:pt x="774" y="1463"/>
                  </a:cubicBezTo>
                  <a:close/>
                  <a:moveTo>
                    <a:pt x="746" y="1464"/>
                  </a:moveTo>
                  <a:cubicBezTo>
                    <a:pt x="745" y="1464"/>
                    <a:pt x="746" y="1465"/>
                    <a:pt x="746" y="1464"/>
                  </a:cubicBezTo>
                  <a:close/>
                  <a:moveTo>
                    <a:pt x="780" y="1464"/>
                  </a:moveTo>
                  <a:cubicBezTo>
                    <a:pt x="780" y="1464"/>
                    <a:pt x="781" y="1465"/>
                    <a:pt x="780" y="1464"/>
                  </a:cubicBezTo>
                  <a:close/>
                  <a:moveTo>
                    <a:pt x="796" y="1472"/>
                  </a:moveTo>
                  <a:cubicBezTo>
                    <a:pt x="823" y="1473"/>
                    <a:pt x="851" y="1473"/>
                    <a:pt x="879" y="1473"/>
                  </a:cubicBezTo>
                  <a:cubicBezTo>
                    <a:pt x="879" y="1470"/>
                    <a:pt x="886" y="1464"/>
                    <a:pt x="882" y="1463"/>
                  </a:cubicBezTo>
                  <a:cubicBezTo>
                    <a:pt x="855" y="1469"/>
                    <a:pt x="823" y="1468"/>
                    <a:pt x="796" y="1472"/>
                  </a:cubicBezTo>
                  <a:close/>
                  <a:moveTo>
                    <a:pt x="882" y="1475"/>
                  </a:moveTo>
                  <a:cubicBezTo>
                    <a:pt x="882" y="1479"/>
                    <a:pt x="879" y="1481"/>
                    <a:pt x="878" y="1485"/>
                  </a:cubicBezTo>
                  <a:cubicBezTo>
                    <a:pt x="901" y="1482"/>
                    <a:pt x="937" y="1489"/>
                    <a:pt x="958" y="1482"/>
                  </a:cubicBezTo>
                  <a:cubicBezTo>
                    <a:pt x="961" y="1480"/>
                    <a:pt x="965" y="1476"/>
                    <a:pt x="968" y="1473"/>
                  </a:cubicBezTo>
                  <a:cubicBezTo>
                    <a:pt x="971" y="1470"/>
                    <a:pt x="977" y="1467"/>
                    <a:pt x="975" y="1464"/>
                  </a:cubicBezTo>
                  <a:cubicBezTo>
                    <a:pt x="946" y="1470"/>
                    <a:pt x="916" y="1474"/>
                    <a:pt x="882" y="1475"/>
                  </a:cubicBezTo>
                  <a:close/>
                  <a:moveTo>
                    <a:pt x="784" y="1466"/>
                  </a:moveTo>
                  <a:cubicBezTo>
                    <a:pt x="784" y="1466"/>
                    <a:pt x="785" y="1467"/>
                    <a:pt x="784" y="1466"/>
                  </a:cubicBezTo>
                  <a:close/>
                  <a:moveTo>
                    <a:pt x="503" y="1468"/>
                  </a:moveTo>
                  <a:cubicBezTo>
                    <a:pt x="520" y="1486"/>
                    <a:pt x="554" y="1491"/>
                    <a:pt x="582" y="1493"/>
                  </a:cubicBezTo>
                  <a:cubicBezTo>
                    <a:pt x="572" y="1490"/>
                    <a:pt x="565" y="1483"/>
                    <a:pt x="556" y="1478"/>
                  </a:cubicBezTo>
                  <a:cubicBezTo>
                    <a:pt x="537" y="1475"/>
                    <a:pt x="521" y="1471"/>
                    <a:pt x="503" y="1468"/>
                  </a:cubicBezTo>
                  <a:moveTo>
                    <a:pt x="503" y="1468"/>
                  </a:moveTo>
                  <a:cubicBezTo>
                    <a:pt x="502" y="1467"/>
                    <a:pt x="502" y="1468"/>
                    <a:pt x="503" y="1468"/>
                  </a:cubicBezTo>
                  <a:moveTo>
                    <a:pt x="611" y="1480"/>
                  </a:moveTo>
                  <a:cubicBezTo>
                    <a:pt x="653" y="1483"/>
                    <a:pt x="697" y="1480"/>
                    <a:pt x="732" y="1473"/>
                  </a:cubicBezTo>
                  <a:cubicBezTo>
                    <a:pt x="687" y="1475"/>
                    <a:pt x="642" y="1473"/>
                    <a:pt x="601" y="1467"/>
                  </a:cubicBezTo>
                  <a:cubicBezTo>
                    <a:pt x="604" y="1472"/>
                    <a:pt x="605" y="1478"/>
                    <a:pt x="611" y="1480"/>
                  </a:cubicBezTo>
                  <a:close/>
                  <a:moveTo>
                    <a:pt x="738" y="1472"/>
                  </a:moveTo>
                  <a:cubicBezTo>
                    <a:pt x="737" y="1472"/>
                    <a:pt x="736" y="1472"/>
                    <a:pt x="736" y="1473"/>
                  </a:cubicBezTo>
                  <a:cubicBezTo>
                    <a:pt x="737" y="1473"/>
                    <a:pt x="738" y="1473"/>
                    <a:pt x="738" y="1472"/>
                  </a:cubicBezTo>
                  <a:close/>
                  <a:moveTo>
                    <a:pt x="789" y="1473"/>
                  </a:moveTo>
                  <a:cubicBezTo>
                    <a:pt x="788" y="1473"/>
                    <a:pt x="786" y="1473"/>
                    <a:pt x="786" y="1474"/>
                  </a:cubicBezTo>
                  <a:cubicBezTo>
                    <a:pt x="787" y="1474"/>
                    <a:pt x="789" y="1474"/>
                    <a:pt x="789" y="1473"/>
                  </a:cubicBezTo>
                  <a:close/>
                  <a:moveTo>
                    <a:pt x="742" y="1475"/>
                  </a:moveTo>
                  <a:cubicBezTo>
                    <a:pt x="741" y="1475"/>
                    <a:pt x="742" y="1476"/>
                    <a:pt x="742" y="1475"/>
                  </a:cubicBezTo>
                  <a:close/>
                  <a:moveTo>
                    <a:pt x="745" y="1509"/>
                  </a:moveTo>
                  <a:cubicBezTo>
                    <a:pt x="748" y="1509"/>
                    <a:pt x="752" y="1509"/>
                    <a:pt x="755" y="1509"/>
                  </a:cubicBezTo>
                  <a:cubicBezTo>
                    <a:pt x="757" y="1498"/>
                    <a:pt x="761" y="1484"/>
                    <a:pt x="759" y="1474"/>
                  </a:cubicBezTo>
                  <a:cubicBezTo>
                    <a:pt x="754" y="1485"/>
                    <a:pt x="737" y="1490"/>
                    <a:pt x="745" y="1509"/>
                  </a:cubicBezTo>
                  <a:close/>
                  <a:moveTo>
                    <a:pt x="877" y="1476"/>
                  </a:moveTo>
                  <a:cubicBezTo>
                    <a:pt x="879" y="1475"/>
                    <a:pt x="877" y="1475"/>
                    <a:pt x="877" y="1476"/>
                  </a:cubicBezTo>
                  <a:moveTo>
                    <a:pt x="877" y="1476"/>
                  </a:moveTo>
                  <a:cubicBezTo>
                    <a:pt x="848" y="1477"/>
                    <a:pt x="817" y="1475"/>
                    <a:pt x="791" y="1475"/>
                  </a:cubicBezTo>
                  <a:cubicBezTo>
                    <a:pt x="817" y="1479"/>
                    <a:pt x="844" y="1483"/>
                    <a:pt x="873" y="1485"/>
                  </a:cubicBezTo>
                  <a:cubicBezTo>
                    <a:pt x="875" y="1482"/>
                    <a:pt x="877" y="1480"/>
                    <a:pt x="877" y="1476"/>
                  </a:cubicBezTo>
                  <a:moveTo>
                    <a:pt x="655" y="1493"/>
                  </a:moveTo>
                  <a:cubicBezTo>
                    <a:pt x="685" y="1490"/>
                    <a:pt x="715" y="1482"/>
                    <a:pt x="737" y="1477"/>
                  </a:cubicBezTo>
                  <a:cubicBezTo>
                    <a:pt x="737" y="1476"/>
                    <a:pt x="739" y="1475"/>
                    <a:pt x="736" y="1475"/>
                  </a:cubicBezTo>
                  <a:cubicBezTo>
                    <a:pt x="700" y="1482"/>
                    <a:pt x="655" y="1485"/>
                    <a:pt x="612" y="1483"/>
                  </a:cubicBezTo>
                  <a:cubicBezTo>
                    <a:pt x="615" y="1498"/>
                    <a:pt x="635" y="1496"/>
                    <a:pt x="655" y="1493"/>
                  </a:cubicBezTo>
                  <a:close/>
                  <a:moveTo>
                    <a:pt x="749" y="1476"/>
                  </a:moveTo>
                  <a:cubicBezTo>
                    <a:pt x="748" y="1476"/>
                    <a:pt x="749" y="1477"/>
                    <a:pt x="749" y="1476"/>
                  </a:cubicBezTo>
                  <a:close/>
                  <a:moveTo>
                    <a:pt x="754" y="1476"/>
                  </a:moveTo>
                  <a:cubicBezTo>
                    <a:pt x="749" y="1477"/>
                    <a:pt x="746" y="1481"/>
                    <a:pt x="741" y="1483"/>
                  </a:cubicBezTo>
                  <a:cubicBezTo>
                    <a:pt x="742" y="1484"/>
                    <a:pt x="741" y="1488"/>
                    <a:pt x="743" y="1489"/>
                  </a:cubicBezTo>
                  <a:cubicBezTo>
                    <a:pt x="746" y="1485"/>
                    <a:pt x="752" y="1481"/>
                    <a:pt x="754" y="1476"/>
                  </a:cubicBezTo>
                  <a:moveTo>
                    <a:pt x="754" y="1476"/>
                  </a:moveTo>
                  <a:cubicBezTo>
                    <a:pt x="756" y="1475"/>
                    <a:pt x="754" y="1475"/>
                    <a:pt x="754" y="1476"/>
                  </a:cubicBezTo>
                  <a:moveTo>
                    <a:pt x="773" y="1476"/>
                  </a:moveTo>
                  <a:cubicBezTo>
                    <a:pt x="772" y="1476"/>
                    <a:pt x="773" y="1477"/>
                    <a:pt x="773" y="1476"/>
                  </a:cubicBezTo>
                  <a:close/>
                  <a:moveTo>
                    <a:pt x="782" y="1475"/>
                  </a:moveTo>
                  <a:cubicBezTo>
                    <a:pt x="781" y="1475"/>
                    <a:pt x="780" y="1475"/>
                    <a:pt x="780" y="1476"/>
                  </a:cubicBezTo>
                  <a:cubicBezTo>
                    <a:pt x="781" y="1476"/>
                    <a:pt x="782" y="1476"/>
                    <a:pt x="782" y="1475"/>
                  </a:cubicBezTo>
                  <a:close/>
                  <a:moveTo>
                    <a:pt x="746" y="1477"/>
                  </a:moveTo>
                  <a:cubicBezTo>
                    <a:pt x="743" y="1476"/>
                    <a:pt x="739" y="1478"/>
                    <a:pt x="742" y="1480"/>
                  </a:cubicBezTo>
                  <a:cubicBezTo>
                    <a:pt x="742" y="1478"/>
                    <a:pt x="745" y="1479"/>
                    <a:pt x="746" y="1477"/>
                  </a:cubicBezTo>
                  <a:moveTo>
                    <a:pt x="746" y="1477"/>
                  </a:moveTo>
                  <a:cubicBezTo>
                    <a:pt x="750" y="1478"/>
                    <a:pt x="746" y="1474"/>
                    <a:pt x="746" y="1477"/>
                  </a:cubicBezTo>
                  <a:moveTo>
                    <a:pt x="758" y="1509"/>
                  </a:moveTo>
                  <a:cubicBezTo>
                    <a:pt x="768" y="1509"/>
                    <a:pt x="777" y="1509"/>
                    <a:pt x="787" y="1509"/>
                  </a:cubicBezTo>
                  <a:cubicBezTo>
                    <a:pt x="781" y="1500"/>
                    <a:pt x="770" y="1487"/>
                    <a:pt x="763" y="1476"/>
                  </a:cubicBezTo>
                  <a:cubicBezTo>
                    <a:pt x="761" y="1486"/>
                    <a:pt x="760" y="1498"/>
                    <a:pt x="758" y="1509"/>
                  </a:cubicBezTo>
                  <a:close/>
                  <a:moveTo>
                    <a:pt x="796" y="1509"/>
                  </a:moveTo>
                  <a:cubicBezTo>
                    <a:pt x="804" y="1511"/>
                    <a:pt x="813" y="1505"/>
                    <a:pt x="826" y="1508"/>
                  </a:cubicBezTo>
                  <a:cubicBezTo>
                    <a:pt x="807" y="1497"/>
                    <a:pt x="786" y="1489"/>
                    <a:pt x="769" y="1476"/>
                  </a:cubicBezTo>
                  <a:cubicBezTo>
                    <a:pt x="777" y="1485"/>
                    <a:pt x="782" y="1505"/>
                    <a:pt x="796" y="1509"/>
                  </a:cubicBezTo>
                  <a:close/>
                  <a:moveTo>
                    <a:pt x="837" y="1507"/>
                  </a:moveTo>
                  <a:cubicBezTo>
                    <a:pt x="844" y="1507"/>
                    <a:pt x="860" y="1507"/>
                    <a:pt x="864" y="1499"/>
                  </a:cubicBezTo>
                  <a:cubicBezTo>
                    <a:pt x="831" y="1496"/>
                    <a:pt x="800" y="1484"/>
                    <a:pt x="774" y="1477"/>
                  </a:cubicBezTo>
                  <a:cubicBezTo>
                    <a:pt x="791" y="1485"/>
                    <a:pt x="814" y="1505"/>
                    <a:pt x="837" y="1507"/>
                  </a:cubicBezTo>
                  <a:close/>
                  <a:moveTo>
                    <a:pt x="865" y="1497"/>
                  </a:moveTo>
                  <a:cubicBezTo>
                    <a:pt x="867" y="1494"/>
                    <a:pt x="870" y="1491"/>
                    <a:pt x="871" y="1487"/>
                  </a:cubicBezTo>
                  <a:cubicBezTo>
                    <a:pt x="839" y="1487"/>
                    <a:pt x="810" y="1479"/>
                    <a:pt x="783" y="1477"/>
                  </a:cubicBezTo>
                  <a:cubicBezTo>
                    <a:pt x="809" y="1485"/>
                    <a:pt x="835" y="1493"/>
                    <a:pt x="865" y="1497"/>
                  </a:cubicBezTo>
                  <a:close/>
                  <a:moveTo>
                    <a:pt x="617" y="1495"/>
                  </a:moveTo>
                  <a:cubicBezTo>
                    <a:pt x="616" y="1492"/>
                    <a:pt x="610" y="1486"/>
                    <a:pt x="606" y="1483"/>
                  </a:cubicBezTo>
                  <a:cubicBezTo>
                    <a:pt x="592" y="1483"/>
                    <a:pt x="576" y="1479"/>
                    <a:pt x="563" y="1480"/>
                  </a:cubicBezTo>
                  <a:cubicBezTo>
                    <a:pt x="577" y="1489"/>
                    <a:pt x="591" y="1498"/>
                    <a:pt x="617" y="1495"/>
                  </a:cubicBezTo>
                  <a:close/>
                  <a:moveTo>
                    <a:pt x="626" y="1499"/>
                  </a:moveTo>
                  <a:cubicBezTo>
                    <a:pt x="667" y="1513"/>
                    <a:pt x="710" y="1498"/>
                    <a:pt x="738" y="1480"/>
                  </a:cubicBezTo>
                  <a:cubicBezTo>
                    <a:pt x="706" y="1488"/>
                    <a:pt x="665" y="1495"/>
                    <a:pt x="626" y="1499"/>
                  </a:cubicBezTo>
                  <a:close/>
                  <a:moveTo>
                    <a:pt x="1025" y="1480"/>
                  </a:moveTo>
                  <a:cubicBezTo>
                    <a:pt x="1025" y="1479"/>
                    <a:pt x="1026" y="1480"/>
                    <a:pt x="1025" y="1480"/>
                  </a:cubicBezTo>
                  <a:close/>
                  <a:moveTo>
                    <a:pt x="1022" y="1481"/>
                  </a:moveTo>
                  <a:cubicBezTo>
                    <a:pt x="1023" y="1481"/>
                    <a:pt x="1022" y="1480"/>
                    <a:pt x="1022" y="1481"/>
                  </a:cubicBezTo>
                  <a:close/>
                  <a:moveTo>
                    <a:pt x="516" y="1482"/>
                  </a:moveTo>
                  <a:cubicBezTo>
                    <a:pt x="516" y="1481"/>
                    <a:pt x="517" y="1482"/>
                    <a:pt x="516" y="1482"/>
                  </a:cubicBezTo>
                  <a:close/>
                  <a:moveTo>
                    <a:pt x="1018" y="1482"/>
                  </a:moveTo>
                  <a:cubicBezTo>
                    <a:pt x="1001" y="1486"/>
                    <a:pt x="981" y="1488"/>
                    <a:pt x="966" y="1495"/>
                  </a:cubicBezTo>
                  <a:moveTo>
                    <a:pt x="966" y="1495"/>
                  </a:moveTo>
                  <a:cubicBezTo>
                    <a:pt x="962" y="1494"/>
                    <a:pt x="965" y="1498"/>
                    <a:pt x="966" y="1495"/>
                  </a:cubicBezTo>
                  <a:moveTo>
                    <a:pt x="966" y="1495"/>
                  </a:moveTo>
                  <a:cubicBezTo>
                    <a:pt x="985" y="1493"/>
                    <a:pt x="1002" y="1488"/>
                    <a:pt x="1018" y="1482"/>
                  </a:cubicBezTo>
                  <a:moveTo>
                    <a:pt x="1018" y="1482"/>
                  </a:moveTo>
                  <a:cubicBezTo>
                    <a:pt x="1022" y="1483"/>
                    <a:pt x="1019" y="1479"/>
                    <a:pt x="1018" y="1482"/>
                  </a:cubicBezTo>
                  <a:moveTo>
                    <a:pt x="940" y="1495"/>
                  </a:moveTo>
                  <a:cubicBezTo>
                    <a:pt x="955" y="1492"/>
                    <a:pt x="972" y="1491"/>
                    <a:pt x="980" y="1482"/>
                  </a:cubicBezTo>
                  <a:cubicBezTo>
                    <a:pt x="962" y="1482"/>
                    <a:pt x="950" y="1488"/>
                    <a:pt x="940" y="1495"/>
                  </a:cubicBezTo>
                  <a:close/>
                  <a:moveTo>
                    <a:pt x="681" y="1507"/>
                  </a:moveTo>
                  <a:cubicBezTo>
                    <a:pt x="694" y="1507"/>
                    <a:pt x="707" y="1507"/>
                    <a:pt x="719" y="1509"/>
                  </a:cubicBezTo>
                  <a:cubicBezTo>
                    <a:pt x="726" y="1503"/>
                    <a:pt x="734" y="1498"/>
                    <a:pt x="740" y="1491"/>
                  </a:cubicBezTo>
                  <a:cubicBezTo>
                    <a:pt x="737" y="1491"/>
                    <a:pt x="741" y="1484"/>
                    <a:pt x="738" y="1484"/>
                  </a:cubicBezTo>
                  <a:cubicBezTo>
                    <a:pt x="722" y="1494"/>
                    <a:pt x="700" y="1499"/>
                    <a:pt x="681" y="1507"/>
                  </a:cubicBezTo>
                  <a:close/>
                  <a:moveTo>
                    <a:pt x="876" y="1487"/>
                  </a:moveTo>
                  <a:cubicBezTo>
                    <a:pt x="874" y="1491"/>
                    <a:pt x="871" y="1493"/>
                    <a:pt x="870" y="1498"/>
                  </a:cubicBezTo>
                  <a:cubicBezTo>
                    <a:pt x="900" y="1502"/>
                    <a:pt x="934" y="1501"/>
                    <a:pt x="950" y="1486"/>
                  </a:cubicBezTo>
                  <a:cubicBezTo>
                    <a:pt x="927" y="1487"/>
                    <a:pt x="902" y="1488"/>
                    <a:pt x="876" y="1487"/>
                  </a:cubicBezTo>
                  <a:close/>
                  <a:moveTo>
                    <a:pt x="542" y="1492"/>
                  </a:moveTo>
                  <a:cubicBezTo>
                    <a:pt x="542" y="1492"/>
                    <a:pt x="543" y="1493"/>
                    <a:pt x="542" y="1492"/>
                  </a:cubicBezTo>
                  <a:close/>
                  <a:moveTo>
                    <a:pt x="570" y="1495"/>
                  </a:moveTo>
                  <a:cubicBezTo>
                    <a:pt x="565" y="1495"/>
                    <a:pt x="538" y="1491"/>
                    <a:pt x="548" y="1494"/>
                  </a:cubicBezTo>
                  <a:cubicBezTo>
                    <a:pt x="571" y="1502"/>
                    <a:pt x="600" y="1512"/>
                    <a:pt x="625" y="1510"/>
                  </a:cubicBezTo>
                  <a:cubicBezTo>
                    <a:pt x="606" y="1504"/>
                    <a:pt x="592" y="1498"/>
                    <a:pt x="570" y="1495"/>
                  </a:cubicBezTo>
                  <a:close/>
                  <a:moveTo>
                    <a:pt x="958" y="1495"/>
                  </a:moveTo>
                  <a:cubicBezTo>
                    <a:pt x="949" y="1496"/>
                    <a:pt x="942" y="1497"/>
                    <a:pt x="935" y="1499"/>
                  </a:cubicBezTo>
                  <a:cubicBezTo>
                    <a:pt x="943" y="1498"/>
                    <a:pt x="953" y="1499"/>
                    <a:pt x="958" y="1495"/>
                  </a:cubicBezTo>
                  <a:moveTo>
                    <a:pt x="958" y="1495"/>
                  </a:moveTo>
                  <a:cubicBezTo>
                    <a:pt x="962" y="1496"/>
                    <a:pt x="958" y="1492"/>
                    <a:pt x="958" y="1495"/>
                  </a:cubicBezTo>
                  <a:moveTo>
                    <a:pt x="724" y="1509"/>
                  </a:moveTo>
                  <a:cubicBezTo>
                    <a:pt x="730" y="1509"/>
                    <a:pt x="736" y="1509"/>
                    <a:pt x="742" y="1509"/>
                  </a:cubicBezTo>
                  <a:cubicBezTo>
                    <a:pt x="740" y="1505"/>
                    <a:pt x="741" y="1498"/>
                    <a:pt x="739" y="1495"/>
                  </a:cubicBezTo>
                  <a:cubicBezTo>
                    <a:pt x="735" y="1501"/>
                    <a:pt x="728" y="1504"/>
                    <a:pt x="724" y="1509"/>
                  </a:cubicBezTo>
                  <a:close/>
                  <a:moveTo>
                    <a:pt x="613" y="1499"/>
                  </a:moveTo>
                  <a:cubicBezTo>
                    <a:pt x="615" y="1500"/>
                    <a:pt x="623" y="1501"/>
                    <a:pt x="624" y="1500"/>
                  </a:cubicBezTo>
                  <a:cubicBezTo>
                    <a:pt x="622" y="1496"/>
                    <a:pt x="599" y="1499"/>
                    <a:pt x="613" y="1499"/>
                  </a:cubicBezTo>
                  <a:close/>
                  <a:moveTo>
                    <a:pt x="929" y="1500"/>
                  </a:moveTo>
                  <a:cubicBezTo>
                    <a:pt x="929" y="1500"/>
                    <a:pt x="930" y="1501"/>
                    <a:pt x="929" y="1500"/>
                  </a:cubicBezTo>
                  <a:close/>
                  <a:moveTo>
                    <a:pt x="865" y="1505"/>
                  </a:moveTo>
                  <a:cubicBezTo>
                    <a:pt x="871" y="1503"/>
                    <a:pt x="880" y="1504"/>
                    <a:pt x="886" y="1502"/>
                  </a:cubicBezTo>
                  <a:cubicBezTo>
                    <a:pt x="879" y="1502"/>
                    <a:pt x="867" y="1497"/>
                    <a:pt x="865" y="1505"/>
                  </a:cubicBezTo>
                  <a:close/>
                  <a:moveTo>
                    <a:pt x="608" y="1501"/>
                  </a:moveTo>
                  <a:cubicBezTo>
                    <a:pt x="608" y="1501"/>
                    <a:pt x="607" y="1501"/>
                    <a:pt x="606" y="1502"/>
                  </a:cubicBezTo>
                  <a:cubicBezTo>
                    <a:pt x="607" y="1502"/>
                    <a:pt x="608" y="1502"/>
                    <a:pt x="608" y="1501"/>
                  </a:cubicBezTo>
                  <a:close/>
                  <a:moveTo>
                    <a:pt x="885" y="1514"/>
                  </a:moveTo>
                  <a:cubicBezTo>
                    <a:pt x="909" y="1514"/>
                    <a:pt x="929" y="1509"/>
                    <a:pt x="946" y="1501"/>
                  </a:cubicBezTo>
                  <a:cubicBezTo>
                    <a:pt x="921" y="1500"/>
                    <a:pt x="904" y="1509"/>
                    <a:pt x="885" y="1514"/>
                  </a:cubicBezTo>
                  <a:close/>
                  <a:moveTo>
                    <a:pt x="633" y="1509"/>
                  </a:moveTo>
                  <a:cubicBezTo>
                    <a:pt x="629" y="1504"/>
                    <a:pt x="618" y="1501"/>
                    <a:pt x="609" y="1503"/>
                  </a:cubicBezTo>
                  <a:cubicBezTo>
                    <a:pt x="618" y="1504"/>
                    <a:pt x="626" y="1509"/>
                    <a:pt x="633" y="1509"/>
                  </a:cubicBezTo>
                  <a:close/>
                  <a:moveTo>
                    <a:pt x="858" y="1512"/>
                  </a:moveTo>
                  <a:cubicBezTo>
                    <a:pt x="879" y="1516"/>
                    <a:pt x="896" y="1508"/>
                    <a:pt x="912" y="1503"/>
                  </a:cubicBezTo>
                  <a:cubicBezTo>
                    <a:pt x="893" y="1506"/>
                    <a:pt x="869" y="1502"/>
                    <a:pt x="858" y="1512"/>
                  </a:cubicBezTo>
                  <a:close/>
                  <a:moveTo>
                    <a:pt x="659" y="1507"/>
                  </a:moveTo>
                  <a:cubicBezTo>
                    <a:pt x="650" y="1508"/>
                    <a:pt x="641" y="1503"/>
                    <a:pt x="633" y="1506"/>
                  </a:cubicBezTo>
                  <a:cubicBezTo>
                    <a:pt x="638" y="1512"/>
                    <a:pt x="652" y="1509"/>
                    <a:pt x="659" y="1507"/>
                  </a:cubicBezTo>
                  <a:close/>
                  <a:moveTo>
                    <a:pt x="645" y="1512"/>
                  </a:moveTo>
                  <a:cubicBezTo>
                    <a:pt x="667" y="1518"/>
                    <a:pt x="698" y="1526"/>
                    <a:pt x="714" y="1511"/>
                  </a:cubicBezTo>
                  <a:cubicBezTo>
                    <a:pt x="688" y="1510"/>
                    <a:pt x="666" y="1506"/>
                    <a:pt x="645" y="1512"/>
                  </a:cubicBezTo>
                  <a:close/>
                  <a:moveTo>
                    <a:pt x="845" y="1510"/>
                  </a:moveTo>
                  <a:cubicBezTo>
                    <a:pt x="849" y="1510"/>
                    <a:pt x="855" y="1512"/>
                    <a:pt x="856" y="1508"/>
                  </a:cubicBezTo>
                  <a:cubicBezTo>
                    <a:pt x="852" y="1509"/>
                    <a:pt x="847" y="1508"/>
                    <a:pt x="845" y="1510"/>
                  </a:cubicBezTo>
                  <a:close/>
                  <a:moveTo>
                    <a:pt x="798" y="1512"/>
                  </a:moveTo>
                  <a:cubicBezTo>
                    <a:pt x="808" y="1524"/>
                    <a:pt x="839" y="1525"/>
                    <a:pt x="850" y="1513"/>
                  </a:cubicBezTo>
                  <a:cubicBezTo>
                    <a:pt x="837" y="1508"/>
                    <a:pt x="813" y="1509"/>
                    <a:pt x="798" y="1512"/>
                  </a:cubicBezTo>
                  <a:close/>
                  <a:moveTo>
                    <a:pt x="699" y="1522"/>
                  </a:moveTo>
                  <a:cubicBezTo>
                    <a:pt x="714" y="1522"/>
                    <a:pt x="731" y="1526"/>
                    <a:pt x="746" y="1524"/>
                  </a:cubicBezTo>
                  <a:cubicBezTo>
                    <a:pt x="743" y="1521"/>
                    <a:pt x="744" y="1515"/>
                    <a:pt x="742" y="1511"/>
                  </a:cubicBezTo>
                  <a:cubicBezTo>
                    <a:pt x="721" y="1509"/>
                    <a:pt x="710" y="1514"/>
                    <a:pt x="699" y="1522"/>
                  </a:cubicBezTo>
                  <a:close/>
                  <a:moveTo>
                    <a:pt x="750" y="1525"/>
                  </a:moveTo>
                  <a:cubicBezTo>
                    <a:pt x="753" y="1522"/>
                    <a:pt x="754" y="1517"/>
                    <a:pt x="754" y="1511"/>
                  </a:cubicBezTo>
                  <a:cubicBezTo>
                    <a:pt x="751" y="1511"/>
                    <a:pt x="748" y="1511"/>
                    <a:pt x="745" y="1511"/>
                  </a:cubicBezTo>
                  <a:cubicBezTo>
                    <a:pt x="747" y="1516"/>
                    <a:pt x="745" y="1524"/>
                    <a:pt x="750" y="1525"/>
                  </a:cubicBezTo>
                  <a:close/>
                  <a:moveTo>
                    <a:pt x="790" y="1511"/>
                  </a:moveTo>
                  <a:cubicBezTo>
                    <a:pt x="779" y="1511"/>
                    <a:pt x="768" y="1511"/>
                    <a:pt x="757" y="1511"/>
                  </a:cubicBezTo>
                  <a:cubicBezTo>
                    <a:pt x="757" y="1517"/>
                    <a:pt x="755" y="1520"/>
                    <a:pt x="754" y="1525"/>
                  </a:cubicBezTo>
                  <a:cubicBezTo>
                    <a:pt x="773" y="1525"/>
                    <a:pt x="792" y="1526"/>
                    <a:pt x="807" y="1522"/>
                  </a:cubicBezTo>
                  <a:cubicBezTo>
                    <a:pt x="800" y="1520"/>
                    <a:pt x="797" y="1514"/>
                    <a:pt x="790" y="1511"/>
                  </a:cubicBezTo>
                  <a:close/>
                  <a:moveTo>
                    <a:pt x="852" y="1517"/>
                  </a:moveTo>
                  <a:cubicBezTo>
                    <a:pt x="851" y="1518"/>
                    <a:pt x="852" y="1518"/>
                    <a:pt x="852" y="1517"/>
                  </a:cubicBezTo>
                  <a:moveTo>
                    <a:pt x="852" y="1517"/>
                  </a:moveTo>
                  <a:cubicBezTo>
                    <a:pt x="857" y="1517"/>
                    <a:pt x="861" y="1517"/>
                    <a:pt x="864" y="1515"/>
                  </a:cubicBezTo>
                  <a:cubicBezTo>
                    <a:pt x="859" y="1515"/>
                    <a:pt x="854" y="1513"/>
                    <a:pt x="852" y="1517"/>
                  </a:cubicBezTo>
                  <a:moveTo>
                    <a:pt x="655" y="1518"/>
                  </a:moveTo>
                  <a:cubicBezTo>
                    <a:pt x="655" y="1518"/>
                    <a:pt x="656" y="1519"/>
                    <a:pt x="655" y="1518"/>
                  </a:cubicBezTo>
                  <a:close/>
                  <a:moveTo>
                    <a:pt x="674" y="1522"/>
                  </a:moveTo>
                  <a:cubicBezTo>
                    <a:pt x="679" y="1522"/>
                    <a:pt x="678" y="1522"/>
                    <a:pt x="674" y="1521"/>
                  </a:cubicBezTo>
                  <a:cubicBezTo>
                    <a:pt x="672" y="1521"/>
                    <a:pt x="662" y="1518"/>
                    <a:pt x="658" y="1519"/>
                  </a:cubicBezTo>
                  <a:cubicBezTo>
                    <a:pt x="665" y="1520"/>
                    <a:pt x="671" y="1522"/>
                    <a:pt x="674" y="152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de-DE" sz="1799"/>
            </a:p>
          </p:txBody>
        </p:sp>
        <p:sp>
          <p:nvSpPr>
            <p:cNvPr id="15" name="Freeform 12"/>
            <p:cNvSpPr>
              <a:spLocks noEditPoints="1"/>
            </p:cNvSpPr>
            <p:nvPr/>
          </p:nvSpPr>
          <p:spPr bwMode="gray">
            <a:xfrm>
              <a:off x="2834290" y="1987741"/>
              <a:ext cx="3470441" cy="3332809"/>
            </a:xfrm>
            <a:custGeom>
              <a:avLst/>
              <a:gdLst/>
              <a:ahLst/>
              <a:cxnLst>
                <a:cxn ang="0">
                  <a:pos x="1157" y="29"/>
                </a:cxn>
                <a:cxn ang="0">
                  <a:pos x="617" y="117"/>
                </a:cxn>
                <a:cxn ang="0">
                  <a:pos x="656" y="178"/>
                </a:cxn>
                <a:cxn ang="0">
                  <a:pos x="239" y="258"/>
                </a:cxn>
                <a:cxn ang="0">
                  <a:pos x="536" y="255"/>
                </a:cxn>
                <a:cxn ang="0">
                  <a:pos x="663" y="454"/>
                </a:cxn>
                <a:cxn ang="0">
                  <a:pos x="900" y="474"/>
                </a:cxn>
                <a:cxn ang="0">
                  <a:pos x="922" y="511"/>
                </a:cxn>
                <a:cxn ang="0">
                  <a:pos x="908" y="527"/>
                </a:cxn>
                <a:cxn ang="0">
                  <a:pos x="895" y="533"/>
                </a:cxn>
                <a:cxn ang="0">
                  <a:pos x="1040" y="559"/>
                </a:cxn>
                <a:cxn ang="0">
                  <a:pos x="1319" y="1342"/>
                </a:cxn>
                <a:cxn ang="0">
                  <a:pos x="1320" y="1379"/>
                </a:cxn>
                <a:cxn ang="0">
                  <a:pos x="576" y="31"/>
                </a:cxn>
                <a:cxn ang="0">
                  <a:pos x="469" y="123"/>
                </a:cxn>
                <a:cxn ang="0">
                  <a:pos x="676" y="54"/>
                </a:cxn>
                <a:cxn ang="0">
                  <a:pos x="618" y="4"/>
                </a:cxn>
                <a:cxn ang="0">
                  <a:pos x="595" y="5"/>
                </a:cxn>
                <a:cxn ang="0">
                  <a:pos x="513" y="46"/>
                </a:cxn>
                <a:cxn ang="0">
                  <a:pos x="422" y="75"/>
                </a:cxn>
                <a:cxn ang="0">
                  <a:pos x="459" y="67"/>
                </a:cxn>
                <a:cxn ang="0">
                  <a:pos x="1681" y="642"/>
                </a:cxn>
                <a:cxn ang="0">
                  <a:pos x="1077" y="36"/>
                </a:cxn>
                <a:cxn ang="0">
                  <a:pos x="1098" y="110"/>
                </a:cxn>
                <a:cxn ang="0">
                  <a:pos x="979" y="117"/>
                </a:cxn>
                <a:cxn ang="0">
                  <a:pos x="948" y="122"/>
                </a:cxn>
                <a:cxn ang="0">
                  <a:pos x="820" y="97"/>
                </a:cxn>
                <a:cxn ang="0">
                  <a:pos x="698" y="200"/>
                </a:cxn>
                <a:cxn ang="0">
                  <a:pos x="828" y="182"/>
                </a:cxn>
                <a:cxn ang="0">
                  <a:pos x="734" y="228"/>
                </a:cxn>
                <a:cxn ang="0">
                  <a:pos x="635" y="272"/>
                </a:cxn>
                <a:cxn ang="0">
                  <a:pos x="593" y="234"/>
                </a:cxn>
                <a:cxn ang="0">
                  <a:pos x="621" y="295"/>
                </a:cxn>
                <a:cxn ang="0">
                  <a:pos x="441" y="441"/>
                </a:cxn>
                <a:cxn ang="0">
                  <a:pos x="621" y="411"/>
                </a:cxn>
                <a:cxn ang="0">
                  <a:pos x="709" y="512"/>
                </a:cxn>
                <a:cxn ang="0">
                  <a:pos x="740" y="381"/>
                </a:cxn>
                <a:cxn ang="0">
                  <a:pos x="870" y="536"/>
                </a:cxn>
                <a:cxn ang="0">
                  <a:pos x="911" y="470"/>
                </a:cxn>
                <a:cxn ang="0">
                  <a:pos x="1059" y="616"/>
                </a:cxn>
                <a:cxn ang="0">
                  <a:pos x="834" y="603"/>
                </a:cxn>
                <a:cxn ang="0">
                  <a:pos x="677" y="539"/>
                </a:cxn>
                <a:cxn ang="0">
                  <a:pos x="369" y="587"/>
                </a:cxn>
                <a:cxn ang="0">
                  <a:pos x="215" y="834"/>
                </a:cxn>
                <a:cxn ang="0">
                  <a:pos x="317" y="1065"/>
                </a:cxn>
                <a:cxn ang="0">
                  <a:pos x="592" y="1115"/>
                </a:cxn>
                <a:cxn ang="0">
                  <a:pos x="681" y="1291"/>
                </a:cxn>
                <a:cxn ang="0">
                  <a:pos x="733" y="1503"/>
                </a:cxn>
                <a:cxn ang="0">
                  <a:pos x="1016" y="1556"/>
                </a:cxn>
                <a:cxn ang="0">
                  <a:pos x="1197" y="1373"/>
                </a:cxn>
                <a:cxn ang="0">
                  <a:pos x="1271" y="1154"/>
                </a:cxn>
                <a:cxn ang="0">
                  <a:pos x="1311" y="967"/>
                </a:cxn>
                <a:cxn ang="0">
                  <a:pos x="1135" y="797"/>
                </a:cxn>
                <a:cxn ang="0">
                  <a:pos x="1197" y="810"/>
                </a:cxn>
                <a:cxn ang="0">
                  <a:pos x="1447" y="788"/>
                </a:cxn>
                <a:cxn ang="0">
                  <a:pos x="1277" y="635"/>
                </a:cxn>
                <a:cxn ang="0">
                  <a:pos x="1531" y="652"/>
                </a:cxn>
                <a:cxn ang="0">
                  <a:pos x="1658" y="862"/>
                </a:cxn>
                <a:cxn ang="0">
                  <a:pos x="1038" y="440"/>
                </a:cxn>
                <a:cxn ang="0">
                  <a:pos x="991" y="389"/>
                </a:cxn>
                <a:cxn ang="0">
                  <a:pos x="1099" y="418"/>
                </a:cxn>
                <a:cxn ang="0">
                  <a:pos x="287" y="206"/>
                </a:cxn>
                <a:cxn ang="0">
                  <a:pos x="50" y="1063"/>
                </a:cxn>
              </a:cxnLst>
              <a:rect l="0" t="0" r="r" b="b"/>
              <a:pathLst>
                <a:path w="1683" h="1609">
                  <a:moveTo>
                    <a:pt x="1008" y="20"/>
                  </a:moveTo>
                  <a:cubicBezTo>
                    <a:pt x="1021" y="27"/>
                    <a:pt x="1028" y="27"/>
                    <a:pt x="1045" y="29"/>
                  </a:cubicBezTo>
                  <a:cubicBezTo>
                    <a:pt x="1035" y="22"/>
                    <a:pt x="1023" y="21"/>
                    <a:pt x="1008" y="20"/>
                  </a:cubicBezTo>
                  <a:close/>
                  <a:moveTo>
                    <a:pt x="1146" y="26"/>
                  </a:moveTo>
                  <a:cubicBezTo>
                    <a:pt x="1143" y="26"/>
                    <a:pt x="1143" y="22"/>
                    <a:pt x="1141" y="21"/>
                  </a:cubicBezTo>
                  <a:cubicBezTo>
                    <a:pt x="1142" y="21"/>
                    <a:pt x="1146" y="24"/>
                    <a:pt x="1147" y="21"/>
                  </a:cubicBezTo>
                  <a:cubicBezTo>
                    <a:pt x="1138" y="19"/>
                    <a:pt x="1136" y="20"/>
                    <a:pt x="1128" y="22"/>
                  </a:cubicBezTo>
                  <a:cubicBezTo>
                    <a:pt x="1134" y="24"/>
                    <a:pt x="1139" y="27"/>
                    <a:pt x="1146" y="26"/>
                  </a:cubicBezTo>
                  <a:close/>
                  <a:moveTo>
                    <a:pt x="1063" y="27"/>
                  </a:moveTo>
                  <a:cubicBezTo>
                    <a:pt x="1057" y="27"/>
                    <a:pt x="1049" y="23"/>
                    <a:pt x="1045" y="25"/>
                  </a:cubicBezTo>
                  <a:cubicBezTo>
                    <a:pt x="1050" y="26"/>
                    <a:pt x="1053" y="31"/>
                    <a:pt x="1059" y="32"/>
                  </a:cubicBezTo>
                  <a:cubicBezTo>
                    <a:pt x="1060" y="30"/>
                    <a:pt x="1063" y="30"/>
                    <a:pt x="1063" y="27"/>
                  </a:cubicBezTo>
                  <a:close/>
                  <a:moveTo>
                    <a:pt x="1157" y="29"/>
                  </a:moveTo>
                  <a:cubicBezTo>
                    <a:pt x="1159" y="30"/>
                    <a:pt x="1161" y="30"/>
                    <a:pt x="1163" y="31"/>
                  </a:cubicBezTo>
                  <a:cubicBezTo>
                    <a:pt x="1163" y="28"/>
                    <a:pt x="1158" y="27"/>
                    <a:pt x="1157" y="29"/>
                  </a:cubicBezTo>
                  <a:close/>
                  <a:moveTo>
                    <a:pt x="966" y="79"/>
                  </a:moveTo>
                  <a:cubicBezTo>
                    <a:pt x="979" y="79"/>
                    <a:pt x="987" y="91"/>
                    <a:pt x="1000" y="85"/>
                  </a:cubicBezTo>
                  <a:cubicBezTo>
                    <a:pt x="983" y="83"/>
                    <a:pt x="971" y="65"/>
                    <a:pt x="984" y="55"/>
                  </a:cubicBezTo>
                  <a:cubicBezTo>
                    <a:pt x="988" y="52"/>
                    <a:pt x="993" y="54"/>
                    <a:pt x="996" y="49"/>
                  </a:cubicBezTo>
                  <a:cubicBezTo>
                    <a:pt x="992" y="41"/>
                    <a:pt x="983" y="46"/>
                    <a:pt x="978" y="50"/>
                  </a:cubicBezTo>
                  <a:cubicBezTo>
                    <a:pt x="970" y="49"/>
                    <a:pt x="966" y="53"/>
                    <a:pt x="962" y="58"/>
                  </a:cubicBezTo>
                  <a:cubicBezTo>
                    <a:pt x="969" y="61"/>
                    <a:pt x="963" y="73"/>
                    <a:pt x="966" y="79"/>
                  </a:cubicBezTo>
                  <a:close/>
                  <a:moveTo>
                    <a:pt x="1026" y="63"/>
                  </a:moveTo>
                  <a:cubicBezTo>
                    <a:pt x="1029" y="64"/>
                    <a:pt x="1031" y="68"/>
                    <a:pt x="1033" y="64"/>
                  </a:cubicBezTo>
                  <a:cubicBezTo>
                    <a:pt x="1032" y="63"/>
                    <a:pt x="1028" y="61"/>
                    <a:pt x="1026" y="63"/>
                  </a:cubicBezTo>
                  <a:close/>
                  <a:moveTo>
                    <a:pt x="1025" y="92"/>
                  </a:moveTo>
                  <a:cubicBezTo>
                    <a:pt x="1021" y="90"/>
                    <a:pt x="1015" y="86"/>
                    <a:pt x="1011" y="88"/>
                  </a:cubicBezTo>
                  <a:cubicBezTo>
                    <a:pt x="1014" y="90"/>
                    <a:pt x="1020" y="94"/>
                    <a:pt x="1025" y="92"/>
                  </a:cubicBezTo>
                  <a:close/>
                  <a:moveTo>
                    <a:pt x="618" y="123"/>
                  </a:moveTo>
                  <a:cubicBezTo>
                    <a:pt x="612" y="123"/>
                    <a:pt x="617" y="119"/>
                    <a:pt x="617" y="117"/>
                  </a:cubicBezTo>
                  <a:cubicBezTo>
                    <a:pt x="614" y="117"/>
                    <a:pt x="614" y="116"/>
                    <a:pt x="614" y="114"/>
                  </a:cubicBezTo>
                  <a:cubicBezTo>
                    <a:pt x="605" y="120"/>
                    <a:pt x="599" y="113"/>
                    <a:pt x="590" y="118"/>
                  </a:cubicBezTo>
                  <a:cubicBezTo>
                    <a:pt x="590" y="117"/>
                    <a:pt x="590" y="115"/>
                    <a:pt x="589" y="115"/>
                  </a:cubicBezTo>
                  <a:cubicBezTo>
                    <a:pt x="588" y="118"/>
                    <a:pt x="582" y="120"/>
                    <a:pt x="580" y="119"/>
                  </a:cubicBezTo>
                  <a:cubicBezTo>
                    <a:pt x="582" y="117"/>
                    <a:pt x="585" y="116"/>
                    <a:pt x="584" y="111"/>
                  </a:cubicBezTo>
                  <a:cubicBezTo>
                    <a:pt x="577" y="113"/>
                    <a:pt x="569" y="115"/>
                    <a:pt x="565" y="119"/>
                  </a:cubicBezTo>
                  <a:cubicBezTo>
                    <a:pt x="568" y="121"/>
                    <a:pt x="572" y="116"/>
                    <a:pt x="574" y="119"/>
                  </a:cubicBezTo>
                  <a:cubicBezTo>
                    <a:pt x="573" y="125"/>
                    <a:pt x="562" y="121"/>
                    <a:pt x="559" y="125"/>
                  </a:cubicBezTo>
                  <a:cubicBezTo>
                    <a:pt x="563" y="124"/>
                    <a:pt x="564" y="126"/>
                    <a:pt x="566" y="129"/>
                  </a:cubicBezTo>
                  <a:cubicBezTo>
                    <a:pt x="563" y="133"/>
                    <a:pt x="556" y="128"/>
                    <a:pt x="555" y="134"/>
                  </a:cubicBezTo>
                  <a:cubicBezTo>
                    <a:pt x="559" y="135"/>
                    <a:pt x="561" y="134"/>
                    <a:pt x="564" y="133"/>
                  </a:cubicBezTo>
                  <a:cubicBezTo>
                    <a:pt x="564" y="137"/>
                    <a:pt x="567" y="137"/>
                    <a:pt x="568" y="140"/>
                  </a:cubicBezTo>
                  <a:cubicBezTo>
                    <a:pt x="584" y="136"/>
                    <a:pt x="608" y="137"/>
                    <a:pt x="618" y="123"/>
                  </a:cubicBezTo>
                  <a:close/>
                  <a:moveTo>
                    <a:pt x="651" y="184"/>
                  </a:moveTo>
                  <a:cubicBezTo>
                    <a:pt x="654" y="184"/>
                    <a:pt x="656" y="182"/>
                    <a:pt x="656" y="178"/>
                  </a:cubicBezTo>
                  <a:cubicBezTo>
                    <a:pt x="653" y="178"/>
                    <a:pt x="651" y="180"/>
                    <a:pt x="651" y="184"/>
                  </a:cubicBezTo>
                  <a:close/>
                  <a:moveTo>
                    <a:pt x="635" y="196"/>
                  </a:moveTo>
                  <a:cubicBezTo>
                    <a:pt x="634" y="194"/>
                    <a:pt x="634" y="192"/>
                    <a:pt x="633" y="191"/>
                  </a:cubicBezTo>
                  <a:cubicBezTo>
                    <a:pt x="631" y="192"/>
                    <a:pt x="631" y="196"/>
                    <a:pt x="635" y="196"/>
                  </a:cubicBezTo>
                  <a:close/>
                  <a:moveTo>
                    <a:pt x="604" y="197"/>
                  </a:moveTo>
                  <a:cubicBezTo>
                    <a:pt x="601" y="200"/>
                    <a:pt x="595" y="199"/>
                    <a:pt x="595" y="204"/>
                  </a:cubicBezTo>
                  <a:cubicBezTo>
                    <a:pt x="601" y="205"/>
                    <a:pt x="606" y="201"/>
                    <a:pt x="604" y="197"/>
                  </a:cubicBezTo>
                  <a:close/>
                  <a:moveTo>
                    <a:pt x="595" y="213"/>
                  </a:moveTo>
                  <a:cubicBezTo>
                    <a:pt x="599" y="213"/>
                    <a:pt x="599" y="210"/>
                    <a:pt x="599" y="207"/>
                  </a:cubicBezTo>
                  <a:cubicBezTo>
                    <a:pt x="595" y="207"/>
                    <a:pt x="593" y="211"/>
                    <a:pt x="595" y="213"/>
                  </a:cubicBezTo>
                  <a:close/>
                  <a:moveTo>
                    <a:pt x="280" y="210"/>
                  </a:moveTo>
                  <a:cubicBezTo>
                    <a:pt x="262" y="220"/>
                    <a:pt x="248" y="231"/>
                    <a:pt x="232" y="242"/>
                  </a:cubicBezTo>
                  <a:cubicBezTo>
                    <a:pt x="234" y="251"/>
                    <a:pt x="231" y="253"/>
                    <a:pt x="227" y="259"/>
                  </a:cubicBezTo>
                  <a:cubicBezTo>
                    <a:pt x="232" y="260"/>
                    <a:pt x="226" y="264"/>
                    <a:pt x="227" y="266"/>
                  </a:cubicBezTo>
                  <a:cubicBezTo>
                    <a:pt x="232" y="265"/>
                    <a:pt x="235" y="261"/>
                    <a:pt x="239" y="258"/>
                  </a:cubicBezTo>
                  <a:cubicBezTo>
                    <a:pt x="241" y="246"/>
                    <a:pt x="254" y="245"/>
                    <a:pt x="258" y="235"/>
                  </a:cubicBezTo>
                  <a:cubicBezTo>
                    <a:pt x="257" y="234"/>
                    <a:pt x="255" y="238"/>
                    <a:pt x="255" y="235"/>
                  </a:cubicBezTo>
                  <a:cubicBezTo>
                    <a:pt x="261" y="225"/>
                    <a:pt x="272" y="219"/>
                    <a:pt x="280" y="210"/>
                  </a:cubicBezTo>
                  <a:close/>
                  <a:moveTo>
                    <a:pt x="252" y="214"/>
                  </a:moveTo>
                  <a:cubicBezTo>
                    <a:pt x="250" y="216"/>
                    <a:pt x="245" y="220"/>
                    <a:pt x="248" y="224"/>
                  </a:cubicBezTo>
                  <a:cubicBezTo>
                    <a:pt x="250" y="221"/>
                    <a:pt x="254" y="217"/>
                    <a:pt x="252" y="214"/>
                  </a:cubicBezTo>
                  <a:close/>
                  <a:moveTo>
                    <a:pt x="520" y="272"/>
                  </a:moveTo>
                  <a:cubicBezTo>
                    <a:pt x="521" y="276"/>
                    <a:pt x="521" y="277"/>
                    <a:pt x="522" y="280"/>
                  </a:cubicBezTo>
                  <a:cubicBezTo>
                    <a:pt x="540" y="274"/>
                    <a:pt x="569" y="277"/>
                    <a:pt x="570" y="252"/>
                  </a:cubicBezTo>
                  <a:cubicBezTo>
                    <a:pt x="576" y="249"/>
                    <a:pt x="586" y="246"/>
                    <a:pt x="582" y="235"/>
                  </a:cubicBezTo>
                  <a:cubicBezTo>
                    <a:pt x="572" y="230"/>
                    <a:pt x="564" y="233"/>
                    <a:pt x="556" y="239"/>
                  </a:cubicBezTo>
                  <a:cubicBezTo>
                    <a:pt x="556" y="241"/>
                    <a:pt x="557" y="241"/>
                    <a:pt x="557" y="243"/>
                  </a:cubicBezTo>
                  <a:cubicBezTo>
                    <a:pt x="554" y="243"/>
                    <a:pt x="554" y="245"/>
                    <a:pt x="551" y="245"/>
                  </a:cubicBezTo>
                  <a:cubicBezTo>
                    <a:pt x="549" y="244"/>
                    <a:pt x="549" y="241"/>
                    <a:pt x="546" y="242"/>
                  </a:cubicBezTo>
                  <a:cubicBezTo>
                    <a:pt x="542" y="246"/>
                    <a:pt x="538" y="250"/>
                    <a:pt x="536" y="255"/>
                  </a:cubicBezTo>
                  <a:cubicBezTo>
                    <a:pt x="536" y="258"/>
                    <a:pt x="540" y="256"/>
                    <a:pt x="540" y="259"/>
                  </a:cubicBezTo>
                  <a:cubicBezTo>
                    <a:pt x="532" y="263"/>
                    <a:pt x="527" y="268"/>
                    <a:pt x="520" y="272"/>
                  </a:cubicBezTo>
                  <a:close/>
                  <a:moveTo>
                    <a:pt x="591" y="247"/>
                  </a:moveTo>
                  <a:cubicBezTo>
                    <a:pt x="588" y="244"/>
                    <a:pt x="585" y="248"/>
                    <a:pt x="585" y="251"/>
                  </a:cubicBezTo>
                  <a:cubicBezTo>
                    <a:pt x="588" y="251"/>
                    <a:pt x="589" y="249"/>
                    <a:pt x="591" y="247"/>
                  </a:cubicBezTo>
                  <a:close/>
                  <a:moveTo>
                    <a:pt x="212" y="259"/>
                  </a:moveTo>
                  <a:cubicBezTo>
                    <a:pt x="216" y="258"/>
                    <a:pt x="220" y="253"/>
                    <a:pt x="219" y="251"/>
                  </a:cubicBezTo>
                  <a:cubicBezTo>
                    <a:pt x="218" y="254"/>
                    <a:pt x="213" y="255"/>
                    <a:pt x="212" y="259"/>
                  </a:cubicBezTo>
                  <a:close/>
                  <a:moveTo>
                    <a:pt x="673" y="447"/>
                  </a:moveTo>
                  <a:cubicBezTo>
                    <a:pt x="678" y="442"/>
                    <a:pt x="685" y="428"/>
                    <a:pt x="678" y="420"/>
                  </a:cubicBezTo>
                  <a:cubicBezTo>
                    <a:pt x="670" y="427"/>
                    <a:pt x="664" y="431"/>
                    <a:pt x="666" y="444"/>
                  </a:cubicBezTo>
                  <a:cubicBezTo>
                    <a:pt x="669" y="445"/>
                    <a:pt x="669" y="448"/>
                    <a:pt x="673" y="447"/>
                  </a:cubicBezTo>
                  <a:close/>
                  <a:moveTo>
                    <a:pt x="654" y="488"/>
                  </a:moveTo>
                  <a:cubicBezTo>
                    <a:pt x="663" y="487"/>
                    <a:pt x="664" y="483"/>
                    <a:pt x="671" y="485"/>
                  </a:cubicBezTo>
                  <a:cubicBezTo>
                    <a:pt x="677" y="471"/>
                    <a:pt x="685" y="438"/>
                    <a:pt x="663" y="454"/>
                  </a:cubicBezTo>
                  <a:cubicBezTo>
                    <a:pt x="660" y="453"/>
                    <a:pt x="658" y="450"/>
                    <a:pt x="656" y="452"/>
                  </a:cubicBezTo>
                  <a:cubicBezTo>
                    <a:pt x="654" y="456"/>
                    <a:pt x="658" y="457"/>
                    <a:pt x="658" y="461"/>
                  </a:cubicBezTo>
                  <a:cubicBezTo>
                    <a:pt x="658" y="469"/>
                    <a:pt x="651" y="479"/>
                    <a:pt x="654" y="488"/>
                  </a:cubicBezTo>
                  <a:close/>
                  <a:moveTo>
                    <a:pt x="602" y="468"/>
                  </a:moveTo>
                  <a:cubicBezTo>
                    <a:pt x="603" y="464"/>
                    <a:pt x="597" y="462"/>
                    <a:pt x="594" y="465"/>
                  </a:cubicBezTo>
                  <a:cubicBezTo>
                    <a:pt x="595" y="468"/>
                    <a:pt x="599" y="471"/>
                    <a:pt x="602" y="468"/>
                  </a:cubicBezTo>
                  <a:close/>
                  <a:moveTo>
                    <a:pt x="590" y="468"/>
                  </a:moveTo>
                  <a:cubicBezTo>
                    <a:pt x="587" y="463"/>
                    <a:pt x="577" y="465"/>
                    <a:pt x="575" y="470"/>
                  </a:cubicBezTo>
                  <a:cubicBezTo>
                    <a:pt x="578" y="477"/>
                    <a:pt x="590" y="478"/>
                    <a:pt x="590" y="468"/>
                  </a:cubicBezTo>
                  <a:close/>
                  <a:moveTo>
                    <a:pt x="880" y="468"/>
                  </a:moveTo>
                  <a:cubicBezTo>
                    <a:pt x="879" y="472"/>
                    <a:pt x="883" y="470"/>
                    <a:pt x="884" y="470"/>
                  </a:cubicBezTo>
                  <a:cubicBezTo>
                    <a:pt x="885" y="468"/>
                    <a:pt x="881" y="467"/>
                    <a:pt x="880" y="468"/>
                  </a:cubicBezTo>
                  <a:close/>
                  <a:moveTo>
                    <a:pt x="900" y="474"/>
                  </a:moveTo>
                  <a:cubicBezTo>
                    <a:pt x="898" y="473"/>
                    <a:pt x="894" y="473"/>
                    <a:pt x="893" y="474"/>
                  </a:cubicBezTo>
                  <a:cubicBezTo>
                    <a:pt x="892" y="480"/>
                    <a:pt x="900" y="479"/>
                    <a:pt x="900" y="474"/>
                  </a:cubicBezTo>
                  <a:close/>
                  <a:moveTo>
                    <a:pt x="563" y="477"/>
                  </a:moveTo>
                  <a:cubicBezTo>
                    <a:pt x="561" y="477"/>
                    <a:pt x="560" y="477"/>
                    <a:pt x="559" y="476"/>
                  </a:cubicBezTo>
                  <a:cubicBezTo>
                    <a:pt x="558" y="478"/>
                    <a:pt x="555" y="480"/>
                    <a:pt x="557" y="483"/>
                  </a:cubicBezTo>
                  <a:cubicBezTo>
                    <a:pt x="560" y="482"/>
                    <a:pt x="563" y="481"/>
                    <a:pt x="563" y="477"/>
                  </a:cubicBezTo>
                  <a:close/>
                  <a:moveTo>
                    <a:pt x="826" y="506"/>
                  </a:moveTo>
                  <a:cubicBezTo>
                    <a:pt x="828" y="507"/>
                    <a:pt x="832" y="508"/>
                    <a:pt x="834" y="506"/>
                  </a:cubicBezTo>
                  <a:cubicBezTo>
                    <a:pt x="834" y="501"/>
                    <a:pt x="825" y="499"/>
                    <a:pt x="826" y="506"/>
                  </a:cubicBezTo>
                  <a:close/>
                  <a:moveTo>
                    <a:pt x="830" y="510"/>
                  </a:moveTo>
                  <a:cubicBezTo>
                    <a:pt x="830" y="515"/>
                    <a:pt x="830" y="515"/>
                    <a:pt x="830" y="515"/>
                  </a:cubicBezTo>
                  <a:cubicBezTo>
                    <a:pt x="835" y="519"/>
                    <a:pt x="836" y="510"/>
                    <a:pt x="832" y="509"/>
                  </a:cubicBezTo>
                  <a:cubicBezTo>
                    <a:pt x="831" y="510"/>
                    <a:pt x="831" y="510"/>
                    <a:pt x="830" y="510"/>
                  </a:cubicBezTo>
                  <a:close/>
                  <a:moveTo>
                    <a:pt x="892" y="511"/>
                  </a:moveTo>
                  <a:cubicBezTo>
                    <a:pt x="895" y="513"/>
                    <a:pt x="895" y="518"/>
                    <a:pt x="899" y="515"/>
                  </a:cubicBezTo>
                  <a:cubicBezTo>
                    <a:pt x="900" y="511"/>
                    <a:pt x="893" y="507"/>
                    <a:pt x="892" y="511"/>
                  </a:cubicBezTo>
                  <a:close/>
                  <a:moveTo>
                    <a:pt x="922" y="511"/>
                  </a:moveTo>
                  <a:cubicBezTo>
                    <a:pt x="922" y="512"/>
                    <a:pt x="920" y="513"/>
                    <a:pt x="921" y="515"/>
                  </a:cubicBezTo>
                  <a:cubicBezTo>
                    <a:pt x="922" y="516"/>
                    <a:pt x="925" y="516"/>
                    <a:pt x="927" y="515"/>
                  </a:cubicBezTo>
                  <a:cubicBezTo>
                    <a:pt x="926" y="512"/>
                    <a:pt x="925" y="510"/>
                    <a:pt x="922" y="511"/>
                  </a:cubicBezTo>
                  <a:close/>
                  <a:moveTo>
                    <a:pt x="915" y="515"/>
                  </a:moveTo>
                  <a:cubicBezTo>
                    <a:pt x="912" y="514"/>
                    <a:pt x="911" y="515"/>
                    <a:pt x="911" y="518"/>
                  </a:cubicBezTo>
                  <a:cubicBezTo>
                    <a:pt x="915" y="518"/>
                    <a:pt x="915" y="518"/>
                    <a:pt x="915" y="518"/>
                  </a:cubicBezTo>
                  <a:lnTo>
                    <a:pt x="915" y="515"/>
                  </a:lnTo>
                  <a:close/>
                  <a:moveTo>
                    <a:pt x="890" y="517"/>
                  </a:moveTo>
                  <a:cubicBezTo>
                    <a:pt x="889" y="516"/>
                    <a:pt x="886" y="514"/>
                    <a:pt x="884" y="516"/>
                  </a:cubicBezTo>
                  <a:cubicBezTo>
                    <a:pt x="884" y="518"/>
                    <a:pt x="885" y="519"/>
                    <a:pt x="885" y="519"/>
                  </a:cubicBezTo>
                  <a:cubicBezTo>
                    <a:pt x="888" y="519"/>
                    <a:pt x="889" y="519"/>
                    <a:pt x="890" y="517"/>
                  </a:cubicBezTo>
                  <a:close/>
                  <a:moveTo>
                    <a:pt x="923" y="522"/>
                  </a:moveTo>
                  <a:cubicBezTo>
                    <a:pt x="925" y="522"/>
                    <a:pt x="927" y="522"/>
                    <a:pt x="927" y="519"/>
                  </a:cubicBezTo>
                  <a:cubicBezTo>
                    <a:pt x="924" y="519"/>
                    <a:pt x="923" y="520"/>
                    <a:pt x="923" y="522"/>
                  </a:cubicBezTo>
                  <a:close/>
                  <a:moveTo>
                    <a:pt x="908" y="527"/>
                  </a:moveTo>
                  <a:cubicBezTo>
                    <a:pt x="910" y="522"/>
                    <a:pt x="906" y="522"/>
                    <a:pt x="903" y="521"/>
                  </a:cubicBezTo>
                  <a:cubicBezTo>
                    <a:pt x="901" y="523"/>
                    <a:pt x="902" y="526"/>
                    <a:pt x="903" y="528"/>
                  </a:cubicBezTo>
                  <a:cubicBezTo>
                    <a:pt x="905" y="528"/>
                    <a:pt x="907" y="528"/>
                    <a:pt x="908" y="527"/>
                  </a:cubicBezTo>
                  <a:close/>
                  <a:moveTo>
                    <a:pt x="929" y="531"/>
                  </a:moveTo>
                  <a:cubicBezTo>
                    <a:pt x="933" y="531"/>
                    <a:pt x="936" y="529"/>
                    <a:pt x="936" y="524"/>
                  </a:cubicBezTo>
                  <a:cubicBezTo>
                    <a:pt x="931" y="524"/>
                    <a:pt x="928" y="525"/>
                    <a:pt x="929" y="531"/>
                  </a:cubicBezTo>
                  <a:close/>
                  <a:moveTo>
                    <a:pt x="916" y="534"/>
                  </a:moveTo>
                  <a:cubicBezTo>
                    <a:pt x="920" y="537"/>
                    <a:pt x="926" y="533"/>
                    <a:pt x="920" y="531"/>
                  </a:cubicBezTo>
                  <a:cubicBezTo>
                    <a:pt x="920" y="533"/>
                    <a:pt x="916" y="531"/>
                    <a:pt x="916" y="534"/>
                  </a:cubicBezTo>
                  <a:close/>
                  <a:moveTo>
                    <a:pt x="898" y="536"/>
                  </a:moveTo>
                  <a:cubicBezTo>
                    <a:pt x="898" y="535"/>
                    <a:pt x="898" y="535"/>
                    <a:pt x="899" y="535"/>
                  </a:cubicBezTo>
                  <a:cubicBezTo>
                    <a:pt x="899" y="533"/>
                    <a:pt x="899" y="533"/>
                    <a:pt x="899" y="533"/>
                  </a:cubicBezTo>
                  <a:cubicBezTo>
                    <a:pt x="898" y="533"/>
                    <a:pt x="898" y="533"/>
                    <a:pt x="898" y="532"/>
                  </a:cubicBezTo>
                  <a:cubicBezTo>
                    <a:pt x="896" y="532"/>
                    <a:pt x="896" y="532"/>
                    <a:pt x="896" y="532"/>
                  </a:cubicBezTo>
                  <a:cubicBezTo>
                    <a:pt x="896" y="532"/>
                    <a:pt x="896" y="533"/>
                    <a:pt x="895" y="533"/>
                  </a:cubicBezTo>
                  <a:cubicBezTo>
                    <a:pt x="895" y="535"/>
                    <a:pt x="895" y="535"/>
                    <a:pt x="895" y="535"/>
                  </a:cubicBezTo>
                  <a:cubicBezTo>
                    <a:pt x="896" y="535"/>
                    <a:pt x="896" y="535"/>
                    <a:pt x="896" y="536"/>
                  </a:cubicBezTo>
                  <a:lnTo>
                    <a:pt x="898" y="536"/>
                  </a:lnTo>
                  <a:close/>
                  <a:moveTo>
                    <a:pt x="948" y="535"/>
                  </a:moveTo>
                  <a:cubicBezTo>
                    <a:pt x="942" y="531"/>
                    <a:pt x="937" y="543"/>
                    <a:pt x="943" y="545"/>
                  </a:cubicBezTo>
                  <a:cubicBezTo>
                    <a:pt x="945" y="542"/>
                    <a:pt x="948" y="540"/>
                    <a:pt x="948" y="535"/>
                  </a:cubicBezTo>
                  <a:close/>
                  <a:moveTo>
                    <a:pt x="738" y="546"/>
                  </a:moveTo>
                  <a:cubicBezTo>
                    <a:pt x="742" y="530"/>
                    <a:pt x="721" y="544"/>
                    <a:pt x="738" y="546"/>
                  </a:cubicBezTo>
                  <a:close/>
                  <a:moveTo>
                    <a:pt x="871" y="540"/>
                  </a:moveTo>
                  <a:cubicBezTo>
                    <a:pt x="870" y="538"/>
                    <a:pt x="866" y="538"/>
                    <a:pt x="864" y="539"/>
                  </a:cubicBezTo>
                  <a:cubicBezTo>
                    <a:pt x="863" y="543"/>
                    <a:pt x="871" y="543"/>
                    <a:pt x="871" y="540"/>
                  </a:cubicBezTo>
                  <a:close/>
                  <a:moveTo>
                    <a:pt x="931" y="546"/>
                  </a:moveTo>
                  <a:cubicBezTo>
                    <a:pt x="931" y="549"/>
                    <a:pt x="928" y="555"/>
                    <a:pt x="933" y="555"/>
                  </a:cubicBezTo>
                  <a:cubicBezTo>
                    <a:pt x="937" y="554"/>
                    <a:pt x="935" y="546"/>
                    <a:pt x="931" y="546"/>
                  </a:cubicBezTo>
                  <a:close/>
                  <a:moveTo>
                    <a:pt x="1040" y="559"/>
                  </a:moveTo>
                  <a:cubicBezTo>
                    <a:pt x="1041" y="555"/>
                    <a:pt x="1041" y="550"/>
                    <a:pt x="1043" y="546"/>
                  </a:cubicBezTo>
                  <a:cubicBezTo>
                    <a:pt x="1033" y="551"/>
                    <a:pt x="1019" y="551"/>
                    <a:pt x="1011" y="557"/>
                  </a:cubicBezTo>
                  <a:cubicBezTo>
                    <a:pt x="1017" y="570"/>
                    <a:pt x="1029" y="563"/>
                    <a:pt x="1040" y="559"/>
                  </a:cubicBezTo>
                  <a:close/>
                  <a:moveTo>
                    <a:pt x="879" y="557"/>
                  </a:moveTo>
                  <a:cubicBezTo>
                    <a:pt x="888" y="556"/>
                    <a:pt x="895" y="564"/>
                    <a:pt x="901" y="564"/>
                  </a:cubicBezTo>
                  <a:cubicBezTo>
                    <a:pt x="907" y="565"/>
                    <a:pt x="915" y="562"/>
                    <a:pt x="921" y="560"/>
                  </a:cubicBezTo>
                  <a:cubicBezTo>
                    <a:pt x="921" y="557"/>
                    <a:pt x="921" y="557"/>
                    <a:pt x="921" y="557"/>
                  </a:cubicBezTo>
                  <a:cubicBezTo>
                    <a:pt x="909" y="556"/>
                    <a:pt x="890" y="552"/>
                    <a:pt x="880" y="550"/>
                  </a:cubicBezTo>
                  <a:cubicBezTo>
                    <a:pt x="877" y="551"/>
                    <a:pt x="878" y="554"/>
                    <a:pt x="879" y="557"/>
                  </a:cubicBezTo>
                  <a:close/>
                  <a:moveTo>
                    <a:pt x="1674" y="879"/>
                  </a:moveTo>
                  <a:cubicBezTo>
                    <a:pt x="1683" y="865"/>
                    <a:pt x="1681" y="833"/>
                    <a:pt x="1670" y="822"/>
                  </a:cubicBezTo>
                  <a:cubicBezTo>
                    <a:pt x="1671" y="839"/>
                    <a:pt x="1667" y="864"/>
                    <a:pt x="1674" y="879"/>
                  </a:cubicBezTo>
                  <a:close/>
                  <a:moveTo>
                    <a:pt x="1346" y="1324"/>
                  </a:moveTo>
                  <a:cubicBezTo>
                    <a:pt x="1340" y="1316"/>
                    <a:pt x="1334" y="1319"/>
                    <a:pt x="1330" y="1326"/>
                  </a:cubicBezTo>
                  <a:cubicBezTo>
                    <a:pt x="1326" y="1332"/>
                    <a:pt x="1326" y="1337"/>
                    <a:pt x="1319" y="1342"/>
                  </a:cubicBezTo>
                  <a:cubicBezTo>
                    <a:pt x="1316" y="1344"/>
                    <a:pt x="1314" y="1344"/>
                    <a:pt x="1311" y="1347"/>
                  </a:cubicBezTo>
                  <a:cubicBezTo>
                    <a:pt x="1310" y="1350"/>
                    <a:pt x="1310" y="1355"/>
                    <a:pt x="1307" y="1357"/>
                  </a:cubicBezTo>
                  <a:cubicBezTo>
                    <a:pt x="1299" y="1352"/>
                    <a:pt x="1299" y="1365"/>
                    <a:pt x="1294" y="1369"/>
                  </a:cubicBezTo>
                  <a:cubicBezTo>
                    <a:pt x="1293" y="1369"/>
                    <a:pt x="1294" y="1366"/>
                    <a:pt x="1290" y="1367"/>
                  </a:cubicBezTo>
                  <a:cubicBezTo>
                    <a:pt x="1290" y="1370"/>
                    <a:pt x="1289" y="1373"/>
                    <a:pt x="1288" y="1375"/>
                  </a:cubicBezTo>
                  <a:cubicBezTo>
                    <a:pt x="1274" y="1380"/>
                    <a:pt x="1261" y="1387"/>
                    <a:pt x="1246" y="1392"/>
                  </a:cubicBezTo>
                  <a:cubicBezTo>
                    <a:pt x="1245" y="1399"/>
                    <a:pt x="1239" y="1403"/>
                    <a:pt x="1234" y="1406"/>
                  </a:cubicBezTo>
                  <a:cubicBezTo>
                    <a:pt x="1229" y="1419"/>
                    <a:pt x="1234" y="1431"/>
                    <a:pt x="1228" y="1440"/>
                  </a:cubicBezTo>
                  <a:cubicBezTo>
                    <a:pt x="1222" y="1449"/>
                    <a:pt x="1206" y="1451"/>
                    <a:pt x="1200" y="1461"/>
                  </a:cubicBezTo>
                  <a:cubicBezTo>
                    <a:pt x="1196" y="1468"/>
                    <a:pt x="1195" y="1479"/>
                    <a:pt x="1200" y="1486"/>
                  </a:cubicBezTo>
                  <a:cubicBezTo>
                    <a:pt x="1199" y="1488"/>
                    <a:pt x="1197" y="1489"/>
                    <a:pt x="1196" y="1492"/>
                  </a:cubicBezTo>
                  <a:cubicBezTo>
                    <a:pt x="1210" y="1500"/>
                    <a:pt x="1225" y="1491"/>
                    <a:pt x="1237" y="1484"/>
                  </a:cubicBezTo>
                  <a:cubicBezTo>
                    <a:pt x="1249" y="1477"/>
                    <a:pt x="1252" y="1470"/>
                    <a:pt x="1258" y="1461"/>
                  </a:cubicBezTo>
                  <a:cubicBezTo>
                    <a:pt x="1266" y="1449"/>
                    <a:pt x="1279" y="1438"/>
                    <a:pt x="1290" y="1426"/>
                  </a:cubicBezTo>
                  <a:cubicBezTo>
                    <a:pt x="1303" y="1412"/>
                    <a:pt x="1321" y="1396"/>
                    <a:pt x="1320" y="1379"/>
                  </a:cubicBezTo>
                  <a:cubicBezTo>
                    <a:pt x="1329" y="1372"/>
                    <a:pt x="1331" y="1358"/>
                    <a:pt x="1346" y="1357"/>
                  </a:cubicBezTo>
                  <a:cubicBezTo>
                    <a:pt x="1347" y="1353"/>
                    <a:pt x="1345" y="1350"/>
                    <a:pt x="1343" y="1348"/>
                  </a:cubicBezTo>
                  <a:cubicBezTo>
                    <a:pt x="1345" y="1344"/>
                    <a:pt x="1348" y="1342"/>
                    <a:pt x="1349" y="1337"/>
                  </a:cubicBezTo>
                  <a:cubicBezTo>
                    <a:pt x="1346" y="1333"/>
                    <a:pt x="1345" y="1330"/>
                    <a:pt x="1346" y="1324"/>
                  </a:cubicBezTo>
                  <a:close/>
                  <a:moveTo>
                    <a:pt x="543" y="30"/>
                  </a:moveTo>
                  <a:cubicBezTo>
                    <a:pt x="549" y="31"/>
                    <a:pt x="558" y="29"/>
                    <a:pt x="561" y="24"/>
                  </a:cubicBezTo>
                  <a:cubicBezTo>
                    <a:pt x="559" y="23"/>
                    <a:pt x="555" y="25"/>
                    <a:pt x="555" y="23"/>
                  </a:cubicBezTo>
                  <a:cubicBezTo>
                    <a:pt x="557" y="20"/>
                    <a:pt x="562" y="20"/>
                    <a:pt x="565" y="18"/>
                  </a:cubicBezTo>
                  <a:cubicBezTo>
                    <a:pt x="566" y="22"/>
                    <a:pt x="567" y="23"/>
                    <a:pt x="567" y="25"/>
                  </a:cubicBezTo>
                  <a:cubicBezTo>
                    <a:pt x="591" y="20"/>
                    <a:pt x="609" y="13"/>
                    <a:pt x="635" y="14"/>
                  </a:cubicBezTo>
                  <a:cubicBezTo>
                    <a:pt x="628" y="14"/>
                    <a:pt x="628" y="14"/>
                    <a:pt x="628" y="14"/>
                  </a:cubicBezTo>
                  <a:cubicBezTo>
                    <a:pt x="619" y="24"/>
                    <a:pt x="601" y="16"/>
                    <a:pt x="593" y="22"/>
                  </a:cubicBezTo>
                  <a:cubicBezTo>
                    <a:pt x="592" y="24"/>
                    <a:pt x="595" y="25"/>
                    <a:pt x="593" y="26"/>
                  </a:cubicBezTo>
                  <a:cubicBezTo>
                    <a:pt x="591" y="26"/>
                    <a:pt x="590" y="24"/>
                    <a:pt x="589" y="23"/>
                  </a:cubicBezTo>
                  <a:cubicBezTo>
                    <a:pt x="584" y="25"/>
                    <a:pt x="579" y="26"/>
                    <a:pt x="576" y="31"/>
                  </a:cubicBezTo>
                  <a:cubicBezTo>
                    <a:pt x="580" y="32"/>
                    <a:pt x="584" y="29"/>
                    <a:pt x="586" y="34"/>
                  </a:cubicBezTo>
                  <a:cubicBezTo>
                    <a:pt x="573" y="46"/>
                    <a:pt x="553" y="51"/>
                    <a:pt x="537" y="59"/>
                  </a:cubicBezTo>
                  <a:cubicBezTo>
                    <a:pt x="541" y="61"/>
                    <a:pt x="545" y="57"/>
                    <a:pt x="546" y="59"/>
                  </a:cubicBezTo>
                  <a:cubicBezTo>
                    <a:pt x="542" y="61"/>
                    <a:pt x="540" y="65"/>
                    <a:pt x="534" y="66"/>
                  </a:cubicBezTo>
                  <a:cubicBezTo>
                    <a:pt x="534" y="62"/>
                    <a:pt x="534" y="62"/>
                    <a:pt x="534" y="62"/>
                  </a:cubicBezTo>
                  <a:cubicBezTo>
                    <a:pt x="528" y="61"/>
                    <a:pt x="525" y="67"/>
                    <a:pt x="527" y="71"/>
                  </a:cubicBezTo>
                  <a:cubicBezTo>
                    <a:pt x="521" y="74"/>
                    <a:pt x="515" y="77"/>
                    <a:pt x="508" y="79"/>
                  </a:cubicBezTo>
                  <a:cubicBezTo>
                    <a:pt x="508" y="77"/>
                    <a:pt x="510" y="77"/>
                    <a:pt x="507" y="77"/>
                  </a:cubicBezTo>
                  <a:cubicBezTo>
                    <a:pt x="503" y="77"/>
                    <a:pt x="503" y="80"/>
                    <a:pt x="499" y="81"/>
                  </a:cubicBezTo>
                  <a:cubicBezTo>
                    <a:pt x="479" y="84"/>
                    <a:pt x="469" y="99"/>
                    <a:pt x="452" y="107"/>
                  </a:cubicBezTo>
                  <a:cubicBezTo>
                    <a:pt x="456" y="107"/>
                    <a:pt x="458" y="102"/>
                    <a:pt x="461" y="106"/>
                  </a:cubicBezTo>
                  <a:cubicBezTo>
                    <a:pt x="441" y="111"/>
                    <a:pt x="429" y="123"/>
                    <a:pt x="419" y="138"/>
                  </a:cubicBezTo>
                  <a:cubicBezTo>
                    <a:pt x="422" y="140"/>
                    <a:pt x="423" y="138"/>
                    <a:pt x="426" y="137"/>
                  </a:cubicBezTo>
                  <a:cubicBezTo>
                    <a:pt x="423" y="141"/>
                    <a:pt x="417" y="144"/>
                    <a:pt x="418" y="149"/>
                  </a:cubicBezTo>
                  <a:cubicBezTo>
                    <a:pt x="438" y="144"/>
                    <a:pt x="451" y="129"/>
                    <a:pt x="469" y="123"/>
                  </a:cubicBezTo>
                  <a:cubicBezTo>
                    <a:pt x="476" y="120"/>
                    <a:pt x="483" y="118"/>
                    <a:pt x="490" y="114"/>
                  </a:cubicBezTo>
                  <a:cubicBezTo>
                    <a:pt x="490" y="112"/>
                    <a:pt x="492" y="111"/>
                    <a:pt x="494" y="110"/>
                  </a:cubicBezTo>
                  <a:cubicBezTo>
                    <a:pt x="515" y="109"/>
                    <a:pt x="539" y="103"/>
                    <a:pt x="564" y="92"/>
                  </a:cubicBezTo>
                  <a:cubicBezTo>
                    <a:pt x="562" y="94"/>
                    <a:pt x="564" y="93"/>
                    <a:pt x="565" y="95"/>
                  </a:cubicBezTo>
                  <a:cubicBezTo>
                    <a:pt x="585" y="94"/>
                    <a:pt x="601" y="89"/>
                    <a:pt x="619" y="85"/>
                  </a:cubicBezTo>
                  <a:cubicBezTo>
                    <a:pt x="618" y="82"/>
                    <a:pt x="614" y="82"/>
                    <a:pt x="612" y="80"/>
                  </a:cubicBezTo>
                  <a:cubicBezTo>
                    <a:pt x="616" y="79"/>
                    <a:pt x="616" y="74"/>
                    <a:pt x="622" y="75"/>
                  </a:cubicBezTo>
                  <a:cubicBezTo>
                    <a:pt x="622" y="77"/>
                    <a:pt x="619" y="77"/>
                    <a:pt x="618" y="80"/>
                  </a:cubicBezTo>
                  <a:cubicBezTo>
                    <a:pt x="627" y="89"/>
                    <a:pt x="641" y="68"/>
                    <a:pt x="631" y="63"/>
                  </a:cubicBezTo>
                  <a:cubicBezTo>
                    <a:pt x="634" y="62"/>
                    <a:pt x="637" y="64"/>
                    <a:pt x="641" y="62"/>
                  </a:cubicBezTo>
                  <a:cubicBezTo>
                    <a:pt x="643" y="63"/>
                    <a:pt x="642" y="67"/>
                    <a:pt x="645" y="67"/>
                  </a:cubicBezTo>
                  <a:cubicBezTo>
                    <a:pt x="648" y="62"/>
                    <a:pt x="652" y="64"/>
                    <a:pt x="659" y="63"/>
                  </a:cubicBezTo>
                  <a:cubicBezTo>
                    <a:pt x="660" y="56"/>
                    <a:pt x="669" y="62"/>
                    <a:pt x="672" y="57"/>
                  </a:cubicBezTo>
                  <a:cubicBezTo>
                    <a:pt x="671" y="56"/>
                    <a:pt x="669" y="56"/>
                    <a:pt x="669" y="54"/>
                  </a:cubicBezTo>
                  <a:cubicBezTo>
                    <a:pt x="672" y="51"/>
                    <a:pt x="673" y="53"/>
                    <a:pt x="676" y="54"/>
                  </a:cubicBezTo>
                  <a:cubicBezTo>
                    <a:pt x="678" y="52"/>
                    <a:pt x="679" y="51"/>
                    <a:pt x="681" y="50"/>
                  </a:cubicBezTo>
                  <a:cubicBezTo>
                    <a:pt x="682" y="46"/>
                    <a:pt x="678" y="47"/>
                    <a:pt x="679" y="44"/>
                  </a:cubicBezTo>
                  <a:cubicBezTo>
                    <a:pt x="687" y="44"/>
                    <a:pt x="691" y="46"/>
                    <a:pt x="696" y="43"/>
                  </a:cubicBezTo>
                  <a:cubicBezTo>
                    <a:pt x="698" y="40"/>
                    <a:pt x="693" y="43"/>
                    <a:pt x="693" y="40"/>
                  </a:cubicBezTo>
                  <a:cubicBezTo>
                    <a:pt x="704" y="32"/>
                    <a:pt x="724" y="28"/>
                    <a:pt x="740" y="25"/>
                  </a:cubicBezTo>
                  <a:cubicBezTo>
                    <a:pt x="736" y="19"/>
                    <a:pt x="724" y="24"/>
                    <a:pt x="718" y="23"/>
                  </a:cubicBezTo>
                  <a:cubicBezTo>
                    <a:pt x="718" y="19"/>
                    <a:pt x="724" y="21"/>
                    <a:pt x="725" y="18"/>
                  </a:cubicBezTo>
                  <a:cubicBezTo>
                    <a:pt x="713" y="13"/>
                    <a:pt x="688" y="10"/>
                    <a:pt x="674" y="16"/>
                  </a:cubicBezTo>
                  <a:cubicBezTo>
                    <a:pt x="674" y="13"/>
                    <a:pt x="674" y="13"/>
                    <a:pt x="674" y="13"/>
                  </a:cubicBezTo>
                  <a:cubicBezTo>
                    <a:pt x="666" y="16"/>
                    <a:pt x="660" y="11"/>
                    <a:pt x="653" y="12"/>
                  </a:cubicBezTo>
                  <a:cubicBezTo>
                    <a:pt x="653" y="10"/>
                    <a:pt x="655" y="10"/>
                    <a:pt x="656" y="9"/>
                  </a:cubicBezTo>
                  <a:cubicBezTo>
                    <a:pt x="645" y="5"/>
                    <a:pt x="629" y="0"/>
                    <a:pt x="616" y="7"/>
                  </a:cubicBezTo>
                  <a:cubicBezTo>
                    <a:pt x="617" y="7"/>
                    <a:pt x="619" y="6"/>
                    <a:pt x="619" y="8"/>
                  </a:cubicBezTo>
                  <a:cubicBezTo>
                    <a:pt x="613" y="8"/>
                    <a:pt x="615" y="9"/>
                    <a:pt x="611" y="11"/>
                  </a:cubicBezTo>
                  <a:cubicBezTo>
                    <a:pt x="608" y="7"/>
                    <a:pt x="615" y="6"/>
                    <a:pt x="618" y="4"/>
                  </a:cubicBezTo>
                  <a:cubicBezTo>
                    <a:pt x="604" y="5"/>
                    <a:pt x="594" y="9"/>
                    <a:pt x="584" y="13"/>
                  </a:cubicBezTo>
                  <a:cubicBezTo>
                    <a:pt x="585" y="14"/>
                    <a:pt x="585" y="15"/>
                    <a:pt x="585" y="16"/>
                  </a:cubicBezTo>
                  <a:cubicBezTo>
                    <a:pt x="582" y="18"/>
                    <a:pt x="575" y="13"/>
                    <a:pt x="576" y="17"/>
                  </a:cubicBezTo>
                  <a:cubicBezTo>
                    <a:pt x="572" y="17"/>
                    <a:pt x="570" y="19"/>
                    <a:pt x="566" y="18"/>
                  </a:cubicBezTo>
                  <a:cubicBezTo>
                    <a:pt x="566" y="16"/>
                    <a:pt x="570" y="16"/>
                    <a:pt x="570" y="14"/>
                  </a:cubicBezTo>
                  <a:cubicBezTo>
                    <a:pt x="563" y="14"/>
                    <a:pt x="559" y="22"/>
                    <a:pt x="553" y="20"/>
                  </a:cubicBezTo>
                  <a:cubicBezTo>
                    <a:pt x="554" y="20"/>
                    <a:pt x="554" y="19"/>
                    <a:pt x="553" y="18"/>
                  </a:cubicBezTo>
                  <a:cubicBezTo>
                    <a:pt x="558" y="18"/>
                    <a:pt x="560" y="16"/>
                    <a:pt x="565" y="15"/>
                  </a:cubicBezTo>
                  <a:cubicBezTo>
                    <a:pt x="561" y="11"/>
                    <a:pt x="571" y="11"/>
                    <a:pt x="570" y="8"/>
                  </a:cubicBezTo>
                  <a:cubicBezTo>
                    <a:pt x="563" y="10"/>
                    <a:pt x="556" y="12"/>
                    <a:pt x="550" y="15"/>
                  </a:cubicBezTo>
                  <a:cubicBezTo>
                    <a:pt x="553" y="17"/>
                    <a:pt x="554" y="14"/>
                    <a:pt x="556" y="16"/>
                  </a:cubicBezTo>
                  <a:cubicBezTo>
                    <a:pt x="552" y="17"/>
                    <a:pt x="550" y="19"/>
                    <a:pt x="550" y="20"/>
                  </a:cubicBezTo>
                  <a:cubicBezTo>
                    <a:pt x="547" y="18"/>
                    <a:pt x="548" y="22"/>
                    <a:pt x="545" y="23"/>
                  </a:cubicBezTo>
                  <a:cubicBezTo>
                    <a:pt x="549" y="23"/>
                    <a:pt x="541" y="26"/>
                    <a:pt x="543" y="30"/>
                  </a:cubicBezTo>
                  <a:close/>
                  <a:moveTo>
                    <a:pt x="595" y="5"/>
                  </a:moveTo>
                  <a:cubicBezTo>
                    <a:pt x="588" y="5"/>
                    <a:pt x="580" y="11"/>
                    <a:pt x="577" y="13"/>
                  </a:cubicBezTo>
                  <a:cubicBezTo>
                    <a:pt x="580" y="13"/>
                    <a:pt x="582" y="12"/>
                    <a:pt x="586" y="11"/>
                  </a:cubicBezTo>
                  <a:cubicBezTo>
                    <a:pt x="585" y="7"/>
                    <a:pt x="592" y="9"/>
                    <a:pt x="595" y="5"/>
                  </a:cubicBezTo>
                  <a:close/>
                  <a:moveTo>
                    <a:pt x="397" y="110"/>
                  </a:moveTo>
                  <a:cubicBezTo>
                    <a:pt x="404" y="109"/>
                    <a:pt x="408" y="99"/>
                    <a:pt x="414" y="99"/>
                  </a:cubicBezTo>
                  <a:cubicBezTo>
                    <a:pt x="414" y="102"/>
                    <a:pt x="410" y="102"/>
                    <a:pt x="409" y="105"/>
                  </a:cubicBezTo>
                  <a:cubicBezTo>
                    <a:pt x="428" y="100"/>
                    <a:pt x="438" y="84"/>
                    <a:pt x="454" y="80"/>
                  </a:cubicBezTo>
                  <a:cubicBezTo>
                    <a:pt x="451" y="85"/>
                    <a:pt x="443" y="87"/>
                    <a:pt x="439" y="92"/>
                  </a:cubicBezTo>
                  <a:cubicBezTo>
                    <a:pt x="448" y="87"/>
                    <a:pt x="457" y="87"/>
                    <a:pt x="467" y="82"/>
                  </a:cubicBezTo>
                  <a:cubicBezTo>
                    <a:pt x="467" y="78"/>
                    <a:pt x="467" y="78"/>
                    <a:pt x="467" y="78"/>
                  </a:cubicBezTo>
                  <a:cubicBezTo>
                    <a:pt x="469" y="76"/>
                    <a:pt x="472" y="75"/>
                    <a:pt x="474" y="74"/>
                  </a:cubicBezTo>
                  <a:cubicBezTo>
                    <a:pt x="478" y="62"/>
                    <a:pt x="492" y="66"/>
                    <a:pt x="499" y="59"/>
                  </a:cubicBezTo>
                  <a:cubicBezTo>
                    <a:pt x="499" y="58"/>
                    <a:pt x="498" y="59"/>
                    <a:pt x="498" y="58"/>
                  </a:cubicBezTo>
                  <a:cubicBezTo>
                    <a:pt x="504" y="58"/>
                    <a:pt x="509" y="55"/>
                    <a:pt x="507" y="51"/>
                  </a:cubicBezTo>
                  <a:cubicBezTo>
                    <a:pt x="510" y="52"/>
                    <a:pt x="517" y="49"/>
                    <a:pt x="513" y="46"/>
                  </a:cubicBezTo>
                  <a:cubicBezTo>
                    <a:pt x="518" y="44"/>
                    <a:pt x="525" y="44"/>
                    <a:pt x="526" y="38"/>
                  </a:cubicBezTo>
                  <a:cubicBezTo>
                    <a:pt x="530" y="40"/>
                    <a:pt x="536" y="38"/>
                    <a:pt x="536" y="34"/>
                  </a:cubicBezTo>
                  <a:cubicBezTo>
                    <a:pt x="532" y="32"/>
                    <a:pt x="532" y="33"/>
                    <a:pt x="535" y="30"/>
                  </a:cubicBezTo>
                  <a:cubicBezTo>
                    <a:pt x="505" y="33"/>
                    <a:pt x="487" y="53"/>
                    <a:pt x="461" y="57"/>
                  </a:cubicBezTo>
                  <a:cubicBezTo>
                    <a:pt x="484" y="51"/>
                    <a:pt x="499" y="35"/>
                    <a:pt x="520" y="31"/>
                  </a:cubicBezTo>
                  <a:cubicBezTo>
                    <a:pt x="523" y="30"/>
                    <a:pt x="536" y="31"/>
                    <a:pt x="540" y="24"/>
                  </a:cubicBezTo>
                  <a:cubicBezTo>
                    <a:pt x="538" y="23"/>
                    <a:pt x="537" y="27"/>
                    <a:pt x="536" y="24"/>
                  </a:cubicBezTo>
                  <a:cubicBezTo>
                    <a:pt x="538" y="24"/>
                    <a:pt x="540" y="24"/>
                    <a:pt x="540" y="21"/>
                  </a:cubicBezTo>
                  <a:cubicBezTo>
                    <a:pt x="536" y="21"/>
                    <a:pt x="537" y="21"/>
                    <a:pt x="531" y="21"/>
                  </a:cubicBezTo>
                  <a:cubicBezTo>
                    <a:pt x="531" y="23"/>
                    <a:pt x="531" y="23"/>
                    <a:pt x="530" y="24"/>
                  </a:cubicBezTo>
                  <a:cubicBezTo>
                    <a:pt x="520" y="31"/>
                    <a:pt x="502" y="35"/>
                    <a:pt x="492" y="39"/>
                  </a:cubicBezTo>
                  <a:cubicBezTo>
                    <a:pt x="509" y="31"/>
                    <a:pt x="495" y="38"/>
                    <a:pt x="485" y="41"/>
                  </a:cubicBezTo>
                  <a:cubicBezTo>
                    <a:pt x="483" y="43"/>
                    <a:pt x="484" y="44"/>
                    <a:pt x="483" y="45"/>
                  </a:cubicBezTo>
                  <a:cubicBezTo>
                    <a:pt x="481" y="45"/>
                    <a:pt x="479" y="45"/>
                    <a:pt x="478" y="47"/>
                  </a:cubicBezTo>
                  <a:cubicBezTo>
                    <a:pt x="459" y="52"/>
                    <a:pt x="439" y="65"/>
                    <a:pt x="422" y="75"/>
                  </a:cubicBezTo>
                  <a:cubicBezTo>
                    <a:pt x="423" y="75"/>
                    <a:pt x="424" y="75"/>
                    <a:pt x="425" y="76"/>
                  </a:cubicBezTo>
                  <a:cubicBezTo>
                    <a:pt x="421" y="77"/>
                    <a:pt x="420" y="77"/>
                    <a:pt x="420" y="75"/>
                  </a:cubicBezTo>
                  <a:cubicBezTo>
                    <a:pt x="422" y="78"/>
                    <a:pt x="410" y="83"/>
                    <a:pt x="412" y="83"/>
                  </a:cubicBezTo>
                  <a:cubicBezTo>
                    <a:pt x="414" y="83"/>
                    <a:pt x="415" y="81"/>
                    <a:pt x="415" y="83"/>
                  </a:cubicBezTo>
                  <a:cubicBezTo>
                    <a:pt x="413" y="84"/>
                    <a:pt x="411" y="85"/>
                    <a:pt x="409" y="87"/>
                  </a:cubicBezTo>
                  <a:cubicBezTo>
                    <a:pt x="411" y="87"/>
                    <a:pt x="411" y="89"/>
                    <a:pt x="412" y="89"/>
                  </a:cubicBezTo>
                  <a:cubicBezTo>
                    <a:pt x="411" y="83"/>
                    <a:pt x="438" y="72"/>
                    <a:pt x="445" y="66"/>
                  </a:cubicBezTo>
                  <a:cubicBezTo>
                    <a:pt x="445" y="67"/>
                    <a:pt x="445" y="68"/>
                    <a:pt x="446" y="68"/>
                  </a:cubicBezTo>
                  <a:cubicBezTo>
                    <a:pt x="461" y="62"/>
                    <a:pt x="476" y="54"/>
                    <a:pt x="492" y="49"/>
                  </a:cubicBezTo>
                  <a:cubicBezTo>
                    <a:pt x="489" y="52"/>
                    <a:pt x="491" y="51"/>
                    <a:pt x="493" y="52"/>
                  </a:cubicBezTo>
                  <a:cubicBezTo>
                    <a:pt x="489" y="56"/>
                    <a:pt x="481" y="56"/>
                    <a:pt x="481" y="57"/>
                  </a:cubicBezTo>
                  <a:cubicBezTo>
                    <a:pt x="481" y="60"/>
                    <a:pt x="484" y="54"/>
                    <a:pt x="484" y="58"/>
                  </a:cubicBezTo>
                  <a:cubicBezTo>
                    <a:pt x="474" y="60"/>
                    <a:pt x="475" y="66"/>
                    <a:pt x="467" y="64"/>
                  </a:cubicBezTo>
                  <a:cubicBezTo>
                    <a:pt x="468" y="64"/>
                    <a:pt x="469" y="64"/>
                    <a:pt x="470" y="62"/>
                  </a:cubicBezTo>
                  <a:cubicBezTo>
                    <a:pt x="465" y="63"/>
                    <a:pt x="461" y="63"/>
                    <a:pt x="459" y="67"/>
                  </a:cubicBezTo>
                  <a:cubicBezTo>
                    <a:pt x="462" y="67"/>
                    <a:pt x="466" y="64"/>
                    <a:pt x="468" y="67"/>
                  </a:cubicBezTo>
                  <a:cubicBezTo>
                    <a:pt x="457" y="71"/>
                    <a:pt x="446" y="75"/>
                    <a:pt x="436" y="80"/>
                  </a:cubicBezTo>
                  <a:cubicBezTo>
                    <a:pt x="435" y="79"/>
                    <a:pt x="435" y="79"/>
                    <a:pt x="435" y="78"/>
                  </a:cubicBezTo>
                  <a:cubicBezTo>
                    <a:pt x="430" y="79"/>
                    <a:pt x="424" y="81"/>
                    <a:pt x="421" y="84"/>
                  </a:cubicBezTo>
                  <a:cubicBezTo>
                    <a:pt x="424" y="85"/>
                    <a:pt x="425" y="84"/>
                    <a:pt x="426" y="85"/>
                  </a:cubicBezTo>
                  <a:cubicBezTo>
                    <a:pt x="420" y="91"/>
                    <a:pt x="401" y="99"/>
                    <a:pt x="403" y="103"/>
                  </a:cubicBezTo>
                  <a:cubicBezTo>
                    <a:pt x="399" y="103"/>
                    <a:pt x="400" y="108"/>
                    <a:pt x="397" y="110"/>
                  </a:cubicBezTo>
                  <a:close/>
                  <a:moveTo>
                    <a:pt x="1664" y="783"/>
                  </a:moveTo>
                  <a:cubicBezTo>
                    <a:pt x="1662" y="757"/>
                    <a:pt x="1654" y="739"/>
                    <a:pt x="1657" y="715"/>
                  </a:cubicBezTo>
                  <a:cubicBezTo>
                    <a:pt x="1657" y="713"/>
                    <a:pt x="1660" y="711"/>
                    <a:pt x="1660" y="709"/>
                  </a:cubicBezTo>
                  <a:cubicBezTo>
                    <a:pt x="1661" y="704"/>
                    <a:pt x="1658" y="695"/>
                    <a:pt x="1659" y="688"/>
                  </a:cubicBezTo>
                  <a:cubicBezTo>
                    <a:pt x="1663" y="662"/>
                    <a:pt x="1657" y="631"/>
                    <a:pt x="1654" y="604"/>
                  </a:cubicBezTo>
                  <a:cubicBezTo>
                    <a:pt x="1657" y="604"/>
                    <a:pt x="1656" y="608"/>
                    <a:pt x="1658" y="609"/>
                  </a:cubicBezTo>
                  <a:cubicBezTo>
                    <a:pt x="1657" y="596"/>
                    <a:pt x="1656" y="594"/>
                    <a:pt x="1660" y="586"/>
                  </a:cubicBezTo>
                  <a:cubicBezTo>
                    <a:pt x="1665" y="605"/>
                    <a:pt x="1677" y="623"/>
                    <a:pt x="1681" y="642"/>
                  </a:cubicBezTo>
                  <a:cubicBezTo>
                    <a:pt x="1653" y="494"/>
                    <a:pt x="1586" y="373"/>
                    <a:pt x="1504" y="271"/>
                  </a:cubicBezTo>
                  <a:cubicBezTo>
                    <a:pt x="1433" y="183"/>
                    <a:pt x="1339" y="108"/>
                    <a:pt x="1233" y="55"/>
                  </a:cubicBezTo>
                  <a:cubicBezTo>
                    <a:pt x="1211" y="44"/>
                    <a:pt x="1193" y="32"/>
                    <a:pt x="1170" y="30"/>
                  </a:cubicBezTo>
                  <a:cubicBezTo>
                    <a:pt x="1169" y="38"/>
                    <a:pt x="1191" y="35"/>
                    <a:pt x="1181" y="42"/>
                  </a:cubicBezTo>
                  <a:cubicBezTo>
                    <a:pt x="1185" y="42"/>
                    <a:pt x="1187" y="44"/>
                    <a:pt x="1190" y="46"/>
                  </a:cubicBezTo>
                  <a:cubicBezTo>
                    <a:pt x="1176" y="44"/>
                    <a:pt x="1163" y="34"/>
                    <a:pt x="1149" y="38"/>
                  </a:cubicBezTo>
                  <a:cubicBezTo>
                    <a:pt x="1153" y="40"/>
                    <a:pt x="1156" y="40"/>
                    <a:pt x="1159" y="42"/>
                  </a:cubicBezTo>
                  <a:cubicBezTo>
                    <a:pt x="1149" y="43"/>
                    <a:pt x="1137" y="42"/>
                    <a:pt x="1133" y="43"/>
                  </a:cubicBezTo>
                  <a:cubicBezTo>
                    <a:pt x="1134" y="43"/>
                    <a:pt x="1134" y="43"/>
                    <a:pt x="1134" y="44"/>
                  </a:cubicBezTo>
                  <a:cubicBezTo>
                    <a:pt x="1129" y="45"/>
                    <a:pt x="1128" y="38"/>
                    <a:pt x="1123" y="41"/>
                  </a:cubicBezTo>
                  <a:cubicBezTo>
                    <a:pt x="1128" y="43"/>
                    <a:pt x="1130" y="44"/>
                    <a:pt x="1134" y="48"/>
                  </a:cubicBezTo>
                  <a:cubicBezTo>
                    <a:pt x="1134" y="49"/>
                    <a:pt x="1133" y="50"/>
                    <a:pt x="1132" y="51"/>
                  </a:cubicBezTo>
                  <a:cubicBezTo>
                    <a:pt x="1122" y="41"/>
                    <a:pt x="1110" y="28"/>
                    <a:pt x="1092" y="32"/>
                  </a:cubicBezTo>
                  <a:cubicBezTo>
                    <a:pt x="1084" y="33"/>
                    <a:pt x="1075" y="30"/>
                    <a:pt x="1069" y="33"/>
                  </a:cubicBezTo>
                  <a:cubicBezTo>
                    <a:pt x="1071" y="34"/>
                    <a:pt x="1075" y="34"/>
                    <a:pt x="1077" y="36"/>
                  </a:cubicBezTo>
                  <a:cubicBezTo>
                    <a:pt x="1073" y="36"/>
                    <a:pt x="1080" y="39"/>
                    <a:pt x="1076" y="41"/>
                  </a:cubicBezTo>
                  <a:cubicBezTo>
                    <a:pt x="1073" y="41"/>
                    <a:pt x="1073" y="39"/>
                    <a:pt x="1069" y="39"/>
                  </a:cubicBezTo>
                  <a:cubicBezTo>
                    <a:pt x="1069" y="44"/>
                    <a:pt x="1063" y="43"/>
                    <a:pt x="1064" y="47"/>
                  </a:cubicBezTo>
                  <a:cubicBezTo>
                    <a:pt x="1065" y="53"/>
                    <a:pt x="1072" y="50"/>
                    <a:pt x="1074" y="57"/>
                  </a:cubicBezTo>
                  <a:cubicBezTo>
                    <a:pt x="1068" y="57"/>
                    <a:pt x="1065" y="56"/>
                    <a:pt x="1062" y="59"/>
                  </a:cubicBezTo>
                  <a:cubicBezTo>
                    <a:pt x="1067" y="66"/>
                    <a:pt x="1081" y="64"/>
                    <a:pt x="1088" y="69"/>
                  </a:cubicBezTo>
                  <a:cubicBezTo>
                    <a:pt x="1080" y="69"/>
                    <a:pt x="1076" y="66"/>
                    <a:pt x="1068" y="66"/>
                  </a:cubicBezTo>
                  <a:cubicBezTo>
                    <a:pt x="1070" y="70"/>
                    <a:pt x="1066" y="68"/>
                    <a:pt x="1065" y="70"/>
                  </a:cubicBezTo>
                  <a:cubicBezTo>
                    <a:pt x="1066" y="72"/>
                    <a:pt x="1072" y="73"/>
                    <a:pt x="1070" y="74"/>
                  </a:cubicBezTo>
                  <a:cubicBezTo>
                    <a:pt x="1063" y="73"/>
                    <a:pt x="1059" y="64"/>
                    <a:pt x="1052" y="66"/>
                  </a:cubicBezTo>
                  <a:cubicBezTo>
                    <a:pt x="1056" y="67"/>
                    <a:pt x="1057" y="70"/>
                    <a:pt x="1058" y="74"/>
                  </a:cubicBezTo>
                  <a:cubicBezTo>
                    <a:pt x="1073" y="77"/>
                    <a:pt x="1082" y="94"/>
                    <a:pt x="1098" y="88"/>
                  </a:cubicBezTo>
                  <a:cubicBezTo>
                    <a:pt x="1098" y="91"/>
                    <a:pt x="1095" y="90"/>
                    <a:pt x="1096" y="93"/>
                  </a:cubicBezTo>
                  <a:cubicBezTo>
                    <a:pt x="1104" y="97"/>
                    <a:pt x="1113" y="103"/>
                    <a:pt x="1113" y="112"/>
                  </a:cubicBezTo>
                  <a:cubicBezTo>
                    <a:pt x="1108" y="111"/>
                    <a:pt x="1100" y="114"/>
                    <a:pt x="1098" y="110"/>
                  </a:cubicBezTo>
                  <a:cubicBezTo>
                    <a:pt x="1101" y="110"/>
                    <a:pt x="1103" y="108"/>
                    <a:pt x="1105" y="107"/>
                  </a:cubicBezTo>
                  <a:cubicBezTo>
                    <a:pt x="1101" y="101"/>
                    <a:pt x="1099" y="93"/>
                    <a:pt x="1087" y="94"/>
                  </a:cubicBezTo>
                  <a:cubicBezTo>
                    <a:pt x="1083" y="92"/>
                    <a:pt x="1081" y="89"/>
                    <a:pt x="1077" y="86"/>
                  </a:cubicBezTo>
                  <a:cubicBezTo>
                    <a:pt x="1071" y="83"/>
                    <a:pt x="1063" y="81"/>
                    <a:pt x="1057" y="77"/>
                  </a:cubicBezTo>
                  <a:cubicBezTo>
                    <a:pt x="1050" y="72"/>
                    <a:pt x="1045" y="64"/>
                    <a:pt x="1031" y="66"/>
                  </a:cubicBezTo>
                  <a:cubicBezTo>
                    <a:pt x="1031" y="71"/>
                    <a:pt x="1040" y="73"/>
                    <a:pt x="1038" y="81"/>
                  </a:cubicBezTo>
                  <a:cubicBezTo>
                    <a:pt x="1046" y="82"/>
                    <a:pt x="1050" y="87"/>
                    <a:pt x="1055" y="91"/>
                  </a:cubicBezTo>
                  <a:cubicBezTo>
                    <a:pt x="1061" y="91"/>
                    <a:pt x="1070" y="92"/>
                    <a:pt x="1073" y="98"/>
                  </a:cubicBezTo>
                  <a:cubicBezTo>
                    <a:pt x="1055" y="95"/>
                    <a:pt x="1045" y="90"/>
                    <a:pt x="1026" y="91"/>
                  </a:cubicBezTo>
                  <a:cubicBezTo>
                    <a:pt x="1025" y="96"/>
                    <a:pt x="1033" y="94"/>
                    <a:pt x="1033" y="99"/>
                  </a:cubicBezTo>
                  <a:cubicBezTo>
                    <a:pt x="1030" y="99"/>
                    <a:pt x="1036" y="102"/>
                    <a:pt x="1032" y="102"/>
                  </a:cubicBezTo>
                  <a:cubicBezTo>
                    <a:pt x="1028" y="102"/>
                    <a:pt x="1030" y="96"/>
                    <a:pt x="1025" y="97"/>
                  </a:cubicBezTo>
                  <a:cubicBezTo>
                    <a:pt x="1022" y="104"/>
                    <a:pt x="1011" y="98"/>
                    <a:pt x="1008" y="106"/>
                  </a:cubicBezTo>
                  <a:cubicBezTo>
                    <a:pt x="1001" y="107"/>
                    <a:pt x="1004" y="99"/>
                    <a:pt x="999" y="99"/>
                  </a:cubicBezTo>
                  <a:cubicBezTo>
                    <a:pt x="994" y="105"/>
                    <a:pt x="978" y="105"/>
                    <a:pt x="979" y="117"/>
                  </a:cubicBezTo>
                  <a:cubicBezTo>
                    <a:pt x="974" y="119"/>
                    <a:pt x="964" y="118"/>
                    <a:pt x="964" y="111"/>
                  </a:cubicBezTo>
                  <a:cubicBezTo>
                    <a:pt x="971" y="111"/>
                    <a:pt x="971" y="111"/>
                    <a:pt x="971" y="111"/>
                  </a:cubicBezTo>
                  <a:cubicBezTo>
                    <a:pt x="968" y="105"/>
                    <a:pt x="960" y="104"/>
                    <a:pt x="950" y="105"/>
                  </a:cubicBezTo>
                  <a:cubicBezTo>
                    <a:pt x="953" y="108"/>
                    <a:pt x="958" y="109"/>
                    <a:pt x="956" y="116"/>
                  </a:cubicBezTo>
                  <a:cubicBezTo>
                    <a:pt x="959" y="119"/>
                    <a:pt x="967" y="118"/>
                    <a:pt x="966" y="125"/>
                  </a:cubicBezTo>
                  <a:cubicBezTo>
                    <a:pt x="961" y="127"/>
                    <a:pt x="959" y="121"/>
                    <a:pt x="953" y="122"/>
                  </a:cubicBezTo>
                  <a:cubicBezTo>
                    <a:pt x="951" y="127"/>
                    <a:pt x="945" y="128"/>
                    <a:pt x="943" y="133"/>
                  </a:cubicBezTo>
                  <a:cubicBezTo>
                    <a:pt x="945" y="136"/>
                    <a:pt x="951" y="136"/>
                    <a:pt x="952" y="141"/>
                  </a:cubicBezTo>
                  <a:cubicBezTo>
                    <a:pt x="942" y="142"/>
                    <a:pt x="937" y="138"/>
                    <a:pt x="930" y="135"/>
                  </a:cubicBezTo>
                  <a:cubicBezTo>
                    <a:pt x="929" y="136"/>
                    <a:pt x="928" y="138"/>
                    <a:pt x="926" y="138"/>
                  </a:cubicBezTo>
                  <a:cubicBezTo>
                    <a:pt x="927" y="144"/>
                    <a:pt x="935" y="143"/>
                    <a:pt x="939" y="146"/>
                  </a:cubicBezTo>
                  <a:cubicBezTo>
                    <a:pt x="932" y="152"/>
                    <a:pt x="927" y="141"/>
                    <a:pt x="917" y="144"/>
                  </a:cubicBezTo>
                  <a:cubicBezTo>
                    <a:pt x="916" y="138"/>
                    <a:pt x="912" y="137"/>
                    <a:pt x="914" y="131"/>
                  </a:cubicBezTo>
                  <a:cubicBezTo>
                    <a:pt x="908" y="127"/>
                    <a:pt x="897" y="126"/>
                    <a:pt x="894" y="119"/>
                  </a:cubicBezTo>
                  <a:cubicBezTo>
                    <a:pt x="908" y="124"/>
                    <a:pt x="935" y="135"/>
                    <a:pt x="948" y="122"/>
                  </a:cubicBezTo>
                  <a:cubicBezTo>
                    <a:pt x="937" y="105"/>
                    <a:pt x="911" y="105"/>
                    <a:pt x="888" y="100"/>
                  </a:cubicBezTo>
                  <a:cubicBezTo>
                    <a:pt x="888" y="98"/>
                    <a:pt x="889" y="98"/>
                    <a:pt x="889" y="96"/>
                  </a:cubicBezTo>
                  <a:cubicBezTo>
                    <a:pt x="886" y="97"/>
                    <a:pt x="885" y="94"/>
                    <a:pt x="882" y="95"/>
                  </a:cubicBezTo>
                  <a:cubicBezTo>
                    <a:pt x="882" y="98"/>
                    <a:pt x="874" y="99"/>
                    <a:pt x="872" y="97"/>
                  </a:cubicBezTo>
                  <a:cubicBezTo>
                    <a:pt x="873" y="95"/>
                    <a:pt x="876" y="96"/>
                    <a:pt x="877" y="93"/>
                  </a:cubicBezTo>
                  <a:cubicBezTo>
                    <a:pt x="874" y="91"/>
                    <a:pt x="870" y="90"/>
                    <a:pt x="866" y="89"/>
                  </a:cubicBezTo>
                  <a:cubicBezTo>
                    <a:pt x="864" y="89"/>
                    <a:pt x="865" y="93"/>
                    <a:pt x="862" y="93"/>
                  </a:cubicBezTo>
                  <a:cubicBezTo>
                    <a:pt x="864" y="90"/>
                    <a:pt x="862" y="88"/>
                    <a:pt x="858" y="87"/>
                  </a:cubicBezTo>
                  <a:cubicBezTo>
                    <a:pt x="855" y="88"/>
                    <a:pt x="858" y="94"/>
                    <a:pt x="854" y="93"/>
                  </a:cubicBezTo>
                  <a:cubicBezTo>
                    <a:pt x="852" y="93"/>
                    <a:pt x="853" y="90"/>
                    <a:pt x="852" y="90"/>
                  </a:cubicBezTo>
                  <a:cubicBezTo>
                    <a:pt x="851" y="92"/>
                    <a:pt x="848" y="96"/>
                    <a:pt x="847" y="94"/>
                  </a:cubicBezTo>
                  <a:cubicBezTo>
                    <a:pt x="847" y="91"/>
                    <a:pt x="851" y="91"/>
                    <a:pt x="851" y="87"/>
                  </a:cubicBezTo>
                  <a:cubicBezTo>
                    <a:pt x="844" y="88"/>
                    <a:pt x="840" y="91"/>
                    <a:pt x="836" y="94"/>
                  </a:cubicBezTo>
                  <a:cubicBezTo>
                    <a:pt x="828" y="94"/>
                    <a:pt x="826" y="96"/>
                    <a:pt x="821" y="100"/>
                  </a:cubicBezTo>
                  <a:cubicBezTo>
                    <a:pt x="820" y="100"/>
                    <a:pt x="820" y="98"/>
                    <a:pt x="820" y="97"/>
                  </a:cubicBezTo>
                  <a:cubicBezTo>
                    <a:pt x="816" y="96"/>
                    <a:pt x="816" y="100"/>
                    <a:pt x="813" y="101"/>
                  </a:cubicBezTo>
                  <a:cubicBezTo>
                    <a:pt x="814" y="98"/>
                    <a:pt x="816" y="97"/>
                    <a:pt x="812" y="95"/>
                  </a:cubicBezTo>
                  <a:cubicBezTo>
                    <a:pt x="808" y="104"/>
                    <a:pt x="800" y="109"/>
                    <a:pt x="790" y="111"/>
                  </a:cubicBezTo>
                  <a:cubicBezTo>
                    <a:pt x="789" y="114"/>
                    <a:pt x="793" y="115"/>
                    <a:pt x="790" y="115"/>
                  </a:cubicBezTo>
                  <a:cubicBezTo>
                    <a:pt x="779" y="120"/>
                    <a:pt x="771" y="128"/>
                    <a:pt x="766" y="139"/>
                  </a:cubicBezTo>
                  <a:cubicBezTo>
                    <a:pt x="759" y="142"/>
                    <a:pt x="752" y="144"/>
                    <a:pt x="747" y="150"/>
                  </a:cubicBezTo>
                  <a:cubicBezTo>
                    <a:pt x="735" y="145"/>
                    <a:pt x="734" y="160"/>
                    <a:pt x="722" y="159"/>
                  </a:cubicBezTo>
                  <a:cubicBezTo>
                    <a:pt x="721" y="162"/>
                    <a:pt x="726" y="162"/>
                    <a:pt x="723" y="163"/>
                  </a:cubicBezTo>
                  <a:cubicBezTo>
                    <a:pt x="715" y="161"/>
                    <a:pt x="709" y="166"/>
                    <a:pt x="708" y="174"/>
                  </a:cubicBezTo>
                  <a:cubicBezTo>
                    <a:pt x="708" y="176"/>
                    <a:pt x="713" y="173"/>
                    <a:pt x="714" y="176"/>
                  </a:cubicBezTo>
                  <a:cubicBezTo>
                    <a:pt x="705" y="176"/>
                    <a:pt x="705" y="176"/>
                    <a:pt x="705" y="176"/>
                  </a:cubicBezTo>
                  <a:cubicBezTo>
                    <a:pt x="707" y="179"/>
                    <a:pt x="704" y="183"/>
                    <a:pt x="706" y="186"/>
                  </a:cubicBezTo>
                  <a:cubicBezTo>
                    <a:pt x="704" y="189"/>
                    <a:pt x="700" y="189"/>
                    <a:pt x="699" y="193"/>
                  </a:cubicBezTo>
                  <a:cubicBezTo>
                    <a:pt x="702" y="193"/>
                    <a:pt x="705" y="193"/>
                    <a:pt x="705" y="196"/>
                  </a:cubicBezTo>
                  <a:cubicBezTo>
                    <a:pt x="705" y="199"/>
                    <a:pt x="698" y="196"/>
                    <a:pt x="698" y="200"/>
                  </a:cubicBezTo>
                  <a:cubicBezTo>
                    <a:pt x="707" y="222"/>
                    <a:pt x="728" y="200"/>
                    <a:pt x="741" y="196"/>
                  </a:cubicBezTo>
                  <a:cubicBezTo>
                    <a:pt x="749" y="204"/>
                    <a:pt x="742" y="220"/>
                    <a:pt x="752" y="229"/>
                  </a:cubicBezTo>
                  <a:cubicBezTo>
                    <a:pt x="747" y="233"/>
                    <a:pt x="752" y="236"/>
                    <a:pt x="751" y="243"/>
                  </a:cubicBezTo>
                  <a:cubicBezTo>
                    <a:pt x="754" y="244"/>
                    <a:pt x="759" y="244"/>
                    <a:pt x="763" y="244"/>
                  </a:cubicBezTo>
                  <a:cubicBezTo>
                    <a:pt x="765" y="235"/>
                    <a:pt x="771" y="232"/>
                    <a:pt x="781" y="235"/>
                  </a:cubicBezTo>
                  <a:cubicBezTo>
                    <a:pt x="785" y="227"/>
                    <a:pt x="791" y="216"/>
                    <a:pt x="790" y="206"/>
                  </a:cubicBezTo>
                  <a:cubicBezTo>
                    <a:pt x="799" y="203"/>
                    <a:pt x="805" y="201"/>
                    <a:pt x="810" y="192"/>
                  </a:cubicBezTo>
                  <a:cubicBezTo>
                    <a:pt x="807" y="187"/>
                    <a:pt x="804" y="183"/>
                    <a:pt x="797" y="182"/>
                  </a:cubicBezTo>
                  <a:cubicBezTo>
                    <a:pt x="794" y="175"/>
                    <a:pt x="798" y="173"/>
                    <a:pt x="800" y="170"/>
                  </a:cubicBezTo>
                  <a:cubicBezTo>
                    <a:pt x="802" y="166"/>
                    <a:pt x="800" y="162"/>
                    <a:pt x="803" y="159"/>
                  </a:cubicBezTo>
                  <a:cubicBezTo>
                    <a:pt x="807" y="155"/>
                    <a:pt x="816" y="157"/>
                    <a:pt x="822" y="153"/>
                  </a:cubicBezTo>
                  <a:cubicBezTo>
                    <a:pt x="828" y="148"/>
                    <a:pt x="827" y="141"/>
                    <a:pt x="830" y="133"/>
                  </a:cubicBezTo>
                  <a:cubicBezTo>
                    <a:pt x="838" y="131"/>
                    <a:pt x="850" y="130"/>
                    <a:pt x="852" y="138"/>
                  </a:cubicBezTo>
                  <a:cubicBezTo>
                    <a:pt x="844" y="146"/>
                    <a:pt x="835" y="152"/>
                    <a:pt x="827" y="158"/>
                  </a:cubicBezTo>
                  <a:cubicBezTo>
                    <a:pt x="825" y="167"/>
                    <a:pt x="830" y="173"/>
                    <a:pt x="828" y="182"/>
                  </a:cubicBezTo>
                  <a:cubicBezTo>
                    <a:pt x="841" y="199"/>
                    <a:pt x="865" y="184"/>
                    <a:pt x="883" y="183"/>
                  </a:cubicBezTo>
                  <a:cubicBezTo>
                    <a:pt x="886" y="185"/>
                    <a:pt x="888" y="187"/>
                    <a:pt x="891" y="189"/>
                  </a:cubicBezTo>
                  <a:cubicBezTo>
                    <a:pt x="889" y="192"/>
                    <a:pt x="883" y="192"/>
                    <a:pt x="882" y="196"/>
                  </a:cubicBezTo>
                  <a:cubicBezTo>
                    <a:pt x="869" y="188"/>
                    <a:pt x="830" y="199"/>
                    <a:pt x="854" y="209"/>
                  </a:cubicBezTo>
                  <a:cubicBezTo>
                    <a:pt x="852" y="215"/>
                    <a:pt x="855" y="217"/>
                    <a:pt x="855" y="224"/>
                  </a:cubicBezTo>
                  <a:cubicBezTo>
                    <a:pt x="844" y="226"/>
                    <a:pt x="846" y="216"/>
                    <a:pt x="840" y="215"/>
                  </a:cubicBezTo>
                  <a:cubicBezTo>
                    <a:pt x="827" y="212"/>
                    <a:pt x="823" y="237"/>
                    <a:pt x="829" y="248"/>
                  </a:cubicBezTo>
                  <a:cubicBezTo>
                    <a:pt x="826" y="251"/>
                    <a:pt x="821" y="247"/>
                    <a:pt x="816" y="250"/>
                  </a:cubicBezTo>
                  <a:cubicBezTo>
                    <a:pt x="814" y="251"/>
                    <a:pt x="818" y="256"/>
                    <a:pt x="814" y="256"/>
                  </a:cubicBezTo>
                  <a:cubicBezTo>
                    <a:pt x="807" y="258"/>
                    <a:pt x="806" y="253"/>
                    <a:pt x="802" y="251"/>
                  </a:cubicBezTo>
                  <a:cubicBezTo>
                    <a:pt x="785" y="249"/>
                    <a:pt x="782" y="260"/>
                    <a:pt x="766" y="259"/>
                  </a:cubicBezTo>
                  <a:cubicBezTo>
                    <a:pt x="765" y="261"/>
                    <a:pt x="762" y="262"/>
                    <a:pt x="761" y="265"/>
                  </a:cubicBezTo>
                  <a:cubicBezTo>
                    <a:pt x="754" y="254"/>
                    <a:pt x="741" y="255"/>
                    <a:pt x="729" y="260"/>
                  </a:cubicBezTo>
                  <a:cubicBezTo>
                    <a:pt x="728" y="257"/>
                    <a:pt x="733" y="255"/>
                    <a:pt x="730" y="253"/>
                  </a:cubicBezTo>
                  <a:cubicBezTo>
                    <a:pt x="710" y="255"/>
                    <a:pt x="726" y="232"/>
                    <a:pt x="734" y="228"/>
                  </a:cubicBezTo>
                  <a:cubicBezTo>
                    <a:pt x="734" y="226"/>
                    <a:pt x="728" y="229"/>
                    <a:pt x="730" y="226"/>
                  </a:cubicBezTo>
                  <a:cubicBezTo>
                    <a:pt x="731" y="221"/>
                    <a:pt x="736" y="220"/>
                    <a:pt x="734" y="215"/>
                  </a:cubicBezTo>
                  <a:cubicBezTo>
                    <a:pt x="726" y="214"/>
                    <a:pt x="726" y="222"/>
                    <a:pt x="720" y="223"/>
                  </a:cubicBezTo>
                  <a:cubicBezTo>
                    <a:pt x="721" y="221"/>
                    <a:pt x="720" y="219"/>
                    <a:pt x="718" y="219"/>
                  </a:cubicBezTo>
                  <a:cubicBezTo>
                    <a:pt x="717" y="220"/>
                    <a:pt x="715" y="222"/>
                    <a:pt x="714" y="223"/>
                  </a:cubicBezTo>
                  <a:cubicBezTo>
                    <a:pt x="713" y="226"/>
                    <a:pt x="717" y="224"/>
                    <a:pt x="715" y="227"/>
                  </a:cubicBezTo>
                  <a:cubicBezTo>
                    <a:pt x="712" y="226"/>
                    <a:pt x="709" y="229"/>
                    <a:pt x="708" y="231"/>
                  </a:cubicBezTo>
                  <a:cubicBezTo>
                    <a:pt x="708" y="231"/>
                    <a:pt x="708" y="247"/>
                    <a:pt x="708" y="247"/>
                  </a:cubicBezTo>
                  <a:cubicBezTo>
                    <a:pt x="708" y="250"/>
                    <a:pt x="711" y="251"/>
                    <a:pt x="711" y="253"/>
                  </a:cubicBezTo>
                  <a:cubicBezTo>
                    <a:pt x="710" y="260"/>
                    <a:pt x="706" y="261"/>
                    <a:pt x="701" y="266"/>
                  </a:cubicBezTo>
                  <a:cubicBezTo>
                    <a:pt x="699" y="264"/>
                    <a:pt x="697" y="261"/>
                    <a:pt x="692" y="262"/>
                  </a:cubicBezTo>
                  <a:cubicBezTo>
                    <a:pt x="690" y="263"/>
                    <a:pt x="691" y="267"/>
                    <a:pt x="689" y="267"/>
                  </a:cubicBezTo>
                  <a:cubicBezTo>
                    <a:pt x="658" y="260"/>
                    <a:pt x="655" y="300"/>
                    <a:pt x="622" y="295"/>
                  </a:cubicBezTo>
                  <a:cubicBezTo>
                    <a:pt x="624" y="289"/>
                    <a:pt x="622" y="290"/>
                    <a:pt x="619" y="287"/>
                  </a:cubicBezTo>
                  <a:cubicBezTo>
                    <a:pt x="624" y="281"/>
                    <a:pt x="635" y="282"/>
                    <a:pt x="635" y="272"/>
                  </a:cubicBezTo>
                  <a:cubicBezTo>
                    <a:pt x="632" y="268"/>
                    <a:pt x="626" y="267"/>
                    <a:pt x="621" y="270"/>
                  </a:cubicBezTo>
                  <a:cubicBezTo>
                    <a:pt x="626" y="261"/>
                    <a:pt x="625" y="249"/>
                    <a:pt x="618" y="242"/>
                  </a:cubicBezTo>
                  <a:cubicBezTo>
                    <a:pt x="620" y="240"/>
                    <a:pt x="621" y="236"/>
                    <a:pt x="622" y="234"/>
                  </a:cubicBezTo>
                  <a:cubicBezTo>
                    <a:pt x="621" y="231"/>
                    <a:pt x="619" y="228"/>
                    <a:pt x="616" y="227"/>
                  </a:cubicBezTo>
                  <a:cubicBezTo>
                    <a:pt x="622" y="221"/>
                    <a:pt x="630" y="217"/>
                    <a:pt x="634" y="209"/>
                  </a:cubicBezTo>
                  <a:cubicBezTo>
                    <a:pt x="629" y="208"/>
                    <a:pt x="623" y="208"/>
                    <a:pt x="618" y="206"/>
                  </a:cubicBezTo>
                  <a:cubicBezTo>
                    <a:pt x="622" y="203"/>
                    <a:pt x="629" y="203"/>
                    <a:pt x="629" y="197"/>
                  </a:cubicBezTo>
                  <a:cubicBezTo>
                    <a:pt x="623" y="197"/>
                    <a:pt x="620" y="198"/>
                    <a:pt x="615" y="197"/>
                  </a:cubicBezTo>
                  <a:cubicBezTo>
                    <a:pt x="610" y="200"/>
                    <a:pt x="608" y="205"/>
                    <a:pt x="602" y="206"/>
                  </a:cubicBezTo>
                  <a:cubicBezTo>
                    <a:pt x="604" y="217"/>
                    <a:pt x="593" y="215"/>
                    <a:pt x="591" y="222"/>
                  </a:cubicBezTo>
                  <a:cubicBezTo>
                    <a:pt x="592" y="225"/>
                    <a:pt x="595" y="217"/>
                    <a:pt x="596" y="221"/>
                  </a:cubicBezTo>
                  <a:cubicBezTo>
                    <a:pt x="592" y="222"/>
                    <a:pt x="592" y="228"/>
                    <a:pt x="589" y="230"/>
                  </a:cubicBezTo>
                  <a:cubicBezTo>
                    <a:pt x="589" y="227"/>
                    <a:pt x="587" y="226"/>
                    <a:pt x="583" y="228"/>
                  </a:cubicBezTo>
                  <a:cubicBezTo>
                    <a:pt x="586" y="231"/>
                    <a:pt x="586" y="232"/>
                    <a:pt x="586" y="235"/>
                  </a:cubicBezTo>
                  <a:cubicBezTo>
                    <a:pt x="588" y="233"/>
                    <a:pt x="590" y="232"/>
                    <a:pt x="593" y="234"/>
                  </a:cubicBezTo>
                  <a:cubicBezTo>
                    <a:pt x="591" y="237"/>
                    <a:pt x="587" y="237"/>
                    <a:pt x="587" y="242"/>
                  </a:cubicBezTo>
                  <a:cubicBezTo>
                    <a:pt x="590" y="244"/>
                    <a:pt x="600" y="240"/>
                    <a:pt x="602" y="241"/>
                  </a:cubicBezTo>
                  <a:cubicBezTo>
                    <a:pt x="601" y="243"/>
                    <a:pt x="597" y="243"/>
                    <a:pt x="597" y="248"/>
                  </a:cubicBezTo>
                  <a:cubicBezTo>
                    <a:pt x="597" y="250"/>
                    <a:pt x="601" y="249"/>
                    <a:pt x="601" y="252"/>
                  </a:cubicBezTo>
                  <a:cubicBezTo>
                    <a:pt x="598" y="255"/>
                    <a:pt x="597" y="260"/>
                    <a:pt x="593" y="262"/>
                  </a:cubicBezTo>
                  <a:cubicBezTo>
                    <a:pt x="589" y="260"/>
                    <a:pt x="585" y="259"/>
                    <a:pt x="580" y="259"/>
                  </a:cubicBezTo>
                  <a:cubicBezTo>
                    <a:pt x="580" y="262"/>
                    <a:pt x="578" y="263"/>
                    <a:pt x="576" y="266"/>
                  </a:cubicBezTo>
                  <a:cubicBezTo>
                    <a:pt x="578" y="266"/>
                    <a:pt x="580" y="266"/>
                    <a:pt x="581" y="268"/>
                  </a:cubicBezTo>
                  <a:cubicBezTo>
                    <a:pt x="579" y="276"/>
                    <a:pt x="565" y="272"/>
                    <a:pt x="565" y="282"/>
                  </a:cubicBezTo>
                  <a:cubicBezTo>
                    <a:pt x="572" y="279"/>
                    <a:pt x="575" y="286"/>
                    <a:pt x="581" y="287"/>
                  </a:cubicBezTo>
                  <a:cubicBezTo>
                    <a:pt x="565" y="287"/>
                    <a:pt x="557" y="295"/>
                    <a:pt x="547" y="303"/>
                  </a:cubicBezTo>
                  <a:cubicBezTo>
                    <a:pt x="554" y="307"/>
                    <a:pt x="560" y="294"/>
                    <a:pt x="567" y="302"/>
                  </a:cubicBezTo>
                  <a:cubicBezTo>
                    <a:pt x="571" y="301"/>
                    <a:pt x="573" y="297"/>
                    <a:pt x="577" y="296"/>
                  </a:cubicBezTo>
                  <a:cubicBezTo>
                    <a:pt x="580" y="295"/>
                    <a:pt x="578" y="299"/>
                    <a:pt x="581" y="299"/>
                  </a:cubicBezTo>
                  <a:cubicBezTo>
                    <a:pt x="594" y="297"/>
                    <a:pt x="607" y="300"/>
                    <a:pt x="621" y="295"/>
                  </a:cubicBezTo>
                  <a:cubicBezTo>
                    <a:pt x="626" y="312"/>
                    <a:pt x="603" y="306"/>
                    <a:pt x="599" y="317"/>
                  </a:cubicBezTo>
                  <a:cubicBezTo>
                    <a:pt x="595" y="317"/>
                    <a:pt x="591" y="317"/>
                    <a:pt x="589" y="316"/>
                  </a:cubicBezTo>
                  <a:cubicBezTo>
                    <a:pt x="589" y="312"/>
                    <a:pt x="588" y="309"/>
                    <a:pt x="583" y="310"/>
                  </a:cubicBezTo>
                  <a:cubicBezTo>
                    <a:pt x="588" y="324"/>
                    <a:pt x="570" y="328"/>
                    <a:pt x="562" y="320"/>
                  </a:cubicBezTo>
                  <a:cubicBezTo>
                    <a:pt x="558" y="323"/>
                    <a:pt x="549" y="320"/>
                    <a:pt x="546" y="323"/>
                  </a:cubicBezTo>
                  <a:cubicBezTo>
                    <a:pt x="549" y="328"/>
                    <a:pt x="541" y="328"/>
                    <a:pt x="542" y="332"/>
                  </a:cubicBezTo>
                  <a:cubicBezTo>
                    <a:pt x="549" y="336"/>
                    <a:pt x="557" y="338"/>
                    <a:pt x="562" y="345"/>
                  </a:cubicBezTo>
                  <a:cubicBezTo>
                    <a:pt x="559" y="351"/>
                    <a:pt x="563" y="357"/>
                    <a:pt x="567" y="361"/>
                  </a:cubicBezTo>
                  <a:cubicBezTo>
                    <a:pt x="564" y="378"/>
                    <a:pt x="554" y="391"/>
                    <a:pt x="545" y="403"/>
                  </a:cubicBezTo>
                  <a:cubicBezTo>
                    <a:pt x="534" y="401"/>
                    <a:pt x="525" y="401"/>
                    <a:pt x="516" y="400"/>
                  </a:cubicBezTo>
                  <a:cubicBezTo>
                    <a:pt x="510" y="400"/>
                    <a:pt x="509" y="396"/>
                    <a:pt x="504" y="395"/>
                  </a:cubicBezTo>
                  <a:cubicBezTo>
                    <a:pt x="493" y="391"/>
                    <a:pt x="483" y="396"/>
                    <a:pt x="479" y="389"/>
                  </a:cubicBezTo>
                  <a:cubicBezTo>
                    <a:pt x="474" y="395"/>
                    <a:pt x="462" y="393"/>
                    <a:pt x="457" y="398"/>
                  </a:cubicBezTo>
                  <a:cubicBezTo>
                    <a:pt x="460" y="407"/>
                    <a:pt x="456" y="410"/>
                    <a:pt x="454" y="414"/>
                  </a:cubicBezTo>
                  <a:cubicBezTo>
                    <a:pt x="451" y="422"/>
                    <a:pt x="449" y="431"/>
                    <a:pt x="441" y="441"/>
                  </a:cubicBezTo>
                  <a:cubicBezTo>
                    <a:pt x="435" y="448"/>
                    <a:pt x="425" y="458"/>
                    <a:pt x="425" y="465"/>
                  </a:cubicBezTo>
                  <a:cubicBezTo>
                    <a:pt x="424" y="467"/>
                    <a:pt x="427" y="471"/>
                    <a:pt x="427" y="472"/>
                  </a:cubicBezTo>
                  <a:cubicBezTo>
                    <a:pt x="428" y="481"/>
                    <a:pt x="421" y="484"/>
                    <a:pt x="418" y="493"/>
                  </a:cubicBezTo>
                  <a:cubicBezTo>
                    <a:pt x="421" y="496"/>
                    <a:pt x="427" y="495"/>
                    <a:pt x="429" y="498"/>
                  </a:cubicBezTo>
                  <a:cubicBezTo>
                    <a:pt x="433" y="497"/>
                    <a:pt x="436" y="495"/>
                    <a:pt x="441" y="495"/>
                  </a:cubicBezTo>
                  <a:cubicBezTo>
                    <a:pt x="446" y="500"/>
                    <a:pt x="447" y="504"/>
                    <a:pt x="446" y="514"/>
                  </a:cubicBezTo>
                  <a:cubicBezTo>
                    <a:pt x="451" y="521"/>
                    <a:pt x="455" y="514"/>
                    <a:pt x="462" y="512"/>
                  </a:cubicBezTo>
                  <a:cubicBezTo>
                    <a:pt x="476" y="506"/>
                    <a:pt x="489" y="512"/>
                    <a:pt x="501" y="513"/>
                  </a:cubicBezTo>
                  <a:cubicBezTo>
                    <a:pt x="508" y="507"/>
                    <a:pt x="510" y="498"/>
                    <a:pt x="523" y="499"/>
                  </a:cubicBezTo>
                  <a:cubicBezTo>
                    <a:pt x="527" y="491"/>
                    <a:pt x="532" y="485"/>
                    <a:pt x="542" y="483"/>
                  </a:cubicBezTo>
                  <a:cubicBezTo>
                    <a:pt x="543" y="476"/>
                    <a:pt x="538" y="477"/>
                    <a:pt x="538" y="471"/>
                  </a:cubicBezTo>
                  <a:cubicBezTo>
                    <a:pt x="543" y="459"/>
                    <a:pt x="557" y="456"/>
                    <a:pt x="564" y="445"/>
                  </a:cubicBezTo>
                  <a:cubicBezTo>
                    <a:pt x="578" y="441"/>
                    <a:pt x="602" y="440"/>
                    <a:pt x="596" y="421"/>
                  </a:cubicBezTo>
                  <a:cubicBezTo>
                    <a:pt x="602" y="415"/>
                    <a:pt x="607" y="408"/>
                    <a:pt x="615" y="408"/>
                  </a:cubicBezTo>
                  <a:cubicBezTo>
                    <a:pt x="616" y="408"/>
                    <a:pt x="618" y="410"/>
                    <a:pt x="621" y="411"/>
                  </a:cubicBezTo>
                  <a:cubicBezTo>
                    <a:pt x="632" y="413"/>
                    <a:pt x="631" y="419"/>
                    <a:pt x="644" y="418"/>
                  </a:cubicBezTo>
                  <a:cubicBezTo>
                    <a:pt x="645" y="409"/>
                    <a:pt x="656" y="410"/>
                    <a:pt x="664" y="407"/>
                  </a:cubicBezTo>
                  <a:cubicBezTo>
                    <a:pt x="670" y="404"/>
                    <a:pt x="672" y="399"/>
                    <a:pt x="676" y="398"/>
                  </a:cubicBezTo>
                  <a:cubicBezTo>
                    <a:pt x="687" y="398"/>
                    <a:pt x="695" y="409"/>
                    <a:pt x="692" y="422"/>
                  </a:cubicBezTo>
                  <a:cubicBezTo>
                    <a:pt x="703" y="432"/>
                    <a:pt x="715" y="440"/>
                    <a:pt x="723" y="453"/>
                  </a:cubicBezTo>
                  <a:cubicBezTo>
                    <a:pt x="731" y="453"/>
                    <a:pt x="731" y="453"/>
                    <a:pt x="731" y="453"/>
                  </a:cubicBezTo>
                  <a:cubicBezTo>
                    <a:pt x="732" y="462"/>
                    <a:pt x="745" y="458"/>
                    <a:pt x="749" y="464"/>
                  </a:cubicBezTo>
                  <a:cubicBezTo>
                    <a:pt x="748" y="468"/>
                    <a:pt x="750" y="469"/>
                    <a:pt x="751" y="472"/>
                  </a:cubicBezTo>
                  <a:cubicBezTo>
                    <a:pt x="753" y="473"/>
                    <a:pt x="757" y="473"/>
                    <a:pt x="759" y="475"/>
                  </a:cubicBezTo>
                  <a:cubicBezTo>
                    <a:pt x="760" y="481"/>
                    <a:pt x="762" y="487"/>
                    <a:pt x="764" y="491"/>
                  </a:cubicBezTo>
                  <a:cubicBezTo>
                    <a:pt x="760" y="496"/>
                    <a:pt x="760" y="503"/>
                    <a:pt x="753" y="505"/>
                  </a:cubicBezTo>
                  <a:cubicBezTo>
                    <a:pt x="751" y="505"/>
                    <a:pt x="747" y="504"/>
                    <a:pt x="743" y="504"/>
                  </a:cubicBezTo>
                  <a:cubicBezTo>
                    <a:pt x="733" y="505"/>
                    <a:pt x="728" y="509"/>
                    <a:pt x="722" y="503"/>
                  </a:cubicBezTo>
                  <a:cubicBezTo>
                    <a:pt x="718" y="506"/>
                    <a:pt x="716" y="504"/>
                    <a:pt x="710" y="504"/>
                  </a:cubicBezTo>
                  <a:cubicBezTo>
                    <a:pt x="709" y="507"/>
                    <a:pt x="707" y="508"/>
                    <a:pt x="709" y="512"/>
                  </a:cubicBezTo>
                  <a:cubicBezTo>
                    <a:pt x="717" y="512"/>
                    <a:pt x="720" y="521"/>
                    <a:pt x="727" y="524"/>
                  </a:cubicBezTo>
                  <a:cubicBezTo>
                    <a:pt x="729" y="525"/>
                    <a:pt x="732" y="523"/>
                    <a:pt x="734" y="524"/>
                  </a:cubicBezTo>
                  <a:cubicBezTo>
                    <a:pt x="738" y="526"/>
                    <a:pt x="742" y="535"/>
                    <a:pt x="748" y="530"/>
                  </a:cubicBezTo>
                  <a:cubicBezTo>
                    <a:pt x="750" y="523"/>
                    <a:pt x="746" y="512"/>
                    <a:pt x="754" y="510"/>
                  </a:cubicBezTo>
                  <a:cubicBezTo>
                    <a:pt x="768" y="513"/>
                    <a:pt x="768" y="494"/>
                    <a:pt x="780" y="492"/>
                  </a:cubicBezTo>
                  <a:cubicBezTo>
                    <a:pt x="781" y="483"/>
                    <a:pt x="773" y="483"/>
                    <a:pt x="771" y="477"/>
                  </a:cubicBezTo>
                  <a:cubicBezTo>
                    <a:pt x="774" y="474"/>
                    <a:pt x="774" y="468"/>
                    <a:pt x="779" y="467"/>
                  </a:cubicBezTo>
                  <a:cubicBezTo>
                    <a:pt x="788" y="467"/>
                    <a:pt x="791" y="482"/>
                    <a:pt x="800" y="475"/>
                  </a:cubicBezTo>
                  <a:cubicBezTo>
                    <a:pt x="796" y="458"/>
                    <a:pt x="776" y="458"/>
                    <a:pt x="764" y="449"/>
                  </a:cubicBezTo>
                  <a:cubicBezTo>
                    <a:pt x="766" y="447"/>
                    <a:pt x="768" y="446"/>
                    <a:pt x="767" y="442"/>
                  </a:cubicBezTo>
                  <a:cubicBezTo>
                    <a:pt x="757" y="440"/>
                    <a:pt x="749" y="439"/>
                    <a:pt x="743" y="433"/>
                  </a:cubicBezTo>
                  <a:cubicBezTo>
                    <a:pt x="739" y="428"/>
                    <a:pt x="739" y="420"/>
                    <a:pt x="736" y="414"/>
                  </a:cubicBezTo>
                  <a:cubicBezTo>
                    <a:pt x="731" y="406"/>
                    <a:pt x="720" y="405"/>
                    <a:pt x="720" y="395"/>
                  </a:cubicBezTo>
                  <a:cubicBezTo>
                    <a:pt x="724" y="394"/>
                    <a:pt x="725" y="389"/>
                    <a:pt x="722" y="386"/>
                  </a:cubicBezTo>
                  <a:cubicBezTo>
                    <a:pt x="726" y="383"/>
                    <a:pt x="734" y="378"/>
                    <a:pt x="740" y="381"/>
                  </a:cubicBezTo>
                  <a:cubicBezTo>
                    <a:pt x="740" y="386"/>
                    <a:pt x="736" y="388"/>
                    <a:pt x="738" y="394"/>
                  </a:cubicBezTo>
                  <a:cubicBezTo>
                    <a:pt x="744" y="394"/>
                    <a:pt x="742" y="388"/>
                    <a:pt x="748" y="390"/>
                  </a:cubicBezTo>
                  <a:cubicBezTo>
                    <a:pt x="751" y="402"/>
                    <a:pt x="761" y="406"/>
                    <a:pt x="765" y="417"/>
                  </a:cubicBezTo>
                  <a:cubicBezTo>
                    <a:pt x="770" y="416"/>
                    <a:pt x="773" y="418"/>
                    <a:pt x="777" y="418"/>
                  </a:cubicBezTo>
                  <a:cubicBezTo>
                    <a:pt x="778" y="420"/>
                    <a:pt x="778" y="423"/>
                    <a:pt x="780" y="424"/>
                  </a:cubicBezTo>
                  <a:cubicBezTo>
                    <a:pt x="795" y="428"/>
                    <a:pt x="801" y="441"/>
                    <a:pt x="814" y="446"/>
                  </a:cubicBezTo>
                  <a:cubicBezTo>
                    <a:pt x="813" y="455"/>
                    <a:pt x="811" y="463"/>
                    <a:pt x="809" y="469"/>
                  </a:cubicBezTo>
                  <a:cubicBezTo>
                    <a:pt x="811" y="473"/>
                    <a:pt x="818" y="473"/>
                    <a:pt x="817" y="481"/>
                  </a:cubicBezTo>
                  <a:cubicBezTo>
                    <a:pt x="827" y="485"/>
                    <a:pt x="831" y="496"/>
                    <a:pt x="838" y="503"/>
                  </a:cubicBezTo>
                  <a:cubicBezTo>
                    <a:pt x="841" y="504"/>
                    <a:pt x="847" y="501"/>
                    <a:pt x="847" y="505"/>
                  </a:cubicBezTo>
                  <a:cubicBezTo>
                    <a:pt x="845" y="507"/>
                    <a:pt x="840" y="506"/>
                    <a:pt x="839" y="510"/>
                  </a:cubicBezTo>
                  <a:cubicBezTo>
                    <a:pt x="843" y="516"/>
                    <a:pt x="846" y="518"/>
                    <a:pt x="844" y="529"/>
                  </a:cubicBezTo>
                  <a:cubicBezTo>
                    <a:pt x="848" y="531"/>
                    <a:pt x="851" y="529"/>
                    <a:pt x="856" y="529"/>
                  </a:cubicBezTo>
                  <a:cubicBezTo>
                    <a:pt x="856" y="531"/>
                    <a:pt x="857" y="532"/>
                    <a:pt x="858" y="535"/>
                  </a:cubicBezTo>
                  <a:cubicBezTo>
                    <a:pt x="863" y="530"/>
                    <a:pt x="865" y="538"/>
                    <a:pt x="870" y="536"/>
                  </a:cubicBezTo>
                  <a:cubicBezTo>
                    <a:pt x="870" y="528"/>
                    <a:pt x="864" y="521"/>
                    <a:pt x="864" y="516"/>
                  </a:cubicBezTo>
                  <a:cubicBezTo>
                    <a:pt x="869" y="516"/>
                    <a:pt x="868" y="521"/>
                    <a:pt x="874" y="519"/>
                  </a:cubicBezTo>
                  <a:cubicBezTo>
                    <a:pt x="873" y="511"/>
                    <a:pt x="857" y="510"/>
                    <a:pt x="852" y="503"/>
                  </a:cubicBezTo>
                  <a:cubicBezTo>
                    <a:pt x="863" y="501"/>
                    <a:pt x="870" y="511"/>
                    <a:pt x="881" y="513"/>
                  </a:cubicBezTo>
                  <a:cubicBezTo>
                    <a:pt x="883" y="510"/>
                    <a:pt x="881" y="506"/>
                    <a:pt x="880" y="504"/>
                  </a:cubicBezTo>
                  <a:cubicBezTo>
                    <a:pt x="883" y="503"/>
                    <a:pt x="886" y="502"/>
                    <a:pt x="885" y="496"/>
                  </a:cubicBezTo>
                  <a:cubicBezTo>
                    <a:pt x="881" y="496"/>
                    <a:pt x="876" y="496"/>
                    <a:pt x="873" y="493"/>
                  </a:cubicBezTo>
                  <a:cubicBezTo>
                    <a:pt x="867" y="489"/>
                    <a:pt x="860" y="474"/>
                    <a:pt x="858" y="467"/>
                  </a:cubicBezTo>
                  <a:cubicBezTo>
                    <a:pt x="864" y="469"/>
                    <a:pt x="866" y="474"/>
                    <a:pt x="872" y="476"/>
                  </a:cubicBezTo>
                  <a:cubicBezTo>
                    <a:pt x="878" y="473"/>
                    <a:pt x="872" y="463"/>
                    <a:pt x="880" y="461"/>
                  </a:cubicBezTo>
                  <a:cubicBezTo>
                    <a:pt x="884" y="461"/>
                    <a:pt x="884" y="464"/>
                    <a:pt x="887" y="465"/>
                  </a:cubicBezTo>
                  <a:cubicBezTo>
                    <a:pt x="891" y="463"/>
                    <a:pt x="891" y="459"/>
                    <a:pt x="895" y="459"/>
                  </a:cubicBezTo>
                  <a:cubicBezTo>
                    <a:pt x="900" y="461"/>
                    <a:pt x="908" y="461"/>
                    <a:pt x="908" y="467"/>
                  </a:cubicBezTo>
                  <a:cubicBezTo>
                    <a:pt x="906" y="469"/>
                    <a:pt x="900" y="468"/>
                    <a:pt x="902" y="473"/>
                  </a:cubicBezTo>
                  <a:cubicBezTo>
                    <a:pt x="906" y="477"/>
                    <a:pt x="907" y="470"/>
                    <a:pt x="911" y="470"/>
                  </a:cubicBezTo>
                  <a:cubicBezTo>
                    <a:pt x="910" y="479"/>
                    <a:pt x="910" y="484"/>
                    <a:pt x="906" y="490"/>
                  </a:cubicBezTo>
                  <a:cubicBezTo>
                    <a:pt x="910" y="490"/>
                    <a:pt x="912" y="492"/>
                    <a:pt x="916" y="492"/>
                  </a:cubicBezTo>
                  <a:cubicBezTo>
                    <a:pt x="920" y="487"/>
                    <a:pt x="914" y="487"/>
                    <a:pt x="912" y="484"/>
                  </a:cubicBezTo>
                  <a:cubicBezTo>
                    <a:pt x="922" y="483"/>
                    <a:pt x="922" y="498"/>
                    <a:pt x="923" y="502"/>
                  </a:cubicBezTo>
                  <a:cubicBezTo>
                    <a:pt x="919" y="497"/>
                    <a:pt x="915" y="497"/>
                    <a:pt x="907" y="498"/>
                  </a:cubicBezTo>
                  <a:cubicBezTo>
                    <a:pt x="907" y="504"/>
                    <a:pt x="907" y="504"/>
                    <a:pt x="907" y="504"/>
                  </a:cubicBezTo>
                  <a:cubicBezTo>
                    <a:pt x="918" y="505"/>
                    <a:pt x="933" y="506"/>
                    <a:pt x="930" y="519"/>
                  </a:cubicBezTo>
                  <a:cubicBezTo>
                    <a:pt x="936" y="523"/>
                    <a:pt x="943" y="525"/>
                    <a:pt x="946" y="531"/>
                  </a:cubicBezTo>
                  <a:cubicBezTo>
                    <a:pt x="957" y="529"/>
                    <a:pt x="965" y="543"/>
                    <a:pt x="980" y="537"/>
                  </a:cubicBezTo>
                  <a:cubicBezTo>
                    <a:pt x="978" y="524"/>
                    <a:pt x="995" y="524"/>
                    <a:pt x="1003" y="530"/>
                  </a:cubicBezTo>
                  <a:cubicBezTo>
                    <a:pt x="1006" y="532"/>
                    <a:pt x="1006" y="537"/>
                    <a:pt x="1010" y="539"/>
                  </a:cubicBezTo>
                  <a:cubicBezTo>
                    <a:pt x="1030" y="545"/>
                    <a:pt x="1038" y="516"/>
                    <a:pt x="1055" y="528"/>
                  </a:cubicBezTo>
                  <a:cubicBezTo>
                    <a:pt x="1059" y="527"/>
                    <a:pt x="1058" y="522"/>
                    <a:pt x="1063" y="522"/>
                  </a:cubicBezTo>
                  <a:cubicBezTo>
                    <a:pt x="1064" y="533"/>
                    <a:pt x="1056" y="553"/>
                    <a:pt x="1068" y="561"/>
                  </a:cubicBezTo>
                  <a:cubicBezTo>
                    <a:pt x="1054" y="576"/>
                    <a:pt x="1068" y="603"/>
                    <a:pt x="1059" y="616"/>
                  </a:cubicBezTo>
                  <a:cubicBezTo>
                    <a:pt x="1054" y="616"/>
                    <a:pt x="1054" y="616"/>
                    <a:pt x="1054" y="616"/>
                  </a:cubicBezTo>
                  <a:cubicBezTo>
                    <a:pt x="1052" y="630"/>
                    <a:pt x="1039" y="623"/>
                    <a:pt x="1027" y="625"/>
                  </a:cubicBezTo>
                  <a:cubicBezTo>
                    <a:pt x="1022" y="616"/>
                    <a:pt x="1015" y="621"/>
                    <a:pt x="1005" y="622"/>
                  </a:cubicBezTo>
                  <a:cubicBezTo>
                    <a:pt x="1002" y="622"/>
                    <a:pt x="1000" y="621"/>
                    <a:pt x="999" y="621"/>
                  </a:cubicBezTo>
                  <a:cubicBezTo>
                    <a:pt x="990" y="623"/>
                    <a:pt x="983" y="633"/>
                    <a:pt x="977" y="634"/>
                  </a:cubicBezTo>
                  <a:cubicBezTo>
                    <a:pt x="970" y="628"/>
                    <a:pt x="960" y="632"/>
                    <a:pt x="952" y="630"/>
                  </a:cubicBezTo>
                  <a:cubicBezTo>
                    <a:pt x="949" y="629"/>
                    <a:pt x="947" y="626"/>
                    <a:pt x="944" y="625"/>
                  </a:cubicBezTo>
                  <a:cubicBezTo>
                    <a:pt x="942" y="624"/>
                    <a:pt x="938" y="626"/>
                    <a:pt x="934" y="625"/>
                  </a:cubicBezTo>
                  <a:cubicBezTo>
                    <a:pt x="925" y="624"/>
                    <a:pt x="920" y="619"/>
                    <a:pt x="913" y="624"/>
                  </a:cubicBezTo>
                  <a:cubicBezTo>
                    <a:pt x="911" y="622"/>
                    <a:pt x="908" y="621"/>
                    <a:pt x="908" y="616"/>
                  </a:cubicBezTo>
                  <a:cubicBezTo>
                    <a:pt x="895" y="618"/>
                    <a:pt x="893" y="610"/>
                    <a:pt x="879" y="612"/>
                  </a:cubicBezTo>
                  <a:cubicBezTo>
                    <a:pt x="875" y="611"/>
                    <a:pt x="874" y="606"/>
                    <a:pt x="872" y="603"/>
                  </a:cubicBezTo>
                  <a:cubicBezTo>
                    <a:pt x="866" y="605"/>
                    <a:pt x="862" y="600"/>
                    <a:pt x="857" y="600"/>
                  </a:cubicBezTo>
                  <a:cubicBezTo>
                    <a:pt x="850" y="599"/>
                    <a:pt x="847" y="602"/>
                    <a:pt x="843" y="603"/>
                  </a:cubicBezTo>
                  <a:cubicBezTo>
                    <a:pt x="839" y="604"/>
                    <a:pt x="834" y="602"/>
                    <a:pt x="834" y="603"/>
                  </a:cubicBezTo>
                  <a:cubicBezTo>
                    <a:pt x="831" y="604"/>
                    <a:pt x="822" y="612"/>
                    <a:pt x="821" y="615"/>
                  </a:cubicBezTo>
                  <a:cubicBezTo>
                    <a:pt x="819" y="622"/>
                    <a:pt x="827" y="628"/>
                    <a:pt x="826" y="635"/>
                  </a:cubicBezTo>
                  <a:cubicBezTo>
                    <a:pt x="825" y="641"/>
                    <a:pt x="818" y="646"/>
                    <a:pt x="813" y="647"/>
                  </a:cubicBezTo>
                  <a:cubicBezTo>
                    <a:pt x="803" y="649"/>
                    <a:pt x="802" y="644"/>
                    <a:pt x="797" y="640"/>
                  </a:cubicBezTo>
                  <a:cubicBezTo>
                    <a:pt x="792" y="636"/>
                    <a:pt x="782" y="631"/>
                    <a:pt x="778" y="630"/>
                  </a:cubicBezTo>
                  <a:cubicBezTo>
                    <a:pt x="768" y="628"/>
                    <a:pt x="760" y="632"/>
                    <a:pt x="754" y="628"/>
                  </a:cubicBezTo>
                  <a:cubicBezTo>
                    <a:pt x="748" y="624"/>
                    <a:pt x="751" y="613"/>
                    <a:pt x="744" y="608"/>
                  </a:cubicBezTo>
                  <a:cubicBezTo>
                    <a:pt x="743" y="606"/>
                    <a:pt x="738" y="606"/>
                    <a:pt x="735" y="605"/>
                  </a:cubicBezTo>
                  <a:cubicBezTo>
                    <a:pt x="731" y="603"/>
                    <a:pt x="729" y="600"/>
                    <a:pt x="727" y="599"/>
                  </a:cubicBezTo>
                  <a:cubicBezTo>
                    <a:pt x="718" y="596"/>
                    <a:pt x="709" y="601"/>
                    <a:pt x="701" y="599"/>
                  </a:cubicBezTo>
                  <a:cubicBezTo>
                    <a:pt x="693" y="597"/>
                    <a:pt x="691" y="590"/>
                    <a:pt x="683" y="588"/>
                  </a:cubicBezTo>
                  <a:cubicBezTo>
                    <a:pt x="682" y="586"/>
                    <a:pt x="681" y="584"/>
                    <a:pt x="680" y="582"/>
                  </a:cubicBezTo>
                  <a:cubicBezTo>
                    <a:pt x="672" y="582"/>
                    <a:pt x="667" y="579"/>
                    <a:pt x="666" y="573"/>
                  </a:cubicBezTo>
                  <a:cubicBezTo>
                    <a:pt x="673" y="563"/>
                    <a:pt x="687" y="562"/>
                    <a:pt x="685" y="550"/>
                  </a:cubicBezTo>
                  <a:cubicBezTo>
                    <a:pt x="684" y="546"/>
                    <a:pt x="677" y="544"/>
                    <a:pt x="677" y="539"/>
                  </a:cubicBezTo>
                  <a:cubicBezTo>
                    <a:pt x="676" y="531"/>
                    <a:pt x="690" y="530"/>
                    <a:pt x="687" y="521"/>
                  </a:cubicBezTo>
                  <a:cubicBezTo>
                    <a:pt x="680" y="521"/>
                    <a:pt x="678" y="529"/>
                    <a:pt x="673" y="527"/>
                  </a:cubicBezTo>
                  <a:cubicBezTo>
                    <a:pt x="672" y="522"/>
                    <a:pt x="677" y="521"/>
                    <a:pt x="674" y="516"/>
                  </a:cubicBezTo>
                  <a:cubicBezTo>
                    <a:pt x="663" y="512"/>
                    <a:pt x="646" y="528"/>
                    <a:pt x="635" y="516"/>
                  </a:cubicBezTo>
                  <a:cubicBezTo>
                    <a:pt x="631" y="521"/>
                    <a:pt x="623" y="519"/>
                    <a:pt x="619" y="515"/>
                  </a:cubicBezTo>
                  <a:cubicBezTo>
                    <a:pt x="615" y="521"/>
                    <a:pt x="608" y="518"/>
                    <a:pt x="602" y="522"/>
                  </a:cubicBezTo>
                  <a:cubicBezTo>
                    <a:pt x="590" y="516"/>
                    <a:pt x="573" y="518"/>
                    <a:pt x="559" y="518"/>
                  </a:cubicBezTo>
                  <a:cubicBezTo>
                    <a:pt x="545" y="519"/>
                    <a:pt x="529" y="519"/>
                    <a:pt x="523" y="529"/>
                  </a:cubicBezTo>
                  <a:cubicBezTo>
                    <a:pt x="505" y="526"/>
                    <a:pt x="499" y="548"/>
                    <a:pt x="484" y="534"/>
                  </a:cubicBezTo>
                  <a:cubicBezTo>
                    <a:pt x="475" y="537"/>
                    <a:pt x="470" y="529"/>
                    <a:pt x="462" y="534"/>
                  </a:cubicBezTo>
                  <a:cubicBezTo>
                    <a:pt x="457" y="531"/>
                    <a:pt x="455" y="526"/>
                    <a:pt x="452" y="520"/>
                  </a:cubicBezTo>
                  <a:cubicBezTo>
                    <a:pt x="446" y="520"/>
                    <a:pt x="446" y="520"/>
                    <a:pt x="446" y="520"/>
                  </a:cubicBezTo>
                  <a:cubicBezTo>
                    <a:pt x="436" y="536"/>
                    <a:pt x="428" y="552"/>
                    <a:pt x="406" y="555"/>
                  </a:cubicBezTo>
                  <a:cubicBezTo>
                    <a:pt x="394" y="554"/>
                    <a:pt x="392" y="564"/>
                    <a:pt x="383" y="567"/>
                  </a:cubicBezTo>
                  <a:cubicBezTo>
                    <a:pt x="382" y="577"/>
                    <a:pt x="373" y="580"/>
                    <a:pt x="369" y="587"/>
                  </a:cubicBezTo>
                  <a:cubicBezTo>
                    <a:pt x="370" y="593"/>
                    <a:pt x="367" y="596"/>
                    <a:pt x="365" y="598"/>
                  </a:cubicBezTo>
                  <a:cubicBezTo>
                    <a:pt x="367" y="603"/>
                    <a:pt x="365" y="608"/>
                    <a:pt x="363" y="611"/>
                  </a:cubicBezTo>
                  <a:cubicBezTo>
                    <a:pt x="353" y="614"/>
                    <a:pt x="353" y="626"/>
                    <a:pt x="340" y="626"/>
                  </a:cubicBezTo>
                  <a:cubicBezTo>
                    <a:pt x="336" y="635"/>
                    <a:pt x="323" y="638"/>
                    <a:pt x="311" y="636"/>
                  </a:cubicBezTo>
                  <a:cubicBezTo>
                    <a:pt x="303" y="642"/>
                    <a:pt x="302" y="655"/>
                    <a:pt x="292" y="659"/>
                  </a:cubicBezTo>
                  <a:cubicBezTo>
                    <a:pt x="287" y="658"/>
                    <a:pt x="286" y="658"/>
                    <a:pt x="282" y="659"/>
                  </a:cubicBezTo>
                  <a:cubicBezTo>
                    <a:pt x="282" y="667"/>
                    <a:pt x="277" y="670"/>
                    <a:pt x="273" y="674"/>
                  </a:cubicBezTo>
                  <a:cubicBezTo>
                    <a:pt x="273" y="684"/>
                    <a:pt x="273" y="684"/>
                    <a:pt x="273" y="684"/>
                  </a:cubicBezTo>
                  <a:cubicBezTo>
                    <a:pt x="267" y="688"/>
                    <a:pt x="263" y="695"/>
                    <a:pt x="255" y="696"/>
                  </a:cubicBezTo>
                  <a:cubicBezTo>
                    <a:pt x="252" y="705"/>
                    <a:pt x="246" y="711"/>
                    <a:pt x="242" y="719"/>
                  </a:cubicBezTo>
                  <a:cubicBezTo>
                    <a:pt x="233" y="723"/>
                    <a:pt x="230" y="729"/>
                    <a:pt x="230" y="738"/>
                  </a:cubicBezTo>
                  <a:cubicBezTo>
                    <a:pt x="229" y="745"/>
                    <a:pt x="233" y="751"/>
                    <a:pt x="234" y="755"/>
                  </a:cubicBezTo>
                  <a:cubicBezTo>
                    <a:pt x="234" y="761"/>
                    <a:pt x="229" y="767"/>
                    <a:pt x="228" y="773"/>
                  </a:cubicBezTo>
                  <a:cubicBezTo>
                    <a:pt x="227" y="779"/>
                    <a:pt x="230" y="785"/>
                    <a:pt x="230" y="791"/>
                  </a:cubicBezTo>
                  <a:cubicBezTo>
                    <a:pt x="228" y="807"/>
                    <a:pt x="214" y="817"/>
                    <a:pt x="215" y="834"/>
                  </a:cubicBezTo>
                  <a:cubicBezTo>
                    <a:pt x="213" y="838"/>
                    <a:pt x="204" y="841"/>
                    <a:pt x="203" y="848"/>
                  </a:cubicBezTo>
                  <a:cubicBezTo>
                    <a:pt x="202" y="853"/>
                    <a:pt x="209" y="862"/>
                    <a:pt x="208" y="872"/>
                  </a:cubicBezTo>
                  <a:cubicBezTo>
                    <a:pt x="207" y="878"/>
                    <a:pt x="202" y="883"/>
                    <a:pt x="203" y="887"/>
                  </a:cubicBezTo>
                  <a:cubicBezTo>
                    <a:pt x="203" y="892"/>
                    <a:pt x="208" y="895"/>
                    <a:pt x="210" y="897"/>
                  </a:cubicBezTo>
                  <a:cubicBezTo>
                    <a:pt x="209" y="899"/>
                    <a:pt x="209" y="901"/>
                    <a:pt x="210" y="903"/>
                  </a:cubicBezTo>
                  <a:cubicBezTo>
                    <a:pt x="212" y="905"/>
                    <a:pt x="215" y="902"/>
                    <a:pt x="217" y="905"/>
                  </a:cubicBezTo>
                  <a:cubicBezTo>
                    <a:pt x="217" y="917"/>
                    <a:pt x="222" y="924"/>
                    <a:pt x="228" y="929"/>
                  </a:cubicBezTo>
                  <a:cubicBezTo>
                    <a:pt x="228" y="943"/>
                    <a:pt x="249" y="953"/>
                    <a:pt x="242" y="971"/>
                  </a:cubicBezTo>
                  <a:cubicBezTo>
                    <a:pt x="246" y="980"/>
                    <a:pt x="248" y="990"/>
                    <a:pt x="253" y="997"/>
                  </a:cubicBezTo>
                  <a:cubicBezTo>
                    <a:pt x="255" y="999"/>
                    <a:pt x="258" y="999"/>
                    <a:pt x="259" y="1000"/>
                  </a:cubicBezTo>
                  <a:cubicBezTo>
                    <a:pt x="265" y="1005"/>
                    <a:pt x="269" y="1015"/>
                    <a:pt x="276" y="1021"/>
                  </a:cubicBezTo>
                  <a:cubicBezTo>
                    <a:pt x="279" y="1024"/>
                    <a:pt x="281" y="1024"/>
                    <a:pt x="283" y="1027"/>
                  </a:cubicBezTo>
                  <a:cubicBezTo>
                    <a:pt x="287" y="1032"/>
                    <a:pt x="289" y="1039"/>
                    <a:pt x="293" y="1044"/>
                  </a:cubicBezTo>
                  <a:cubicBezTo>
                    <a:pt x="297" y="1048"/>
                    <a:pt x="304" y="1051"/>
                    <a:pt x="308" y="1055"/>
                  </a:cubicBezTo>
                  <a:cubicBezTo>
                    <a:pt x="312" y="1058"/>
                    <a:pt x="314" y="1062"/>
                    <a:pt x="317" y="1065"/>
                  </a:cubicBezTo>
                  <a:cubicBezTo>
                    <a:pt x="325" y="1070"/>
                    <a:pt x="331" y="1063"/>
                    <a:pt x="343" y="1062"/>
                  </a:cubicBezTo>
                  <a:cubicBezTo>
                    <a:pt x="350" y="1061"/>
                    <a:pt x="357" y="1063"/>
                    <a:pt x="363" y="1064"/>
                  </a:cubicBezTo>
                  <a:cubicBezTo>
                    <a:pt x="374" y="1064"/>
                    <a:pt x="378" y="1062"/>
                    <a:pt x="384" y="1068"/>
                  </a:cubicBezTo>
                  <a:cubicBezTo>
                    <a:pt x="387" y="1069"/>
                    <a:pt x="389" y="1068"/>
                    <a:pt x="391" y="1067"/>
                  </a:cubicBezTo>
                  <a:cubicBezTo>
                    <a:pt x="394" y="1075"/>
                    <a:pt x="405" y="1075"/>
                    <a:pt x="409" y="1082"/>
                  </a:cubicBezTo>
                  <a:cubicBezTo>
                    <a:pt x="425" y="1078"/>
                    <a:pt x="440" y="1078"/>
                    <a:pt x="452" y="1070"/>
                  </a:cubicBezTo>
                  <a:cubicBezTo>
                    <a:pt x="460" y="1078"/>
                    <a:pt x="467" y="1068"/>
                    <a:pt x="474" y="1067"/>
                  </a:cubicBezTo>
                  <a:cubicBezTo>
                    <a:pt x="477" y="1067"/>
                    <a:pt x="481" y="1070"/>
                    <a:pt x="486" y="1069"/>
                  </a:cubicBezTo>
                  <a:cubicBezTo>
                    <a:pt x="489" y="1069"/>
                    <a:pt x="491" y="1067"/>
                    <a:pt x="493" y="1067"/>
                  </a:cubicBezTo>
                  <a:cubicBezTo>
                    <a:pt x="496" y="1068"/>
                    <a:pt x="498" y="1071"/>
                    <a:pt x="501" y="1071"/>
                  </a:cubicBezTo>
                  <a:cubicBezTo>
                    <a:pt x="504" y="1072"/>
                    <a:pt x="507" y="1070"/>
                    <a:pt x="509" y="1069"/>
                  </a:cubicBezTo>
                  <a:cubicBezTo>
                    <a:pt x="525" y="1069"/>
                    <a:pt x="539" y="1084"/>
                    <a:pt x="543" y="1095"/>
                  </a:cubicBezTo>
                  <a:cubicBezTo>
                    <a:pt x="547" y="1108"/>
                    <a:pt x="548" y="1115"/>
                    <a:pt x="568" y="1113"/>
                  </a:cubicBezTo>
                  <a:cubicBezTo>
                    <a:pt x="569" y="1112"/>
                    <a:pt x="568" y="1109"/>
                    <a:pt x="571" y="1110"/>
                  </a:cubicBezTo>
                  <a:cubicBezTo>
                    <a:pt x="580" y="1109"/>
                    <a:pt x="585" y="1116"/>
                    <a:pt x="592" y="1115"/>
                  </a:cubicBezTo>
                  <a:cubicBezTo>
                    <a:pt x="597" y="1115"/>
                    <a:pt x="604" y="1108"/>
                    <a:pt x="609" y="1115"/>
                  </a:cubicBezTo>
                  <a:cubicBezTo>
                    <a:pt x="610" y="1128"/>
                    <a:pt x="627" y="1131"/>
                    <a:pt x="629" y="1141"/>
                  </a:cubicBezTo>
                  <a:cubicBezTo>
                    <a:pt x="631" y="1149"/>
                    <a:pt x="623" y="1151"/>
                    <a:pt x="625" y="1162"/>
                  </a:cubicBezTo>
                  <a:cubicBezTo>
                    <a:pt x="623" y="1165"/>
                    <a:pt x="619" y="1166"/>
                    <a:pt x="617" y="1169"/>
                  </a:cubicBezTo>
                  <a:cubicBezTo>
                    <a:pt x="618" y="1175"/>
                    <a:pt x="623" y="1177"/>
                    <a:pt x="623" y="1184"/>
                  </a:cubicBezTo>
                  <a:cubicBezTo>
                    <a:pt x="622" y="1185"/>
                    <a:pt x="619" y="1184"/>
                    <a:pt x="618" y="1186"/>
                  </a:cubicBezTo>
                  <a:cubicBezTo>
                    <a:pt x="619" y="1196"/>
                    <a:pt x="616" y="1203"/>
                    <a:pt x="607" y="1203"/>
                  </a:cubicBezTo>
                  <a:cubicBezTo>
                    <a:pt x="608" y="1210"/>
                    <a:pt x="613" y="1213"/>
                    <a:pt x="618" y="1216"/>
                  </a:cubicBezTo>
                  <a:cubicBezTo>
                    <a:pt x="619" y="1219"/>
                    <a:pt x="617" y="1219"/>
                    <a:pt x="618" y="1222"/>
                  </a:cubicBezTo>
                  <a:cubicBezTo>
                    <a:pt x="622" y="1224"/>
                    <a:pt x="625" y="1227"/>
                    <a:pt x="626" y="1233"/>
                  </a:cubicBezTo>
                  <a:cubicBezTo>
                    <a:pt x="633" y="1233"/>
                    <a:pt x="632" y="1237"/>
                    <a:pt x="635" y="1240"/>
                  </a:cubicBezTo>
                  <a:cubicBezTo>
                    <a:pt x="637" y="1243"/>
                    <a:pt x="642" y="1244"/>
                    <a:pt x="643" y="1246"/>
                  </a:cubicBezTo>
                  <a:cubicBezTo>
                    <a:pt x="646" y="1249"/>
                    <a:pt x="646" y="1252"/>
                    <a:pt x="648" y="1255"/>
                  </a:cubicBezTo>
                  <a:cubicBezTo>
                    <a:pt x="653" y="1260"/>
                    <a:pt x="661" y="1262"/>
                    <a:pt x="666" y="1267"/>
                  </a:cubicBezTo>
                  <a:cubicBezTo>
                    <a:pt x="673" y="1274"/>
                    <a:pt x="674" y="1284"/>
                    <a:pt x="681" y="1291"/>
                  </a:cubicBezTo>
                  <a:cubicBezTo>
                    <a:pt x="681" y="1294"/>
                    <a:pt x="678" y="1293"/>
                    <a:pt x="679" y="1297"/>
                  </a:cubicBezTo>
                  <a:cubicBezTo>
                    <a:pt x="682" y="1301"/>
                    <a:pt x="688" y="1303"/>
                    <a:pt x="688" y="1311"/>
                  </a:cubicBezTo>
                  <a:cubicBezTo>
                    <a:pt x="693" y="1317"/>
                    <a:pt x="701" y="1320"/>
                    <a:pt x="700" y="1331"/>
                  </a:cubicBezTo>
                  <a:cubicBezTo>
                    <a:pt x="699" y="1335"/>
                    <a:pt x="695" y="1335"/>
                    <a:pt x="694" y="1339"/>
                  </a:cubicBezTo>
                  <a:cubicBezTo>
                    <a:pt x="696" y="1352"/>
                    <a:pt x="713" y="1360"/>
                    <a:pt x="712" y="1373"/>
                  </a:cubicBezTo>
                  <a:cubicBezTo>
                    <a:pt x="711" y="1378"/>
                    <a:pt x="705" y="1379"/>
                    <a:pt x="707" y="1385"/>
                  </a:cubicBezTo>
                  <a:cubicBezTo>
                    <a:pt x="697" y="1384"/>
                    <a:pt x="698" y="1394"/>
                    <a:pt x="689" y="1393"/>
                  </a:cubicBezTo>
                  <a:cubicBezTo>
                    <a:pt x="689" y="1403"/>
                    <a:pt x="684" y="1405"/>
                    <a:pt x="687" y="1415"/>
                  </a:cubicBezTo>
                  <a:cubicBezTo>
                    <a:pt x="680" y="1417"/>
                    <a:pt x="683" y="1423"/>
                    <a:pt x="677" y="1427"/>
                  </a:cubicBezTo>
                  <a:cubicBezTo>
                    <a:pt x="679" y="1436"/>
                    <a:pt x="676" y="1443"/>
                    <a:pt x="679" y="1451"/>
                  </a:cubicBezTo>
                  <a:cubicBezTo>
                    <a:pt x="683" y="1459"/>
                    <a:pt x="695" y="1464"/>
                    <a:pt x="704" y="1475"/>
                  </a:cubicBezTo>
                  <a:cubicBezTo>
                    <a:pt x="706" y="1477"/>
                    <a:pt x="706" y="1479"/>
                    <a:pt x="708" y="1481"/>
                  </a:cubicBezTo>
                  <a:cubicBezTo>
                    <a:pt x="712" y="1487"/>
                    <a:pt x="718" y="1489"/>
                    <a:pt x="721" y="1493"/>
                  </a:cubicBezTo>
                  <a:cubicBezTo>
                    <a:pt x="722" y="1494"/>
                    <a:pt x="721" y="1496"/>
                    <a:pt x="722" y="1497"/>
                  </a:cubicBezTo>
                  <a:cubicBezTo>
                    <a:pt x="726" y="1500"/>
                    <a:pt x="731" y="1499"/>
                    <a:pt x="733" y="1503"/>
                  </a:cubicBezTo>
                  <a:cubicBezTo>
                    <a:pt x="735" y="1508"/>
                    <a:pt x="733" y="1515"/>
                    <a:pt x="735" y="1521"/>
                  </a:cubicBezTo>
                  <a:cubicBezTo>
                    <a:pt x="736" y="1524"/>
                    <a:pt x="740" y="1527"/>
                    <a:pt x="741" y="1529"/>
                  </a:cubicBezTo>
                  <a:cubicBezTo>
                    <a:pt x="742" y="1530"/>
                    <a:pt x="740" y="1533"/>
                    <a:pt x="740" y="1534"/>
                  </a:cubicBezTo>
                  <a:cubicBezTo>
                    <a:pt x="741" y="1535"/>
                    <a:pt x="744" y="1541"/>
                    <a:pt x="744" y="1542"/>
                  </a:cubicBezTo>
                  <a:cubicBezTo>
                    <a:pt x="746" y="1545"/>
                    <a:pt x="751" y="1550"/>
                    <a:pt x="753" y="1552"/>
                  </a:cubicBezTo>
                  <a:cubicBezTo>
                    <a:pt x="762" y="1563"/>
                    <a:pt x="783" y="1564"/>
                    <a:pt x="783" y="1578"/>
                  </a:cubicBezTo>
                  <a:cubicBezTo>
                    <a:pt x="788" y="1583"/>
                    <a:pt x="799" y="1582"/>
                    <a:pt x="800" y="1592"/>
                  </a:cubicBezTo>
                  <a:cubicBezTo>
                    <a:pt x="800" y="1594"/>
                    <a:pt x="797" y="1594"/>
                    <a:pt x="794" y="1594"/>
                  </a:cubicBezTo>
                  <a:cubicBezTo>
                    <a:pt x="794" y="1599"/>
                    <a:pt x="800" y="1599"/>
                    <a:pt x="801" y="1604"/>
                  </a:cubicBezTo>
                  <a:cubicBezTo>
                    <a:pt x="808" y="1602"/>
                    <a:pt x="813" y="1607"/>
                    <a:pt x="820" y="1608"/>
                  </a:cubicBezTo>
                  <a:cubicBezTo>
                    <a:pt x="833" y="1609"/>
                    <a:pt x="848" y="1604"/>
                    <a:pt x="860" y="1603"/>
                  </a:cubicBezTo>
                  <a:cubicBezTo>
                    <a:pt x="881" y="1601"/>
                    <a:pt x="902" y="1604"/>
                    <a:pt x="921" y="1600"/>
                  </a:cubicBezTo>
                  <a:cubicBezTo>
                    <a:pt x="940" y="1597"/>
                    <a:pt x="954" y="1584"/>
                    <a:pt x="970" y="1580"/>
                  </a:cubicBezTo>
                  <a:cubicBezTo>
                    <a:pt x="984" y="1576"/>
                    <a:pt x="990" y="1567"/>
                    <a:pt x="1000" y="1562"/>
                  </a:cubicBezTo>
                  <a:cubicBezTo>
                    <a:pt x="1004" y="1559"/>
                    <a:pt x="1011" y="1559"/>
                    <a:pt x="1016" y="1556"/>
                  </a:cubicBezTo>
                  <a:cubicBezTo>
                    <a:pt x="1024" y="1552"/>
                    <a:pt x="1029" y="1542"/>
                    <a:pt x="1033" y="1535"/>
                  </a:cubicBezTo>
                  <a:cubicBezTo>
                    <a:pt x="1034" y="1532"/>
                    <a:pt x="1029" y="1534"/>
                    <a:pt x="1030" y="1530"/>
                  </a:cubicBezTo>
                  <a:cubicBezTo>
                    <a:pt x="1046" y="1521"/>
                    <a:pt x="1066" y="1516"/>
                    <a:pt x="1082" y="1507"/>
                  </a:cubicBezTo>
                  <a:cubicBezTo>
                    <a:pt x="1083" y="1504"/>
                    <a:pt x="1080" y="1504"/>
                    <a:pt x="1080" y="1501"/>
                  </a:cubicBezTo>
                  <a:cubicBezTo>
                    <a:pt x="1086" y="1499"/>
                    <a:pt x="1087" y="1493"/>
                    <a:pt x="1089" y="1487"/>
                  </a:cubicBezTo>
                  <a:cubicBezTo>
                    <a:pt x="1085" y="1486"/>
                    <a:pt x="1085" y="1482"/>
                    <a:pt x="1082" y="1479"/>
                  </a:cubicBezTo>
                  <a:cubicBezTo>
                    <a:pt x="1084" y="1478"/>
                    <a:pt x="1085" y="1476"/>
                    <a:pt x="1085" y="1474"/>
                  </a:cubicBezTo>
                  <a:cubicBezTo>
                    <a:pt x="1084" y="1472"/>
                    <a:pt x="1081" y="1472"/>
                    <a:pt x="1079" y="1471"/>
                  </a:cubicBezTo>
                  <a:cubicBezTo>
                    <a:pt x="1081" y="1463"/>
                    <a:pt x="1089" y="1464"/>
                    <a:pt x="1095" y="1460"/>
                  </a:cubicBezTo>
                  <a:cubicBezTo>
                    <a:pt x="1098" y="1458"/>
                    <a:pt x="1100" y="1454"/>
                    <a:pt x="1103" y="1451"/>
                  </a:cubicBezTo>
                  <a:cubicBezTo>
                    <a:pt x="1108" y="1449"/>
                    <a:pt x="1114" y="1448"/>
                    <a:pt x="1119" y="1445"/>
                  </a:cubicBezTo>
                  <a:cubicBezTo>
                    <a:pt x="1122" y="1442"/>
                    <a:pt x="1124" y="1437"/>
                    <a:pt x="1127" y="1434"/>
                  </a:cubicBezTo>
                  <a:cubicBezTo>
                    <a:pt x="1142" y="1423"/>
                    <a:pt x="1160" y="1422"/>
                    <a:pt x="1174" y="1412"/>
                  </a:cubicBezTo>
                  <a:cubicBezTo>
                    <a:pt x="1179" y="1409"/>
                    <a:pt x="1188" y="1400"/>
                    <a:pt x="1193" y="1395"/>
                  </a:cubicBezTo>
                  <a:cubicBezTo>
                    <a:pt x="1200" y="1387"/>
                    <a:pt x="1197" y="1383"/>
                    <a:pt x="1197" y="1373"/>
                  </a:cubicBezTo>
                  <a:cubicBezTo>
                    <a:pt x="1197" y="1369"/>
                    <a:pt x="1198" y="1363"/>
                    <a:pt x="1199" y="1360"/>
                  </a:cubicBezTo>
                  <a:cubicBezTo>
                    <a:pt x="1202" y="1350"/>
                    <a:pt x="1203" y="1342"/>
                    <a:pt x="1208" y="1331"/>
                  </a:cubicBezTo>
                  <a:cubicBezTo>
                    <a:pt x="1207" y="1325"/>
                    <a:pt x="1197" y="1327"/>
                    <a:pt x="1194" y="1323"/>
                  </a:cubicBezTo>
                  <a:cubicBezTo>
                    <a:pt x="1197" y="1312"/>
                    <a:pt x="1186" y="1305"/>
                    <a:pt x="1194" y="1299"/>
                  </a:cubicBezTo>
                  <a:cubicBezTo>
                    <a:pt x="1188" y="1292"/>
                    <a:pt x="1199" y="1289"/>
                    <a:pt x="1197" y="1281"/>
                  </a:cubicBezTo>
                  <a:cubicBezTo>
                    <a:pt x="1194" y="1279"/>
                    <a:pt x="1187" y="1280"/>
                    <a:pt x="1186" y="1276"/>
                  </a:cubicBezTo>
                  <a:cubicBezTo>
                    <a:pt x="1190" y="1267"/>
                    <a:pt x="1190" y="1259"/>
                    <a:pt x="1194" y="1251"/>
                  </a:cubicBezTo>
                  <a:cubicBezTo>
                    <a:pt x="1198" y="1245"/>
                    <a:pt x="1210" y="1240"/>
                    <a:pt x="1208" y="1230"/>
                  </a:cubicBezTo>
                  <a:cubicBezTo>
                    <a:pt x="1210" y="1227"/>
                    <a:pt x="1213" y="1224"/>
                    <a:pt x="1216" y="1222"/>
                  </a:cubicBezTo>
                  <a:cubicBezTo>
                    <a:pt x="1216" y="1219"/>
                    <a:pt x="1215" y="1219"/>
                    <a:pt x="1215" y="1216"/>
                  </a:cubicBezTo>
                  <a:cubicBezTo>
                    <a:pt x="1221" y="1213"/>
                    <a:pt x="1226" y="1209"/>
                    <a:pt x="1228" y="1202"/>
                  </a:cubicBezTo>
                  <a:cubicBezTo>
                    <a:pt x="1231" y="1202"/>
                    <a:pt x="1232" y="1200"/>
                    <a:pt x="1236" y="1200"/>
                  </a:cubicBezTo>
                  <a:cubicBezTo>
                    <a:pt x="1244" y="1193"/>
                    <a:pt x="1246" y="1183"/>
                    <a:pt x="1253" y="1175"/>
                  </a:cubicBezTo>
                  <a:cubicBezTo>
                    <a:pt x="1257" y="1170"/>
                    <a:pt x="1264" y="1167"/>
                    <a:pt x="1267" y="1163"/>
                  </a:cubicBezTo>
                  <a:cubicBezTo>
                    <a:pt x="1269" y="1160"/>
                    <a:pt x="1269" y="1157"/>
                    <a:pt x="1271" y="1154"/>
                  </a:cubicBezTo>
                  <a:cubicBezTo>
                    <a:pt x="1273" y="1152"/>
                    <a:pt x="1276" y="1151"/>
                    <a:pt x="1278" y="1149"/>
                  </a:cubicBezTo>
                  <a:cubicBezTo>
                    <a:pt x="1304" y="1121"/>
                    <a:pt x="1338" y="1099"/>
                    <a:pt x="1353" y="1061"/>
                  </a:cubicBezTo>
                  <a:cubicBezTo>
                    <a:pt x="1355" y="1054"/>
                    <a:pt x="1362" y="1049"/>
                    <a:pt x="1365" y="1042"/>
                  </a:cubicBezTo>
                  <a:cubicBezTo>
                    <a:pt x="1368" y="1037"/>
                    <a:pt x="1367" y="1031"/>
                    <a:pt x="1368" y="1025"/>
                  </a:cubicBezTo>
                  <a:cubicBezTo>
                    <a:pt x="1369" y="1021"/>
                    <a:pt x="1376" y="1015"/>
                    <a:pt x="1378" y="1007"/>
                  </a:cubicBezTo>
                  <a:cubicBezTo>
                    <a:pt x="1381" y="995"/>
                    <a:pt x="1382" y="986"/>
                    <a:pt x="1388" y="981"/>
                  </a:cubicBezTo>
                  <a:cubicBezTo>
                    <a:pt x="1388" y="974"/>
                    <a:pt x="1389" y="967"/>
                    <a:pt x="1387" y="961"/>
                  </a:cubicBezTo>
                  <a:cubicBezTo>
                    <a:pt x="1388" y="958"/>
                    <a:pt x="1391" y="958"/>
                    <a:pt x="1391" y="954"/>
                  </a:cubicBezTo>
                  <a:cubicBezTo>
                    <a:pt x="1390" y="946"/>
                    <a:pt x="1389" y="937"/>
                    <a:pt x="1392" y="931"/>
                  </a:cubicBezTo>
                  <a:cubicBezTo>
                    <a:pt x="1391" y="931"/>
                    <a:pt x="1390" y="930"/>
                    <a:pt x="1389" y="928"/>
                  </a:cubicBezTo>
                  <a:cubicBezTo>
                    <a:pt x="1386" y="928"/>
                    <a:pt x="1385" y="929"/>
                    <a:pt x="1382" y="929"/>
                  </a:cubicBezTo>
                  <a:cubicBezTo>
                    <a:pt x="1378" y="948"/>
                    <a:pt x="1351" y="944"/>
                    <a:pt x="1341" y="956"/>
                  </a:cubicBezTo>
                  <a:cubicBezTo>
                    <a:pt x="1338" y="957"/>
                    <a:pt x="1339" y="954"/>
                    <a:pt x="1336" y="954"/>
                  </a:cubicBezTo>
                  <a:cubicBezTo>
                    <a:pt x="1329" y="958"/>
                    <a:pt x="1326" y="965"/>
                    <a:pt x="1319" y="969"/>
                  </a:cubicBezTo>
                  <a:cubicBezTo>
                    <a:pt x="1316" y="968"/>
                    <a:pt x="1315" y="966"/>
                    <a:pt x="1311" y="967"/>
                  </a:cubicBezTo>
                  <a:cubicBezTo>
                    <a:pt x="1301" y="972"/>
                    <a:pt x="1295" y="982"/>
                    <a:pt x="1282" y="979"/>
                  </a:cubicBezTo>
                  <a:cubicBezTo>
                    <a:pt x="1273" y="977"/>
                    <a:pt x="1270" y="964"/>
                    <a:pt x="1261" y="963"/>
                  </a:cubicBezTo>
                  <a:cubicBezTo>
                    <a:pt x="1271" y="953"/>
                    <a:pt x="1263" y="938"/>
                    <a:pt x="1248" y="938"/>
                  </a:cubicBezTo>
                  <a:cubicBezTo>
                    <a:pt x="1248" y="935"/>
                    <a:pt x="1247" y="932"/>
                    <a:pt x="1245" y="929"/>
                  </a:cubicBezTo>
                  <a:cubicBezTo>
                    <a:pt x="1239" y="930"/>
                    <a:pt x="1236" y="927"/>
                    <a:pt x="1232" y="925"/>
                  </a:cubicBezTo>
                  <a:cubicBezTo>
                    <a:pt x="1230" y="922"/>
                    <a:pt x="1230" y="916"/>
                    <a:pt x="1227" y="914"/>
                  </a:cubicBezTo>
                  <a:cubicBezTo>
                    <a:pt x="1224" y="912"/>
                    <a:pt x="1222" y="913"/>
                    <a:pt x="1218" y="914"/>
                  </a:cubicBezTo>
                  <a:cubicBezTo>
                    <a:pt x="1216" y="913"/>
                    <a:pt x="1214" y="910"/>
                    <a:pt x="1211" y="909"/>
                  </a:cubicBezTo>
                  <a:cubicBezTo>
                    <a:pt x="1200" y="909"/>
                    <a:pt x="1191" y="903"/>
                    <a:pt x="1188" y="894"/>
                  </a:cubicBezTo>
                  <a:cubicBezTo>
                    <a:pt x="1186" y="888"/>
                    <a:pt x="1188" y="882"/>
                    <a:pt x="1186" y="877"/>
                  </a:cubicBezTo>
                  <a:cubicBezTo>
                    <a:pt x="1181" y="865"/>
                    <a:pt x="1173" y="858"/>
                    <a:pt x="1162" y="853"/>
                  </a:cubicBezTo>
                  <a:cubicBezTo>
                    <a:pt x="1161" y="852"/>
                    <a:pt x="1162" y="848"/>
                    <a:pt x="1159" y="849"/>
                  </a:cubicBezTo>
                  <a:cubicBezTo>
                    <a:pt x="1156" y="846"/>
                    <a:pt x="1152" y="850"/>
                    <a:pt x="1149" y="848"/>
                  </a:cubicBezTo>
                  <a:cubicBezTo>
                    <a:pt x="1149" y="833"/>
                    <a:pt x="1138" y="819"/>
                    <a:pt x="1142" y="805"/>
                  </a:cubicBezTo>
                  <a:cubicBezTo>
                    <a:pt x="1140" y="802"/>
                    <a:pt x="1136" y="801"/>
                    <a:pt x="1135" y="797"/>
                  </a:cubicBezTo>
                  <a:cubicBezTo>
                    <a:pt x="1135" y="784"/>
                    <a:pt x="1124" y="781"/>
                    <a:pt x="1114" y="778"/>
                  </a:cubicBezTo>
                  <a:cubicBezTo>
                    <a:pt x="1108" y="772"/>
                    <a:pt x="1104" y="760"/>
                    <a:pt x="1106" y="753"/>
                  </a:cubicBezTo>
                  <a:cubicBezTo>
                    <a:pt x="1094" y="749"/>
                    <a:pt x="1092" y="733"/>
                    <a:pt x="1084" y="723"/>
                  </a:cubicBezTo>
                  <a:cubicBezTo>
                    <a:pt x="1080" y="718"/>
                    <a:pt x="1074" y="715"/>
                    <a:pt x="1072" y="709"/>
                  </a:cubicBezTo>
                  <a:cubicBezTo>
                    <a:pt x="1070" y="706"/>
                    <a:pt x="1071" y="703"/>
                    <a:pt x="1070" y="700"/>
                  </a:cubicBezTo>
                  <a:cubicBezTo>
                    <a:pt x="1067" y="695"/>
                    <a:pt x="1059" y="696"/>
                    <a:pt x="1060" y="689"/>
                  </a:cubicBezTo>
                  <a:cubicBezTo>
                    <a:pt x="1064" y="692"/>
                    <a:pt x="1066" y="696"/>
                    <a:pt x="1074" y="695"/>
                  </a:cubicBezTo>
                  <a:cubicBezTo>
                    <a:pt x="1075" y="687"/>
                    <a:pt x="1067" y="675"/>
                    <a:pt x="1074" y="670"/>
                  </a:cubicBezTo>
                  <a:cubicBezTo>
                    <a:pt x="1074" y="687"/>
                    <a:pt x="1082" y="694"/>
                    <a:pt x="1096" y="697"/>
                  </a:cubicBezTo>
                  <a:cubicBezTo>
                    <a:pt x="1099" y="702"/>
                    <a:pt x="1101" y="710"/>
                    <a:pt x="1106" y="715"/>
                  </a:cubicBezTo>
                  <a:cubicBezTo>
                    <a:pt x="1111" y="721"/>
                    <a:pt x="1117" y="722"/>
                    <a:pt x="1122" y="726"/>
                  </a:cubicBezTo>
                  <a:cubicBezTo>
                    <a:pt x="1127" y="731"/>
                    <a:pt x="1127" y="739"/>
                    <a:pt x="1131" y="746"/>
                  </a:cubicBezTo>
                  <a:cubicBezTo>
                    <a:pt x="1136" y="754"/>
                    <a:pt x="1143" y="749"/>
                    <a:pt x="1150" y="751"/>
                  </a:cubicBezTo>
                  <a:cubicBezTo>
                    <a:pt x="1174" y="756"/>
                    <a:pt x="1166" y="802"/>
                    <a:pt x="1188" y="811"/>
                  </a:cubicBezTo>
                  <a:cubicBezTo>
                    <a:pt x="1191" y="811"/>
                    <a:pt x="1193" y="810"/>
                    <a:pt x="1197" y="810"/>
                  </a:cubicBezTo>
                  <a:cubicBezTo>
                    <a:pt x="1201" y="812"/>
                    <a:pt x="1206" y="818"/>
                    <a:pt x="1210" y="823"/>
                  </a:cubicBezTo>
                  <a:cubicBezTo>
                    <a:pt x="1215" y="829"/>
                    <a:pt x="1221" y="838"/>
                    <a:pt x="1228" y="847"/>
                  </a:cubicBezTo>
                  <a:cubicBezTo>
                    <a:pt x="1240" y="860"/>
                    <a:pt x="1255" y="866"/>
                    <a:pt x="1246" y="889"/>
                  </a:cubicBezTo>
                  <a:cubicBezTo>
                    <a:pt x="1256" y="893"/>
                    <a:pt x="1257" y="910"/>
                    <a:pt x="1254" y="923"/>
                  </a:cubicBezTo>
                  <a:cubicBezTo>
                    <a:pt x="1259" y="927"/>
                    <a:pt x="1264" y="932"/>
                    <a:pt x="1267" y="938"/>
                  </a:cubicBezTo>
                  <a:cubicBezTo>
                    <a:pt x="1274" y="939"/>
                    <a:pt x="1283" y="939"/>
                    <a:pt x="1289" y="935"/>
                  </a:cubicBezTo>
                  <a:cubicBezTo>
                    <a:pt x="1293" y="931"/>
                    <a:pt x="1293" y="921"/>
                    <a:pt x="1299" y="921"/>
                  </a:cubicBezTo>
                  <a:cubicBezTo>
                    <a:pt x="1311" y="920"/>
                    <a:pt x="1318" y="917"/>
                    <a:pt x="1325" y="914"/>
                  </a:cubicBezTo>
                  <a:cubicBezTo>
                    <a:pt x="1329" y="912"/>
                    <a:pt x="1333" y="912"/>
                    <a:pt x="1336" y="911"/>
                  </a:cubicBezTo>
                  <a:cubicBezTo>
                    <a:pt x="1340" y="908"/>
                    <a:pt x="1343" y="900"/>
                    <a:pt x="1348" y="895"/>
                  </a:cubicBezTo>
                  <a:cubicBezTo>
                    <a:pt x="1356" y="887"/>
                    <a:pt x="1362" y="882"/>
                    <a:pt x="1370" y="875"/>
                  </a:cubicBezTo>
                  <a:cubicBezTo>
                    <a:pt x="1377" y="868"/>
                    <a:pt x="1382" y="864"/>
                    <a:pt x="1393" y="863"/>
                  </a:cubicBezTo>
                  <a:cubicBezTo>
                    <a:pt x="1396" y="838"/>
                    <a:pt x="1419" y="832"/>
                    <a:pt x="1434" y="818"/>
                  </a:cubicBezTo>
                  <a:cubicBezTo>
                    <a:pt x="1434" y="814"/>
                    <a:pt x="1433" y="812"/>
                    <a:pt x="1433" y="808"/>
                  </a:cubicBezTo>
                  <a:cubicBezTo>
                    <a:pt x="1439" y="803"/>
                    <a:pt x="1449" y="801"/>
                    <a:pt x="1447" y="788"/>
                  </a:cubicBezTo>
                  <a:cubicBezTo>
                    <a:pt x="1455" y="782"/>
                    <a:pt x="1457" y="771"/>
                    <a:pt x="1455" y="757"/>
                  </a:cubicBezTo>
                  <a:cubicBezTo>
                    <a:pt x="1459" y="758"/>
                    <a:pt x="1461" y="756"/>
                    <a:pt x="1463" y="755"/>
                  </a:cubicBezTo>
                  <a:cubicBezTo>
                    <a:pt x="1460" y="738"/>
                    <a:pt x="1475" y="729"/>
                    <a:pt x="1466" y="712"/>
                  </a:cubicBezTo>
                  <a:cubicBezTo>
                    <a:pt x="1457" y="713"/>
                    <a:pt x="1454" y="700"/>
                    <a:pt x="1447" y="697"/>
                  </a:cubicBezTo>
                  <a:cubicBezTo>
                    <a:pt x="1437" y="692"/>
                    <a:pt x="1426" y="699"/>
                    <a:pt x="1417" y="693"/>
                  </a:cubicBezTo>
                  <a:cubicBezTo>
                    <a:pt x="1406" y="686"/>
                    <a:pt x="1409" y="668"/>
                    <a:pt x="1401" y="658"/>
                  </a:cubicBezTo>
                  <a:cubicBezTo>
                    <a:pt x="1400" y="677"/>
                    <a:pt x="1385" y="685"/>
                    <a:pt x="1387" y="706"/>
                  </a:cubicBezTo>
                  <a:cubicBezTo>
                    <a:pt x="1381" y="709"/>
                    <a:pt x="1377" y="706"/>
                    <a:pt x="1370" y="707"/>
                  </a:cubicBezTo>
                  <a:cubicBezTo>
                    <a:pt x="1365" y="709"/>
                    <a:pt x="1362" y="716"/>
                    <a:pt x="1358" y="715"/>
                  </a:cubicBezTo>
                  <a:cubicBezTo>
                    <a:pt x="1340" y="714"/>
                    <a:pt x="1363" y="674"/>
                    <a:pt x="1338" y="679"/>
                  </a:cubicBezTo>
                  <a:cubicBezTo>
                    <a:pt x="1335" y="685"/>
                    <a:pt x="1344" y="697"/>
                    <a:pt x="1338" y="703"/>
                  </a:cubicBezTo>
                  <a:cubicBezTo>
                    <a:pt x="1334" y="690"/>
                    <a:pt x="1318" y="689"/>
                    <a:pt x="1317" y="673"/>
                  </a:cubicBezTo>
                  <a:cubicBezTo>
                    <a:pt x="1310" y="669"/>
                    <a:pt x="1298" y="668"/>
                    <a:pt x="1298" y="657"/>
                  </a:cubicBezTo>
                  <a:cubicBezTo>
                    <a:pt x="1293" y="654"/>
                    <a:pt x="1290" y="651"/>
                    <a:pt x="1289" y="645"/>
                  </a:cubicBezTo>
                  <a:cubicBezTo>
                    <a:pt x="1284" y="643"/>
                    <a:pt x="1278" y="641"/>
                    <a:pt x="1277" y="635"/>
                  </a:cubicBezTo>
                  <a:cubicBezTo>
                    <a:pt x="1278" y="634"/>
                    <a:pt x="1283" y="635"/>
                    <a:pt x="1285" y="634"/>
                  </a:cubicBezTo>
                  <a:cubicBezTo>
                    <a:pt x="1285" y="627"/>
                    <a:pt x="1285" y="627"/>
                    <a:pt x="1285" y="627"/>
                  </a:cubicBezTo>
                  <a:cubicBezTo>
                    <a:pt x="1290" y="627"/>
                    <a:pt x="1290" y="627"/>
                    <a:pt x="1290" y="627"/>
                  </a:cubicBezTo>
                  <a:cubicBezTo>
                    <a:pt x="1288" y="610"/>
                    <a:pt x="1299" y="620"/>
                    <a:pt x="1306" y="626"/>
                  </a:cubicBezTo>
                  <a:cubicBezTo>
                    <a:pt x="1316" y="635"/>
                    <a:pt x="1327" y="651"/>
                    <a:pt x="1336" y="657"/>
                  </a:cubicBezTo>
                  <a:cubicBezTo>
                    <a:pt x="1352" y="644"/>
                    <a:pt x="1362" y="667"/>
                    <a:pt x="1380" y="666"/>
                  </a:cubicBezTo>
                  <a:cubicBezTo>
                    <a:pt x="1388" y="661"/>
                    <a:pt x="1393" y="652"/>
                    <a:pt x="1401" y="647"/>
                  </a:cubicBezTo>
                  <a:cubicBezTo>
                    <a:pt x="1408" y="652"/>
                    <a:pt x="1412" y="659"/>
                    <a:pt x="1416" y="666"/>
                  </a:cubicBezTo>
                  <a:cubicBezTo>
                    <a:pt x="1429" y="670"/>
                    <a:pt x="1436" y="663"/>
                    <a:pt x="1448" y="668"/>
                  </a:cubicBezTo>
                  <a:cubicBezTo>
                    <a:pt x="1451" y="668"/>
                    <a:pt x="1450" y="664"/>
                    <a:pt x="1455" y="665"/>
                  </a:cubicBezTo>
                  <a:cubicBezTo>
                    <a:pt x="1464" y="670"/>
                    <a:pt x="1468" y="663"/>
                    <a:pt x="1474" y="659"/>
                  </a:cubicBezTo>
                  <a:cubicBezTo>
                    <a:pt x="1479" y="657"/>
                    <a:pt x="1486" y="658"/>
                    <a:pt x="1486" y="652"/>
                  </a:cubicBezTo>
                  <a:cubicBezTo>
                    <a:pt x="1495" y="653"/>
                    <a:pt x="1501" y="644"/>
                    <a:pt x="1508" y="640"/>
                  </a:cubicBezTo>
                  <a:cubicBezTo>
                    <a:pt x="1514" y="642"/>
                    <a:pt x="1516" y="648"/>
                    <a:pt x="1519" y="653"/>
                  </a:cubicBezTo>
                  <a:cubicBezTo>
                    <a:pt x="1523" y="653"/>
                    <a:pt x="1526" y="651"/>
                    <a:pt x="1531" y="652"/>
                  </a:cubicBezTo>
                  <a:cubicBezTo>
                    <a:pt x="1532" y="655"/>
                    <a:pt x="1535" y="657"/>
                    <a:pt x="1536" y="659"/>
                  </a:cubicBezTo>
                  <a:cubicBezTo>
                    <a:pt x="1539" y="659"/>
                    <a:pt x="1541" y="658"/>
                    <a:pt x="1544" y="659"/>
                  </a:cubicBezTo>
                  <a:cubicBezTo>
                    <a:pt x="1545" y="662"/>
                    <a:pt x="1546" y="664"/>
                    <a:pt x="1547" y="667"/>
                  </a:cubicBezTo>
                  <a:cubicBezTo>
                    <a:pt x="1555" y="671"/>
                    <a:pt x="1559" y="664"/>
                    <a:pt x="1562" y="659"/>
                  </a:cubicBezTo>
                  <a:cubicBezTo>
                    <a:pt x="1566" y="671"/>
                    <a:pt x="1552" y="672"/>
                    <a:pt x="1553" y="682"/>
                  </a:cubicBezTo>
                  <a:cubicBezTo>
                    <a:pt x="1553" y="687"/>
                    <a:pt x="1566" y="695"/>
                    <a:pt x="1571" y="697"/>
                  </a:cubicBezTo>
                  <a:cubicBezTo>
                    <a:pt x="1592" y="705"/>
                    <a:pt x="1580" y="671"/>
                    <a:pt x="1586" y="661"/>
                  </a:cubicBezTo>
                  <a:cubicBezTo>
                    <a:pt x="1587" y="667"/>
                    <a:pt x="1585" y="672"/>
                    <a:pt x="1585" y="677"/>
                  </a:cubicBezTo>
                  <a:cubicBezTo>
                    <a:pt x="1587" y="680"/>
                    <a:pt x="1590" y="681"/>
                    <a:pt x="1592" y="683"/>
                  </a:cubicBezTo>
                  <a:cubicBezTo>
                    <a:pt x="1595" y="712"/>
                    <a:pt x="1602" y="735"/>
                    <a:pt x="1614" y="755"/>
                  </a:cubicBezTo>
                  <a:cubicBezTo>
                    <a:pt x="1614" y="758"/>
                    <a:pt x="1614" y="760"/>
                    <a:pt x="1615" y="762"/>
                  </a:cubicBezTo>
                  <a:cubicBezTo>
                    <a:pt x="1616" y="764"/>
                    <a:pt x="1619" y="763"/>
                    <a:pt x="1621" y="765"/>
                  </a:cubicBezTo>
                  <a:cubicBezTo>
                    <a:pt x="1621" y="772"/>
                    <a:pt x="1625" y="776"/>
                    <a:pt x="1629" y="779"/>
                  </a:cubicBezTo>
                  <a:cubicBezTo>
                    <a:pt x="1628" y="802"/>
                    <a:pt x="1645" y="814"/>
                    <a:pt x="1647" y="830"/>
                  </a:cubicBezTo>
                  <a:cubicBezTo>
                    <a:pt x="1648" y="844"/>
                    <a:pt x="1651" y="853"/>
                    <a:pt x="1658" y="862"/>
                  </a:cubicBezTo>
                  <a:cubicBezTo>
                    <a:pt x="1663" y="856"/>
                    <a:pt x="1660" y="849"/>
                    <a:pt x="1661" y="842"/>
                  </a:cubicBezTo>
                  <a:cubicBezTo>
                    <a:pt x="1662" y="838"/>
                    <a:pt x="1665" y="835"/>
                    <a:pt x="1666" y="831"/>
                  </a:cubicBezTo>
                  <a:cubicBezTo>
                    <a:pt x="1666" y="830"/>
                    <a:pt x="1665" y="827"/>
                    <a:pt x="1665" y="825"/>
                  </a:cubicBezTo>
                  <a:cubicBezTo>
                    <a:pt x="1665" y="820"/>
                    <a:pt x="1669" y="814"/>
                    <a:pt x="1669" y="810"/>
                  </a:cubicBezTo>
                  <a:cubicBezTo>
                    <a:pt x="1669" y="804"/>
                    <a:pt x="1665" y="794"/>
                    <a:pt x="1664" y="783"/>
                  </a:cubicBezTo>
                  <a:close/>
                  <a:moveTo>
                    <a:pt x="911" y="465"/>
                  </a:moveTo>
                  <a:cubicBezTo>
                    <a:pt x="918" y="465"/>
                    <a:pt x="918" y="465"/>
                    <a:pt x="918" y="465"/>
                  </a:cubicBezTo>
                  <a:cubicBezTo>
                    <a:pt x="918" y="468"/>
                    <a:pt x="910" y="471"/>
                    <a:pt x="911" y="465"/>
                  </a:cubicBezTo>
                  <a:close/>
                  <a:moveTo>
                    <a:pt x="923" y="465"/>
                  </a:moveTo>
                  <a:cubicBezTo>
                    <a:pt x="924" y="455"/>
                    <a:pt x="940" y="454"/>
                    <a:pt x="947" y="459"/>
                  </a:cubicBezTo>
                  <a:cubicBezTo>
                    <a:pt x="947" y="468"/>
                    <a:pt x="931" y="466"/>
                    <a:pt x="923" y="465"/>
                  </a:cubicBezTo>
                  <a:close/>
                  <a:moveTo>
                    <a:pt x="1059" y="449"/>
                  </a:moveTo>
                  <a:cubicBezTo>
                    <a:pt x="1056" y="449"/>
                    <a:pt x="1055" y="446"/>
                    <a:pt x="1052" y="444"/>
                  </a:cubicBezTo>
                  <a:cubicBezTo>
                    <a:pt x="1049" y="444"/>
                    <a:pt x="1048" y="446"/>
                    <a:pt x="1045" y="445"/>
                  </a:cubicBezTo>
                  <a:cubicBezTo>
                    <a:pt x="1041" y="445"/>
                    <a:pt x="1041" y="441"/>
                    <a:pt x="1038" y="440"/>
                  </a:cubicBezTo>
                  <a:cubicBezTo>
                    <a:pt x="1035" y="439"/>
                    <a:pt x="1033" y="441"/>
                    <a:pt x="1030" y="442"/>
                  </a:cubicBezTo>
                  <a:cubicBezTo>
                    <a:pt x="1026" y="440"/>
                    <a:pt x="1024" y="437"/>
                    <a:pt x="1021" y="435"/>
                  </a:cubicBezTo>
                  <a:cubicBezTo>
                    <a:pt x="1015" y="442"/>
                    <a:pt x="1008" y="436"/>
                    <a:pt x="1001" y="437"/>
                  </a:cubicBezTo>
                  <a:cubicBezTo>
                    <a:pt x="990" y="438"/>
                    <a:pt x="981" y="446"/>
                    <a:pt x="976" y="453"/>
                  </a:cubicBezTo>
                  <a:cubicBezTo>
                    <a:pt x="959" y="454"/>
                    <a:pt x="951" y="450"/>
                    <a:pt x="934" y="450"/>
                  </a:cubicBezTo>
                  <a:cubicBezTo>
                    <a:pt x="931" y="445"/>
                    <a:pt x="929" y="437"/>
                    <a:pt x="924" y="433"/>
                  </a:cubicBezTo>
                  <a:cubicBezTo>
                    <a:pt x="925" y="429"/>
                    <a:pt x="927" y="425"/>
                    <a:pt x="925" y="420"/>
                  </a:cubicBezTo>
                  <a:cubicBezTo>
                    <a:pt x="927" y="419"/>
                    <a:pt x="929" y="418"/>
                    <a:pt x="932" y="419"/>
                  </a:cubicBezTo>
                  <a:cubicBezTo>
                    <a:pt x="930" y="406"/>
                    <a:pt x="932" y="395"/>
                    <a:pt x="944" y="395"/>
                  </a:cubicBezTo>
                  <a:cubicBezTo>
                    <a:pt x="945" y="389"/>
                    <a:pt x="942" y="388"/>
                    <a:pt x="942" y="383"/>
                  </a:cubicBezTo>
                  <a:cubicBezTo>
                    <a:pt x="950" y="377"/>
                    <a:pt x="951" y="363"/>
                    <a:pt x="968" y="365"/>
                  </a:cubicBezTo>
                  <a:cubicBezTo>
                    <a:pt x="971" y="368"/>
                    <a:pt x="966" y="366"/>
                    <a:pt x="966" y="370"/>
                  </a:cubicBezTo>
                  <a:cubicBezTo>
                    <a:pt x="971" y="376"/>
                    <a:pt x="981" y="370"/>
                    <a:pt x="987" y="374"/>
                  </a:cubicBezTo>
                  <a:cubicBezTo>
                    <a:pt x="985" y="379"/>
                    <a:pt x="979" y="379"/>
                    <a:pt x="978" y="384"/>
                  </a:cubicBezTo>
                  <a:cubicBezTo>
                    <a:pt x="982" y="386"/>
                    <a:pt x="988" y="386"/>
                    <a:pt x="991" y="389"/>
                  </a:cubicBezTo>
                  <a:cubicBezTo>
                    <a:pt x="991" y="392"/>
                    <a:pt x="990" y="396"/>
                    <a:pt x="992" y="397"/>
                  </a:cubicBezTo>
                  <a:cubicBezTo>
                    <a:pt x="993" y="399"/>
                    <a:pt x="996" y="398"/>
                    <a:pt x="998" y="399"/>
                  </a:cubicBezTo>
                  <a:cubicBezTo>
                    <a:pt x="1001" y="393"/>
                    <a:pt x="1013" y="396"/>
                    <a:pt x="1014" y="387"/>
                  </a:cubicBezTo>
                  <a:cubicBezTo>
                    <a:pt x="1016" y="388"/>
                    <a:pt x="1019" y="389"/>
                    <a:pt x="1023" y="389"/>
                  </a:cubicBezTo>
                  <a:cubicBezTo>
                    <a:pt x="1025" y="388"/>
                    <a:pt x="1025" y="384"/>
                    <a:pt x="1027" y="382"/>
                  </a:cubicBezTo>
                  <a:cubicBezTo>
                    <a:pt x="1017" y="381"/>
                    <a:pt x="1005" y="384"/>
                    <a:pt x="999" y="373"/>
                  </a:cubicBezTo>
                  <a:cubicBezTo>
                    <a:pt x="1005" y="364"/>
                    <a:pt x="1021" y="365"/>
                    <a:pt x="1027" y="356"/>
                  </a:cubicBezTo>
                  <a:cubicBezTo>
                    <a:pt x="1035" y="358"/>
                    <a:pt x="1039" y="350"/>
                    <a:pt x="1047" y="353"/>
                  </a:cubicBezTo>
                  <a:cubicBezTo>
                    <a:pt x="1045" y="358"/>
                    <a:pt x="1040" y="360"/>
                    <a:pt x="1035" y="362"/>
                  </a:cubicBezTo>
                  <a:cubicBezTo>
                    <a:pt x="1036" y="366"/>
                    <a:pt x="1039" y="366"/>
                    <a:pt x="1042" y="368"/>
                  </a:cubicBezTo>
                  <a:cubicBezTo>
                    <a:pt x="1038" y="370"/>
                    <a:pt x="1040" y="378"/>
                    <a:pt x="1037" y="382"/>
                  </a:cubicBezTo>
                  <a:cubicBezTo>
                    <a:pt x="1033" y="383"/>
                    <a:pt x="1033" y="379"/>
                    <a:pt x="1029" y="380"/>
                  </a:cubicBezTo>
                  <a:cubicBezTo>
                    <a:pt x="1029" y="388"/>
                    <a:pt x="1037" y="388"/>
                    <a:pt x="1040" y="393"/>
                  </a:cubicBezTo>
                  <a:cubicBezTo>
                    <a:pt x="1049" y="391"/>
                    <a:pt x="1049" y="398"/>
                    <a:pt x="1058" y="396"/>
                  </a:cubicBezTo>
                  <a:cubicBezTo>
                    <a:pt x="1067" y="408"/>
                    <a:pt x="1087" y="411"/>
                    <a:pt x="1099" y="418"/>
                  </a:cubicBezTo>
                  <a:cubicBezTo>
                    <a:pt x="1105" y="421"/>
                    <a:pt x="1106" y="431"/>
                    <a:pt x="1112" y="436"/>
                  </a:cubicBezTo>
                  <a:cubicBezTo>
                    <a:pt x="1106" y="454"/>
                    <a:pt x="1075" y="450"/>
                    <a:pt x="1059" y="449"/>
                  </a:cubicBezTo>
                  <a:close/>
                  <a:moveTo>
                    <a:pt x="1104" y="91"/>
                  </a:moveTo>
                  <a:cubicBezTo>
                    <a:pt x="1108" y="89"/>
                    <a:pt x="1112" y="93"/>
                    <a:pt x="1115" y="94"/>
                  </a:cubicBezTo>
                  <a:cubicBezTo>
                    <a:pt x="1112" y="96"/>
                    <a:pt x="1108" y="92"/>
                    <a:pt x="1104" y="91"/>
                  </a:cubicBezTo>
                  <a:close/>
                  <a:moveTo>
                    <a:pt x="215" y="250"/>
                  </a:moveTo>
                  <a:cubicBezTo>
                    <a:pt x="215" y="251"/>
                    <a:pt x="214" y="252"/>
                    <a:pt x="215" y="252"/>
                  </a:cubicBezTo>
                  <a:cubicBezTo>
                    <a:pt x="217" y="250"/>
                    <a:pt x="221" y="244"/>
                    <a:pt x="217" y="245"/>
                  </a:cubicBezTo>
                  <a:cubicBezTo>
                    <a:pt x="222" y="239"/>
                    <a:pt x="233" y="233"/>
                    <a:pt x="233" y="227"/>
                  </a:cubicBezTo>
                  <a:cubicBezTo>
                    <a:pt x="238" y="227"/>
                    <a:pt x="246" y="222"/>
                    <a:pt x="248" y="214"/>
                  </a:cubicBezTo>
                  <a:cubicBezTo>
                    <a:pt x="246" y="214"/>
                    <a:pt x="243" y="217"/>
                    <a:pt x="242" y="215"/>
                  </a:cubicBezTo>
                  <a:cubicBezTo>
                    <a:pt x="248" y="212"/>
                    <a:pt x="251" y="208"/>
                    <a:pt x="258" y="206"/>
                  </a:cubicBezTo>
                  <a:cubicBezTo>
                    <a:pt x="260" y="209"/>
                    <a:pt x="257" y="213"/>
                    <a:pt x="257" y="216"/>
                  </a:cubicBezTo>
                  <a:cubicBezTo>
                    <a:pt x="262" y="217"/>
                    <a:pt x="268" y="210"/>
                    <a:pt x="274" y="208"/>
                  </a:cubicBezTo>
                  <a:cubicBezTo>
                    <a:pt x="277" y="207"/>
                    <a:pt x="283" y="209"/>
                    <a:pt x="287" y="206"/>
                  </a:cubicBezTo>
                  <a:cubicBezTo>
                    <a:pt x="288" y="206"/>
                    <a:pt x="290" y="202"/>
                    <a:pt x="292" y="201"/>
                  </a:cubicBezTo>
                  <a:cubicBezTo>
                    <a:pt x="297" y="196"/>
                    <a:pt x="310" y="191"/>
                    <a:pt x="305" y="187"/>
                  </a:cubicBezTo>
                  <a:cubicBezTo>
                    <a:pt x="309" y="187"/>
                    <a:pt x="308" y="182"/>
                    <a:pt x="311" y="180"/>
                  </a:cubicBezTo>
                  <a:cubicBezTo>
                    <a:pt x="313" y="181"/>
                    <a:pt x="313" y="182"/>
                    <a:pt x="314" y="181"/>
                  </a:cubicBezTo>
                  <a:cubicBezTo>
                    <a:pt x="323" y="157"/>
                    <a:pt x="359" y="143"/>
                    <a:pt x="376" y="124"/>
                  </a:cubicBezTo>
                  <a:cubicBezTo>
                    <a:pt x="369" y="128"/>
                    <a:pt x="360" y="131"/>
                    <a:pt x="353" y="134"/>
                  </a:cubicBezTo>
                  <a:cubicBezTo>
                    <a:pt x="361" y="124"/>
                    <a:pt x="378" y="117"/>
                    <a:pt x="387" y="108"/>
                  </a:cubicBezTo>
                  <a:cubicBezTo>
                    <a:pt x="396" y="101"/>
                    <a:pt x="401" y="100"/>
                    <a:pt x="400" y="94"/>
                  </a:cubicBezTo>
                  <a:cubicBezTo>
                    <a:pt x="322" y="137"/>
                    <a:pt x="252" y="193"/>
                    <a:pt x="200" y="258"/>
                  </a:cubicBezTo>
                  <a:cubicBezTo>
                    <a:pt x="202" y="257"/>
                    <a:pt x="206" y="253"/>
                    <a:pt x="208" y="254"/>
                  </a:cubicBezTo>
                  <a:cubicBezTo>
                    <a:pt x="203" y="260"/>
                    <a:pt x="192" y="264"/>
                    <a:pt x="192" y="271"/>
                  </a:cubicBezTo>
                  <a:cubicBezTo>
                    <a:pt x="194" y="265"/>
                    <a:pt x="199" y="268"/>
                    <a:pt x="203" y="266"/>
                  </a:cubicBezTo>
                  <a:cubicBezTo>
                    <a:pt x="210" y="262"/>
                    <a:pt x="210" y="255"/>
                    <a:pt x="215" y="250"/>
                  </a:cubicBezTo>
                  <a:close/>
                  <a:moveTo>
                    <a:pt x="63" y="1119"/>
                  </a:moveTo>
                  <a:cubicBezTo>
                    <a:pt x="63" y="1103"/>
                    <a:pt x="54" y="1079"/>
                    <a:pt x="50" y="1063"/>
                  </a:cubicBezTo>
                  <a:cubicBezTo>
                    <a:pt x="48" y="1055"/>
                    <a:pt x="40" y="1047"/>
                    <a:pt x="37" y="1040"/>
                  </a:cubicBezTo>
                  <a:cubicBezTo>
                    <a:pt x="33" y="1032"/>
                    <a:pt x="30" y="1023"/>
                    <a:pt x="27" y="1015"/>
                  </a:cubicBezTo>
                  <a:cubicBezTo>
                    <a:pt x="21" y="998"/>
                    <a:pt x="12" y="982"/>
                    <a:pt x="8" y="967"/>
                  </a:cubicBezTo>
                  <a:cubicBezTo>
                    <a:pt x="7" y="962"/>
                    <a:pt x="6" y="954"/>
                    <a:pt x="5" y="947"/>
                  </a:cubicBezTo>
                  <a:cubicBezTo>
                    <a:pt x="4" y="944"/>
                    <a:pt x="0" y="929"/>
                    <a:pt x="1" y="934"/>
                  </a:cubicBezTo>
                  <a:cubicBezTo>
                    <a:pt x="15" y="1040"/>
                    <a:pt x="48" y="1132"/>
                    <a:pt x="89" y="1208"/>
                  </a:cubicBezTo>
                  <a:cubicBezTo>
                    <a:pt x="80" y="1183"/>
                    <a:pt x="62" y="1159"/>
                    <a:pt x="61" y="1131"/>
                  </a:cubicBezTo>
                  <a:cubicBezTo>
                    <a:pt x="61" y="1127"/>
                    <a:pt x="63" y="1123"/>
                    <a:pt x="63" y="1119"/>
                  </a:cubicBezTo>
                  <a:close/>
                  <a:moveTo>
                    <a:pt x="585" y="5"/>
                  </a:moveTo>
                  <a:cubicBezTo>
                    <a:pt x="584" y="5"/>
                    <a:pt x="583" y="5"/>
                    <a:pt x="583" y="4"/>
                  </a:cubicBezTo>
                  <a:cubicBezTo>
                    <a:pt x="584" y="4"/>
                    <a:pt x="585" y="4"/>
                    <a:pt x="585" y="3"/>
                  </a:cubicBezTo>
                  <a:cubicBezTo>
                    <a:pt x="581" y="3"/>
                    <a:pt x="578" y="3"/>
                    <a:pt x="577" y="6"/>
                  </a:cubicBezTo>
                  <a:cubicBezTo>
                    <a:pt x="580" y="7"/>
                    <a:pt x="584" y="7"/>
                    <a:pt x="585" y="5"/>
                  </a:cubicBez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de-DE" sz="1799"/>
            </a:p>
          </p:txBody>
        </p:sp>
      </p:grpSp>
      <p:sp>
        <p:nvSpPr>
          <p:cNvPr id="16" name="矩形 15"/>
          <p:cNvSpPr/>
          <p:nvPr/>
        </p:nvSpPr>
        <p:spPr>
          <a:xfrm>
            <a:off x="829899" y="147918"/>
            <a:ext cx="27013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单击此处添加标题文本</a:t>
            </a:r>
          </a:p>
        </p:txBody>
      </p:sp>
      <p:sp>
        <p:nvSpPr>
          <p:cNvPr id="17" name="TextBox 12">
            <a:extLst>
              <a:ext uri="{FF2B5EF4-FFF2-40B4-BE49-F238E27FC236}">
                <a16:creationId xmlns:a16="http://schemas.microsoft.com/office/drawing/2014/main" xmlns="" id="{4A8BE841-D215-4915-83E0-E197E421452A}"/>
              </a:ext>
            </a:extLst>
          </p:cNvPr>
          <p:cNvSpPr txBox="1"/>
          <p:nvPr/>
        </p:nvSpPr>
        <p:spPr>
          <a:xfrm>
            <a:off x="179606" y="46846"/>
            <a:ext cx="19533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spc="-300" dirty="0" smtClean="0">
                <a:solidFill>
                  <a:srgbClr val="CDD9D8"/>
                </a:solidFill>
                <a:latin typeface="GenSenMaruGothic TW TTF Heavy" panose="020B0A00000000000000" pitchFamily="34" charset="-120"/>
                <a:ea typeface="GenSenMaruGothic TW TTF Heavy" panose="020B0A00000000000000" pitchFamily="34" charset="-120"/>
              </a:rPr>
              <a:t>01</a:t>
            </a:r>
            <a:endParaRPr lang="zh-CN" altLang="en-US" sz="3600" spc="-300" dirty="0">
              <a:solidFill>
                <a:srgbClr val="CDD9D8"/>
              </a:solidFill>
              <a:latin typeface="GenSenMaruGothic TW TTF Heavy" panose="020B0A00000000000000" pitchFamily="34" charset="-120"/>
              <a:ea typeface="GenSenMaruGothic TW TTF Heavy" panose="020B0A00000000000000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20004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3"/>
          <p:cNvGrpSpPr/>
          <p:nvPr/>
        </p:nvGrpSpPr>
        <p:grpSpPr>
          <a:xfrm>
            <a:off x="3509867" y="1726455"/>
            <a:ext cx="2496901" cy="2495751"/>
            <a:chOff x="3347856" y="1888809"/>
            <a:chExt cx="2663825" cy="2662237"/>
          </a:xfrm>
          <a:solidFill>
            <a:schemeClr val="bg1">
              <a:lumMod val="95000"/>
            </a:schemeClr>
          </a:solidFill>
        </p:grpSpPr>
        <p:sp>
          <p:nvSpPr>
            <p:cNvPr id="45" name="Freeform 9"/>
            <p:cNvSpPr>
              <a:spLocks/>
            </p:cNvSpPr>
            <p:nvPr/>
          </p:nvSpPr>
          <p:spPr bwMode="auto">
            <a:xfrm>
              <a:off x="3347856" y="1888809"/>
              <a:ext cx="2663825" cy="2662237"/>
            </a:xfrm>
            <a:custGeom>
              <a:avLst/>
              <a:gdLst>
                <a:gd name="T0" fmla="*/ 0 w 986"/>
                <a:gd name="T1" fmla="*/ 817 h 986"/>
                <a:gd name="T2" fmla="*/ 75 w 986"/>
                <a:gd name="T3" fmla="*/ 741 h 986"/>
                <a:gd name="T4" fmla="*/ 741 w 986"/>
                <a:gd name="T5" fmla="*/ 741 h 986"/>
                <a:gd name="T6" fmla="*/ 741 w 986"/>
                <a:gd name="T7" fmla="*/ 75 h 986"/>
                <a:gd name="T8" fmla="*/ 817 w 986"/>
                <a:gd name="T9" fmla="*/ 0 h 986"/>
                <a:gd name="T10" fmla="*/ 986 w 986"/>
                <a:gd name="T11" fmla="*/ 408 h 986"/>
                <a:gd name="T12" fmla="*/ 817 w 986"/>
                <a:gd name="T13" fmla="*/ 817 h 986"/>
                <a:gd name="T14" fmla="*/ 408 w 986"/>
                <a:gd name="T15" fmla="*/ 986 h 986"/>
                <a:gd name="T16" fmla="*/ 0 w 986"/>
                <a:gd name="T17" fmla="*/ 817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6" h="986">
                  <a:moveTo>
                    <a:pt x="0" y="817"/>
                  </a:moveTo>
                  <a:cubicBezTo>
                    <a:pt x="75" y="741"/>
                    <a:pt x="75" y="741"/>
                    <a:pt x="75" y="741"/>
                  </a:cubicBezTo>
                  <a:cubicBezTo>
                    <a:pt x="259" y="925"/>
                    <a:pt x="558" y="925"/>
                    <a:pt x="741" y="741"/>
                  </a:cubicBezTo>
                  <a:cubicBezTo>
                    <a:pt x="925" y="558"/>
                    <a:pt x="925" y="259"/>
                    <a:pt x="741" y="75"/>
                  </a:cubicBezTo>
                  <a:cubicBezTo>
                    <a:pt x="817" y="0"/>
                    <a:pt x="817" y="0"/>
                    <a:pt x="817" y="0"/>
                  </a:cubicBezTo>
                  <a:cubicBezTo>
                    <a:pt x="926" y="109"/>
                    <a:pt x="986" y="254"/>
                    <a:pt x="986" y="408"/>
                  </a:cubicBezTo>
                  <a:cubicBezTo>
                    <a:pt x="986" y="563"/>
                    <a:pt x="926" y="708"/>
                    <a:pt x="817" y="817"/>
                  </a:cubicBezTo>
                  <a:cubicBezTo>
                    <a:pt x="708" y="926"/>
                    <a:pt x="563" y="986"/>
                    <a:pt x="408" y="986"/>
                  </a:cubicBezTo>
                  <a:cubicBezTo>
                    <a:pt x="254" y="986"/>
                    <a:pt x="109" y="926"/>
                    <a:pt x="0" y="817"/>
                  </a:cubicBezTo>
                  <a:close/>
                </a:path>
              </a:pathLst>
            </a:custGeom>
            <a:solidFill>
              <a:srgbClr val="7BAF99"/>
            </a:solidFill>
            <a:ln>
              <a:noFill/>
            </a:ln>
          </p:spPr>
          <p:txBody>
            <a:bodyPr vert="horz" wrap="square" lIns="91412" tIns="45706" rIns="91412" bIns="4570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 dirty="0">
                <a:solidFill>
                  <a:srgbClr val="261F1C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46" name="TextBox 144"/>
            <p:cNvSpPr txBox="1"/>
            <p:nvPr/>
          </p:nvSpPr>
          <p:spPr>
            <a:xfrm>
              <a:off x="5215274" y="3837624"/>
              <a:ext cx="361076" cy="393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799" dirty="0">
                  <a:solidFill>
                    <a:schemeClr val="bg1">
                      <a:lumMod val="9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A</a:t>
              </a:r>
              <a:endParaRPr lang="zh-CN" altLang="en-US" sz="1799" dirty="0">
                <a:solidFill>
                  <a:schemeClr val="bg1">
                    <a:lumMod val="9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3" name="组合 46"/>
          <p:cNvGrpSpPr/>
          <p:nvPr/>
        </p:nvGrpSpPr>
        <p:grpSpPr>
          <a:xfrm>
            <a:off x="3270293" y="1477926"/>
            <a:ext cx="2060911" cy="2061189"/>
            <a:chOff x="3092268" y="1623697"/>
            <a:chExt cx="2198688" cy="2198687"/>
          </a:xfrm>
          <a:solidFill>
            <a:srgbClr val="16716A"/>
          </a:solidFill>
        </p:grpSpPr>
        <p:sp>
          <p:nvSpPr>
            <p:cNvPr id="48" name="Freeform 7"/>
            <p:cNvSpPr>
              <a:spLocks/>
            </p:cNvSpPr>
            <p:nvPr/>
          </p:nvSpPr>
          <p:spPr bwMode="auto">
            <a:xfrm>
              <a:off x="3092268" y="1623697"/>
              <a:ext cx="2198688" cy="2198687"/>
            </a:xfrm>
            <a:custGeom>
              <a:avLst/>
              <a:gdLst>
                <a:gd name="T0" fmla="*/ 174 w 814"/>
                <a:gd name="T1" fmla="*/ 814 h 814"/>
                <a:gd name="T2" fmla="*/ 179 w 814"/>
                <a:gd name="T3" fmla="*/ 179 h 814"/>
                <a:gd name="T4" fmla="*/ 814 w 814"/>
                <a:gd name="T5" fmla="*/ 174 h 814"/>
                <a:gd name="T6" fmla="*/ 739 w 814"/>
                <a:gd name="T7" fmla="*/ 249 h 814"/>
                <a:gd name="T8" fmla="*/ 255 w 814"/>
                <a:gd name="T9" fmla="*/ 255 h 814"/>
                <a:gd name="T10" fmla="*/ 250 w 814"/>
                <a:gd name="T11" fmla="*/ 738 h 814"/>
                <a:gd name="T12" fmla="*/ 174 w 814"/>
                <a:gd name="T13" fmla="*/ 814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4" h="814">
                  <a:moveTo>
                    <a:pt x="174" y="814"/>
                  </a:moveTo>
                  <a:cubicBezTo>
                    <a:pt x="0" y="640"/>
                    <a:pt x="3" y="355"/>
                    <a:pt x="179" y="179"/>
                  </a:cubicBezTo>
                  <a:cubicBezTo>
                    <a:pt x="356" y="2"/>
                    <a:pt x="641" y="0"/>
                    <a:pt x="814" y="174"/>
                  </a:cubicBezTo>
                  <a:cubicBezTo>
                    <a:pt x="739" y="249"/>
                    <a:pt x="739" y="249"/>
                    <a:pt x="739" y="249"/>
                  </a:cubicBezTo>
                  <a:cubicBezTo>
                    <a:pt x="607" y="117"/>
                    <a:pt x="390" y="120"/>
                    <a:pt x="255" y="255"/>
                  </a:cubicBezTo>
                  <a:cubicBezTo>
                    <a:pt x="120" y="389"/>
                    <a:pt x="118" y="606"/>
                    <a:pt x="250" y="738"/>
                  </a:cubicBezTo>
                  <a:lnTo>
                    <a:pt x="174" y="8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2" tIns="45706" rIns="91412" bIns="4570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 dirty="0">
                <a:solidFill>
                  <a:srgbClr val="261F1C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49" name="TextBox 152"/>
            <p:cNvSpPr txBox="1"/>
            <p:nvPr/>
          </p:nvSpPr>
          <p:spPr>
            <a:xfrm>
              <a:off x="3808197" y="1809956"/>
              <a:ext cx="376464" cy="393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799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D</a:t>
              </a:r>
              <a:endParaRPr lang="zh-CN" altLang="en-US" sz="1799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4" name="组合 49"/>
          <p:cNvGrpSpPr/>
          <p:nvPr/>
        </p:nvGrpSpPr>
        <p:grpSpPr>
          <a:xfrm>
            <a:off x="3874430" y="2083632"/>
            <a:ext cx="1060960" cy="1061102"/>
            <a:chOff x="3736793" y="2269809"/>
            <a:chExt cx="1131888" cy="1131887"/>
          </a:xfrm>
          <a:solidFill>
            <a:srgbClr val="16716A"/>
          </a:solidFill>
        </p:grpSpPr>
        <p:sp>
          <p:nvSpPr>
            <p:cNvPr id="51" name="Freeform 6"/>
            <p:cNvSpPr>
              <a:spLocks/>
            </p:cNvSpPr>
            <p:nvPr/>
          </p:nvSpPr>
          <p:spPr bwMode="auto">
            <a:xfrm>
              <a:off x="3736793" y="2269809"/>
              <a:ext cx="1131888" cy="1131887"/>
            </a:xfrm>
            <a:custGeom>
              <a:avLst/>
              <a:gdLst>
                <a:gd name="T0" fmla="*/ 91 w 419"/>
                <a:gd name="T1" fmla="*/ 419 h 419"/>
                <a:gd name="T2" fmla="*/ 91 w 419"/>
                <a:gd name="T3" fmla="*/ 91 h 419"/>
                <a:gd name="T4" fmla="*/ 419 w 419"/>
                <a:gd name="T5" fmla="*/ 91 h 419"/>
                <a:gd name="T6" fmla="*/ 344 w 419"/>
                <a:gd name="T7" fmla="*/ 166 h 419"/>
                <a:gd name="T8" fmla="*/ 167 w 419"/>
                <a:gd name="T9" fmla="*/ 166 h 419"/>
                <a:gd name="T10" fmla="*/ 167 w 419"/>
                <a:gd name="T11" fmla="*/ 343 h 419"/>
                <a:gd name="T12" fmla="*/ 91 w 419"/>
                <a:gd name="T13" fmla="*/ 419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9" h="419">
                  <a:moveTo>
                    <a:pt x="91" y="419"/>
                  </a:moveTo>
                  <a:cubicBezTo>
                    <a:pt x="0" y="329"/>
                    <a:pt x="0" y="181"/>
                    <a:pt x="91" y="91"/>
                  </a:cubicBezTo>
                  <a:cubicBezTo>
                    <a:pt x="181" y="0"/>
                    <a:pt x="329" y="0"/>
                    <a:pt x="419" y="91"/>
                  </a:cubicBezTo>
                  <a:cubicBezTo>
                    <a:pt x="344" y="166"/>
                    <a:pt x="344" y="166"/>
                    <a:pt x="344" y="166"/>
                  </a:cubicBezTo>
                  <a:cubicBezTo>
                    <a:pt x="295" y="117"/>
                    <a:pt x="215" y="117"/>
                    <a:pt x="167" y="166"/>
                  </a:cubicBezTo>
                  <a:cubicBezTo>
                    <a:pt x="118" y="215"/>
                    <a:pt x="118" y="295"/>
                    <a:pt x="167" y="343"/>
                  </a:cubicBezTo>
                  <a:lnTo>
                    <a:pt x="91" y="4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2" tIns="45706" rIns="91412" bIns="4570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 dirty="0">
                <a:solidFill>
                  <a:srgbClr val="261F1C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52" name="TextBox 150"/>
            <p:cNvSpPr txBox="1"/>
            <p:nvPr/>
          </p:nvSpPr>
          <p:spPr>
            <a:xfrm>
              <a:off x="4013937" y="2370026"/>
              <a:ext cx="359367" cy="3937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799" dirty="0">
                  <a:solidFill>
                    <a:schemeClr val="bg1">
                      <a:lumMod val="9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C</a:t>
              </a:r>
              <a:endParaRPr lang="zh-CN" altLang="en-US" sz="1799" dirty="0">
                <a:solidFill>
                  <a:schemeClr val="bg1">
                    <a:lumMod val="9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5" name="组合 52"/>
          <p:cNvGrpSpPr/>
          <p:nvPr/>
        </p:nvGrpSpPr>
        <p:grpSpPr>
          <a:xfrm>
            <a:off x="3978590" y="2169948"/>
            <a:ext cx="1549032" cy="1549240"/>
            <a:chOff x="3847918" y="2361884"/>
            <a:chExt cx="1652588" cy="1652587"/>
          </a:xfrm>
          <a:solidFill>
            <a:schemeClr val="bg1">
              <a:lumMod val="95000"/>
            </a:schemeClr>
          </a:solidFill>
        </p:grpSpPr>
        <p:sp>
          <p:nvSpPr>
            <p:cNvPr id="54" name="Freeform 8"/>
            <p:cNvSpPr>
              <a:spLocks/>
            </p:cNvSpPr>
            <p:nvPr/>
          </p:nvSpPr>
          <p:spPr bwMode="auto">
            <a:xfrm>
              <a:off x="3847918" y="2361884"/>
              <a:ext cx="1652588" cy="1652587"/>
            </a:xfrm>
            <a:custGeom>
              <a:avLst/>
              <a:gdLst>
                <a:gd name="T0" fmla="*/ 0 w 612"/>
                <a:gd name="T1" fmla="*/ 480 h 612"/>
                <a:gd name="T2" fmla="*/ 76 w 612"/>
                <a:gd name="T3" fmla="*/ 404 h 612"/>
                <a:gd name="T4" fmla="*/ 404 w 612"/>
                <a:gd name="T5" fmla="*/ 404 h 612"/>
                <a:gd name="T6" fmla="*/ 404 w 612"/>
                <a:gd name="T7" fmla="*/ 76 h 612"/>
                <a:gd name="T8" fmla="*/ 480 w 612"/>
                <a:gd name="T9" fmla="*/ 0 h 612"/>
                <a:gd name="T10" fmla="*/ 480 w 612"/>
                <a:gd name="T11" fmla="*/ 480 h 612"/>
                <a:gd name="T12" fmla="*/ 0 w 612"/>
                <a:gd name="T13" fmla="*/ 480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2" h="612">
                  <a:moveTo>
                    <a:pt x="0" y="480"/>
                  </a:moveTo>
                  <a:cubicBezTo>
                    <a:pt x="76" y="404"/>
                    <a:pt x="76" y="404"/>
                    <a:pt x="76" y="404"/>
                  </a:cubicBezTo>
                  <a:cubicBezTo>
                    <a:pt x="166" y="495"/>
                    <a:pt x="314" y="495"/>
                    <a:pt x="404" y="404"/>
                  </a:cubicBezTo>
                  <a:cubicBezTo>
                    <a:pt x="495" y="314"/>
                    <a:pt x="495" y="166"/>
                    <a:pt x="404" y="76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612" y="132"/>
                    <a:pt x="612" y="348"/>
                    <a:pt x="480" y="480"/>
                  </a:cubicBezTo>
                  <a:cubicBezTo>
                    <a:pt x="348" y="612"/>
                    <a:pt x="133" y="612"/>
                    <a:pt x="0" y="480"/>
                  </a:cubicBezTo>
                  <a:close/>
                </a:path>
              </a:pathLst>
            </a:custGeom>
            <a:solidFill>
              <a:srgbClr val="7BAF99"/>
            </a:solidFill>
            <a:ln>
              <a:noFill/>
            </a:ln>
          </p:spPr>
          <p:txBody>
            <a:bodyPr vert="horz" wrap="square" lIns="91412" tIns="45706" rIns="91412" bIns="4570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 dirty="0">
                <a:solidFill>
                  <a:srgbClr val="261F1C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55" name="TextBox 147"/>
            <p:cNvSpPr txBox="1"/>
            <p:nvPr/>
          </p:nvSpPr>
          <p:spPr>
            <a:xfrm>
              <a:off x="5056570" y="2613663"/>
              <a:ext cx="342271" cy="393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799" dirty="0">
                  <a:solidFill>
                    <a:schemeClr val="bg1">
                      <a:lumMod val="9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B</a:t>
              </a:r>
              <a:endParaRPr lang="zh-CN" altLang="en-US" sz="1799" dirty="0">
                <a:solidFill>
                  <a:schemeClr val="bg1">
                    <a:lumMod val="9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pic>
        <p:nvPicPr>
          <p:cNvPr id="56" name="Picture 1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5764" y="2528610"/>
            <a:ext cx="474101" cy="677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7" name="Freeform 28"/>
          <p:cNvSpPr>
            <a:spLocks noEditPoints="1"/>
          </p:cNvSpPr>
          <p:nvPr/>
        </p:nvSpPr>
        <p:spPr bwMode="auto">
          <a:xfrm>
            <a:off x="6060884" y="3136549"/>
            <a:ext cx="239622" cy="360151"/>
          </a:xfrm>
          <a:custGeom>
            <a:avLst/>
            <a:gdLst>
              <a:gd name="T0" fmla="*/ 83 w 103"/>
              <a:gd name="T1" fmla="*/ 52 h 155"/>
              <a:gd name="T2" fmla="*/ 83 w 103"/>
              <a:gd name="T3" fmla="*/ 52 h 155"/>
              <a:gd name="T4" fmla="*/ 87 w 103"/>
              <a:gd name="T5" fmla="*/ 36 h 155"/>
              <a:gd name="T6" fmla="*/ 52 w 103"/>
              <a:gd name="T7" fmla="*/ 0 h 155"/>
              <a:gd name="T8" fmla="*/ 32 w 103"/>
              <a:gd name="T9" fmla="*/ 6 h 155"/>
              <a:gd name="T10" fmla="*/ 28 w 103"/>
              <a:gd name="T11" fmla="*/ 10 h 155"/>
              <a:gd name="T12" fmla="*/ 27 w 103"/>
              <a:gd name="T13" fmla="*/ 10 h 155"/>
              <a:gd name="T14" fmla="*/ 17 w 103"/>
              <a:gd name="T15" fmla="*/ 36 h 155"/>
              <a:gd name="T16" fmla="*/ 17 w 103"/>
              <a:gd name="T17" fmla="*/ 36 h 155"/>
              <a:gd name="T18" fmla="*/ 17 w 103"/>
              <a:gd name="T19" fmla="*/ 38 h 155"/>
              <a:gd name="T20" fmla="*/ 17 w 103"/>
              <a:gd name="T21" fmla="*/ 40 h 155"/>
              <a:gd name="T22" fmla="*/ 17 w 103"/>
              <a:gd name="T23" fmla="*/ 40 h 155"/>
              <a:gd name="T24" fmla="*/ 21 w 103"/>
              <a:gd name="T25" fmla="*/ 52 h 155"/>
              <a:gd name="T26" fmla="*/ 20 w 103"/>
              <a:gd name="T27" fmla="*/ 52 h 155"/>
              <a:gd name="T28" fmla="*/ 9 w 103"/>
              <a:gd name="T29" fmla="*/ 55 h 155"/>
              <a:gd name="T30" fmla="*/ 0 w 103"/>
              <a:gd name="T31" fmla="*/ 72 h 155"/>
              <a:gd name="T32" fmla="*/ 0 w 103"/>
              <a:gd name="T33" fmla="*/ 107 h 155"/>
              <a:gd name="T34" fmla="*/ 0 w 103"/>
              <a:gd name="T35" fmla="*/ 112 h 155"/>
              <a:gd name="T36" fmla="*/ 0 w 103"/>
              <a:gd name="T37" fmla="*/ 135 h 155"/>
              <a:gd name="T38" fmla="*/ 20 w 103"/>
              <a:gd name="T39" fmla="*/ 155 h 155"/>
              <a:gd name="T40" fmla="*/ 83 w 103"/>
              <a:gd name="T41" fmla="*/ 155 h 155"/>
              <a:gd name="T42" fmla="*/ 103 w 103"/>
              <a:gd name="T43" fmla="*/ 135 h 155"/>
              <a:gd name="T44" fmla="*/ 103 w 103"/>
              <a:gd name="T45" fmla="*/ 72 h 155"/>
              <a:gd name="T46" fmla="*/ 83 w 103"/>
              <a:gd name="T47" fmla="*/ 52 h 155"/>
              <a:gd name="T48" fmla="*/ 82 w 103"/>
              <a:gd name="T49" fmla="*/ 36 h 155"/>
              <a:gd name="T50" fmla="*/ 81 w 103"/>
              <a:gd name="T51" fmla="*/ 45 h 155"/>
              <a:gd name="T52" fmla="*/ 81 w 103"/>
              <a:gd name="T53" fmla="*/ 45 h 155"/>
              <a:gd name="T54" fmla="*/ 79 w 103"/>
              <a:gd name="T55" fmla="*/ 48 h 155"/>
              <a:gd name="T56" fmla="*/ 79 w 103"/>
              <a:gd name="T57" fmla="*/ 49 h 155"/>
              <a:gd name="T58" fmla="*/ 78 w 103"/>
              <a:gd name="T59" fmla="*/ 50 h 155"/>
              <a:gd name="T60" fmla="*/ 61 w 103"/>
              <a:gd name="T61" fmla="*/ 64 h 155"/>
              <a:gd name="T62" fmla="*/ 67 w 103"/>
              <a:gd name="T63" fmla="*/ 64 h 155"/>
              <a:gd name="T64" fmla="*/ 59 w 103"/>
              <a:gd name="T65" fmla="*/ 102 h 155"/>
              <a:gd name="T66" fmla="*/ 57 w 103"/>
              <a:gd name="T67" fmla="*/ 112 h 155"/>
              <a:gd name="T68" fmla="*/ 54 w 103"/>
              <a:gd name="T69" fmla="*/ 95 h 155"/>
              <a:gd name="T70" fmla="*/ 52 w 103"/>
              <a:gd name="T71" fmla="*/ 78 h 155"/>
              <a:gd name="T72" fmla="*/ 55 w 103"/>
              <a:gd name="T73" fmla="*/ 73 h 155"/>
              <a:gd name="T74" fmla="*/ 59 w 103"/>
              <a:gd name="T75" fmla="*/ 66 h 155"/>
              <a:gd name="T76" fmla="*/ 44 w 103"/>
              <a:gd name="T77" fmla="*/ 66 h 155"/>
              <a:gd name="T78" fmla="*/ 46 w 103"/>
              <a:gd name="T79" fmla="*/ 69 h 155"/>
              <a:gd name="T80" fmla="*/ 52 w 103"/>
              <a:gd name="T81" fmla="*/ 78 h 155"/>
              <a:gd name="T82" fmla="*/ 47 w 103"/>
              <a:gd name="T83" fmla="*/ 112 h 155"/>
              <a:gd name="T84" fmla="*/ 37 w 103"/>
              <a:gd name="T85" fmla="*/ 64 h 155"/>
              <a:gd name="T86" fmla="*/ 42 w 103"/>
              <a:gd name="T87" fmla="*/ 64 h 155"/>
              <a:gd name="T88" fmla="*/ 34 w 103"/>
              <a:gd name="T89" fmla="*/ 60 h 155"/>
              <a:gd name="T90" fmla="*/ 27 w 103"/>
              <a:gd name="T91" fmla="*/ 53 h 155"/>
              <a:gd name="T92" fmla="*/ 21 w 103"/>
              <a:gd name="T93" fmla="*/ 36 h 155"/>
              <a:gd name="T94" fmla="*/ 29 w 103"/>
              <a:gd name="T95" fmla="*/ 16 h 155"/>
              <a:gd name="T96" fmla="*/ 52 w 103"/>
              <a:gd name="T97" fmla="*/ 5 h 155"/>
              <a:gd name="T98" fmla="*/ 80 w 103"/>
              <a:gd name="T99" fmla="*/ 26 h 155"/>
              <a:gd name="T100" fmla="*/ 81 w 103"/>
              <a:gd name="T101" fmla="*/ 28 h 155"/>
              <a:gd name="T102" fmla="*/ 82 w 103"/>
              <a:gd name="T103" fmla="*/ 31 h 155"/>
              <a:gd name="T104" fmla="*/ 82 w 103"/>
              <a:gd name="T105" fmla="*/ 36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3" h="155">
                <a:moveTo>
                  <a:pt x="83" y="52"/>
                </a:moveTo>
                <a:cubicBezTo>
                  <a:pt x="83" y="52"/>
                  <a:pt x="83" y="52"/>
                  <a:pt x="83" y="52"/>
                </a:cubicBezTo>
                <a:cubicBezTo>
                  <a:pt x="85" y="47"/>
                  <a:pt x="87" y="41"/>
                  <a:pt x="87" y="36"/>
                </a:cubicBezTo>
                <a:cubicBezTo>
                  <a:pt x="87" y="16"/>
                  <a:pt x="71" y="0"/>
                  <a:pt x="52" y="0"/>
                </a:cubicBezTo>
                <a:cubicBezTo>
                  <a:pt x="45" y="0"/>
                  <a:pt x="38" y="3"/>
                  <a:pt x="32" y="6"/>
                </a:cubicBezTo>
                <a:cubicBezTo>
                  <a:pt x="28" y="10"/>
                  <a:pt x="28" y="10"/>
                  <a:pt x="28" y="10"/>
                </a:cubicBezTo>
                <a:cubicBezTo>
                  <a:pt x="27" y="10"/>
                  <a:pt x="27" y="10"/>
                  <a:pt x="27" y="10"/>
                </a:cubicBezTo>
                <a:cubicBezTo>
                  <a:pt x="21" y="17"/>
                  <a:pt x="17" y="26"/>
                  <a:pt x="17" y="36"/>
                </a:cubicBezTo>
                <a:cubicBezTo>
                  <a:pt x="17" y="36"/>
                  <a:pt x="17" y="36"/>
                  <a:pt x="17" y="36"/>
                </a:cubicBezTo>
                <a:cubicBezTo>
                  <a:pt x="17" y="36"/>
                  <a:pt x="17" y="37"/>
                  <a:pt x="17" y="38"/>
                </a:cubicBezTo>
                <a:cubicBezTo>
                  <a:pt x="17" y="38"/>
                  <a:pt x="17" y="39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4"/>
                  <a:pt x="19" y="48"/>
                  <a:pt x="21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16" y="52"/>
                  <a:pt x="12" y="53"/>
                  <a:pt x="9" y="55"/>
                </a:cubicBezTo>
                <a:cubicBezTo>
                  <a:pt x="4" y="59"/>
                  <a:pt x="0" y="65"/>
                  <a:pt x="0" y="72"/>
                </a:cubicBezTo>
                <a:cubicBezTo>
                  <a:pt x="0" y="107"/>
                  <a:pt x="0" y="107"/>
                  <a:pt x="0" y="107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35"/>
                  <a:pt x="0" y="135"/>
                  <a:pt x="0" y="135"/>
                </a:cubicBezTo>
                <a:cubicBezTo>
                  <a:pt x="0" y="146"/>
                  <a:pt x="9" y="155"/>
                  <a:pt x="20" y="155"/>
                </a:cubicBezTo>
                <a:cubicBezTo>
                  <a:pt x="83" y="155"/>
                  <a:pt x="83" y="155"/>
                  <a:pt x="83" y="155"/>
                </a:cubicBezTo>
                <a:cubicBezTo>
                  <a:pt x="94" y="155"/>
                  <a:pt x="103" y="146"/>
                  <a:pt x="103" y="135"/>
                </a:cubicBezTo>
                <a:cubicBezTo>
                  <a:pt x="103" y="72"/>
                  <a:pt x="103" y="72"/>
                  <a:pt x="103" y="72"/>
                </a:cubicBezTo>
                <a:cubicBezTo>
                  <a:pt x="103" y="61"/>
                  <a:pt x="94" y="52"/>
                  <a:pt x="83" y="52"/>
                </a:cubicBezTo>
                <a:close/>
                <a:moveTo>
                  <a:pt x="82" y="36"/>
                </a:moveTo>
                <a:cubicBezTo>
                  <a:pt x="82" y="39"/>
                  <a:pt x="82" y="42"/>
                  <a:pt x="81" y="45"/>
                </a:cubicBezTo>
                <a:cubicBezTo>
                  <a:pt x="81" y="45"/>
                  <a:pt x="81" y="45"/>
                  <a:pt x="81" y="45"/>
                </a:cubicBezTo>
                <a:cubicBezTo>
                  <a:pt x="80" y="46"/>
                  <a:pt x="80" y="47"/>
                  <a:pt x="79" y="48"/>
                </a:cubicBezTo>
                <a:cubicBezTo>
                  <a:pt x="79" y="48"/>
                  <a:pt x="79" y="49"/>
                  <a:pt x="79" y="49"/>
                </a:cubicBezTo>
                <a:cubicBezTo>
                  <a:pt x="79" y="50"/>
                  <a:pt x="78" y="50"/>
                  <a:pt x="78" y="50"/>
                </a:cubicBezTo>
                <a:cubicBezTo>
                  <a:pt x="75" y="57"/>
                  <a:pt x="69" y="62"/>
                  <a:pt x="61" y="64"/>
                </a:cubicBezTo>
                <a:cubicBezTo>
                  <a:pt x="67" y="64"/>
                  <a:pt x="67" y="64"/>
                  <a:pt x="67" y="64"/>
                </a:cubicBezTo>
                <a:cubicBezTo>
                  <a:pt x="59" y="102"/>
                  <a:pt x="59" y="102"/>
                  <a:pt x="59" y="102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54" y="95"/>
                  <a:pt x="54" y="95"/>
                  <a:pt x="54" y="95"/>
                </a:cubicBezTo>
                <a:cubicBezTo>
                  <a:pt x="52" y="78"/>
                  <a:pt x="52" y="78"/>
                  <a:pt x="52" y="78"/>
                </a:cubicBezTo>
                <a:cubicBezTo>
                  <a:pt x="55" y="73"/>
                  <a:pt x="55" y="73"/>
                  <a:pt x="55" y="73"/>
                </a:cubicBezTo>
                <a:cubicBezTo>
                  <a:pt x="59" y="66"/>
                  <a:pt x="59" y="66"/>
                  <a:pt x="59" y="66"/>
                </a:cubicBezTo>
                <a:cubicBezTo>
                  <a:pt x="44" y="66"/>
                  <a:pt x="44" y="66"/>
                  <a:pt x="44" y="66"/>
                </a:cubicBezTo>
                <a:cubicBezTo>
                  <a:pt x="46" y="69"/>
                  <a:pt x="46" y="69"/>
                  <a:pt x="46" y="69"/>
                </a:cubicBezTo>
                <a:cubicBezTo>
                  <a:pt x="52" y="78"/>
                  <a:pt x="52" y="78"/>
                  <a:pt x="52" y="78"/>
                </a:cubicBezTo>
                <a:cubicBezTo>
                  <a:pt x="47" y="112"/>
                  <a:pt x="47" y="112"/>
                  <a:pt x="47" y="112"/>
                </a:cubicBezTo>
                <a:cubicBezTo>
                  <a:pt x="37" y="64"/>
                  <a:pt x="37" y="64"/>
                  <a:pt x="37" y="64"/>
                </a:cubicBezTo>
                <a:cubicBezTo>
                  <a:pt x="42" y="64"/>
                  <a:pt x="42" y="64"/>
                  <a:pt x="42" y="64"/>
                </a:cubicBezTo>
                <a:cubicBezTo>
                  <a:pt x="39" y="63"/>
                  <a:pt x="36" y="62"/>
                  <a:pt x="34" y="60"/>
                </a:cubicBezTo>
                <a:cubicBezTo>
                  <a:pt x="31" y="58"/>
                  <a:pt x="29" y="56"/>
                  <a:pt x="27" y="53"/>
                </a:cubicBezTo>
                <a:cubicBezTo>
                  <a:pt x="23" y="48"/>
                  <a:pt x="21" y="42"/>
                  <a:pt x="21" y="36"/>
                </a:cubicBezTo>
                <a:cubicBezTo>
                  <a:pt x="21" y="28"/>
                  <a:pt x="24" y="21"/>
                  <a:pt x="29" y="16"/>
                </a:cubicBezTo>
                <a:cubicBezTo>
                  <a:pt x="34" y="9"/>
                  <a:pt x="42" y="5"/>
                  <a:pt x="52" y="5"/>
                </a:cubicBezTo>
                <a:cubicBezTo>
                  <a:pt x="65" y="5"/>
                  <a:pt x="76" y="14"/>
                  <a:pt x="80" y="26"/>
                </a:cubicBezTo>
                <a:cubicBezTo>
                  <a:pt x="81" y="27"/>
                  <a:pt x="81" y="27"/>
                  <a:pt x="81" y="28"/>
                </a:cubicBezTo>
                <a:cubicBezTo>
                  <a:pt x="81" y="29"/>
                  <a:pt x="81" y="30"/>
                  <a:pt x="82" y="31"/>
                </a:cubicBezTo>
                <a:cubicBezTo>
                  <a:pt x="82" y="32"/>
                  <a:pt x="82" y="34"/>
                  <a:pt x="82" y="3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68568" tIns="34284" rIns="68568" bIns="34284" numCol="1" anchor="t" anchorCtr="0" compatLnSpc="1">
            <a:prstTxWarp prst="textNoShape">
              <a:avLst/>
            </a:prstTxWarp>
          </a:bodyPr>
          <a:lstStyle/>
          <a:p>
            <a:endParaRPr lang="zh-CN" altLang="en-US" sz="1799" dirty="0">
              <a:solidFill>
                <a:srgbClr val="261F1C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6" name="组合 57"/>
          <p:cNvGrpSpPr/>
          <p:nvPr/>
        </p:nvGrpSpPr>
        <p:grpSpPr>
          <a:xfrm rot="2700000">
            <a:off x="6250546" y="3087787"/>
            <a:ext cx="1983814" cy="816880"/>
            <a:chOff x="6403403" y="1682369"/>
            <a:chExt cx="2116150" cy="871490"/>
          </a:xfrm>
        </p:grpSpPr>
        <p:sp>
          <p:nvSpPr>
            <p:cNvPr id="59" name="TextBox 110"/>
            <p:cNvSpPr txBox="1"/>
            <p:nvPr/>
          </p:nvSpPr>
          <p:spPr>
            <a:xfrm>
              <a:off x="6447908" y="1979421"/>
              <a:ext cx="2071645" cy="574438"/>
            </a:xfrm>
            <a:prstGeom prst="rect">
              <a:avLst/>
            </a:prstGeom>
            <a:noFill/>
          </p:spPr>
          <p:txBody>
            <a:bodyPr wrap="square" lIns="0" tIns="0" rtlCol="0" anchor="t">
              <a:spAutoFit/>
            </a:bodyPr>
            <a:lstStyle>
              <a:defPPr>
                <a:defRPr lang="zh-CN"/>
              </a:defPPr>
              <a:lvl1pPr defTabSz="1219170">
                <a:spcBef>
                  <a:spcPct val="20000"/>
                </a:spcBef>
                <a:defRPr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根据自己的需要添加适当的文字，在幻灯片中，一页的文字最好不要超</a:t>
              </a: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</a:rPr>
                <a:t>200</a:t>
              </a: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</a:rPr>
                <a:t>字，根据自己的需要添加适当的文字一页的文字最好不要超过</a:t>
              </a: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</a:rPr>
                <a:t>200</a:t>
              </a: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</a:rPr>
                <a:t>字。</a:t>
              </a:r>
            </a:p>
          </p:txBody>
        </p:sp>
        <p:sp>
          <p:nvSpPr>
            <p:cNvPr id="60" name="矩形 59"/>
            <p:cNvSpPr/>
            <p:nvPr/>
          </p:nvSpPr>
          <p:spPr>
            <a:xfrm>
              <a:off x="6403403" y="1682369"/>
              <a:ext cx="1604334" cy="287090"/>
            </a:xfrm>
            <a:prstGeom prst="rect">
              <a:avLst/>
            </a:prstGeom>
          </p:spPr>
          <p:txBody>
            <a:bodyPr vert="horz" wrap="square" lIns="83675" tIns="41837" rIns="83675" bIns="41837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cxnSp>
          <p:nvCxnSpPr>
            <p:cNvPr id="88" name="直接连接符 87"/>
            <p:cNvCxnSpPr/>
            <p:nvPr/>
          </p:nvCxnSpPr>
          <p:spPr>
            <a:xfrm>
              <a:off x="6445250" y="1920736"/>
              <a:ext cx="1875790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" name="任意多边形 88"/>
          <p:cNvSpPr/>
          <p:nvPr/>
        </p:nvSpPr>
        <p:spPr>
          <a:xfrm>
            <a:off x="5524951" y="2379616"/>
            <a:ext cx="1224429" cy="1238202"/>
          </a:xfrm>
          <a:custGeom>
            <a:avLst/>
            <a:gdLst>
              <a:gd name="connsiteX0" fmla="*/ 0 w 1306285"/>
              <a:gd name="connsiteY0" fmla="*/ 1320800 h 1320800"/>
              <a:gd name="connsiteX1" fmla="*/ 43542 w 1306285"/>
              <a:gd name="connsiteY1" fmla="*/ 1277257 h 1320800"/>
              <a:gd name="connsiteX2" fmla="*/ 1306285 w 1306285"/>
              <a:gd name="connsiteY2" fmla="*/ 0 h 132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06285" h="1320800">
                <a:moveTo>
                  <a:pt x="0" y="1320800"/>
                </a:moveTo>
                <a:lnTo>
                  <a:pt x="43542" y="1277257"/>
                </a:lnTo>
                <a:lnTo>
                  <a:pt x="1306285" y="0"/>
                </a:lnTo>
              </a:path>
            </a:pathLst>
          </a:custGeom>
          <a:noFill/>
          <a:ln w="12700">
            <a:solidFill>
              <a:srgbClr val="261F1C"/>
            </a:solidFill>
            <a:prstDash val="sys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4" rIns="68568" bIns="34284" rtlCol="0" anchor="ctr"/>
          <a:lstStyle/>
          <a:p>
            <a:pPr algn="ctr"/>
            <a:endParaRPr lang="zh-CN" altLang="en-US" sz="1799" dirty="0">
              <a:solidFill>
                <a:srgbClr val="261F1C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7" name="组合 89"/>
          <p:cNvGrpSpPr/>
          <p:nvPr/>
        </p:nvGrpSpPr>
        <p:grpSpPr>
          <a:xfrm>
            <a:off x="2968226" y="2226504"/>
            <a:ext cx="300580" cy="257464"/>
            <a:chOff x="2541588" y="2027238"/>
            <a:chExt cx="320675" cy="274638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91" name="Freeform 20"/>
            <p:cNvSpPr>
              <a:spLocks/>
            </p:cNvSpPr>
            <p:nvPr/>
          </p:nvSpPr>
          <p:spPr bwMode="auto">
            <a:xfrm>
              <a:off x="2541588" y="2027238"/>
              <a:ext cx="320675" cy="274638"/>
            </a:xfrm>
            <a:custGeom>
              <a:avLst/>
              <a:gdLst>
                <a:gd name="T0" fmla="*/ 14 w 202"/>
                <a:gd name="T1" fmla="*/ 157 h 173"/>
                <a:gd name="T2" fmla="*/ 14 w 202"/>
                <a:gd name="T3" fmla="*/ 0 h 173"/>
                <a:gd name="T4" fmla="*/ 0 w 202"/>
                <a:gd name="T5" fmla="*/ 0 h 173"/>
                <a:gd name="T6" fmla="*/ 0 w 202"/>
                <a:gd name="T7" fmla="*/ 173 h 173"/>
                <a:gd name="T8" fmla="*/ 202 w 202"/>
                <a:gd name="T9" fmla="*/ 173 h 173"/>
                <a:gd name="T10" fmla="*/ 202 w 202"/>
                <a:gd name="T11" fmla="*/ 157 h 173"/>
                <a:gd name="T12" fmla="*/ 14 w 202"/>
                <a:gd name="T13" fmla="*/ 157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2" h="173">
                  <a:moveTo>
                    <a:pt x="14" y="157"/>
                  </a:moveTo>
                  <a:lnTo>
                    <a:pt x="14" y="0"/>
                  </a:lnTo>
                  <a:lnTo>
                    <a:pt x="0" y="0"/>
                  </a:lnTo>
                  <a:lnTo>
                    <a:pt x="0" y="173"/>
                  </a:lnTo>
                  <a:lnTo>
                    <a:pt x="202" y="173"/>
                  </a:lnTo>
                  <a:lnTo>
                    <a:pt x="202" y="157"/>
                  </a:lnTo>
                  <a:lnTo>
                    <a:pt x="14" y="1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2" tIns="45706" rIns="91412" bIns="4570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 dirty="0">
                <a:solidFill>
                  <a:srgbClr val="261F1C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2" name="Freeform 21"/>
            <p:cNvSpPr>
              <a:spLocks/>
            </p:cNvSpPr>
            <p:nvPr/>
          </p:nvSpPr>
          <p:spPr bwMode="auto">
            <a:xfrm>
              <a:off x="2587625" y="2106613"/>
              <a:ext cx="242887" cy="153988"/>
            </a:xfrm>
            <a:custGeom>
              <a:avLst/>
              <a:gdLst>
                <a:gd name="T0" fmla="*/ 45 w 153"/>
                <a:gd name="T1" fmla="*/ 49 h 97"/>
                <a:gd name="T2" fmla="*/ 71 w 153"/>
                <a:gd name="T3" fmla="*/ 68 h 97"/>
                <a:gd name="T4" fmla="*/ 127 w 153"/>
                <a:gd name="T5" fmla="*/ 28 h 97"/>
                <a:gd name="T6" fmla="*/ 135 w 153"/>
                <a:gd name="T7" fmla="*/ 38 h 97"/>
                <a:gd name="T8" fmla="*/ 153 w 153"/>
                <a:gd name="T9" fmla="*/ 0 h 97"/>
                <a:gd name="T10" fmla="*/ 111 w 153"/>
                <a:gd name="T11" fmla="*/ 4 h 97"/>
                <a:gd name="T12" fmla="*/ 120 w 153"/>
                <a:gd name="T13" fmla="*/ 16 h 97"/>
                <a:gd name="T14" fmla="*/ 71 w 153"/>
                <a:gd name="T15" fmla="*/ 50 h 97"/>
                <a:gd name="T16" fmla="*/ 43 w 153"/>
                <a:gd name="T17" fmla="*/ 28 h 97"/>
                <a:gd name="T18" fmla="*/ 0 w 153"/>
                <a:gd name="T19" fmla="*/ 88 h 97"/>
                <a:gd name="T20" fmla="*/ 12 w 153"/>
                <a:gd name="T21" fmla="*/ 97 h 97"/>
                <a:gd name="T22" fmla="*/ 45 w 153"/>
                <a:gd name="T2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3" h="97">
                  <a:moveTo>
                    <a:pt x="45" y="49"/>
                  </a:moveTo>
                  <a:lnTo>
                    <a:pt x="71" y="68"/>
                  </a:lnTo>
                  <a:lnTo>
                    <a:pt x="127" y="28"/>
                  </a:lnTo>
                  <a:lnTo>
                    <a:pt x="135" y="38"/>
                  </a:lnTo>
                  <a:lnTo>
                    <a:pt x="153" y="0"/>
                  </a:lnTo>
                  <a:lnTo>
                    <a:pt x="111" y="4"/>
                  </a:lnTo>
                  <a:lnTo>
                    <a:pt x="120" y="16"/>
                  </a:lnTo>
                  <a:lnTo>
                    <a:pt x="71" y="50"/>
                  </a:lnTo>
                  <a:lnTo>
                    <a:pt x="43" y="28"/>
                  </a:lnTo>
                  <a:lnTo>
                    <a:pt x="0" y="88"/>
                  </a:lnTo>
                  <a:lnTo>
                    <a:pt x="12" y="97"/>
                  </a:lnTo>
                  <a:lnTo>
                    <a:pt x="45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2" tIns="45706" rIns="91412" bIns="4570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 dirty="0">
                <a:solidFill>
                  <a:srgbClr val="261F1C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8" name="组合 92"/>
          <p:cNvGrpSpPr/>
          <p:nvPr/>
        </p:nvGrpSpPr>
        <p:grpSpPr>
          <a:xfrm rot="2700000">
            <a:off x="1186199" y="1267550"/>
            <a:ext cx="1942094" cy="847376"/>
            <a:chOff x="6432912" y="1656225"/>
            <a:chExt cx="2071645" cy="904026"/>
          </a:xfrm>
        </p:grpSpPr>
        <p:sp>
          <p:nvSpPr>
            <p:cNvPr id="94" name="TextBox 126"/>
            <p:cNvSpPr txBox="1"/>
            <p:nvPr/>
          </p:nvSpPr>
          <p:spPr>
            <a:xfrm>
              <a:off x="6432912" y="1981608"/>
              <a:ext cx="2071645" cy="578643"/>
            </a:xfrm>
            <a:prstGeom prst="rect">
              <a:avLst/>
            </a:prstGeom>
            <a:noFill/>
          </p:spPr>
          <p:txBody>
            <a:bodyPr wrap="square" lIns="0" tIns="0" rtlCol="0" anchor="t">
              <a:spAutoFit/>
            </a:bodyPr>
            <a:lstStyle>
              <a:defPPr>
                <a:defRPr lang="zh-CN"/>
              </a:defPPr>
              <a:lvl1pPr defTabSz="1219170">
                <a:spcBef>
                  <a:spcPct val="20000"/>
                </a:spcBef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根据自己的需要添加适当的文字，在幻灯片中，一页的文字最好不要超</a:t>
              </a: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</a:rPr>
                <a:t>200</a:t>
              </a: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</a:rPr>
                <a:t>字，根据自己的需要添加适当的文字一页的文字最好不要超过</a:t>
              </a: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</a:rPr>
                <a:t>200</a:t>
              </a: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</a:rPr>
                <a:t>字。</a:t>
              </a:r>
            </a:p>
          </p:txBody>
        </p:sp>
        <p:sp>
          <p:nvSpPr>
            <p:cNvPr id="95" name="矩形 94"/>
            <p:cNvSpPr/>
            <p:nvPr/>
          </p:nvSpPr>
          <p:spPr>
            <a:xfrm>
              <a:off x="6805041" y="1656225"/>
              <a:ext cx="1562808" cy="287090"/>
            </a:xfrm>
            <a:prstGeom prst="rect">
              <a:avLst/>
            </a:prstGeom>
          </p:spPr>
          <p:txBody>
            <a:bodyPr vert="horz" wrap="square" lIns="83675" tIns="41837" rIns="83675" bIns="41837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cxnSp>
          <p:nvCxnSpPr>
            <p:cNvPr id="96" name="直接连接符 95"/>
            <p:cNvCxnSpPr/>
            <p:nvPr/>
          </p:nvCxnSpPr>
          <p:spPr>
            <a:xfrm>
              <a:off x="6445250" y="1920736"/>
              <a:ext cx="1875790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7" name="任意多边形 96"/>
          <p:cNvSpPr/>
          <p:nvPr/>
        </p:nvSpPr>
        <p:spPr>
          <a:xfrm>
            <a:off x="3093093" y="1873794"/>
            <a:ext cx="857100" cy="857217"/>
          </a:xfrm>
          <a:custGeom>
            <a:avLst/>
            <a:gdLst>
              <a:gd name="connsiteX0" fmla="*/ 914400 w 914400"/>
              <a:gd name="connsiteY0" fmla="*/ 0 h 914400"/>
              <a:gd name="connsiteX1" fmla="*/ 0 w 914400"/>
              <a:gd name="connsiteY1" fmla="*/ 91440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14400" h="914400">
                <a:moveTo>
                  <a:pt x="914400" y="0"/>
                </a:moveTo>
                <a:lnTo>
                  <a:pt x="0" y="914400"/>
                </a:lnTo>
              </a:path>
            </a:pathLst>
          </a:custGeom>
          <a:noFill/>
          <a:ln w="12700">
            <a:solidFill>
              <a:srgbClr val="261F1C"/>
            </a:solidFill>
            <a:prstDash val="sys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4" rIns="68568" bIns="34284" rtlCol="0" anchor="ctr"/>
          <a:lstStyle/>
          <a:p>
            <a:pPr algn="ctr"/>
            <a:endParaRPr lang="zh-CN" altLang="en-US" sz="1799" dirty="0">
              <a:solidFill>
                <a:srgbClr val="261F1C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9" name="组合 97"/>
          <p:cNvGrpSpPr/>
          <p:nvPr/>
        </p:nvGrpSpPr>
        <p:grpSpPr>
          <a:xfrm>
            <a:off x="2901265" y="3720680"/>
            <a:ext cx="357125" cy="419679"/>
            <a:chOff x="2635250" y="3875088"/>
            <a:chExt cx="381000" cy="44767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99" name="Freeform 22"/>
            <p:cNvSpPr>
              <a:spLocks/>
            </p:cNvSpPr>
            <p:nvPr/>
          </p:nvSpPr>
          <p:spPr bwMode="auto">
            <a:xfrm>
              <a:off x="2870200" y="3967163"/>
              <a:ext cx="146050" cy="168275"/>
            </a:xfrm>
            <a:custGeom>
              <a:avLst/>
              <a:gdLst>
                <a:gd name="T0" fmla="*/ 45 w 53"/>
                <a:gd name="T1" fmla="*/ 0 h 61"/>
                <a:gd name="T2" fmla="*/ 34 w 53"/>
                <a:gd name="T3" fmla="*/ 0 h 61"/>
                <a:gd name="T4" fmla="*/ 26 w 53"/>
                <a:gd name="T5" fmla="*/ 33 h 61"/>
                <a:gd name="T6" fmla="*/ 23 w 53"/>
                <a:gd name="T7" fmla="*/ 7 h 61"/>
                <a:gd name="T8" fmla="*/ 19 w 53"/>
                <a:gd name="T9" fmla="*/ 33 h 61"/>
                <a:gd name="T10" fmla="*/ 11 w 53"/>
                <a:gd name="T11" fmla="*/ 0 h 61"/>
                <a:gd name="T12" fmla="*/ 1 w 53"/>
                <a:gd name="T13" fmla="*/ 0 h 61"/>
                <a:gd name="T14" fmla="*/ 3 w 53"/>
                <a:gd name="T15" fmla="*/ 6 h 61"/>
                <a:gd name="T16" fmla="*/ 3 w 53"/>
                <a:gd name="T17" fmla="*/ 21 h 61"/>
                <a:gd name="T18" fmla="*/ 0 w 53"/>
                <a:gd name="T19" fmla="*/ 27 h 61"/>
                <a:gd name="T20" fmla="*/ 7 w 53"/>
                <a:gd name="T21" fmla="*/ 27 h 61"/>
                <a:gd name="T22" fmla="*/ 19 w 53"/>
                <a:gd name="T23" fmla="*/ 38 h 61"/>
                <a:gd name="T24" fmla="*/ 19 w 53"/>
                <a:gd name="T25" fmla="*/ 61 h 61"/>
                <a:gd name="T26" fmla="*/ 45 w 53"/>
                <a:gd name="T27" fmla="*/ 61 h 61"/>
                <a:gd name="T28" fmla="*/ 53 w 53"/>
                <a:gd name="T29" fmla="*/ 54 h 61"/>
                <a:gd name="T30" fmla="*/ 53 w 53"/>
                <a:gd name="T31" fmla="*/ 7 h 61"/>
                <a:gd name="T32" fmla="*/ 45 w 53"/>
                <a:gd name="T3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" h="61">
                  <a:moveTo>
                    <a:pt x="45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3" y="3"/>
                    <a:pt x="3" y="6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4"/>
                    <a:pt x="2" y="26"/>
                    <a:pt x="0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14" y="27"/>
                    <a:pt x="19" y="32"/>
                    <a:pt x="19" y="38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9" y="61"/>
                    <a:pt x="53" y="58"/>
                    <a:pt x="53" y="54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3"/>
                    <a:pt x="49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2" tIns="45706" rIns="91412" bIns="4570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 dirty="0">
                <a:solidFill>
                  <a:srgbClr val="261F1C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00" name="Freeform 23"/>
            <p:cNvSpPr>
              <a:spLocks/>
            </p:cNvSpPr>
            <p:nvPr/>
          </p:nvSpPr>
          <p:spPr bwMode="auto">
            <a:xfrm>
              <a:off x="2890838" y="3875088"/>
              <a:ext cx="87312" cy="106363"/>
            </a:xfrm>
            <a:custGeom>
              <a:avLst/>
              <a:gdLst>
                <a:gd name="T0" fmla="*/ 8 w 32"/>
                <a:gd name="T1" fmla="*/ 32 h 39"/>
                <a:gd name="T2" fmla="*/ 13 w 32"/>
                <a:gd name="T3" fmla="*/ 32 h 39"/>
                <a:gd name="T4" fmla="*/ 16 w 32"/>
                <a:gd name="T5" fmla="*/ 39 h 39"/>
                <a:gd name="T6" fmla="*/ 18 w 32"/>
                <a:gd name="T7" fmla="*/ 32 h 39"/>
                <a:gd name="T8" fmla="*/ 24 w 32"/>
                <a:gd name="T9" fmla="*/ 32 h 39"/>
                <a:gd name="T10" fmla="*/ 24 w 32"/>
                <a:gd name="T11" fmla="*/ 32 h 39"/>
                <a:gd name="T12" fmla="*/ 32 w 32"/>
                <a:gd name="T13" fmla="*/ 24 h 39"/>
                <a:gd name="T14" fmla="*/ 32 w 32"/>
                <a:gd name="T15" fmla="*/ 8 h 39"/>
                <a:gd name="T16" fmla="*/ 24 w 32"/>
                <a:gd name="T17" fmla="*/ 0 h 39"/>
                <a:gd name="T18" fmla="*/ 8 w 32"/>
                <a:gd name="T19" fmla="*/ 0 h 39"/>
                <a:gd name="T20" fmla="*/ 0 w 32"/>
                <a:gd name="T21" fmla="*/ 8 h 39"/>
                <a:gd name="T22" fmla="*/ 0 w 32"/>
                <a:gd name="T23" fmla="*/ 24 h 39"/>
                <a:gd name="T24" fmla="*/ 8 w 32"/>
                <a:gd name="T25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39">
                  <a:moveTo>
                    <a:pt x="8" y="32"/>
                  </a:moveTo>
                  <a:cubicBezTo>
                    <a:pt x="13" y="32"/>
                    <a:pt x="13" y="32"/>
                    <a:pt x="13" y="32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8" y="32"/>
                    <a:pt x="32" y="28"/>
                    <a:pt x="32" y="24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4"/>
                    <a:pt x="28" y="0"/>
                    <a:pt x="2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8"/>
                    <a:pt x="3" y="32"/>
                    <a:pt x="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2" tIns="45706" rIns="91412" bIns="4570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 dirty="0">
                <a:solidFill>
                  <a:srgbClr val="261F1C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01" name="Freeform 24"/>
            <p:cNvSpPr>
              <a:spLocks/>
            </p:cNvSpPr>
            <p:nvPr/>
          </p:nvSpPr>
          <p:spPr bwMode="auto">
            <a:xfrm>
              <a:off x="2816225" y="4071938"/>
              <a:ext cx="30162" cy="130175"/>
            </a:xfrm>
            <a:custGeom>
              <a:avLst/>
              <a:gdLst>
                <a:gd name="T0" fmla="*/ 9 w 19"/>
                <a:gd name="T1" fmla="*/ 0 h 82"/>
                <a:gd name="T2" fmla="*/ 0 w 19"/>
                <a:gd name="T3" fmla="*/ 68 h 82"/>
                <a:gd name="T4" fmla="*/ 9 w 19"/>
                <a:gd name="T5" fmla="*/ 82 h 82"/>
                <a:gd name="T6" fmla="*/ 19 w 19"/>
                <a:gd name="T7" fmla="*/ 68 h 82"/>
                <a:gd name="T8" fmla="*/ 9 w 19"/>
                <a:gd name="T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82">
                  <a:moveTo>
                    <a:pt x="9" y="0"/>
                  </a:moveTo>
                  <a:lnTo>
                    <a:pt x="0" y="68"/>
                  </a:lnTo>
                  <a:lnTo>
                    <a:pt x="9" y="82"/>
                  </a:lnTo>
                  <a:lnTo>
                    <a:pt x="19" y="68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2" tIns="45706" rIns="91412" bIns="4570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 dirty="0">
                <a:solidFill>
                  <a:srgbClr val="261F1C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02" name="Freeform 25"/>
            <p:cNvSpPr>
              <a:spLocks/>
            </p:cNvSpPr>
            <p:nvPr/>
          </p:nvSpPr>
          <p:spPr bwMode="auto">
            <a:xfrm>
              <a:off x="2755900" y="3962400"/>
              <a:ext cx="161925" cy="263525"/>
            </a:xfrm>
            <a:custGeom>
              <a:avLst/>
              <a:gdLst>
                <a:gd name="T0" fmla="*/ 49 w 59"/>
                <a:gd name="T1" fmla="*/ 31 h 96"/>
                <a:gd name="T2" fmla="*/ 38 w 59"/>
                <a:gd name="T3" fmla="*/ 31 h 96"/>
                <a:gd name="T4" fmla="*/ 40 w 59"/>
                <a:gd name="T5" fmla="*/ 30 h 96"/>
                <a:gd name="T6" fmla="*/ 43 w 59"/>
                <a:gd name="T7" fmla="*/ 23 h 96"/>
                <a:gd name="T8" fmla="*/ 43 w 59"/>
                <a:gd name="T9" fmla="*/ 8 h 96"/>
                <a:gd name="T10" fmla="*/ 35 w 59"/>
                <a:gd name="T11" fmla="*/ 0 h 96"/>
                <a:gd name="T12" fmla="*/ 19 w 59"/>
                <a:gd name="T13" fmla="*/ 0 h 96"/>
                <a:gd name="T14" fmla="*/ 11 w 59"/>
                <a:gd name="T15" fmla="*/ 8 h 96"/>
                <a:gd name="T16" fmla="*/ 11 w 59"/>
                <a:gd name="T17" fmla="*/ 23 h 96"/>
                <a:gd name="T18" fmla="*/ 15 w 59"/>
                <a:gd name="T19" fmla="*/ 30 h 96"/>
                <a:gd name="T20" fmla="*/ 17 w 59"/>
                <a:gd name="T21" fmla="*/ 31 h 96"/>
                <a:gd name="T22" fmla="*/ 5 w 59"/>
                <a:gd name="T23" fmla="*/ 31 h 96"/>
                <a:gd name="T24" fmla="*/ 0 w 59"/>
                <a:gd name="T25" fmla="*/ 32 h 96"/>
                <a:gd name="T26" fmla="*/ 2 w 59"/>
                <a:gd name="T27" fmla="*/ 33 h 96"/>
                <a:gd name="T28" fmla="*/ 5 w 59"/>
                <a:gd name="T29" fmla="*/ 33 h 96"/>
                <a:gd name="T30" fmla="*/ 25 w 59"/>
                <a:gd name="T31" fmla="*/ 33 h 96"/>
                <a:gd name="T32" fmla="*/ 27 w 59"/>
                <a:gd name="T33" fmla="*/ 38 h 96"/>
                <a:gd name="T34" fmla="*/ 29 w 59"/>
                <a:gd name="T35" fmla="*/ 33 h 96"/>
                <a:gd name="T36" fmla="*/ 49 w 59"/>
                <a:gd name="T37" fmla="*/ 33 h 96"/>
                <a:gd name="T38" fmla="*/ 57 w 59"/>
                <a:gd name="T39" fmla="*/ 40 h 96"/>
                <a:gd name="T40" fmla="*/ 57 w 59"/>
                <a:gd name="T41" fmla="*/ 87 h 96"/>
                <a:gd name="T42" fmla="*/ 49 w 59"/>
                <a:gd name="T43" fmla="*/ 94 h 96"/>
                <a:gd name="T44" fmla="*/ 22 w 59"/>
                <a:gd name="T45" fmla="*/ 94 h 96"/>
                <a:gd name="T46" fmla="*/ 22 w 59"/>
                <a:gd name="T47" fmla="*/ 96 h 96"/>
                <a:gd name="T48" fmla="*/ 49 w 59"/>
                <a:gd name="T49" fmla="*/ 96 h 96"/>
                <a:gd name="T50" fmla="*/ 59 w 59"/>
                <a:gd name="T51" fmla="*/ 87 h 96"/>
                <a:gd name="T52" fmla="*/ 59 w 59"/>
                <a:gd name="T53" fmla="*/ 40 h 96"/>
                <a:gd name="T54" fmla="*/ 49 w 59"/>
                <a:gd name="T55" fmla="*/ 3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9" h="96">
                  <a:moveTo>
                    <a:pt x="49" y="31"/>
                  </a:moveTo>
                  <a:cubicBezTo>
                    <a:pt x="38" y="31"/>
                    <a:pt x="38" y="31"/>
                    <a:pt x="38" y="31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2" y="28"/>
                    <a:pt x="43" y="26"/>
                    <a:pt x="43" y="23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3"/>
                    <a:pt x="39" y="0"/>
                    <a:pt x="3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5" y="0"/>
                    <a:pt x="11" y="3"/>
                    <a:pt x="11" y="8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6"/>
                    <a:pt x="13" y="28"/>
                    <a:pt x="15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1"/>
                    <a:pt x="2" y="32"/>
                    <a:pt x="0" y="32"/>
                  </a:cubicBezTo>
                  <a:cubicBezTo>
                    <a:pt x="1" y="33"/>
                    <a:pt x="2" y="33"/>
                    <a:pt x="2" y="33"/>
                  </a:cubicBezTo>
                  <a:cubicBezTo>
                    <a:pt x="3" y="33"/>
                    <a:pt x="4" y="33"/>
                    <a:pt x="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54" y="33"/>
                    <a:pt x="57" y="36"/>
                    <a:pt x="57" y="40"/>
                  </a:cubicBezTo>
                  <a:cubicBezTo>
                    <a:pt x="57" y="87"/>
                    <a:pt x="57" y="87"/>
                    <a:pt x="57" y="87"/>
                  </a:cubicBezTo>
                  <a:cubicBezTo>
                    <a:pt x="57" y="91"/>
                    <a:pt x="54" y="94"/>
                    <a:pt x="49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6"/>
                    <a:pt x="22" y="96"/>
                    <a:pt x="22" y="96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55" y="96"/>
                    <a:pt x="59" y="92"/>
                    <a:pt x="59" y="87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5"/>
                    <a:pt x="55" y="31"/>
                    <a:pt x="49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2" tIns="45706" rIns="91412" bIns="4570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 dirty="0">
                <a:solidFill>
                  <a:srgbClr val="261F1C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03" name="Freeform 26"/>
            <p:cNvSpPr>
              <a:spLocks noEditPoints="1"/>
            </p:cNvSpPr>
            <p:nvPr/>
          </p:nvSpPr>
          <p:spPr bwMode="auto">
            <a:xfrm>
              <a:off x="2635250" y="4052888"/>
              <a:ext cx="174625" cy="269875"/>
            </a:xfrm>
            <a:custGeom>
              <a:avLst/>
              <a:gdLst>
                <a:gd name="T0" fmla="*/ 54 w 64"/>
                <a:gd name="T1" fmla="*/ 33 h 98"/>
                <a:gd name="T2" fmla="*/ 46 w 64"/>
                <a:gd name="T3" fmla="*/ 33 h 98"/>
                <a:gd name="T4" fmla="*/ 47 w 64"/>
                <a:gd name="T5" fmla="*/ 32 h 98"/>
                <a:gd name="T6" fmla="*/ 49 w 64"/>
                <a:gd name="T7" fmla="*/ 25 h 98"/>
                <a:gd name="T8" fmla="*/ 49 w 64"/>
                <a:gd name="T9" fmla="*/ 10 h 98"/>
                <a:gd name="T10" fmla="*/ 40 w 64"/>
                <a:gd name="T11" fmla="*/ 0 h 98"/>
                <a:gd name="T12" fmla="*/ 24 w 64"/>
                <a:gd name="T13" fmla="*/ 0 h 98"/>
                <a:gd name="T14" fmla="*/ 14 w 64"/>
                <a:gd name="T15" fmla="*/ 10 h 98"/>
                <a:gd name="T16" fmla="*/ 14 w 64"/>
                <a:gd name="T17" fmla="*/ 25 h 98"/>
                <a:gd name="T18" fmla="*/ 17 w 64"/>
                <a:gd name="T19" fmla="*/ 32 h 98"/>
                <a:gd name="T20" fmla="*/ 18 w 64"/>
                <a:gd name="T21" fmla="*/ 33 h 98"/>
                <a:gd name="T22" fmla="*/ 9 w 64"/>
                <a:gd name="T23" fmla="*/ 33 h 98"/>
                <a:gd name="T24" fmla="*/ 0 w 64"/>
                <a:gd name="T25" fmla="*/ 42 h 98"/>
                <a:gd name="T26" fmla="*/ 0 w 64"/>
                <a:gd name="T27" fmla="*/ 90 h 98"/>
                <a:gd name="T28" fmla="*/ 9 w 64"/>
                <a:gd name="T29" fmla="*/ 98 h 98"/>
                <a:gd name="T30" fmla="*/ 54 w 64"/>
                <a:gd name="T31" fmla="*/ 98 h 98"/>
                <a:gd name="T32" fmla="*/ 64 w 64"/>
                <a:gd name="T33" fmla="*/ 90 h 98"/>
                <a:gd name="T34" fmla="*/ 64 w 64"/>
                <a:gd name="T35" fmla="*/ 42 h 98"/>
                <a:gd name="T36" fmla="*/ 54 w 64"/>
                <a:gd name="T37" fmla="*/ 33 h 98"/>
                <a:gd name="T38" fmla="*/ 16 w 64"/>
                <a:gd name="T39" fmla="*/ 25 h 98"/>
                <a:gd name="T40" fmla="*/ 16 w 64"/>
                <a:gd name="T41" fmla="*/ 10 h 98"/>
                <a:gd name="T42" fmla="*/ 24 w 64"/>
                <a:gd name="T43" fmla="*/ 2 h 98"/>
                <a:gd name="T44" fmla="*/ 40 w 64"/>
                <a:gd name="T45" fmla="*/ 2 h 98"/>
                <a:gd name="T46" fmla="*/ 48 w 64"/>
                <a:gd name="T47" fmla="*/ 10 h 98"/>
                <a:gd name="T48" fmla="*/ 48 w 64"/>
                <a:gd name="T49" fmla="*/ 25 h 98"/>
                <a:gd name="T50" fmla="*/ 40 w 64"/>
                <a:gd name="T51" fmla="*/ 33 h 98"/>
                <a:gd name="T52" fmla="*/ 24 w 64"/>
                <a:gd name="T53" fmla="*/ 33 h 98"/>
                <a:gd name="T54" fmla="*/ 16 w 64"/>
                <a:gd name="T55" fmla="*/ 25 h 98"/>
                <a:gd name="T56" fmla="*/ 62 w 64"/>
                <a:gd name="T57" fmla="*/ 90 h 98"/>
                <a:gd name="T58" fmla="*/ 54 w 64"/>
                <a:gd name="T59" fmla="*/ 96 h 98"/>
                <a:gd name="T60" fmla="*/ 9 w 64"/>
                <a:gd name="T61" fmla="*/ 96 h 98"/>
                <a:gd name="T62" fmla="*/ 1 w 64"/>
                <a:gd name="T63" fmla="*/ 90 h 98"/>
                <a:gd name="T64" fmla="*/ 1 w 64"/>
                <a:gd name="T65" fmla="*/ 42 h 98"/>
                <a:gd name="T66" fmla="*/ 9 w 64"/>
                <a:gd name="T67" fmla="*/ 35 h 98"/>
                <a:gd name="T68" fmla="*/ 30 w 64"/>
                <a:gd name="T69" fmla="*/ 35 h 98"/>
                <a:gd name="T70" fmla="*/ 32 w 64"/>
                <a:gd name="T71" fmla="*/ 40 h 98"/>
                <a:gd name="T72" fmla="*/ 34 w 64"/>
                <a:gd name="T73" fmla="*/ 35 h 98"/>
                <a:gd name="T74" fmla="*/ 54 w 64"/>
                <a:gd name="T75" fmla="*/ 35 h 98"/>
                <a:gd name="T76" fmla="*/ 62 w 64"/>
                <a:gd name="T77" fmla="*/ 42 h 98"/>
                <a:gd name="T78" fmla="*/ 62 w 64"/>
                <a:gd name="T79" fmla="*/ 9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4" h="98">
                  <a:moveTo>
                    <a:pt x="54" y="33"/>
                  </a:moveTo>
                  <a:cubicBezTo>
                    <a:pt x="46" y="33"/>
                    <a:pt x="46" y="33"/>
                    <a:pt x="46" y="33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9" y="30"/>
                    <a:pt x="49" y="28"/>
                    <a:pt x="49" y="25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4"/>
                    <a:pt x="45" y="0"/>
                    <a:pt x="4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9" y="0"/>
                    <a:pt x="14" y="4"/>
                    <a:pt x="14" y="10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8"/>
                    <a:pt x="15" y="30"/>
                    <a:pt x="17" y="32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4" y="33"/>
                    <a:pt x="0" y="37"/>
                    <a:pt x="0" y="42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4"/>
                    <a:pt x="4" y="98"/>
                    <a:pt x="9" y="98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60" y="98"/>
                    <a:pt x="64" y="94"/>
                    <a:pt x="64" y="90"/>
                  </a:cubicBezTo>
                  <a:cubicBezTo>
                    <a:pt x="64" y="42"/>
                    <a:pt x="64" y="42"/>
                    <a:pt x="64" y="42"/>
                  </a:cubicBezTo>
                  <a:cubicBezTo>
                    <a:pt x="64" y="37"/>
                    <a:pt x="60" y="33"/>
                    <a:pt x="54" y="33"/>
                  </a:cubicBezTo>
                  <a:close/>
                  <a:moveTo>
                    <a:pt x="16" y="25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6" y="5"/>
                    <a:pt x="20" y="2"/>
                    <a:pt x="24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4" y="2"/>
                    <a:pt x="48" y="5"/>
                    <a:pt x="48" y="10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30"/>
                    <a:pt x="44" y="33"/>
                    <a:pt x="40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0" y="33"/>
                    <a:pt x="16" y="30"/>
                    <a:pt x="16" y="25"/>
                  </a:cubicBezTo>
                  <a:close/>
                  <a:moveTo>
                    <a:pt x="62" y="90"/>
                  </a:moveTo>
                  <a:cubicBezTo>
                    <a:pt x="62" y="93"/>
                    <a:pt x="59" y="96"/>
                    <a:pt x="54" y="96"/>
                  </a:cubicBezTo>
                  <a:cubicBezTo>
                    <a:pt x="9" y="96"/>
                    <a:pt x="9" y="96"/>
                    <a:pt x="9" y="96"/>
                  </a:cubicBezTo>
                  <a:cubicBezTo>
                    <a:pt x="5" y="96"/>
                    <a:pt x="1" y="93"/>
                    <a:pt x="1" y="90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38"/>
                    <a:pt x="5" y="35"/>
                    <a:pt x="9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9" y="35"/>
                    <a:pt x="62" y="38"/>
                    <a:pt x="62" y="42"/>
                  </a:cubicBezTo>
                  <a:lnTo>
                    <a:pt x="62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2" tIns="45706" rIns="91412" bIns="4570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 dirty="0">
                <a:solidFill>
                  <a:srgbClr val="261F1C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04" name="Freeform 27"/>
            <p:cNvSpPr>
              <a:spLocks/>
            </p:cNvSpPr>
            <p:nvPr/>
          </p:nvSpPr>
          <p:spPr bwMode="auto">
            <a:xfrm>
              <a:off x="2706688" y="4171950"/>
              <a:ext cx="30162" cy="125413"/>
            </a:xfrm>
            <a:custGeom>
              <a:avLst/>
              <a:gdLst>
                <a:gd name="T0" fmla="*/ 0 w 19"/>
                <a:gd name="T1" fmla="*/ 65 h 79"/>
                <a:gd name="T2" fmla="*/ 10 w 19"/>
                <a:gd name="T3" fmla="*/ 79 h 79"/>
                <a:gd name="T4" fmla="*/ 19 w 19"/>
                <a:gd name="T5" fmla="*/ 65 h 79"/>
                <a:gd name="T6" fmla="*/ 10 w 19"/>
                <a:gd name="T7" fmla="*/ 0 h 79"/>
                <a:gd name="T8" fmla="*/ 0 w 19"/>
                <a:gd name="T9" fmla="*/ 6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79">
                  <a:moveTo>
                    <a:pt x="0" y="65"/>
                  </a:moveTo>
                  <a:lnTo>
                    <a:pt x="10" y="79"/>
                  </a:lnTo>
                  <a:lnTo>
                    <a:pt x="19" y="65"/>
                  </a:lnTo>
                  <a:lnTo>
                    <a:pt x="10" y="0"/>
                  </a:lnTo>
                  <a:lnTo>
                    <a:pt x="0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2" tIns="45706" rIns="91412" bIns="4570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 dirty="0">
                <a:solidFill>
                  <a:srgbClr val="261F1C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10" name="组合 104"/>
          <p:cNvGrpSpPr/>
          <p:nvPr/>
        </p:nvGrpSpPr>
        <p:grpSpPr>
          <a:xfrm rot="2700000">
            <a:off x="1135398" y="2731690"/>
            <a:ext cx="1942094" cy="926081"/>
            <a:chOff x="6422836" y="1551977"/>
            <a:chExt cx="2071645" cy="987993"/>
          </a:xfrm>
        </p:grpSpPr>
        <p:sp>
          <p:nvSpPr>
            <p:cNvPr id="106" name="TextBox 122"/>
            <p:cNvSpPr txBox="1"/>
            <p:nvPr/>
          </p:nvSpPr>
          <p:spPr>
            <a:xfrm>
              <a:off x="6422836" y="1965531"/>
              <a:ext cx="2071645" cy="574439"/>
            </a:xfrm>
            <a:prstGeom prst="rect">
              <a:avLst/>
            </a:prstGeom>
            <a:noFill/>
          </p:spPr>
          <p:txBody>
            <a:bodyPr wrap="square" lIns="0" tIns="0" rtlCol="0" anchor="t">
              <a:spAutoFit/>
            </a:bodyPr>
            <a:lstStyle>
              <a:defPPr>
                <a:defRPr lang="zh-CN"/>
              </a:defPPr>
              <a:lvl1pPr defTabSz="1219170">
                <a:spcBef>
                  <a:spcPct val="20000"/>
                </a:spcBef>
                <a:defRPr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根据自己的需要添加适当的文字，在幻灯片中，一页的文字最好不要超</a:t>
              </a: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</a:rPr>
                <a:t>200</a:t>
              </a: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</a:rPr>
                <a:t>字，根据自己的需要添加适当的文字一页的文字最好不要超过</a:t>
              </a: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</a:rPr>
                <a:t>200</a:t>
              </a: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</a:rPr>
                <a:t>字。</a:t>
              </a:r>
            </a:p>
          </p:txBody>
        </p:sp>
        <p:sp>
          <p:nvSpPr>
            <p:cNvPr id="107" name="矩形 106"/>
            <p:cNvSpPr/>
            <p:nvPr/>
          </p:nvSpPr>
          <p:spPr>
            <a:xfrm>
              <a:off x="7018520" y="1551977"/>
              <a:ext cx="1331847" cy="484041"/>
            </a:xfrm>
            <a:prstGeom prst="rect">
              <a:avLst/>
            </a:prstGeom>
          </p:spPr>
          <p:txBody>
            <a:bodyPr vert="horz" wrap="square" lIns="83675" tIns="41837" rIns="83675" bIns="41837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cxnSp>
          <p:nvCxnSpPr>
            <p:cNvPr id="108" name="直接连接符 107"/>
            <p:cNvCxnSpPr/>
            <p:nvPr/>
          </p:nvCxnSpPr>
          <p:spPr>
            <a:xfrm>
              <a:off x="6445250" y="1920736"/>
              <a:ext cx="1875790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9" name="任意多边形 108"/>
          <p:cNvSpPr/>
          <p:nvPr/>
        </p:nvSpPr>
        <p:spPr>
          <a:xfrm>
            <a:off x="2568119" y="2452413"/>
            <a:ext cx="1639204" cy="1639429"/>
          </a:xfrm>
          <a:custGeom>
            <a:avLst/>
            <a:gdLst>
              <a:gd name="connsiteX0" fmla="*/ 1748790 w 1748790"/>
              <a:gd name="connsiteY0" fmla="*/ 0 h 1748790"/>
              <a:gd name="connsiteX1" fmla="*/ 0 w 1748790"/>
              <a:gd name="connsiteY1" fmla="*/ 1748790 h 174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748790" h="1748790">
                <a:moveTo>
                  <a:pt x="1748790" y="0"/>
                </a:moveTo>
                <a:lnTo>
                  <a:pt x="0" y="1748790"/>
                </a:lnTo>
              </a:path>
            </a:pathLst>
          </a:custGeom>
          <a:noFill/>
          <a:ln w="12700">
            <a:solidFill>
              <a:srgbClr val="261F1C"/>
            </a:solidFill>
            <a:prstDash val="sys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4" rIns="68568" bIns="34284" rtlCol="0" anchor="ctr"/>
          <a:lstStyle/>
          <a:p>
            <a:pPr algn="ctr"/>
            <a:endParaRPr lang="zh-CN" altLang="en-US" sz="1799" dirty="0">
              <a:solidFill>
                <a:srgbClr val="261F1C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11" name="组合 109"/>
          <p:cNvGrpSpPr/>
          <p:nvPr/>
        </p:nvGrpSpPr>
        <p:grpSpPr>
          <a:xfrm rot="2700000">
            <a:off x="6293796" y="1620427"/>
            <a:ext cx="1942093" cy="833744"/>
            <a:chOff x="6414313" y="1641153"/>
            <a:chExt cx="2071645" cy="889482"/>
          </a:xfrm>
        </p:grpSpPr>
        <p:sp>
          <p:nvSpPr>
            <p:cNvPr id="111" name="TextBox 106"/>
            <p:cNvSpPr txBox="1"/>
            <p:nvPr/>
          </p:nvSpPr>
          <p:spPr>
            <a:xfrm>
              <a:off x="6414313" y="1939783"/>
              <a:ext cx="2071645" cy="590852"/>
            </a:xfrm>
            <a:prstGeom prst="rect">
              <a:avLst/>
            </a:prstGeom>
            <a:noFill/>
          </p:spPr>
          <p:txBody>
            <a:bodyPr wrap="square" lIns="0" tIns="0" rtlCol="0" anchor="t">
              <a:spAutoFit/>
            </a:bodyPr>
            <a:lstStyle>
              <a:defPPr>
                <a:defRPr lang="zh-CN"/>
              </a:defPPr>
              <a:lvl1pPr defTabSz="1219170">
                <a:spcBef>
                  <a:spcPct val="20000"/>
                </a:spcBef>
                <a:defRPr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根据自己的需要添加适当的文字，在幻灯片中，一页的文字最好不要超</a:t>
              </a: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</a:rPr>
                <a:t>200</a:t>
              </a: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</a:rPr>
                <a:t>字，根据自己的需要添加适当的文字一页的文字最好不要超过</a:t>
              </a: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</a:rPr>
                <a:t>200</a:t>
              </a: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</a:rPr>
                <a:t>字。</a:t>
              </a:r>
            </a:p>
          </p:txBody>
        </p:sp>
        <p:sp>
          <p:nvSpPr>
            <p:cNvPr id="112" name="矩形 111"/>
            <p:cNvSpPr/>
            <p:nvPr/>
          </p:nvSpPr>
          <p:spPr>
            <a:xfrm>
              <a:off x="6423334" y="1641153"/>
              <a:ext cx="1679259" cy="287090"/>
            </a:xfrm>
            <a:prstGeom prst="rect">
              <a:avLst/>
            </a:prstGeom>
          </p:spPr>
          <p:txBody>
            <a:bodyPr vert="horz" wrap="square" lIns="83675" tIns="41837" rIns="83675" bIns="41837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cxnSp>
          <p:nvCxnSpPr>
            <p:cNvPr id="113" name="直接连接符 112"/>
            <p:cNvCxnSpPr/>
            <p:nvPr/>
          </p:nvCxnSpPr>
          <p:spPr>
            <a:xfrm>
              <a:off x="6445250" y="1920736"/>
              <a:ext cx="1875790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4" name="任意多边形 113"/>
          <p:cNvSpPr/>
          <p:nvPr/>
        </p:nvSpPr>
        <p:spPr>
          <a:xfrm>
            <a:off x="5192824" y="1222371"/>
            <a:ext cx="1224429" cy="1238202"/>
          </a:xfrm>
          <a:custGeom>
            <a:avLst/>
            <a:gdLst>
              <a:gd name="connsiteX0" fmla="*/ 0 w 1306285"/>
              <a:gd name="connsiteY0" fmla="*/ 1320800 h 1320800"/>
              <a:gd name="connsiteX1" fmla="*/ 43542 w 1306285"/>
              <a:gd name="connsiteY1" fmla="*/ 1277257 h 1320800"/>
              <a:gd name="connsiteX2" fmla="*/ 1306285 w 1306285"/>
              <a:gd name="connsiteY2" fmla="*/ 0 h 132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06285" h="1320800">
                <a:moveTo>
                  <a:pt x="0" y="1320800"/>
                </a:moveTo>
                <a:lnTo>
                  <a:pt x="43542" y="1277257"/>
                </a:lnTo>
                <a:lnTo>
                  <a:pt x="1306285" y="0"/>
                </a:lnTo>
              </a:path>
            </a:pathLst>
          </a:custGeom>
          <a:solidFill>
            <a:srgbClr val="261F1C"/>
          </a:solidFill>
          <a:ln w="12700">
            <a:solidFill>
              <a:srgbClr val="261F1C"/>
            </a:solidFill>
            <a:prstDash val="sys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4" rIns="68568" bIns="34284" rtlCol="0" anchor="ctr"/>
          <a:lstStyle/>
          <a:p>
            <a:pPr algn="ctr"/>
            <a:endParaRPr lang="zh-CN" altLang="en-US" sz="1799" dirty="0">
              <a:solidFill>
                <a:srgbClr val="261F1C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12" name="组合 114"/>
          <p:cNvGrpSpPr/>
          <p:nvPr/>
        </p:nvGrpSpPr>
        <p:grpSpPr>
          <a:xfrm>
            <a:off x="6065553" y="1712592"/>
            <a:ext cx="382422" cy="300621"/>
            <a:chOff x="5297488" y="2511425"/>
            <a:chExt cx="407988" cy="32067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16" name="Freeform 34"/>
            <p:cNvSpPr>
              <a:spLocks/>
            </p:cNvSpPr>
            <p:nvPr/>
          </p:nvSpPr>
          <p:spPr bwMode="auto">
            <a:xfrm>
              <a:off x="5297488" y="2511425"/>
              <a:ext cx="322263" cy="239713"/>
            </a:xfrm>
            <a:custGeom>
              <a:avLst/>
              <a:gdLst>
                <a:gd name="T0" fmla="*/ 15 w 131"/>
                <a:gd name="T1" fmla="*/ 92 h 97"/>
                <a:gd name="T2" fmla="*/ 6 w 131"/>
                <a:gd name="T3" fmla="*/ 83 h 97"/>
                <a:gd name="T4" fmla="*/ 6 w 131"/>
                <a:gd name="T5" fmla="*/ 15 h 97"/>
                <a:gd name="T6" fmla="*/ 15 w 131"/>
                <a:gd name="T7" fmla="*/ 6 h 97"/>
                <a:gd name="T8" fmla="*/ 117 w 131"/>
                <a:gd name="T9" fmla="*/ 6 h 97"/>
                <a:gd name="T10" fmla="*/ 126 w 131"/>
                <a:gd name="T11" fmla="*/ 15 h 97"/>
                <a:gd name="T12" fmla="*/ 126 w 131"/>
                <a:gd name="T13" fmla="*/ 23 h 97"/>
                <a:gd name="T14" fmla="*/ 131 w 131"/>
                <a:gd name="T15" fmla="*/ 23 h 97"/>
                <a:gd name="T16" fmla="*/ 131 w 131"/>
                <a:gd name="T17" fmla="*/ 15 h 97"/>
                <a:gd name="T18" fmla="*/ 117 w 131"/>
                <a:gd name="T19" fmla="*/ 0 h 97"/>
                <a:gd name="T20" fmla="*/ 15 w 131"/>
                <a:gd name="T21" fmla="*/ 0 h 97"/>
                <a:gd name="T22" fmla="*/ 0 w 131"/>
                <a:gd name="T23" fmla="*/ 15 h 97"/>
                <a:gd name="T24" fmla="*/ 0 w 131"/>
                <a:gd name="T25" fmla="*/ 83 h 97"/>
                <a:gd name="T26" fmla="*/ 15 w 131"/>
                <a:gd name="T27" fmla="*/ 97 h 97"/>
                <a:gd name="T28" fmla="*/ 97 w 131"/>
                <a:gd name="T29" fmla="*/ 97 h 97"/>
                <a:gd name="T30" fmla="*/ 97 w 131"/>
                <a:gd name="T31" fmla="*/ 92 h 97"/>
                <a:gd name="T32" fmla="*/ 15 w 131"/>
                <a:gd name="T33" fmla="*/ 9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1" h="97">
                  <a:moveTo>
                    <a:pt x="15" y="92"/>
                  </a:moveTo>
                  <a:cubicBezTo>
                    <a:pt x="10" y="92"/>
                    <a:pt x="6" y="88"/>
                    <a:pt x="6" y="83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0"/>
                    <a:pt x="10" y="6"/>
                    <a:pt x="15" y="6"/>
                  </a:cubicBezTo>
                  <a:cubicBezTo>
                    <a:pt x="117" y="6"/>
                    <a:pt x="117" y="6"/>
                    <a:pt x="117" y="6"/>
                  </a:cubicBezTo>
                  <a:cubicBezTo>
                    <a:pt x="122" y="6"/>
                    <a:pt x="126" y="10"/>
                    <a:pt x="126" y="15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31" y="23"/>
                    <a:pt x="131" y="23"/>
                    <a:pt x="131" y="23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7"/>
                    <a:pt x="125" y="0"/>
                    <a:pt x="117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91"/>
                    <a:pt x="7" y="97"/>
                    <a:pt x="15" y="97"/>
                  </a:cubicBezTo>
                  <a:cubicBezTo>
                    <a:pt x="97" y="97"/>
                    <a:pt x="97" y="97"/>
                    <a:pt x="97" y="97"/>
                  </a:cubicBezTo>
                  <a:cubicBezTo>
                    <a:pt x="97" y="92"/>
                    <a:pt x="97" y="92"/>
                    <a:pt x="97" y="92"/>
                  </a:cubicBezTo>
                  <a:lnTo>
                    <a:pt x="15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2" tIns="45706" rIns="91412" bIns="4570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 dirty="0">
                <a:solidFill>
                  <a:srgbClr val="261F1C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17" name="Freeform 35"/>
            <p:cNvSpPr>
              <a:spLocks/>
            </p:cNvSpPr>
            <p:nvPr/>
          </p:nvSpPr>
          <p:spPr bwMode="auto">
            <a:xfrm>
              <a:off x="5541963" y="2663825"/>
              <a:ext cx="163513" cy="168275"/>
            </a:xfrm>
            <a:custGeom>
              <a:avLst/>
              <a:gdLst>
                <a:gd name="T0" fmla="*/ 58 w 67"/>
                <a:gd name="T1" fmla="*/ 0 h 68"/>
                <a:gd name="T2" fmla="*/ 46 w 67"/>
                <a:gd name="T3" fmla="*/ 0 h 68"/>
                <a:gd name="T4" fmla="*/ 37 w 67"/>
                <a:gd name="T5" fmla="*/ 37 h 68"/>
                <a:gd name="T6" fmla="*/ 33 w 67"/>
                <a:gd name="T7" fmla="*/ 8 h 68"/>
                <a:gd name="T8" fmla="*/ 29 w 67"/>
                <a:gd name="T9" fmla="*/ 37 h 68"/>
                <a:gd name="T10" fmla="*/ 21 w 67"/>
                <a:gd name="T11" fmla="*/ 0 h 68"/>
                <a:gd name="T12" fmla="*/ 9 w 67"/>
                <a:gd name="T13" fmla="*/ 0 h 68"/>
                <a:gd name="T14" fmla="*/ 0 w 67"/>
                <a:gd name="T15" fmla="*/ 8 h 68"/>
                <a:gd name="T16" fmla="*/ 0 w 67"/>
                <a:gd name="T17" fmla="*/ 60 h 68"/>
                <a:gd name="T18" fmla="*/ 9 w 67"/>
                <a:gd name="T19" fmla="*/ 68 h 68"/>
                <a:gd name="T20" fmla="*/ 58 w 67"/>
                <a:gd name="T21" fmla="*/ 68 h 68"/>
                <a:gd name="T22" fmla="*/ 67 w 67"/>
                <a:gd name="T23" fmla="*/ 60 h 68"/>
                <a:gd name="T24" fmla="*/ 67 w 67"/>
                <a:gd name="T25" fmla="*/ 8 h 68"/>
                <a:gd name="T26" fmla="*/ 58 w 67"/>
                <a:gd name="T2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7" h="68">
                  <a:moveTo>
                    <a:pt x="58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5"/>
                    <a:pt x="4" y="68"/>
                    <a:pt x="9" y="68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63" y="68"/>
                    <a:pt x="67" y="65"/>
                    <a:pt x="67" y="60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67" y="4"/>
                    <a:pt x="63" y="0"/>
                    <a:pt x="5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2" tIns="45706" rIns="91412" bIns="4570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 dirty="0">
                <a:solidFill>
                  <a:srgbClr val="261F1C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18" name="Freeform 36"/>
            <p:cNvSpPr>
              <a:spLocks/>
            </p:cNvSpPr>
            <p:nvPr/>
          </p:nvSpPr>
          <p:spPr bwMode="auto">
            <a:xfrm>
              <a:off x="5580063" y="2573338"/>
              <a:ext cx="87313" cy="103188"/>
            </a:xfrm>
            <a:custGeom>
              <a:avLst/>
              <a:gdLst>
                <a:gd name="T0" fmla="*/ 9 w 35"/>
                <a:gd name="T1" fmla="*/ 35 h 42"/>
                <a:gd name="T2" fmla="*/ 9 w 35"/>
                <a:gd name="T3" fmla="*/ 36 h 42"/>
                <a:gd name="T4" fmla="*/ 15 w 35"/>
                <a:gd name="T5" fmla="*/ 36 h 42"/>
                <a:gd name="T6" fmla="*/ 17 w 35"/>
                <a:gd name="T7" fmla="*/ 42 h 42"/>
                <a:gd name="T8" fmla="*/ 20 w 35"/>
                <a:gd name="T9" fmla="*/ 36 h 42"/>
                <a:gd name="T10" fmla="*/ 26 w 35"/>
                <a:gd name="T11" fmla="*/ 36 h 42"/>
                <a:gd name="T12" fmla="*/ 26 w 35"/>
                <a:gd name="T13" fmla="*/ 35 h 42"/>
                <a:gd name="T14" fmla="*/ 35 w 35"/>
                <a:gd name="T15" fmla="*/ 26 h 42"/>
                <a:gd name="T16" fmla="*/ 35 w 35"/>
                <a:gd name="T17" fmla="*/ 9 h 42"/>
                <a:gd name="T18" fmla="*/ 26 w 35"/>
                <a:gd name="T19" fmla="*/ 0 h 42"/>
                <a:gd name="T20" fmla="*/ 9 w 35"/>
                <a:gd name="T21" fmla="*/ 0 h 42"/>
                <a:gd name="T22" fmla="*/ 0 w 35"/>
                <a:gd name="T23" fmla="*/ 9 h 42"/>
                <a:gd name="T24" fmla="*/ 0 w 35"/>
                <a:gd name="T25" fmla="*/ 26 h 42"/>
                <a:gd name="T26" fmla="*/ 9 w 35"/>
                <a:gd name="T27" fmla="*/ 3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42">
                  <a:moveTo>
                    <a:pt x="9" y="35"/>
                  </a:moveTo>
                  <a:cubicBezTo>
                    <a:pt x="9" y="36"/>
                    <a:pt x="9" y="36"/>
                    <a:pt x="9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31" y="35"/>
                    <a:pt x="35" y="31"/>
                    <a:pt x="35" y="26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4"/>
                    <a:pt x="31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1"/>
                    <a:pt x="4" y="35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2" tIns="45706" rIns="91412" bIns="4570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 dirty="0">
                <a:solidFill>
                  <a:srgbClr val="261F1C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19" name="Freeform 37"/>
            <p:cNvSpPr>
              <a:spLocks/>
            </p:cNvSpPr>
            <p:nvPr/>
          </p:nvSpPr>
          <p:spPr bwMode="auto">
            <a:xfrm>
              <a:off x="5332413" y="2605088"/>
              <a:ext cx="203200" cy="109538"/>
            </a:xfrm>
            <a:custGeom>
              <a:avLst/>
              <a:gdLst>
                <a:gd name="T0" fmla="*/ 116 w 128"/>
                <a:gd name="T1" fmla="*/ 9 h 69"/>
                <a:gd name="T2" fmla="*/ 91 w 128"/>
                <a:gd name="T3" fmla="*/ 34 h 69"/>
                <a:gd name="T4" fmla="*/ 79 w 128"/>
                <a:gd name="T5" fmla="*/ 20 h 69"/>
                <a:gd name="T6" fmla="*/ 38 w 128"/>
                <a:gd name="T7" fmla="*/ 59 h 69"/>
                <a:gd name="T8" fmla="*/ 15 w 128"/>
                <a:gd name="T9" fmla="*/ 50 h 69"/>
                <a:gd name="T10" fmla="*/ 0 w 128"/>
                <a:gd name="T11" fmla="*/ 65 h 69"/>
                <a:gd name="T12" fmla="*/ 3 w 128"/>
                <a:gd name="T13" fmla="*/ 69 h 69"/>
                <a:gd name="T14" fmla="*/ 17 w 128"/>
                <a:gd name="T15" fmla="*/ 55 h 69"/>
                <a:gd name="T16" fmla="*/ 40 w 128"/>
                <a:gd name="T17" fmla="*/ 64 h 69"/>
                <a:gd name="T18" fmla="*/ 79 w 128"/>
                <a:gd name="T19" fmla="*/ 26 h 69"/>
                <a:gd name="T20" fmla="*/ 91 w 128"/>
                <a:gd name="T21" fmla="*/ 40 h 69"/>
                <a:gd name="T22" fmla="*/ 119 w 128"/>
                <a:gd name="T23" fmla="*/ 12 h 69"/>
                <a:gd name="T24" fmla="*/ 124 w 128"/>
                <a:gd name="T25" fmla="*/ 17 h 69"/>
                <a:gd name="T26" fmla="*/ 128 w 128"/>
                <a:gd name="T27" fmla="*/ 0 h 69"/>
                <a:gd name="T28" fmla="*/ 111 w 128"/>
                <a:gd name="T29" fmla="*/ 5 h 69"/>
                <a:gd name="T30" fmla="*/ 116 w 128"/>
                <a:gd name="T31" fmla="*/ 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8" h="69">
                  <a:moveTo>
                    <a:pt x="116" y="9"/>
                  </a:moveTo>
                  <a:lnTo>
                    <a:pt x="91" y="34"/>
                  </a:lnTo>
                  <a:lnTo>
                    <a:pt x="79" y="20"/>
                  </a:lnTo>
                  <a:lnTo>
                    <a:pt x="38" y="59"/>
                  </a:lnTo>
                  <a:lnTo>
                    <a:pt x="15" y="50"/>
                  </a:lnTo>
                  <a:lnTo>
                    <a:pt x="0" y="65"/>
                  </a:lnTo>
                  <a:lnTo>
                    <a:pt x="3" y="69"/>
                  </a:lnTo>
                  <a:lnTo>
                    <a:pt x="17" y="55"/>
                  </a:lnTo>
                  <a:lnTo>
                    <a:pt x="40" y="64"/>
                  </a:lnTo>
                  <a:lnTo>
                    <a:pt x="79" y="26"/>
                  </a:lnTo>
                  <a:lnTo>
                    <a:pt x="91" y="40"/>
                  </a:lnTo>
                  <a:lnTo>
                    <a:pt x="119" y="12"/>
                  </a:lnTo>
                  <a:lnTo>
                    <a:pt x="124" y="17"/>
                  </a:lnTo>
                  <a:lnTo>
                    <a:pt x="128" y="0"/>
                  </a:lnTo>
                  <a:lnTo>
                    <a:pt x="111" y="5"/>
                  </a:lnTo>
                  <a:lnTo>
                    <a:pt x="116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2" tIns="45706" rIns="91412" bIns="4570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 dirty="0">
                <a:solidFill>
                  <a:srgbClr val="261F1C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829899" y="147918"/>
            <a:ext cx="27013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单击此处添加标题文本</a:t>
            </a:r>
          </a:p>
        </p:txBody>
      </p:sp>
      <p:sp>
        <p:nvSpPr>
          <p:cNvPr id="58" name="TextBox 12">
            <a:extLst>
              <a:ext uri="{FF2B5EF4-FFF2-40B4-BE49-F238E27FC236}">
                <a16:creationId xmlns:a16="http://schemas.microsoft.com/office/drawing/2014/main" xmlns="" id="{4A8BE841-D215-4915-83E0-E197E421452A}"/>
              </a:ext>
            </a:extLst>
          </p:cNvPr>
          <p:cNvSpPr txBox="1"/>
          <p:nvPr/>
        </p:nvSpPr>
        <p:spPr>
          <a:xfrm>
            <a:off x="179606" y="46846"/>
            <a:ext cx="19533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spc="-300" dirty="0" smtClean="0">
                <a:solidFill>
                  <a:srgbClr val="CDD9D8"/>
                </a:solidFill>
                <a:latin typeface="GenSenMaruGothic TW TTF Heavy" panose="020B0A00000000000000" pitchFamily="34" charset="-120"/>
                <a:ea typeface="GenSenMaruGothic TW TTF Heavy" panose="020B0A00000000000000" pitchFamily="34" charset="-120"/>
              </a:rPr>
              <a:t>01</a:t>
            </a:r>
            <a:endParaRPr lang="zh-CN" altLang="en-US" sz="3600" spc="-300" dirty="0">
              <a:solidFill>
                <a:srgbClr val="CDD9D8"/>
              </a:solidFill>
              <a:latin typeface="GenSenMaruGothic TW TTF Heavy" panose="020B0A00000000000000" pitchFamily="34" charset="-120"/>
              <a:ea typeface="GenSenMaruGothic TW TTF Heavy" panose="020B0A00000000000000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012243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89" grpId="0" animBg="1"/>
      <p:bldP spid="97" grpId="0" animBg="1"/>
      <p:bldP spid="109" grpId="0" animBg="1"/>
      <p:bldP spid="1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62"/>
          <p:cNvGrpSpPr>
            <a:grpSpLocks noChangeAspect="1"/>
          </p:cNvGrpSpPr>
          <p:nvPr/>
        </p:nvGrpSpPr>
        <p:grpSpPr>
          <a:xfrm>
            <a:off x="2181588" y="1275606"/>
            <a:ext cx="1368023" cy="1366637"/>
            <a:chOff x="5305424" y="2638424"/>
            <a:chExt cx="1579563" cy="1577975"/>
          </a:xfrm>
          <a:solidFill>
            <a:srgbClr val="000000">
              <a:alpha val="60000"/>
            </a:srgbClr>
          </a:solidFill>
        </p:grpSpPr>
        <p:sp>
          <p:nvSpPr>
            <p:cNvPr id="64" name="Freeform 6"/>
            <p:cNvSpPr>
              <a:spLocks noEditPoints="1"/>
            </p:cNvSpPr>
            <p:nvPr/>
          </p:nvSpPr>
          <p:spPr bwMode="auto">
            <a:xfrm>
              <a:off x="5305424" y="2638424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7BA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4095" tIns="47047" rIns="94095" bIns="4704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 dirty="0"/>
            </a:p>
          </p:txBody>
        </p:sp>
        <p:sp>
          <p:nvSpPr>
            <p:cNvPr id="65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4095" tIns="47047" rIns="94095" bIns="4704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 dirty="0"/>
            </a:p>
          </p:txBody>
        </p:sp>
      </p:grpSp>
      <p:grpSp>
        <p:nvGrpSpPr>
          <p:cNvPr id="4" name="组合 65"/>
          <p:cNvGrpSpPr>
            <a:grpSpLocks noChangeAspect="1"/>
          </p:cNvGrpSpPr>
          <p:nvPr/>
        </p:nvGrpSpPr>
        <p:grpSpPr>
          <a:xfrm>
            <a:off x="3022404" y="2107647"/>
            <a:ext cx="1717246" cy="1714484"/>
            <a:chOff x="5102225" y="2441575"/>
            <a:chExt cx="1982788" cy="1979613"/>
          </a:xfrm>
          <a:solidFill>
            <a:srgbClr val="000000">
              <a:alpha val="60000"/>
            </a:srgbClr>
          </a:solidFill>
          <a:effectLst/>
        </p:grpSpPr>
        <p:sp>
          <p:nvSpPr>
            <p:cNvPr id="67" name="Freeform 12"/>
            <p:cNvSpPr>
              <a:spLocks noEditPoints="1"/>
            </p:cNvSpPr>
            <p:nvPr/>
          </p:nvSpPr>
          <p:spPr bwMode="auto">
            <a:xfrm>
              <a:off x="5102225" y="2441575"/>
              <a:ext cx="1982788" cy="1979613"/>
            </a:xfrm>
            <a:custGeom>
              <a:avLst/>
              <a:gdLst>
                <a:gd name="T0" fmla="*/ 529 w 529"/>
                <a:gd name="T1" fmla="*/ 283 h 528"/>
                <a:gd name="T2" fmla="*/ 506 w 529"/>
                <a:gd name="T3" fmla="*/ 241 h 528"/>
                <a:gd name="T4" fmla="*/ 479 w 529"/>
                <a:gd name="T5" fmla="*/ 200 h 528"/>
                <a:gd name="T6" fmla="*/ 516 w 529"/>
                <a:gd name="T7" fmla="*/ 180 h 528"/>
                <a:gd name="T8" fmla="*/ 479 w 529"/>
                <a:gd name="T9" fmla="*/ 151 h 528"/>
                <a:gd name="T10" fmla="*/ 438 w 529"/>
                <a:gd name="T11" fmla="*/ 123 h 528"/>
                <a:gd name="T12" fmla="*/ 465 w 529"/>
                <a:gd name="T13" fmla="*/ 90 h 528"/>
                <a:gd name="T14" fmla="*/ 420 w 529"/>
                <a:gd name="T15" fmla="*/ 77 h 528"/>
                <a:gd name="T16" fmla="*/ 371 w 529"/>
                <a:gd name="T17" fmla="*/ 67 h 528"/>
                <a:gd name="T18" fmla="*/ 383 w 529"/>
                <a:gd name="T19" fmla="*/ 27 h 528"/>
                <a:gd name="T20" fmla="*/ 336 w 529"/>
                <a:gd name="T21" fmla="*/ 32 h 528"/>
                <a:gd name="T22" fmla="*/ 288 w 529"/>
                <a:gd name="T23" fmla="*/ 42 h 528"/>
                <a:gd name="T24" fmla="*/ 284 w 529"/>
                <a:gd name="T25" fmla="*/ 0 h 528"/>
                <a:gd name="T26" fmla="*/ 242 w 529"/>
                <a:gd name="T27" fmla="*/ 23 h 528"/>
                <a:gd name="T28" fmla="*/ 201 w 529"/>
                <a:gd name="T29" fmla="*/ 50 h 528"/>
                <a:gd name="T30" fmla="*/ 181 w 529"/>
                <a:gd name="T31" fmla="*/ 13 h 528"/>
                <a:gd name="T32" fmla="*/ 152 w 529"/>
                <a:gd name="T33" fmla="*/ 50 h 528"/>
                <a:gd name="T34" fmla="*/ 124 w 529"/>
                <a:gd name="T35" fmla="*/ 91 h 528"/>
                <a:gd name="T36" fmla="*/ 91 w 529"/>
                <a:gd name="T37" fmla="*/ 64 h 528"/>
                <a:gd name="T38" fmla="*/ 78 w 529"/>
                <a:gd name="T39" fmla="*/ 109 h 528"/>
                <a:gd name="T40" fmla="*/ 68 w 529"/>
                <a:gd name="T41" fmla="*/ 158 h 528"/>
                <a:gd name="T42" fmla="*/ 28 w 529"/>
                <a:gd name="T43" fmla="*/ 145 h 528"/>
                <a:gd name="T44" fmla="*/ 33 w 529"/>
                <a:gd name="T45" fmla="*/ 193 h 528"/>
                <a:gd name="T46" fmla="*/ 42 w 529"/>
                <a:gd name="T47" fmla="*/ 241 h 528"/>
                <a:gd name="T48" fmla="*/ 0 w 529"/>
                <a:gd name="T49" fmla="*/ 245 h 528"/>
                <a:gd name="T50" fmla="*/ 24 w 529"/>
                <a:gd name="T51" fmla="*/ 287 h 528"/>
                <a:gd name="T52" fmla="*/ 51 w 529"/>
                <a:gd name="T53" fmla="*/ 328 h 528"/>
                <a:gd name="T54" fmla="*/ 13 w 529"/>
                <a:gd name="T55" fmla="*/ 348 h 528"/>
                <a:gd name="T56" fmla="*/ 51 w 529"/>
                <a:gd name="T57" fmla="*/ 377 h 528"/>
                <a:gd name="T58" fmla="*/ 92 w 529"/>
                <a:gd name="T59" fmla="*/ 405 h 528"/>
                <a:gd name="T60" fmla="*/ 65 w 529"/>
                <a:gd name="T61" fmla="*/ 438 h 528"/>
                <a:gd name="T62" fmla="*/ 110 w 529"/>
                <a:gd name="T63" fmla="*/ 451 h 528"/>
                <a:gd name="T64" fmla="*/ 159 w 529"/>
                <a:gd name="T65" fmla="*/ 461 h 528"/>
                <a:gd name="T66" fmla="*/ 146 w 529"/>
                <a:gd name="T67" fmla="*/ 501 h 528"/>
                <a:gd name="T68" fmla="*/ 193 w 529"/>
                <a:gd name="T69" fmla="*/ 496 h 528"/>
                <a:gd name="T70" fmla="*/ 242 w 529"/>
                <a:gd name="T71" fmla="*/ 486 h 528"/>
                <a:gd name="T72" fmla="*/ 246 w 529"/>
                <a:gd name="T73" fmla="*/ 528 h 528"/>
                <a:gd name="T74" fmla="*/ 288 w 529"/>
                <a:gd name="T75" fmla="*/ 505 h 528"/>
                <a:gd name="T76" fmla="*/ 329 w 529"/>
                <a:gd name="T77" fmla="*/ 478 h 528"/>
                <a:gd name="T78" fmla="*/ 349 w 529"/>
                <a:gd name="T79" fmla="*/ 516 h 528"/>
                <a:gd name="T80" fmla="*/ 378 w 529"/>
                <a:gd name="T81" fmla="*/ 478 h 528"/>
                <a:gd name="T82" fmla="*/ 406 w 529"/>
                <a:gd name="T83" fmla="*/ 437 h 528"/>
                <a:gd name="T84" fmla="*/ 439 w 529"/>
                <a:gd name="T85" fmla="*/ 464 h 528"/>
                <a:gd name="T86" fmla="*/ 452 w 529"/>
                <a:gd name="T87" fmla="*/ 419 h 528"/>
                <a:gd name="T88" fmla="*/ 462 w 529"/>
                <a:gd name="T89" fmla="*/ 370 h 528"/>
                <a:gd name="T90" fmla="*/ 502 w 529"/>
                <a:gd name="T91" fmla="*/ 383 h 528"/>
                <a:gd name="T92" fmla="*/ 496 w 529"/>
                <a:gd name="T93" fmla="*/ 335 h 528"/>
                <a:gd name="T94" fmla="*/ 487 w 529"/>
                <a:gd name="T95" fmla="*/ 287 h 528"/>
                <a:gd name="T96" fmla="*/ 265 w 529"/>
                <a:gd name="T97" fmla="*/ 290 h 528"/>
                <a:gd name="T98" fmla="*/ 265 w 529"/>
                <a:gd name="T99" fmla="*/ 238 h 528"/>
                <a:gd name="T100" fmla="*/ 265 w 529"/>
                <a:gd name="T101" fmla="*/ 29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9" h="528">
                  <a:moveTo>
                    <a:pt x="506" y="287"/>
                  </a:moveTo>
                  <a:cubicBezTo>
                    <a:pt x="529" y="283"/>
                    <a:pt x="529" y="283"/>
                    <a:pt x="529" y="283"/>
                  </a:cubicBezTo>
                  <a:cubicBezTo>
                    <a:pt x="529" y="245"/>
                    <a:pt x="529" y="245"/>
                    <a:pt x="529" y="245"/>
                  </a:cubicBezTo>
                  <a:cubicBezTo>
                    <a:pt x="506" y="241"/>
                    <a:pt x="506" y="241"/>
                    <a:pt x="506" y="241"/>
                  </a:cubicBezTo>
                  <a:cubicBezTo>
                    <a:pt x="487" y="241"/>
                    <a:pt x="487" y="241"/>
                    <a:pt x="487" y="241"/>
                  </a:cubicBezTo>
                  <a:cubicBezTo>
                    <a:pt x="486" y="227"/>
                    <a:pt x="483" y="213"/>
                    <a:pt x="479" y="200"/>
                  </a:cubicBezTo>
                  <a:cubicBezTo>
                    <a:pt x="496" y="193"/>
                    <a:pt x="496" y="193"/>
                    <a:pt x="496" y="193"/>
                  </a:cubicBezTo>
                  <a:cubicBezTo>
                    <a:pt x="516" y="180"/>
                    <a:pt x="516" y="180"/>
                    <a:pt x="516" y="180"/>
                  </a:cubicBezTo>
                  <a:cubicBezTo>
                    <a:pt x="502" y="145"/>
                    <a:pt x="502" y="145"/>
                    <a:pt x="502" y="145"/>
                  </a:cubicBezTo>
                  <a:cubicBezTo>
                    <a:pt x="479" y="151"/>
                    <a:pt x="479" y="151"/>
                    <a:pt x="479" y="151"/>
                  </a:cubicBezTo>
                  <a:cubicBezTo>
                    <a:pt x="462" y="158"/>
                    <a:pt x="462" y="158"/>
                    <a:pt x="462" y="158"/>
                  </a:cubicBezTo>
                  <a:cubicBezTo>
                    <a:pt x="455" y="145"/>
                    <a:pt x="447" y="134"/>
                    <a:pt x="438" y="123"/>
                  </a:cubicBezTo>
                  <a:cubicBezTo>
                    <a:pt x="452" y="109"/>
                    <a:pt x="452" y="109"/>
                    <a:pt x="452" y="109"/>
                  </a:cubicBezTo>
                  <a:cubicBezTo>
                    <a:pt x="465" y="90"/>
                    <a:pt x="465" y="90"/>
                    <a:pt x="465" y="90"/>
                  </a:cubicBezTo>
                  <a:cubicBezTo>
                    <a:pt x="439" y="64"/>
                    <a:pt x="439" y="64"/>
                    <a:pt x="439" y="64"/>
                  </a:cubicBezTo>
                  <a:cubicBezTo>
                    <a:pt x="420" y="77"/>
                    <a:pt x="420" y="77"/>
                    <a:pt x="420" y="77"/>
                  </a:cubicBezTo>
                  <a:cubicBezTo>
                    <a:pt x="406" y="91"/>
                    <a:pt x="406" y="91"/>
                    <a:pt x="406" y="91"/>
                  </a:cubicBezTo>
                  <a:cubicBezTo>
                    <a:pt x="395" y="82"/>
                    <a:pt x="383" y="74"/>
                    <a:pt x="371" y="67"/>
                  </a:cubicBezTo>
                  <a:cubicBezTo>
                    <a:pt x="378" y="50"/>
                    <a:pt x="378" y="50"/>
                    <a:pt x="378" y="50"/>
                  </a:cubicBezTo>
                  <a:cubicBezTo>
                    <a:pt x="383" y="27"/>
                    <a:pt x="383" y="27"/>
                    <a:pt x="383" y="27"/>
                  </a:cubicBezTo>
                  <a:cubicBezTo>
                    <a:pt x="349" y="13"/>
                    <a:pt x="349" y="13"/>
                    <a:pt x="349" y="13"/>
                  </a:cubicBezTo>
                  <a:cubicBezTo>
                    <a:pt x="336" y="32"/>
                    <a:pt x="336" y="32"/>
                    <a:pt x="336" y="32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16" y="46"/>
                    <a:pt x="302" y="43"/>
                    <a:pt x="288" y="42"/>
                  </a:cubicBezTo>
                  <a:cubicBezTo>
                    <a:pt x="288" y="23"/>
                    <a:pt x="288" y="23"/>
                    <a:pt x="288" y="23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2" y="23"/>
                    <a:pt x="242" y="23"/>
                    <a:pt x="242" y="23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28" y="43"/>
                    <a:pt x="214" y="46"/>
                    <a:pt x="201" y="50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81" y="13"/>
                    <a:pt x="181" y="13"/>
                    <a:pt x="181" y="1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52" y="50"/>
                    <a:pt x="152" y="50"/>
                    <a:pt x="152" y="50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46" y="74"/>
                    <a:pt x="135" y="82"/>
                    <a:pt x="124" y="91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83" y="134"/>
                    <a:pt x="75" y="145"/>
                    <a:pt x="68" y="158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28" y="145"/>
                    <a:pt x="28" y="145"/>
                    <a:pt x="28" y="145"/>
                  </a:cubicBezTo>
                  <a:cubicBezTo>
                    <a:pt x="13" y="180"/>
                    <a:pt x="13" y="180"/>
                    <a:pt x="13" y="180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51" y="200"/>
                    <a:pt x="51" y="200"/>
                    <a:pt x="51" y="200"/>
                  </a:cubicBezTo>
                  <a:cubicBezTo>
                    <a:pt x="47" y="213"/>
                    <a:pt x="44" y="227"/>
                    <a:pt x="42" y="241"/>
                  </a:cubicBezTo>
                  <a:cubicBezTo>
                    <a:pt x="24" y="241"/>
                    <a:pt x="24" y="241"/>
                    <a:pt x="24" y="241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24" y="287"/>
                    <a:pt x="24" y="287"/>
                    <a:pt x="24" y="287"/>
                  </a:cubicBezTo>
                  <a:cubicBezTo>
                    <a:pt x="42" y="287"/>
                    <a:pt x="42" y="287"/>
                    <a:pt x="42" y="287"/>
                  </a:cubicBezTo>
                  <a:cubicBezTo>
                    <a:pt x="44" y="301"/>
                    <a:pt x="47" y="315"/>
                    <a:pt x="51" y="328"/>
                  </a:cubicBezTo>
                  <a:cubicBezTo>
                    <a:pt x="33" y="335"/>
                    <a:pt x="33" y="335"/>
                    <a:pt x="33" y="335"/>
                  </a:cubicBezTo>
                  <a:cubicBezTo>
                    <a:pt x="13" y="348"/>
                    <a:pt x="13" y="348"/>
                    <a:pt x="13" y="348"/>
                  </a:cubicBezTo>
                  <a:cubicBezTo>
                    <a:pt x="28" y="383"/>
                    <a:pt x="28" y="383"/>
                    <a:pt x="28" y="383"/>
                  </a:cubicBezTo>
                  <a:cubicBezTo>
                    <a:pt x="51" y="377"/>
                    <a:pt x="51" y="377"/>
                    <a:pt x="51" y="377"/>
                  </a:cubicBezTo>
                  <a:cubicBezTo>
                    <a:pt x="68" y="370"/>
                    <a:pt x="68" y="370"/>
                    <a:pt x="68" y="370"/>
                  </a:cubicBezTo>
                  <a:cubicBezTo>
                    <a:pt x="75" y="383"/>
                    <a:pt x="83" y="394"/>
                    <a:pt x="92" y="40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65" y="438"/>
                    <a:pt x="65" y="438"/>
                    <a:pt x="65" y="438"/>
                  </a:cubicBezTo>
                  <a:cubicBezTo>
                    <a:pt x="91" y="464"/>
                    <a:pt x="91" y="464"/>
                    <a:pt x="91" y="464"/>
                  </a:cubicBezTo>
                  <a:cubicBezTo>
                    <a:pt x="110" y="451"/>
                    <a:pt x="110" y="451"/>
                    <a:pt x="110" y="451"/>
                  </a:cubicBezTo>
                  <a:cubicBezTo>
                    <a:pt x="124" y="437"/>
                    <a:pt x="124" y="437"/>
                    <a:pt x="124" y="437"/>
                  </a:cubicBezTo>
                  <a:cubicBezTo>
                    <a:pt x="135" y="446"/>
                    <a:pt x="146" y="454"/>
                    <a:pt x="159" y="461"/>
                  </a:cubicBezTo>
                  <a:cubicBezTo>
                    <a:pt x="152" y="478"/>
                    <a:pt x="152" y="478"/>
                    <a:pt x="152" y="478"/>
                  </a:cubicBezTo>
                  <a:cubicBezTo>
                    <a:pt x="146" y="501"/>
                    <a:pt x="146" y="501"/>
                    <a:pt x="146" y="501"/>
                  </a:cubicBezTo>
                  <a:cubicBezTo>
                    <a:pt x="181" y="516"/>
                    <a:pt x="181" y="516"/>
                    <a:pt x="181" y="516"/>
                  </a:cubicBezTo>
                  <a:cubicBezTo>
                    <a:pt x="193" y="496"/>
                    <a:pt x="193" y="496"/>
                    <a:pt x="193" y="496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214" y="482"/>
                    <a:pt x="228" y="485"/>
                    <a:pt x="242" y="486"/>
                  </a:cubicBezTo>
                  <a:cubicBezTo>
                    <a:pt x="242" y="505"/>
                    <a:pt x="242" y="505"/>
                    <a:pt x="242" y="505"/>
                  </a:cubicBezTo>
                  <a:cubicBezTo>
                    <a:pt x="246" y="528"/>
                    <a:pt x="246" y="528"/>
                    <a:pt x="246" y="528"/>
                  </a:cubicBezTo>
                  <a:cubicBezTo>
                    <a:pt x="284" y="528"/>
                    <a:pt x="284" y="528"/>
                    <a:pt x="284" y="528"/>
                  </a:cubicBezTo>
                  <a:cubicBezTo>
                    <a:pt x="288" y="505"/>
                    <a:pt x="288" y="505"/>
                    <a:pt x="288" y="505"/>
                  </a:cubicBezTo>
                  <a:cubicBezTo>
                    <a:pt x="288" y="486"/>
                    <a:pt x="288" y="486"/>
                    <a:pt x="288" y="486"/>
                  </a:cubicBezTo>
                  <a:cubicBezTo>
                    <a:pt x="302" y="485"/>
                    <a:pt x="316" y="482"/>
                    <a:pt x="329" y="478"/>
                  </a:cubicBezTo>
                  <a:cubicBezTo>
                    <a:pt x="336" y="496"/>
                    <a:pt x="336" y="496"/>
                    <a:pt x="336" y="496"/>
                  </a:cubicBezTo>
                  <a:cubicBezTo>
                    <a:pt x="349" y="516"/>
                    <a:pt x="349" y="516"/>
                    <a:pt x="349" y="516"/>
                  </a:cubicBezTo>
                  <a:cubicBezTo>
                    <a:pt x="383" y="501"/>
                    <a:pt x="383" y="501"/>
                    <a:pt x="383" y="501"/>
                  </a:cubicBezTo>
                  <a:cubicBezTo>
                    <a:pt x="378" y="478"/>
                    <a:pt x="378" y="478"/>
                    <a:pt x="378" y="478"/>
                  </a:cubicBezTo>
                  <a:cubicBezTo>
                    <a:pt x="371" y="461"/>
                    <a:pt x="371" y="461"/>
                    <a:pt x="371" y="461"/>
                  </a:cubicBezTo>
                  <a:cubicBezTo>
                    <a:pt x="383" y="454"/>
                    <a:pt x="395" y="446"/>
                    <a:pt x="406" y="437"/>
                  </a:cubicBezTo>
                  <a:cubicBezTo>
                    <a:pt x="420" y="451"/>
                    <a:pt x="420" y="451"/>
                    <a:pt x="420" y="451"/>
                  </a:cubicBezTo>
                  <a:cubicBezTo>
                    <a:pt x="439" y="464"/>
                    <a:pt x="439" y="464"/>
                    <a:pt x="439" y="464"/>
                  </a:cubicBezTo>
                  <a:cubicBezTo>
                    <a:pt x="465" y="438"/>
                    <a:pt x="465" y="438"/>
                    <a:pt x="465" y="438"/>
                  </a:cubicBezTo>
                  <a:cubicBezTo>
                    <a:pt x="452" y="419"/>
                    <a:pt x="452" y="419"/>
                    <a:pt x="452" y="419"/>
                  </a:cubicBezTo>
                  <a:cubicBezTo>
                    <a:pt x="438" y="405"/>
                    <a:pt x="438" y="405"/>
                    <a:pt x="438" y="405"/>
                  </a:cubicBezTo>
                  <a:cubicBezTo>
                    <a:pt x="447" y="394"/>
                    <a:pt x="455" y="383"/>
                    <a:pt x="462" y="370"/>
                  </a:cubicBezTo>
                  <a:cubicBezTo>
                    <a:pt x="479" y="377"/>
                    <a:pt x="479" y="377"/>
                    <a:pt x="479" y="377"/>
                  </a:cubicBezTo>
                  <a:cubicBezTo>
                    <a:pt x="502" y="383"/>
                    <a:pt x="502" y="383"/>
                    <a:pt x="502" y="383"/>
                  </a:cubicBezTo>
                  <a:cubicBezTo>
                    <a:pt x="516" y="348"/>
                    <a:pt x="516" y="348"/>
                    <a:pt x="516" y="348"/>
                  </a:cubicBezTo>
                  <a:cubicBezTo>
                    <a:pt x="496" y="335"/>
                    <a:pt x="496" y="335"/>
                    <a:pt x="496" y="335"/>
                  </a:cubicBezTo>
                  <a:cubicBezTo>
                    <a:pt x="479" y="328"/>
                    <a:pt x="479" y="328"/>
                    <a:pt x="479" y="328"/>
                  </a:cubicBezTo>
                  <a:cubicBezTo>
                    <a:pt x="483" y="315"/>
                    <a:pt x="486" y="301"/>
                    <a:pt x="487" y="287"/>
                  </a:cubicBezTo>
                  <a:lnTo>
                    <a:pt x="506" y="287"/>
                  </a:lnTo>
                  <a:close/>
                  <a:moveTo>
                    <a:pt x="265" y="290"/>
                  </a:moveTo>
                  <a:cubicBezTo>
                    <a:pt x="251" y="290"/>
                    <a:pt x="239" y="278"/>
                    <a:pt x="239" y="264"/>
                  </a:cubicBezTo>
                  <a:cubicBezTo>
                    <a:pt x="239" y="250"/>
                    <a:pt x="251" y="238"/>
                    <a:pt x="265" y="238"/>
                  </a:cubicBezTo>
                  <a:cubicBezTo>
                    <a:pt x="279" y="238"/>
                    <a:pt x="291" y="250"/>
                    <a:pt x="291" y="264"/>
                  </a:cubicBezTo>
                  <a:cubicBezTo>
                    <a:pt x="291" y="278"/>
                    <a:pt x="279" y="290"/>
                    <a:pt x="265" y="290"/>
                  </a:cubicBezTo>
                  <a:close/>
                </a:path>
              </a:pathLst>
            </a:custGeom>
            <a:solidFill>
              <a:srgbClr val="16716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4095" tIns="47047" rIns="94095" bIns="4704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 dirty="0"/>
            </a:p>
          </p:txBody>
        </p:sp>
        <p:sp>
          <p:nvSpPr>
            <p:cNvPr id="68" name="Freeform 13"/>
            <p:cNvSpPr>
              <a:spLocks noEditPoints="1"/>
            </p:cNvSpPr>
            <p:nvPr/>
          </p:nvSpPr>
          <p:spPr bwMode="auto">
            <a:xfrm>
              <a:off x="5405438" y="2741613"/>
              <a:ext cx="1376363" cy="1381125"/>
            </a:xfrm>
            <a:custGeom>
              <a:avLst/>
              <a:gdLst>
                <a:gd name="T0" fmla="*/ 184 w 367"/>
                <a:gd name="T1" fmla="*/ 0 h 368"/>
                <a:gd name="T2" fmla="*/ 0 w 367"/>
                <a:gd name="T3" fmla="*/ 184 h 368"/>
                <a:gd name="T4" fmla="*/ 184 w 367"/>
                <a:gd name="T5" fmla="*/ 368 h 368"/>
                <a:gd name="T6" fmla="*/ 367 w 367"/>
                <a:gd name="T7" fmla="*/ 184 h 368"/>
                <a:gd name="T8" fmla="*/ 184 w 367"/>
                <a:gd name="T9" fmla="*/ 0 h 368"/>
                <a:gd name="T10" fmla="*/ 184 w 367"/>
                <a:gd name="T11" fmla="*/ 250 h 368"/>
                <a:gd name="T12" fmla="*/ 118 w 367"/>
                <a:gd name="T13" fmla="*/ 184 h 368"/>
                <a:gd name="T14" fmla="*/ 184 w 367"/>
                <a:gd name="T15" fmla="*/ 118 h 368"/>
                <a:gd name="T16" fmla="*/ 250 w 367"/>
                <a:gd name="T17" fmla="*/ 184 h 368"/>
                <a:gd name="T18" fmla="*/ 184 w 367"/>
                <a:gd name="T19" fmla="*/ 25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7" h="368">
                  <a:moveTo>
                    <a:pt x="184" y="0"/>
                  </a:moveTo>
                  <a:cubicBezTo>
                    <a:pt x="83" y="0"/>
                    <a:pt x="0" y="83"/>
                    <a:pt x="0" y="184"/>
                  </a:cubicBezTo>
                  <a:cubicBezTo>
                    <a:pt x="0" y="285"/>
                    <a:pt x="83" y="368"/>
                    <a:pt x="184" y="368"/>
                  </a:cubicBezTo>
                  <a:cubicBezTo>
                    <a:pt x="285" y="368"/>
                    <a:pt x="367" y="285"/>
                    <a:pt x="367" y="184"/>
                  </a:cubicBezTo>
                  <a:cubicBezTo>
                    <a:pt x="367" y="83"/>
                    <a:pt x="285" y="0"/>
                    <a:pt x="184" y="0"/>
                  </a:cubicBezTo>
                  <a:close/>
                  <a:moveTo>
                    <a:pt x="184" y="250"/>
                  </a:moveTo>
                  <a:cubicBezTo>
                    <a:pt x="148" y="250"/>
                    <a:pt x="118" y="220"/>
                    <a:pt x="118" y="184"/>
                  </a:cubicBezTo>
                  <a:cubicBezTo>
                    <a:pt x="118" y="148"/>
                    <a:pt x="148" y="118"/>
                    <a:pt x="184" y="118"/>
                  </a:cubicBezTo>
                  <a:cubicBezTo>
                    <a:pt x="220" y="118"/>
                    <a:pt x="250" y="148"/>
                    <a:pt x="250" y="184"/>
                  </a:cubicBezTo>
                  <a:cubicBezTo>
                    <a:pt x="250" y="220"/>
                    <a:pt x="220" y="250"/>
                    <a:pt x="184" y="2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4095" tIns="47047" rIns="94095" bIns="4704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 dirty="0"/>
            </a:p>
          </p:txBody>
        </p:sp>
      </p:grpSp>
      <p:grpSp>
        <p:nvGrpSpPr>
          <p:cNvPr id="5" name="组合 68"/>
          <p:cNvGrpSpPr>
            <a:grpSpLocks noChangeAspect="1"/>
          </p:cNvGrpSpPr>
          <p:nvPr/>
        </p:nvGrpSpPr>
        <p:grpSpPr>
          <a:xfrm>
            <a:off x="4619580" y="2062825"/>
            <a:ext cx="1126040" cy="1142530"/>
            <a:chOff x="5803900" y="2852738"/>
            <a:chExt cx="1300163" cy="1319212"/>
          </a:xfrm>
          <a:solidFill>
            <a:srgbClr val="000000">
              <a:alpha val="60000"/>
            </a:srgbClr>
          </a:solidFill>
          <a:effectLst/>
        </p:grpSpPr>
        <p:sp>
          <p:nvSpPr>
            <p:cNvPr id="70" name="Freeform 18"/>
            <p:cNvSpPr>
              <a:spLocks noEditPoints="1"/>
            </p:cNvSpPr>
            <p:nvPr/>
          </p:nvSpPr>
          <p:spPr bwMode="auto">
            <a:xfrm>
              <a:off x="5803900" y="2852738"/>
              <a:ext cx="1300163" cy="1319212"/>
            </a:xfrm>
            <a:custGeom>
              <a:avLst/>
              <a:gdLst>
                <a:gd name="T0" fmla="*/ 309 w 347"/>
                <a:gd name="T1" fmla="*/ 176 h 352"/>
                <a:gd name="T2" fmla="*/ 326 w 347"/>
                <a:gd name="T3" fmla="*/ 150 h 352"/>
                <a:gd name="T4" fmla="*/ 335 w 347"/>
                <a:gd name="T5" fmla="*/ 103 h 352"/>
                <a:gd name="T6" fmla="*/ 294 w 347"/>
                <a:gd name="T7" fmla="*/ 113 h 352"/>
                <a:gd name="T8" fmla="*/ 282 w 347"/>
                <a:gd name="T9" fmla="*/ 65 h 352"/>
                <a:gd name="T10" fmla="*/ 262 w 347"/>
                <a:gd name="T11" fmla="*/ 22 h 352"/>
                <a:gd name="T12" fmla="*/ 234 w 347"/>
                <a:gd name="T13" fmla="*/ 54 h 352"/>
                <a:gd name="T14" fmla="*/ 196 w 347"/>
                <a:gd name="T15" fmla="*/ 23 h 352"/>
                <a:gd name="T16" fmla="*/ 155 w 347"/>
                <a:gd name="T17" fmla="*/ 0 h 352"/>
                <a:gd name="T18" fmla="*/ 151 w 347"/>
                <a:gd name="T19" fmla="*/ 42 h 352"/>
                <a:gd name="T20" fmla="*/ 102 w 347"/>
                <a:gd name="T21" fmla="*/ 39 h 352"/>
                <a:gd name="T22" fmla="*/ 55 w 347"/>
                <a:gd name="T23" fmla="*/ 44 h 352"/>
                <a:gd name="T24" fmla="*/ 77 w 347"/>
                <a:gd name="T25" fmla="*/ 81 h 352"/>
                <a:gd name="T26" fmla="*/ 35 w 347"/>
                <a:gd name="T27" fmla="*/ 107 h 352"/>
                <a:gd name="T28" fmla="*/ 0 w 347"/>
                <a:gd name="T29" fmla="*/ 139 h 352"/>
                <a:gd name="T30" fmla="*/ 39 w 347"/>
                <a:gd name="T31" fmla="*/ 156 h 352"/>
                <a:gd name="T32" fmla="*/ 39 w 347"/>
                <a:gd name="T33" fmla="*/ 195 h 352"/>
                <a:gd name="T34" fmla="*/ 0 w 347"/>
                <a:gd name="T35" fmla="*/ 212 h 352"/>
                <a:gd name="T36" fmla="*/ 35 w 347"/>
                <a:gd name="T37" fmla="*/ 244 h 352"/>
                <a:gd name="T38" fmla="*/ 77 w 347"/>
                <a:gd name="T39" fmla="*/ 271 h 352"/>
                <a:gd name="T40" fmla="*/ 55 w 347"/>
                <a:gd name="T41" fmla="*/ 307 h 352"/>
                <a:gd name="T42" fmla="*/ 102 w 347"/>
                <a:gd name="T43" fmla="*/ 313 h 352"/>
                <a:gd name="T44" fmla="*/ 151 w 347"/>
                <a:gd name="T45" fmla="*/ 309 h 352"/>
                <a:gd name="T46" fmla="*/ 155 w 347"/>
                <a:gd name="T47" fmla="*/ 352 h 352"/>
                <a:gd name="T48" fmla="*/ 196 w 347"/>
                <a:gd name="T49" fmla="*/ 329 h 352"/>
                <a:gd name="T50" fmla="*/ 234 w 347"/>
                <a:gd name="T51" fmla="*/ 297 h 352"/>
                <a:gd name="T52" fmla="*/ 262 w 347"/>
                <a:gd name="T53" fmla="*/ 329 h 352"/>
                <a:gd name="T54" fmla="*/ 282 w 347"/>
                <a:gd name="T55" fmla="*/ 286 h 352"/>
                <a:gd name="T56" fmla="*/ 294 w 347"/>
                <a:gd name="T57" fmla="*/ 239 h 352"/>
                <a:gd name="T58" fmla="*/ 335 w 347"/>
                <a:gd name="T59" fmla="*/ 248 h 352"/>
                <a:gd name="T60" fmla="*/ 326 w 347"/>
                <a:gd name="T61" fmla="*/ 201 h 352"/>
                <a:gd name="T62" fmla="*/ 174 w 347"/>
                <a:gd name="T63" fmla="*/ 201 h 352"/>
                <a:gd name="T64" fmla="*/ 174 w 347"/>
                <a:gd name="T65" fmla="*/ 150 h 352"/>
                <a:gd name="T66" fmla="*/ 174 w 347"/>
                <a:gd name="T67" fmla="*/ 20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7" h="352">
                  <a:moveTo>
                    <a:pt x="308" y="195"/>
                  </a:moveTo>
                  <a:cubicBezTo>
                    <a:pt x="309" y="189"/>
                    <a:pt x="309" y="182"/>
                    <a:pt x="309" y="176"/>
                  </a:cubicBezTo>
                  <a:cubicBezTo>
                    <a:pt x="309" y="169"/>
                    <a:pt x="309" y="162"/>
                    <a:pt x="308" y="156"/>
                  </a:cubicBezTo>
                  <a:cubicBezTo>
                    <a:pt x="326" y="150"/>
                    <a:pt x="326" y="150"/>
                    <a:pt x="326" y="150"/>
                  </a:cubicBezTo>
                  <a:cubicBezTo>
                    <a:pt x="347" y="139"/>
                    <a:pt x="347" y="139"/>
                    <a:pt x="347" y="139"/>
                  </a:cubicBezTo>
                  <a:cubicBezTo>
                    <a:pt x="335" y="103"/>
                    <a:pt x="335" y="103"/>
                    <a:pt x="335" y="103"/>
                  </a:cubicBezTo>
                  <a:cubicBezTo>
                    <a:pt x="312" y="107"/>
                    <a:pt x="312" y="107"/>
                    <a:pt x="312" y="107"/>
                  </a:cubicBezTo>
                  <a:cubicBezTo>
                    <a:pt x="294" y="113"/>
                    <a:pt x="294" y="113"/>
                    <a:pt x="294" y="113"/>
                  </a:cubicBezTo>
                  <a:cubicBezTo>
                    <a:pt x="288" y="101"/>
                    <a:pt x="280" y="90"/>
                    <a:pt x="271" y="81"/>
                  </a:cubicBezTo>
                  <a:cubicBezTo>
                    <a:pt x="282" y="65"/>
                    <a:pt x="282" y="65"/>
                    <a:pt x="282" y="65"/>
                  </a:cubicBezTo>
                  <a:cubicBezTo>
                    <a:pt x="292" y="44"/>
                    <a:pt x="292" y="44"/>
                    <a:pt x="292" y="44"/>
                  </a:cubicBezTo>
                  <a:cubicBezTo>
                    <a:pt x="262" y="22"/>
                    <a:pt x="262" y="22"/>
                    <a:pt x="262" y="22"/>
                  </a:cubicBezTo>
                  <a:cubicBezTo>
                    <a:pt x="245" y="39"/>
                    <a:pt x="245" y="39"/>
                    <a:pt x="245" y="39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22" y="48"/>
                    <a:pt x="210" y="44"/>
                    <a:pt x="196" y="42"/>
                  </a:cubicBezTo>
                  <a:cubicBezTo>
                    <a:pt x="196" y="23"/>
                    <a:pt x="196" y="23"/>
                    <a:pt x="196" y="23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1" y="42"/>
                    <a:pt x="151" y="42"/>
                    <a:pt x="151" y="42"/>
                  </a:cubicBezTo>
                  <a:cubicBezTo>
                    <a:pt x="138" y="44"/>
                    <a:pt x="125" y="48"/>
                    <a:pt x="113" y="54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67" y="90"/>
                    <a:pt x="60" y="101"/>
                    <a:pt x="53" y="113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38" y="162"/>
                    <a:pt x="38" y="169"/>
                    <a:pt x="38" y="176"/>
                  </a:cubicBezTo>
                  <a:cubicBezTo>
                    <a:pt x="38" y="182"/>
                    <a:pt x="38" y="189"/>
                    <a:pt x="39" y="195"/>
                  </a:cubicBezTo>
                  <a:cubicBezTo>
                    <a:pt x="21" y="201"/>
                    <a:pt x="21" y="201"/>
                    <a:pt x="21" y="201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35" y="244"/>
                    <a:pt x="35" y="244"/>
                    <a:pt x="35" y="244"/>
                  </a:cubicBezTo>
                  <a:cubicBezTo>
                    <a:pt x="53" y="239"/>
                    <a:pt x="53" y="239"/>
                    <a:pt x="53" y="239"/>
                  </a:cubicBezTo>
                  <a:cubicBezTo>
                    <a:pt x="60" y="250"/>
                    <a:pt x="67" y="261"/>
                    <a:pt x="77" y="271"/>
                  </a:cubicBezTo>
                  <a:cubicBezTo>
                    <a:pt x="65" y="286"/>
                    <a:pt x="65" y="286"/>
                    <a:pt x="65" y="286"/>
                  </a:cubicBezTo>
                  <a:cubicBezTo>
                    <a:pt x="55" y="307"/>
                    <a:pt x="55" y="307"/>
                    <a:pt x="55" y="307"/>
                  </a:cubicBezTo>
                  <a:cubicBezTo>
                    <a:pt x="85" y="329"/>
                    <a:pt x="85" y="329"/>
                    <a:pt x="85" y="329"/>
                  </a:cubicBezTo>
                  <a:cubicBezTo>
                    <a:pt x="102" y="313"/>
                    <a:pt x="102" y="313"/>
                    <a:pt x="102" y="313"/>
                  </a:cubicBezTo>
                  <a:cubicBezTo>
                    <a:pt x="113" y="297"/>
                    <a:pt x="113" y="297"/>
                    <a:pt x="113" y="297"/>
                  </a:cubicBezTo>
                  <a:cubicBezTo>
                    <a:pt x="125" y="303"/>
                    <a:pt x="138" y="307"/>
                    <a:pt x="151" y="309"/>
                  </a:cubicBezTo>
                  <a:cubicBezTo>
                    <a:pt x="151" y="329"/>
                    <a:pt x="151" y="329"/>
                    <a:pt x="151" y="329"/>
                  </a:cubicBezTo>
                  <a:cubicBezTo>
                    <a:pt x="155" y="352"/>
                    <a:pt x="155" y="352"/>
                    <a:pt x="155" y="352"/>
                  </a:cubicBezTo>
                  <a:cubicBezTo>
                    <a:pt x="192" y="352"/>
                    <a:pt x="192" y="352"/>
                    <a:pt x="192" y="352"/>
                  </a:cubicBezTo>
                  <a:cubicBezTo>
                    <a:pt x="196" y="329"/>
                    <a:pt x="196" y="329"/>
                    <a:pt x="196" y="329"/>
                  </a:cubicBezTo>
                  <a:cubicBezTo>
                    <a:pt x="196" y="309"/>
                    <a:pt x="196" y="309"/>
                    <a:pt x="196" y="309"/>
                  </a:cubicBezTo>
                  <a:cubicBezTo>
                    <a:pt x="210" y="307"/>
                    <a:pt x="222" y="303"/>
                    <a:pt x="234" y="297"/>
                  </a:cubicBezTo>
                  <a:cubicBezTo>
                    <a:pt x="245" y="313"/>
                    <a:pt x="245" y="313"/>
                    <a:pt x="245" y="313"/>
                  </a:cubicBezTo>
                  <a:cubicBezTo>
                    <a:pt x="262" y="329"/>
                    <a:pt x="262" y="329"/>
                    <a:pt x="262" y="329"/>
                  </a:cubicBezTo>
                  <a:cubicBezTo>
                    <a:pt x="292" y="307"/>
                    <a:pt x="292" y="307"/>
                    <a:pt x="292" y="307"/>
                  </a:cubicBezTo>
                  <a:cubicBezTo>
                    <a:pt x="282" y="286"/>
                    <a:pt x="282" y="286"/>
                    <a:pt x="282" y="286"/>
                  </a:cubicBezTo>
                  <a:cubicBezTo>
                    <a:pt x="271" y="271"/>
                    <a:pt x="271" y="271"/>
                    <a:pt x="271" y="271"/>
                  </a:cubicBezTo>
                  <a:cubicBezTo>
                    <a:pt x="280" y="261"/>
                    <a:pt x="288" y="250"/>
                    <a:pt x="294" y="239"/>
                  </a:cubicBezTo>
                  <a:cubicBezTo>
                    <a:pt x="312" y="244"/>
                    <a:pt x="312" y="244"/>
                    <a:pt x="312" y="244"/>
                  </a:cubicBezTo>
                  <a:cubicBezTo>
                    <a:pt x="335" y="248"/>
                    <a:pt x="335" y="248"/>
                    <a:pt x="335" y="248"/>
                  </a:cubicBezTo>
                  <a:cubicBezTo>
                    <a:pt x="347" y="212"/>
                    <a:pt x="347" y="212"/>
                    <a:pt x="347" y="212"/>
                  </a:cubicBezTo>
                  <a:cubicBezTo>
                    <a:pt x="326" y="201"/>
                    <a:pt x="326" y="201"/>
                    <a:pt x="326" y="201"/>
                  </a:cubicBezTo>
                  <a:lnTo>
                    <a:pt x="308" y="195"/>
                  </a:lnTo>
                  <a:close/>
                  <a:moveTo>
                    <a:pt x="174" y="201"/>
                  </a:moveTo>
                  <a:cubicBezTo>
                    <a:pt x="159" y="201"/>
                    <a:pt x="148" y="190"/>
                    <a:pt x="148" y="176"/>
                  </a:cubicBezTo>
                  <a:cubicBezTo>
                    <a:pt x="148" y="162"/>
                    <a:pt x="159" y="150"/>
                    <a:pt x="174" y="150"/>
                  </a:cubicBezTo>
                  <a:cubicBezTo>
                    <a:pt x="188" y="150"/>
                    <a:pt x="199" y="162"/>
                    <a:pt x="199" y="176"/>
                  </a:cubicBezTo>
                  <a:cubicBezTo>
                    <a:pt x="199" y="190"/>
                    <a:pt x="188" y="201"/>
                    <a:pt x="174" y="201"/>
                  </a:cubicBezTo>
                  <a:close/>
                </a:path>
              </a:pathLst>
            </a:custGeom>
            <a:solidFill>
              <a:srgbClr val="D4BA8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4095" tIns="47047" rIns="94095" bIns="4704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 dirty="0"/>
            </a:p>
          </p:txBody>
        </p:sp>
        <p:sp>
          <p:nvSpPr>
            <p:cNvPr id="71" name="Freeform 19"/>
            <p:cNvSpPr>
              <a:spLocks noEditPoints="1"/>
            </p:cNvSpPr>
            <p:nvPr/>
          </p:nvSpPr>
          <p:spPr bwMode="auto">
            <a:xfrm>
              <a:off x="6080125" y="3136900"/>
              <a:ext cx="747713" cy="746125"/>
            </a:xfrm>
            <a:custGeom>
              <a:avLst/>
              <a:gdLst>
                <a:gd name="T0" fmla="*/ 100 w 199"/>
                <a:gd name="T1" fmla="*/ 0 h 199"/>
                <a:gd name="T2" fmla="*/ 0 w 199"/>
                <a:gd name="T3" fmla="*/ 100 h 199"/>
                <a:gd name="T4" fmla="*/ 100 w 199"/>
                <a:gd name="T5" fmla="*/ 199 h 199"/>
                <a:gd name="T6" fmla="*/ 199 w 199"/>
                <a:gd name="T7" fmla="*/ 100 h 199"/>
                <a:gd name="T8" fmla="*/ 100 w 199"/>
                <a:gd name="T9" fmla="*/ 0 h 199"/>
                <a:gd name="T10" fmla="*/ 100 w 199"/>
                <a:gd name="T11" fmla="*/ 150 h 199"/>
                <a:gd name="T12" fmla="*/ 49 w 199"/>
                <a:gd name="T13" fmla="*/ 100 h 199"/>
                <a:gd name="T14" fmla="*/ 100 w 199"/>
                <a:gd name="T15" fmla="*/ 49 h 199"/>
                <a:gd name="T16" fmla="*/ 150 w 199"/>
                <a:gd name="T17" fmla="*/ 100 h 199"/>
                <a:gd name="T18" fmla="*/ 100 w 199"/>
                <a:gd name="T19" fmla="*/ 15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9" h="199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199"/>
                    <a:pt x="100" y="199"/>
                  </a:cubicBezTo>
                  <a:cubicBezTo>
                    <a:pt x="155" y="199"/>
                    <a:pt x="199" y="155"/>
                    <a:pt x="199" y="100"/>
                  </a:cubicBezTo>
                  <a:cubicBezTo>
                    <a:pt x="199" y="45"/>
                    <a:pt x="155" y="0"/>
                    <a:pt x="100" y="0"/>
                  </a:cubicBezTo>
                  <a:close/>
                  <a:moveTo>
                    <a:pt x="100" y="150"/>
                  </a:moveTo>
                  <a:cubicBezTo>
                    <a:pt x="72" y="150"/>
                    <a:pt x="49" y="128"/>
                    <a:pt x="49" y="100"/>
                  </a:cubicBezTo>
                  <a:cubicBezTo>
                    <a:pt x="49" y="72"/>
                    <a:pt x="72" y="49"/>
                    <a:pt x="100" y="49"/>
                  </a:cubicBezTo>
                  <a:cubicBezTo>
                    <a:pt x="127" y="49"/>
                    <a:pt x="150" y="72"/>
                    <a:pt x="150" y="100"/>
                  </a:cubicBezTo>
                  <a:cubicBezTo>
                    <a:pt x="150" y="128"/>
                    <a:pt x="127" y="150"/>
                    <a:pt x="100" y="1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4095" tIns="47047" rIns="94095" bIns="4704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 dirty="0"/>
            </a:p>
          </p:txBody>
        </p:sp>
      </p:grpSp>
      <p:grpSp>
        <p:nvGrpSpPr>
          <p:cNvPr id="6" name="组合 71"/>
          <p:cNvGrpSpPr>
            <a:grpSpLocks noChangeAspect="1"/>
          </p:cNvGrpSpPr>
          <p:nvPr/>
        </p:nvGrpSpPr>
        <p:grpSpPr>
          <a:xfrm>
            <a:off x="5486306" y="2586732"/>
            <a:ext cx="1368023" cy="1366637"/>
            <a:chOff x="5305425" y="2638425"/>
            <a:chExt cx="1579563" cy="1577975"/>
          </a:xfrm>
          <a:solidFill>
            <a:srgbClr val="000000">
              <a:alpha val="60000"/>
            </a:srgbClr>
          </a:solidFill>
          <a:effectLst/>
        </p:grpSpPr>
        <p:sp>
          <p:nvSpPr>
            <p:cNvPr id="73" name="Freeform 6"/>
            <p:cNvSpPr>
              <a:spLocks noEditPoints="1"/>
            </p:cNvSpPr>
            <p:nvPr/>
          </p:nvSpPr>
          <p:spPr bwMode="auto">
            <a:xfrm>
              <a:off x="5305425" y="2638425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CDD9D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4095" tIns="47047" rIns="94095" bIns="4704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 dirty="0"/>
            </a:p>
          </p:txBody>
        </p:sp>
        <p:sp>
          <p:nvSpPr>
            <p:cNvPr id="74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4095" tIns="47047" rIns="94095" bIns="4704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 dirty="0"/>
            </a:p>
          </p:txBody>
        </p:sp>
      </p:grpSp>
      <p:sp>
        <p:nvSpPr>
          <p:cNvPr id="75" name="TextBox 15"/>
          <p:cNvSpPr txBox="1">
            <a:spLocks noChangeAspect="1"/>
          </p:cNvSpPr>
          <p:nvPr/>
        </p:nvSpPr>
        <p:spPr>
          <a:xfrm>
            <a:off x="673670" y="1815340"/>
            <a:ext cx="1128071" cy="415496"/>
          </a:xfrm>
          <a:prstGeom prst="rect">
            <a:avLst/>
          </a:prstGeom>
          <a:noFill/>
        </p:spPr>
        <p:txBody>
          <a:bodyPr wrap="square" lIns="45829" tIns="22915" rIns="45829" bIns="22915" rtlCol="0" anchor="ctr">
            <a:spAutoFit/>
          </a:bodyPr>
          <a:lstStyle/>
          <a:p>
            <a:pPr lvl="0"/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lvl="0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单击添加文本单击添加文本单击添加文本</a:t>
            </a:r>
          </a:p>
        </p:txBody>
      </p:sp>
      <p:sp>
        <p:nvSpPr>
          <p:cNvPr id="76" name="矩形 75"/>
          <p:cNvSpPr>
            <a:spLocks noChangeAspect="1"/>
          </p:cNvSpPr>
          <p:nvPr/>
        </p:nvSpPr>
        <p:spPr>
          <a:xfrm>
            <a:off x="2064191" y="981102"/>
            <a:ext cx="1602818" cy="230887"/>
          </a:xfrm>
          <a:prstGeom prst="rect">
            <a:avLst/>
          </a:prstGeom>
        </p:spPr>
        <p:txBody>
          <a:bodyPr wrap="square" lIns="45829" tIns="22915" rIns="45829" bIns="22915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z="12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77" name="TextBox 17"/>
          <p:cNvSpPr txBox="1">
            <a:spLocks noChangeAspect="1"/>
          </p:cNvSpPr>
          <p:nvPr/>
        </p:nvSpPr>
        <p:spPr>
          <a:xfrm>
            <a:off x="1011018" y="3114791"/>
            <a:ext cx="1739012" cy="415496"/>
          </a:xfrm>
          <a:prstGeom prst="rect">
            <a:avLst/>
          </a:prstGeom>
          <a:noFill/>
        </p:spPr>
        <p:txBody>
          <a:bodyPr wrap="square" lIns="45829" tIns="22915" rIns="45829" bIns="22915" rtlCol="0" anchor="ctr">
            <a:spAutoFit/>
          </a:bodyPr>
          <a:lstStyle/>
          <a:p>
            <a:pPr lvl="0"/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单击添加文本单击添加文本单击添加文本单击添加文本</a:t>
            </a:r>
          </a:p>
        </p:txBody>
      </p:sp>
      <p:sp>
        <p:nvSpPr>
          <p:cNvPr id="78" name="矩形 77"/>
          <p:cNvSpPr>
            <a:spLocks noChangeAspect="1"/>
          </p:cNvSpPr>
          <p:nvPr/>
        </p:nvSpPr>
        <p:spPr>
          <a:xfrm>
            <a:off x="3136833" y="3875150"/>
            <a:ext cx="1602818" cy="230887"/>
          </a:xfrm>
          <a:prstGeom prst="rect">
            <a:avLst/>
          </a:prstGeom>
        </p:spPr>
        <p:txBody>
          <a:bodyPr wrap="square" lIns="45829" tIns="22915" rIns="45829" bIns="22915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z="12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79" name="TextBox 19"/>
          <p:cNvSpPr txBox="1">
            <a:spLocks noChangeAspect="1"/>
          </p:cNvSpPr>
          <p:nvPr/>
        </p:nvSpPr>
        <p:spPr>
          <a:xfrm>
            <a:off x="6209243" y="1706089"/>
            <a:ext cx="1731254" cy="415496"/>
          </a:xfrm>
          <a:prstGeom prst="rect">
            <a:avLst/>
          </a:prstGeom>
          <a:noFill/>
        </p:spPr>
        <p:txBody>
          <a:bodyPr wrap="square" lIns="45829" tIns="22915" rIns="45829" bIns="22915" rtlCol="0" anchor="ctr">
            <a:spAutoFit/>
          </a:bodyPr>
          <a:lstStyle/>
          <a:p>
            <a:pPr lvl="0"/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lvl="0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单击添加文本单击添加文本单击添加文本</a:t>
            </a:r>
          </a:p>
        </p:txBody>
      </p:sp>
      <p:sp>
        <p:nvSpPr>
          <p:cNvPr id="80" name="矩形 79"/>
          <p:cNvSpPr>
            <a:spLocks noChangeAspect="1"/>
          </p:cNvSpPr>
          <p:nvPr/>
        </p:nvSpPr>
        <p:spPr>
          <a:xfrm>
            <a:off x="4481442" y="1748696"/>
            <a:ext cx="1602818" cy="230887"/>
          </a:xfrm>
          <a:prstGeom prst="rect">
            <a:avLst/>
          </a:prstGeom>
        </p:spPr>
        <p:txBody>
          <a:bodyPr wrap="square" lIns="45829" tIns="22915" rIns="45829" bIns="22915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z="12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81" name="TextBox 21"/>
          <p:cNvSpPr txBox="1">
            <a:spLocks noChangeAspect="1"/>
          </p:cNvSpPr>
          <p:nvPr/>
        </p:nvSpPr>
        <p:spPr>
          <a:xfrm>
            <a:off x="7111434" y="3383512"/>
            <a:ext cx="1374594" cy="415496"/>
          </a:xfrm>
          <a:prstGeom prst="rect">
            <a:avLst/>
          </a:prstGeom>
          <a:noFill/>
        </p:spPr>
        <p:txBody>
          <a:bodyPr wrap="square" lIns="45829" tIns="22915" rIns="45829" bIns="22915" rtlCol="0" anchor="ctr">
            <a:spAutoFit/>
          </a:bodyPr>
          <a:lstStyle/>
          <a:p>
            <a:pPr lvl="0"/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lvl="0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单击添加文本单击添加文本单击添加文本单击添加文本</a:t>
            </a:r>
          </a:p>
        </p:txBody>
      </p:sp>
      <p:sp>
        <p:nvSpPr>
          <p:cNvPr id="82" name="矩形 81"/>
          <p:cNvSpPr>
            <a:spLocks noChangeAspect="1"/>
          </p:cNvSpPr>
          <p:nvPr/>
        </p:nvSpPr>
        <p:spPr>
          <a:xfrm>
            <a:off x="5368909" y="3989958"/>
            <a:ext cx="1602818" cy="230887"/>
          </a:xfrm>
          <a:prstGeom prst="rect">
            <a:avLst/>
          </a:prstGeom>
        </p:spPr>
        <p:txBody>
          <a:bodyPr wrap="square" lIns="45829" tIns="22915" rIns="45829" bIns="22915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z="12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cxnSp>
        <p:nvCxnSpPr>
          <p:cNvPr id="83" name="肘形连接符 82"/>
          <p:cNvCxnSpPr>
            <a:cxnSpLocks noChangeAspect="1"/>
          </p:cNvCxnSpPr>
          <p:nvPr/>
        </p:nvCxnSpPr>
        <p:spPr>
          <a:xfrm rot="10800000" flipV="1">
            <a:off x="671236" y="1784052"/>
            <a:ext cx="1687181" cy="575999"/>
          </a:xfrm>
          <a:prstGeom prst="bentConnector3">
            <a:avLst>
              <a:gd name="adj1" fmla="val 31488"/>
            </a:avLst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肘形连接符 83"/>
          <p:cNvCxnSpPr>
            <a:cxnSpLocks noChangeAspect="1"/>
          </p:cNvCxnSpPr>
          <p:nvPr/>
        </p:nvCxnSpPr>
        <p:spPr>
          <a:xfrm>
            <a:off x="1011018" y="3120999"/>
            <a:ext cx="2498796" cy="548725"/>
          </a:xfrm>
          <a:prstGeom prst="bentConnector3">
            <a:avLst>
              <a:gd name="adj1" fmla="val 67390"/>
            </a:avLst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肘形连接符 84"/>
          <p:cNvCxnSpPr>
            <a:cxnSpLocks noChangeAspect="1"/>
          </p:cNvCxnSpPr>
          <p:nvPr/>
        </p:nvCxnSpPr>
        <p:spPr>
          <a:xfrm rot="10800000" flipV="1">
            <a:off x="6552666" y="3336698"/>
            <a:ext cx="1878311" cy="381174"/>
          </a:xfrm>
          <a:prstGeom prst="bentConnector3">
            <a:avLst>
              <a:gd name="adj1" fmla="val 74581"/>
            </a:avLst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肘形连接符 85"/>
          <p:cNvCxnSpPr>
            <a:cxnSpLocks noChangeAspect="1"/>
          </p:cNvCxnSpPr>
          <p:nvPr/>
        </p:nvCxnSpPr>
        <p:spPr>
          <a:xfrm rot="10800000" flipV="1">
            <a:off x="5557187" y="1679342"/>
            <a:ext cx="2241544" cy="541107"/>
          </a:xfrm>
          <a:prstGeom prst="bentConnector3">
            <a:avLst>
              <a:gd name="adj1" fmla="val 76655"/>
            </a:avLst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829899" y="147918"/>
            <a:ext cx="27013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单击此处添加标题文本</a:t>
            </a:r>
          </a:p>
        </p:txBody>
      </p:sp>
      <p:sp>
        <p:nvSpPr>
          <p:cNvPr id="27" name="TextBox 12">
            <a:extLst>
              <a:ext uri="{FF2B5EF4-FFF2-40B4-BE49-F238E27FC236}">
                <a16:creationId xmlns:a16="http://schemas.microsoft.com/office/drawing/2014/main" xmlns="" id="{4A8BE841-D215-4915-83E0-E197E421452A}"/>
              </a:ext>
            </a:extLst>
          </p:cNvPr>
          <p:cNvSpPr txBox="1"/>
          <p:nvPr/>
        </p:nvSpPr>
        <p:spPr>
          <a:xfrm>
            <a:off x="179606" y="46846"/>
            <a:ext cx="19533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spc="-300" dirty="0" smtClean="0">
                <a:solidFill>
                  <a:srgbClr val="CDD9D8"/>
                </a:solidFill>
                <a:latin typeface="GenSenMaruGothic TW TTF Heavy" panose="020B0A00000000000000" pitchFamily="34" charset="-120"/>
                <a:ea typeface="GenSenMaruGothic TW TTF Heavy" panose="020B0A00000000000000" pitchFamily="34" charset="-120"/>
              </a:rPr>
              <a:t>01</a:t>
            </a:r>
            <a:endParaRPr lang="zh-CN" altLang="en-US" sz="3600" spc="-300" dirty="0">
              <a:solidFill>
                <a:srgbClr val="CDD9D8"/>
              </a:solidFill>
              <a:latin typeface="GenSenMaruGothic TW TTF Heavy" panose="020B0A00000000000000" pitchFamily="34" charset="-120"/>
              <a:ea typeface="GenSenMaruGothic TW TTF Heavy" panose="020B0A00000000000000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500160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0">
                                      <p:cBhvr>
                                        <p:cTn id="10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43200000">
                                      <p:cBhvr>
                                        <p:cTn id="27" dur="3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1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8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43200000">
                                      <p:cBhvr>
                                        <p:cTn id="44" dur="3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1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43200000">
                                      <p:cBhvr>
                                        <p:cTn id="61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>
            <a:spLocks/>
          </p:cNvSpPr>
          <p:nvPr/>
        </p:nvSpPr>
        <p:spPr bwMode="auto">
          <a:xfrm rot="10800000">
            <a:off x="3674217" y="1691587"/>
            <a:ext cx="1228549" cy="401493"/>
          </a:xfrm>
          <a:custGeom>
            <a:avLst/>
            <a:gdLst>
              <a:gd name="connsiteX0" fmla="*/ 1161826 w 1638286"/>
              <a:gd name="connsiteY0" fmla="*/ 535324 h 535324"/>
              <a:gd name="connsiteX1" fmla="*/ 309069 w 1638286"/>
              <a:gd name="connsiteY1" fmla="*/ 535324 h 535324"/>
              <a:gd name="connsiteX2" fmla="*/ 0 w 1638286"/>
              <a:gd name="connsiteY2" fmla="*/ 0 h 535324"/>
              <a:gd name="connsiteX3" fmla="*/ 105173 w 1638286"/>
              <a:gd name="connsiteY3" fmla="*/ 0 h 535324"/>
              <a:gd name="connsiteX4" fmla="*/ 108430 w 1638286"/>
              <a:gd name="connsiteY4" fmla="*/ 524 h 535324"/>
              <a:gd name="connsiteX5" fmla="*/ 916509 w 1638286"/>
              <a:gd name="connsiteY5" fmla="*/ 524 h 535324"/>
              <a:gd name="connsiteX6" fmla="*/ 919811 w 1638286"/>
              <a:gd name="connsiteY6" fmla="*/ 0 h 535324"/>
              <a:gd name="connsiteX7" fmla="*/ 1638286 w 1638286"/>
              <a:gd name="connsiteY7" fmla="*/ 0 h 535324"/>
              <a:gd name="connsiteX8" fmla="*/ 1623613 w 1638286"/>
              <a:gd name="connsiteY8" fmla="*/ 25429 h 535324"/>
              <a:gd name="connsiteX9" fmla="*/ 1412461 w 1638286"/>
              <a:gd name="connsiteY9" fmla="*/ 391366 h 535324"/>
              <a:gd name="connsiteX10" fmla="*/ 1161826 w 1638286"/>
              <a:gd name="connsiteY10" fmla="*/ 535324 h 535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38286" h="535324">
                <a:moveTo>
                  <a:pt x="1161826" y="535324"/>
                </a:moveTo>
                <a:lnTo>
                  <a:pt x="309069" y="535324"/>
                </a:lnTo>
                <a:lnTo>
                  <a:pt x="0" y="0"/>
                </a:lnTo>
                <a:lnTo>
                  <a:pt x="105173" y="0"/>
                </a:lnTo>
                <a:lnTo>
                  <a:pt x="108430" y="524"/>
                </a:lnTo>
                <a:lnTo>
                  <a:pt x="916509" y="524"/>
                </a:lnTo>
                <a:lnTo>
                  <a:pt x="919811" y="0"/>
                </a:lnTo>
                <a:lnTo>
                  <a:pt x="1638286" y="0"/>
                </a:lnTo>
                <a:lnTo>
                  <a:pt x="1623613" y="25429"/>
                </a:lnTo>
                <a:cubicBezTo>
                  <a:pt x="1412461" y="391366"/>
                  <a:pt x="1412461" y="391366"/>
                  <a:pt x="1412461" y="391366"/>
                </a:cubicBezTo>
                <a:cubicBezTo>
                  <a:pt x="1366047" y="470311"/>
                  <a:pt x="1254654" y="535324"/>
                  <a:pt x="1161826" y="535324"/>
                </a:cubicBezTo>
                <a:close/>
              </a:path>
            </a:pathLst>
          </a:custGeom>
          <a:solidFill>
            <a:srgbClr val="16716A"/>
          </a:solidFill>
          <a:ln w="19050">
            <a:noFill/>
          </a:ln>
          <a:effectLst/>
        </p:spPr>
        <p:txBody>
          <a:bodyPr vert="horz" wrap="square" lIns="68573" tIns="34286" rIns="68573" bIns="34286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1799">
              <a:solidFill>
                <a:prstClr val="black"/>
              </a:solidFill>
            </a:endParaRPr>
          </a:p>
        </p:txBody>
      </p:sp>
      <p:sp>
        <p:nvSpPr>
          <p:cNvPr id="3" name="任意多边形 2"/>
          <p:cNvSpPr>
            <a:spLocks/>
          </p:cNvSpPr>
          <p:nvPr/>
        </p:nvSpPr>
        <p:spPr bwMode="auto">
          <a:xfrm rot="14400000">
            <a:off x="4582718" y="1923319"/>
            <a:ext cx="1228715" cy="401439"/>
          </a:xfrm>
          <a:custGeom>
            <a:avLst/>
            <a:gdLst>
              <a:gd name="connsiteX0" fmla="*/ 1161826 w 1638286"/>
              <a:gd name="connsiteY0" fmla="*/ 535324 h 535324"/>
              <a:gd name="connsiteX1" fmla="*/ 309069 w 1638286"/>
              <a:gd name="connsiteY1" fmla="*/ 535324 h 535324"/>
              <a:gd name="connsiteX2" fmla="*/ 0 w 1638286"/>
              <a:gd name="connsiteY2" fmla="*/ 0 h 535324"/>
              <a:gd name="connsiteX3" fmla="*/ 105173 w 1638286"/>
              <a:gd name="connsiteY3" fmla="*/ 0 h 535324"/>
              <a:gd name="connsiteX4" fmla="*/ 108430 w 1638286"/>
              <a:gd name="connsiteY4" fmla="*/ 524 h 535324"/>
              <a:gd name="connsiteX5" fmla="*/ 916509 w 1638286"/>
              <a:gd name="connsiteY5" fmla="*/ 524 h 535324"/>
              <a:gd name="connsiteX6" fmla="*/ 919811 w 1638286"/>
              <a:gd name="connsiteY6" fmla="*/ 0 h 535324"/>
              <a:gd name="connsiteX7" fmla="*/ 1638286 w 1638286"/>
              <a:gd name="connsiteY7" fmla="*/ 0 h 535324"/>
              <a:gd name="connsiteX8" fmla="*/ 1623613 w 1638286"/>
              <a:gd name="connsiteY8" fmla="*/ 25429 h 535324"/>
              <a:gd name="connsiteX9" fmla="*/ 1412461 w 1638286"/>
              <a:gd name="connsiteY9" fmla="*/ 391366 h 535324"/>
              <a:gd name="connsiteX10" fmla="*/ 1161826 w 1638286"/>
              <a:gd name="connsiteY10" fmla="*/ 535324 h 535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38286" h="535324">
                <a:moveTo>
                  <a:pt x="1161826" y="535324"/>
                </a:moveTo>
                <a:lnTo>
                  <a:pt x="309069" y="535324"/>
                </a:lnTo>
                <a:lnTo>
                  <a:pt x="0" y="0"/>
                </a:lnTo>
                <a:lnTo>
                  <a:pt x="105173" y="0"/>
                </a:lnTo>
                <a:lnTo>
                  <a:pt x="108430" y="524"/>
                </a:lnTo>
                <a:lnTo>
                  <a:pt x="916509" y="524"/>
                </a:lnTo>
                <a:lnTo>
                  <a:pt x="919811" y="0"/>
                </a:lnTo>
                <a:lnTo>
                  <a:pt x="1638286" y="0"/>
                </a:lnTo>
                <a:lnTo>
                  <a:pt x="1623613" y="25429"/>
                </a:lnTo>
                <a:cubicBezTo>
                  <a:pt x="1412461" y="391366"/>
                  <a:pt x="1412461" y="391366"/>
                  <a:pt x="1412461" y="391366"/>
                </a:cubicBezTo>
                <a:cubicBezTo>
                  <a:pt x="1366047" y="470311"/>
                  <a:pt x="1254654" y="535324"/>
                  <a:pt x="1161826" y="535324"/>
                </a:cubicBezTo>
                <a:close/>
              </a:path>
            </a:pathLst>
          </a:custGeom>
          <a:solidFill>
            <a:srgbClr val="7BAF99"/>
          </a:solidFill>
          <a:ln w="19050">
            <a:noFill/>
          </a:ln>
          <a:effectLst/>
        </p:spPr>
        <p:txBody>
          <a:bodyPr vert="horz" wrap="square" lIns="68573" tIns="34286" rIns="68573" bIns="34286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1799">
              <a:solidFill>
                <a:prstClr val="black"/>
              </a:solidFill>
            </a:endParaRPr>
          </a:p>
        </p:txBody>
      </p:sp>
      <p:sp>
        <p:nvSpPr>
          <p:cNvPr id="4" name="任意多边形 3"/>
          <p:cNvSpPr>
            <a:spLocks/>
          </p:cNvSpPr>
          <p:nvPr/>
        </p:nvSpPr>
        <p:spPr bwMode="auto">
          <a:xfrm rot="18000000">
            <a:off x="4856247" y="2822279"/>
            <a:ext cx="1228715" cy="401439"/>
          </a:xfrm>
          <a:custGeom>
            <a:avLst/>
            <a:gdLst>
              <a:gd name="connsiteX0" fmla="*/ 1161826 w 1638286"/>
              <a:gd name="connsiteY0" fmla="*/ 535324 h 535324"/>
              <a:gd name="connsiteX1" fmla="*/ 309069 w 1638286"/>
              <a:gd name="connsiteY1" fmla="*/ 535324 h 535324"/>
              <a:gd name="connsiteX2" fmla="*/ 0 w 1638286"/>
              <a:gd name="connsiteY2" fmla="*/ 0 h 535324"/>
              <a:gd name="connsiteX3" fmla="*/ 105173 w 1638286"/>
              <a:gd name="connsiteY3" fmla="*/ 0 h 535324"/>
              <a:gd name="connsiteX4" fmla="*/ 108430 w 1638286"/>
              <a:gd name="connsiteY4" fmla="*/ 524 h 535324"/>
              <a:gd name="connsiteX5" fmla="*/ 916509 w 1638286"/>
              <a:gd name="connsiteY5" fmla="*/ 524 h 535324"/>
              <a:gd name="connsiteX6" fmla="*/ 919811 w 1638286"/>
              <a:gd name="connsiteY6" fmla="*/ 0 h 535324"/>
              <a:gd name="connsiteX7" fmla="*/ 1638286 w 1638286"/>
              <a:gd name="connsiteY7" fmla="*/ 0 h 535324"/>
              <a:gd name="connsiteX8" fmla="*/ 1623613 w 1638286"/>
              <a:gd name="connsiteY8" fmla="*/ 25429 h 535324"/>
              <a:gd name="connsiteX9" fmla="*/ 1412461 w 1638286"/>
              <a:gd name="connsiteY9" fmla="*/ 391366 h 535324"/>
              <a:gd name="connsiteX10" fmla="*/ 1161826 w 1638286"/>
              <a:gd name="connsiteY10" fmla="*/ 535324 h 535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38286" h="535324">
                <a:moveTo>
                  <a:pt x="1161826" y="535324"/>
                </a:moveTo>
                <a:lnTo>
                  <a:pt x="309069" y="535324"/>
                </a:lnTo>
                <a:lnTo>
                  <a:pt x="0" y="0"/>
                </a:lnTo>
                <a:lnTo>
                  <a:pt x="105173" y="0"/>
                </a:lnTo>
                <a:lnTo>
                  <a:pt x="108430" y="524"/>
                </a:lnTo>
                <a:lnTo>
                  <a:pt x="916509" y="524"/>
                </a:lnTo>
                <a:lnTo>
                  <a:pt x="919811" y="0"/>
                </a:lnTo>
                <a:lnTo>
                  <a:pt x="1638286" y="0"/>
                </a:lnTo>
                <a:lnTo>
                  <a:pt x="1623613" y="25429"/>
                </a:lnTo>
                <a:cubicBezTo>
                  <a:pt x="1412461" y="391366"/>
                  <a:pt x="1412461" y="391366"/>
                  <a:pt x="1412461" y="391366"/>
                </a:cubicBezTo>
                <a:cubicBezTo>
                  <a:pt x="1366047" y="470311"/>
                  <a:pt x="1254654" y="535324"/>
                  <a:pt x="1161826" y="535324"/>
                </a:cubicBezTo>
                <a:close/>
              </a:path>
            </a:pathLst>
          </a:custGeom>
          <a:solidFill>
            <a:srgbClr val="16716A"/>
          </a:solidFill>
          <a:ln w="19050">
            <a:noFill/>
          </a:ln>
          <a:effectLst/>
        </p:spPr>
        <p:txBody>
          <a:bodyPr vert="horz" wrap="square" lIns="68573" tIns="34286" rIns="68573" bIns="34286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1799">
              <a:solidFill>
                <a:prstClr val="black"/>
              </a:solidFill>
            </a:endParaRPr>
          </a:p>
        </p:txBody>
      </p:sp>
      <p:sp>
        <p:nvSpPr>
          <p:cNvPr id="5" name="任意多边形 4"/>
          <p:cNvSpPr>
            <a:spLocks/>
          </p:cNvSpPr>
          <p:nvPr/>
        </p:nvSpPr>
        <p:spPr bwMode="auto">
          <a:xfrm rot="10800000" flipH="1" flipV="1">
            <a:off x="4219809" y="3497153"/>
            <a:ext cx="1228549" cy="401493"/>
          </a:xfrm>
          <a:custGeom>
            <a:avLst/>
            <a:gdLst>
              <a:gd name="connsiteX0" fmla="*/ 1161826 w 1638286"/>
              <a:gd name="connsiteY0" fmla="*/ 535324 h 535324"/>
              <a:gd name="connsiteX1" fmla="*/ 309069 w 1638286"/>
              <a:gd name="connsiteY1" fmla="*/ 535324 h 535324"/>
              <a:gd name="connsiteX2" fmla="*/ 0 w 1638286"/>
              <a:gd name="connsiteY2" fmla="*/ 0 h 535324"/>
              <a:gd name="connsiteX3" fmla="*/ 105173 w 1638286"/>
              <a:gd name="connsiteY3" fmla="*/ 0 h 535324"/>
              <a:gd name="connsiteX4" fmla="*/ 108430 w 1638286"/>
              <a:gd name="connsiteY4" fmla="*/ 524 h 535324"/>
              <a:gd name="connsiteX5" fmla="*/ 916509 w 1638286"/>
              <a:gd name="connsiteY5" fmla="*/ 524 h 535324"/>
              <a:gd name="connsiteX6" fmla="*/ 919811 w 1638286"/>
              <a:gd name="connsiteY6" fmla="*/ 0 h 535324"/>
              <a:gd name="connsiteX7" fmla="*/ 1638286 w 1638286"/>
              <a:gd name="connsiteY7" fmla="*/ 0 h 535324"/>
              <a:gd name="connsiteX8" fmla="*/ 1623613 w 1638286"/>
              <a:gd name="connsiteY8" fmla="*/ 25429 h 535324"/>
              <a:gd name="connsiteX9" fmla="*/ 1412461 w 1638286"/>
              <a:gd name="connsiteY9" fmla="*/ 391366 h 535324"/>
              <a:gd name="connsiteX10" fmla="*/ 1161826 w 1638286"/>
              <a:gd name="connsiteY10" fmla="*/ 535324 h 535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38286" h="535324">
                <a:moveTo>
                  <a:pt x="1161826" y="535324"/>
                </a:moveTo>
                <a:lnTo>
                  <a:pt x="309069" y="535324"/>
                </a:lnTo>
                <a:lnTo>
                  <a:pt x="0" y="0"/>
                </a:lnTo>
                <a:lnTo>
                  <a:pt x="105173" y="0"/>
                </a:lnTo>
                <a:lnTo>
                  <a:pt x="108430" y="524"/>
                </a:lnTo>
                <a:lnTo>
                  <a:pt x="916509" y="524"/>
                </a:lnTo>
                <a:lnTo>
                  <a:pt x="919811" y="0"/>
                </a:lnTo>
                <a:lnTo>
                  <a:pt x="1638286" y="0"/>
                </a:lnTo>
                <a:lnTo>
                  <a:pt x="1623613" y="25429"/>
                </a:lnTo>
                <a:cubicBezTo>
                  <a:pt x="1412461" y="391366"/>
                  <a:pt x="1412461" y="391366"/>
                  <a:pt x="1412461" y="391366"/>
                </a:cubicBezTo>
                <a:cubicBezTo>
                  <a:pt x="1366047" y="470311"/>
                  <a:pt x="1254654" y="535324"/>
                  <a:pt x="1161826" y="535324"/>
                </a:cubicBezTo>
                <a:close/>
              </a:path>
            </a:pathLst>
          </a:custGeom>
          <a:solidFill>
            <a:srgbClr val="7BAF99"/>
          </a:solidFill>
          <a:ln w="19050">
            <a:noFill/>
          </a:ln>
          <a:effectLst/>
        </p:spPr>
        <p:txBody>
          <a:bodyPr vert="horz" wrap="square" lIns="68573" tIns="34286" rIns="68573" bIns="34286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1799" dirty="0">
              <a:solidFill>
                <a:prstClr val="black"/>
              </a:solidFill>
            </a:endParaRPr>
          </a:p>
        </p:txBody>
      </p:sp>
      <p:sp>
        <p:nvSpPr>
          <p:cNvPr id="6" name="任意多边形 5"/>
          <p:cNvSpPr>
            <a:spLocks/>
          </p:cNvSpPr>
          <p:nvPr/>
        </p:nvSpPr>
        <p:spPr bwMode="auto">
          <a:xfrm rot="14400000" flipH="1" flipV="1">
            <a:off x="3311142" y="3265474"/>
            <a:ext cx="1228715" cy="401439"/>
          </a:xfrm>
          <a:custGeom>
            <a:avLst/>
            <a:gdLst>
              <a:gd name="connsiteX0" fmla="*/ 1161826 w 1638286"/>
              <a:gd name="connsiteY0" fmla="*/ 535324 h 535324"/>
              <a:gd name="connsiteX1" fmla="*/ 309069 w 1638286"/>
              <a:gd name="connsiteY1" fmla="*/ 535324 h 535324"/>
              <a:gd name="connsiteX2" fmla="*/ 0 w 1638286"/>
              <a:gd name="connsiteY2" fmla="*/ 0 h 535324"/>
              <a:gd name="connsiteX3" fmla="*/ 105173 w 1638286"/>
              <a:gd name="connsiteY3" fmla="*/ 0 h 535324"/>
              <a:gd name="connsiteX4" fmla="*/ 108430 w 1638286"/>
              <a:gd name="connsiteY4" fmla="*/ 524 h 535324"/>
              <a:gd name="connsiteX5" fmla="*/ 916509 w 1638286"/>
              <a:gd name="connsiteY5" fmla="*/ 524 h 535324"/>
              <a:gd name="connsiteX6" fmla="*/ 919811 w 1638286"/>
              <a:gd name="connsiteY6" fmla="*/ 0 h 535324"/>
              <a:gd name="connsiteX7" fmla="*/ 1638286 w 1638286"/>
              <a:gd name="connsiteY7" fmla="*/ 0 h 535324"/>
              <a:gd name="connsiteX8" fmla="*/ 1623613 w 1638286"/>
              <a:gd name="connsiteY8" fmla="*/ 25429 h 535324"/>
              <a:gd name="connsiteX9" fmla="*/ 1412461 w 1638286"/>
              <a:gd name="connsiteY9" fmla="*/ 391366 h 535324"/>
              <a:gd name="connsiteX10" fmla="*/ 1161826 w 1638286"/>
              <a:gd name="connsiteY10" fmla="*/ 535324 h 535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38286" h="535324">
                <a:moveTo>
                  <a:pt x="1161826" y="535324"/>
                </a:moveTo>
                <a:lnTo>
                  <a:pt x="309069" y="535324"/>
                </a:lnTo>
                <a:lnTo>
                  <a:pt x="0" y="0"/>
                </a:lnTo>
                <a:lnTo>
                  <a:pt x="105173" y="0"/>
                </a:lnTo>
                <a:lnTo>
                  <a:pt x="108430" y="524"/>
                </a:lnTo>
                <a:lnTo>
                  <a:pt x="916509" y="524"/>
                </a:lnTo>
                <a:lnTo>
                  <a:pt x="919811" y="0"/>
                </a:lnTo>
                <a:lnTo>
                  <a:pt x="1638286" y="0"/>
                </a:lnTo>
                <a:lnTo>
                  <a:pt x="1623613" y="25429"/>
                </a:lnTo>
                <a:cubicBezTo>
                  <a:pt x="1412461" y="391366"/>
                  <a:pt x="1412461" y="391366"/>
                  <a:pt x="1412461" y="391366"/>
                </a:cubicBezTo>
                <a:cubicBezTo>
                  <a:pt x="1366047" y="470311"/>
                  <a:pt x="1254654" y="535324"/>
                  <a:pt x="1161826" y="535324"/>
                </a:cubicBezTo>
                <a:close/>
              </a:path>
            </a:pathLst>
          </a:custGeom>
          <a:solidFill>
            <a:srgbClr val="16716A"/>
          </a:solidFill>
          <a:ln w="19050">
            <a:noFill/>
          </a:ln>
          <a:effectLst/>
        </p:spPr>
        <p:txBody>
          <a:bodyPr vert="horz" wrap="square" lIns="68573" tIns="34286" rIns="68573" bIns="34286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1799">
              <a:solidFill>
                <a:prstClr val="black"/>
              </a:solidFill>
            </a:endParaRPr>
          </a:p>
        </p:txBody>
      </p:sp>
      <p:sp>
        <p:nvSpPr>
          <p:cNvPr id="7" name="任意多边形 6"/>
          <p:cNvSpPr>
            <a:spLocks/>
          </p:cNvSpPr>
          <p:nvPr/>
        </p:nvSpPr>
        <p:spPr bwMode="auto">
          <a:xfrm rot="18000000" flipH="1" flipV="1">
            <a:off x="3023327" y="2366514"/>
            <a:ext cx="1228715" cy="401439"/>
          </a:xfrm>
          <a:custGeom>
            <a:avLst/>
            <a:gdLst>
              <a:gd name="connsiteX0" fmla="*/ 1161826 w 1638286"/>
              <a:gd name="connsiteY0" fmla="*/ 535324 h 535324"/>
              <a:gd name="connsiteX1" fmla="*/ 309069 w 1638286"/>
              <a:gd name="connsiteY1" fmla="*/ 535324 h 535324"/>
              <a:gd name="connsiteX2" fmla="*/ 0 w 1638286"/>
              <a:gd name="connsiteY2" fmla="*/ 0 h 535324"/>
              <a:gd name="connsiteX3" fmla="*/ 105173 w 1638286"/>
              <a:gd name="connsiteY3" fmla="*/ 0 h 535324"/>
              <a:gd name="connsiteX4" fmla="*/ 108430 w 1638286"/>
              <a:gd name="connsiteY4" fmla="*/ 524 h 535324"/>
              <a:gd name="connsiteX5" fmla="*/ 916509 w 1638286"/>
              <a:gd name="connsiteY5" fmla="*/ 524 h 535324"/>
              <a:gd name="connsiteX6" fmla="*/ 919811 w 1638286"/>
              <a:gd name="connsiteY6" fmla="*/ 0 h 535324"/>
              <a:gd name="connsiteX7" fmla="*/ 1638286 w 1638286"/>
              <a:gd name="connsiteY7" fmla="*/ 0 h 535324"/>
              <a:gd name="connsiteX8" fmla="*/ 1623613 w 1638286"/>
              <a:gd name="connsiteY8" fmla="*/ 25429 h 535324"/>
              <a:gd name="connsiteX9" fmla="*/ 1412461 w 1638286"/>
              <a:gd name="connsiteY9" fmla="*/ 391366 h 535324"/>
              <a:gd name="connsiteX10" fmla="*/ 1161826 w 1638286"/>
              <a:gd name="connsiteY10" fmla="*/ 535324 h 535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38286" h="535324">
                <a:moveTo>
                  <a:pt x="1161826" y="535324"/>
                </a:moveTo>
                <a:lnTo>
                  <a:pt x="309069" y="535324"/>
                </a:lnTo>
                <a:lnTo>
                  <a:pt x="0" y="0"/>
                </a:lnTo>
                <a:lnTo>
                  <a:pt x="105173" y="0"/>
                </a:lnTo>
                <a:lnTo>
                  <a:pt x="108430" y="524"/>
                </a:lnTo>
                <a:lnTo>
                  <a:pt x="916509" y="524"/>
                </a:lnTo>
                <a:lnTo>
                  <a:pt x="919811" y="0"/>
                </a:lnTo>
                <a:lnTo>
                  <a:pt x="1638286" y="0"/>
                </a:lnTo>
                <a:lnTo>
                  <a:pt x="1623613" y="25429"/>
                </a:lnTo>
                <a:cubicBezTo>
                  <a:pt x="1412461" y="391366"/>
                  <a:pt x="1412461" y="391366"/>
                  <a:pt x="1412461" y="391366"/>
                </a:cubicBezTo>
                <a:cubicBezTo>
                  <a:pt x="1366047" y="470311"/>
                  <a:pt x="1254654" y="535324"/>
                  <a:pt x="1161826" y="535324"/>
                </a:cubicBezTo>
                <a:close/>
              </a:path>
            </a:pathLst>
          </a:custGeom>
          <a:solidFill>
            <a:srgbClr val="7BAF99"/>
          </a:solidFill>
          <a:ln w="19050">
            <a:noFill/>
          </a:ln>
          <a:effectLst/>
        </p:spPr>
        <p:txBody>
          <a:bodyPr vert="horz" wrap="square" lIns="68573" tIns="34286" rIns="68573" bIns="34286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1799">
              <a:solidFill>
                <a:prstClr val="black"/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 flipH="1" flipV="1">
            <a:off x="1332078" y="1769301"/>
            <a:ext cx="2115874" cy="478971"/>
          </a:xfrm>
          <a:custGeom>
            <a:avLst/>
            <a:gdLst>
              <a:gd name="connsiteX0" fmla="*/ 0 w 2815771"/>
              <a:gd name="connsiteY0" fmla="*/ 0 h 638628"/>
              <a:gd name="connsiteX1" fmla="*/ 725714 w 2815771"/>
              <a:gd name="connsiteY1" fmla="*/ 638628 h 638628"/>
              <a:gd name="connsiteX2" fmla="*/ 2815771 w 2815771"/>
              <a:gd name="connsiteY2" fmla="*/ 638628 h 63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15771" h="638628">
                <a:moveTo>
                  <a:pt x="0" y="0"/>
                </a:moveTo>
                <a:lnTo>
                  <a:pt x="725714" y="638628"/>
                </a:lnTo>
                <a:lnTo>
                  <a:pt x="2815771" y="638628"/>
                </a:lnTo>
              </a:path>
            </a:pathLst>
          </a:custGeom>
          <a:noFill/>
          <a:ln w="952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zh-CN" altLang="en-US" sz="1799">
              <a:solidFill>
                <a:prstClr val="white"/>
              </a:solidFill>
            </a:endParaRPr>
          </a:p>
        </p:txBody>
      </p:sp>
      <p:sp>
        <p:nvSpPr>
          <p:cNvPr id="9" name="任意多边形 8"/>
          <p:cNvSpPr/>
          <p:nvPr/>
        </p:nvSpPr>
        <p:spPr>
          <a:xfrm flipH="1">
            <a:off x="1325997" y="3385168"/>
            <a:ext cx="2175448" cy="478971"/>
          </a:xfrm>
          <a:custGeom>
            <a:avLst/>
            <a:gdLst>
              <a:gd name="connsiteX0" fmla="*/ 0 w 2815771"/>
              <a:gd name="connsiteY0" fmla="*/ 0 h 638628"/>
              <a:gd name="connsiteX1" fmla="*/ 725714 w 2815771"/>
              <a:gd name="connsiteY1" fmla="*/ 638628 h 638628"/>
              <a:gd name="connsiteX2" fmla="*/ 2815771 w 2815771"/>
              <a:gd name="connsiteY2" fmla="*/ 638628 h 63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15771" h="638628">
                <a:moveTo>
                  <a:pt x="0" y="0"/>
                </a:moveTo>
                <a:lnTo>
                  <a:pt x="725714" y="638628"/>
                </a:lnTo>
                <a:lnTo>
                  <a:pt x="2815771" y="638628"/>
                </a:lnTo>
              </a:path>
            </a:pathLst>
          </a:cu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zh-CN" altLang="en-US" sz="1799">
              <a:solidFill>
                <a:prstClr val="white"/>
              </a:solidFill>
            </a:endParaRPr>
          </a:p>
        </p:txBody>
      </p:sp>
      <p:sp>
        <p:nvSpPr>
          <p:cNvPr id="10" name="任意多边形 9"/>
          <p:cNvSpPr/>
          <p:nvPr/>
        </p:nvSpPr>
        <p:spPr>
          <a:xfrm flipV="1">
            <a:off x="5607106" y="1785972"/>
            <a:ext cx="2204816" cy="478971"/>
          </a:xfrm>
          <a:custGeom>
            <a:avLst/>
            <a:gdLst>
              <a:gd name="connsiteX0" fmla="*/ 0 w 2815771"/>
              <a:gd name="connsiteY0" fmla="*/ 0 h 638628"/>
              <a:gd name="connsiteX1" fmla="*/ 725714 w 2815771"/>
              <a:gd name="connsiteY1" fmla="*/ 638628 h 638628"/>
              <a:gd name="connsiteX2" fmla="*/ 2815771 w 2815771"/>
              <a:gd name="connsiteY2" fmla="*/ 638628 h 63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15771" h="638628">
                <a:moveTo>
                  <a:pt x="0" y="0"/>
                </a:moveTo>
                <a:lnTo>
                  <a:pt x="725714" y="638628"/>
                </a:lnTo>
                <a:lnTo>
                  <a:pt x="2815771" y="638628"/>
                </a:lnTo>
              </a:path>
            </a:pathLst>
          </a:cu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zh-CN" altLang="en-US" sz="1799">
              <a:solidFill>
                <a:srgbClr val="080808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5609464" y="3375334"/>
            <a:ext cx="2204816" cy="478971"/>
          </a:xfrm>
          <a:custGeom>
            <a:avLst/>
            <a:gdLst>
              <a:gd name="connsiteX0" fmla="*/ 0 w 2815771"/>
              <a:gd name="connsiteY0" fmla="*/ 0 h 638628"/>
              <a:gd name="connsiteX1" fmla="*/ 725714 w 2815771"/>
              <a:gd name="connsiteY1" fmla="*/ 638628 h 638628"/>
              <a:gd name="connsiteX2" fmla="*/ 2815771 w 2815771"/>
              <a:gd name="connsiteY2" fmla="*/ 638628 h 63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15771" h="638628">
                <a:moveTo>
                  <a:pt x="0" y="0"/>
                </a:moveTo>
                <a:lnTo>
                  <a:pt x="725714" y="638628"/>
                </a:lnTo>
                <a:lnTo>
                  <a:pt x="2815771" y="638628"/>
                </a:lnTo>
              </a:path>
            </a:pathLst>
          </a:custGeom>
          <a:noFill/>
          <a:ln w="952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endParaRPr lang="zh-CN" altLang="en-US" sz="1799" b="1">
              <a:ln w="12700">
                <a:solidFill>
                  <a:srgbClr val="F45157">
                    <a:satMod val="155000"/>
                  </a:srgbClr>
                </a:solidFill>
                <a:prstDash val="solid"/>
              </a:ln>
              <a:solidFill>
                <a:srgbClr val="8FA3A4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060393" y="2297788"/>
            <a:ext cx="1028145" cy="1028283"/>
            <a:chOff x="4982373" y="2208496"/>
            <a:chExt cx="2227648" cy="2227648"/>
          </a:xfrm>
          <a:effectLst/>
        </p:grpSpPr>
        <p:sp>
          <p:nvSpPr>
            <p:cNvPr id="13" name="椭圆 12"/>
            <p:cNvSpPr/>
            <p:nvPr/>
          </p:nvSpPr>
          <p:spPr>
            <a:xfrm>
              <a:off x="4982373" y="2208496"/>
              <a:ext cx="2227648" cy="2227648"/>
            </a:xfrm>
            <a:prstGeom prst="ellipse">
              <a:avLst/>
            </a:prstGeom>
            <a:gradFill>
              <a:gsLst>
                <a:gs pos="0">
                  <a:schemeClr val="bg1">
                    <a:lumMod val="97000"/>
                  </a:schemeClr>
                </a:gs>
                <a:gs pos="100000">
                  <a:schemeClr val="bg1">
                    <a:lumMod val="76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solidFill>
                  <a:srgbClr val="564B45"/>
                </a:solidFill>
              </a:endParaRPr>
            </a:p>
          </p:txBody>
        </p:sp>
        <p:grpSp>
          <p:nvGrpSpPr>
            <p:cNvPr id="14" name="Group 35"/>
            <p:cNvGrpSpPr>
              <a:grpSpLocks noChangeAspect="1"/>
            </p:cNvGrpSpPr>
            <p:nvPr/>
          </p:nvGrpSpPr>
          <p:grpSpPr bwMode="auto">
            <a:xfrm>
              <a:off x="7021143" y="3577005"/>
              <a:ext cx="86125" cy="161136"/>
              <a:chOff x="4164" y="2298"/>
              <a:chExt cx="31" cy="58"/>
            </a:xfrm>
            <a:noFill/>
          </p:grpSpPr>
          <p:sp>
            <p:nvSpPr>
              <p:cNvPr id="15" name="Freeform 43"/>
              <p:cNvSpPr>
                <a:spLocks noEditPoints="1"/>
              </p:cNvSpPr>
              <p:nvPr/>
            </p:nvSpPr>
            <p:spPr bwMode="auto">
              <a:xfrm>
                <a:off x="4164" y="2301"/>
                <a:ext cx="31" cy="55"/>
              </a:xfrm>
              <a:custGeom>
                <a:avLst/>
                <a:gdLst>
                  <a:gd name="T0" fmla="*/ 12 w 13"/>
                  <a:gd name="T1" fmla="*/ 0 h 23"/>
                  <a:gd name="T2" fmla="*/ 12 w 13"/>
                  <a:gd name="T3" fmla="*/ 0 h 23"/>
                  <a:gd name="T4" fmla="*/ 12 w 13"/>
                  <a:gd name="T5" fmla="*/ 0 h 23"/>
                  <a:gd name="T6" fmla="*/ 12 w 13"/>
                  <a:gd name="T7" fmla="*/ 0 h 23"/>
                  <a:gd name="T8" fmla="*/ 9 w 13"/>
                  <a:gd name="T9" fmla="*/ 0 h 23"/>
                  <a:gd name="T10" fmla="*/ 7 w 13"/>
                  <a:gd name="T11" fmla="*/ 2 h 23"/>
                  <a:gd name="T12" fmla="*/ 6 w 13"/>
                  <a:gd name="T13" fmla="*/ 4 h 23"/>
                  <a:gd name="T14" fmla="*/ 5 w 13"/>
                  <a:gd name="T15" fmla="*/ 6 h 23"/>
                  <a:gd name="T16" fmla="*/ 5 w 13"/>
                  <a:gd name="T17" fmla="*/ 6 h 23"/>
                  <a:gd name="T18" fmla="*/ 4 w 13"/>
                  <a:gd name="T19" fmla="*/ 7 h 23"/>
                  <a:gd name="T20" fmla="*/ 3 w 13"/>
                  <a:gd name="T21" fmla="*/ 9 h 23"/>
                  <a:gd name="T22" fmla="*/ 3 w 13"/>
                  <a:gd name="T23" fmla="*/ 9 h 23"/>
                  <a:gd name="T24" fmla="*/ 3 w 13"/>
                  <a:gd name="T25" fmla="*/ 10 h 23"/>
                  <a:gd name="T26" fmla="*/ 2 w 13"/>
                  <a:gd name="T27" fmla="*/ 14 h 23"/>
                  <a:gd name="T28" fmla="*/ 2 w 13"/>
                  <a:gd name="T29" fmla="*/ 14 h 23"/>
                  <a:gd name="T30" fmla="*/ 1 w 13"/>
                  <a:gd name="T31" fmla="*/ 14 h 23"/>
                  <a:gd name="T32" fmla="*/ 0 w 13"/>
                  <a:gd name="T33" fmla="*/ 19 h 23"/>
                  <a:gd name="T34" fmla="*/ 1 w 13"/>
                  <a:gd name="T35" fmla="*/ 21 h 23"/>
                  <a:gd name="T36" fmla="*/ 0 w 13"/>
                  <a:gd name="T37" fmla="*/ 22 h 23"/>
                  <a:gd name="T38" fmla="*/ 1 w 13"/>
                  <a:gd name="T39" fmla="*/ 23 h 23"/>
                  <a:gd name="T40" fmla="*/ 2 w 13"/>
                  <a:gd name="T41" fmla="*/ 23 h 23"/>
                  <a:gd name="T42" fmla="*/ 6 w 13"/>
                  <a:gd name="T43" fmla="*/ 19 h 23"/>
                  <a:gd name="T44" fmla="*/ 6 w 13"/>
                  <a:gd name="T45" fmla="*/ 18 h 23"/>
                  <a:gd name="T46" fmla="*/ 7 w 13"/>
                  <a:gd name="T47" fmla="*/ 18 h 23"/>
                  <a:gd name="T48" fmla="*/ 7 w 13"/>
                  <a:gd name="T49" fmla="*/ 16 h 23"/>
                  <a:gd name="T50" fmla="*/ 7 w 13"/>
                  <a:gd name="T51" fmla="*/ 14 h 23"/>
                  <a:gd name="T52" fmla="*/ 7 w 13"/>
                  <a:gd name="T53" fmla="*/ 14 h 23"/>
                  <a:gd name="T54" fmla="*/ 7 w 13"/>
                  <a:gd name="T55" fmla="*/ 13 h 23"/>
                  <a:gd name="T56" fmla="*/ 7 w 13"/>
                  <a:gd name="T57" fmla="*/ 12 h 23"/>
                  <a:gd name="T58" fmla="*/ 7 w 13"/>
                  <a:gd name="T59" fmla="*/ 12 h 23"/>
                  <a:gd name="T60" fmla="*/ 8 w 13"/>
                  <a:gd name="T61" fmla="*/ 10 h 23"/>
                  <a:gd name="T62" fmla="*/ 8 w 13"/>
                  <a:gd name="T63" fmla="*/ 10 h 23"/>
                  <a:gd name="T64" fmla="*/ 8 w 13"/>
                  <a:gd name="T65" fmla="*/ 9 h 23"/>
                  <a:gd name="T66" fmla="*/ 8 w 13"/>
                  <a:gd name="T67" fmla="*/ 9 h 23"/>
                  <a:gd name="T68" fmla="*/ 9 w 13"/>
                  <a:gd name="T69" fmla="*/ 9 h 23"/>
                  <a:gd name="T70" fmla="*/ 12 w 13"/>
                  <a:gd name="T71" fmla="*/ 2 h 23"/>
                  <a:gd name="T72" fmla="*/ 12 w 13"/>
                  <a:gd name="T73" fmla="*/ 3 h 23"/>
                  <a:gd name="T74" fmla="*/ 11 w 13"/>
                  <a:gd name="T75" fmla="*/ 3 h 23"/>
                  <a:gd name="T76" fmla="*/ 11 w 13"/>
                  <a:gd name="T77" fmla="*/ 2 h 23"/>
                  <a:gd name="T78" fmla="*/ 10 w 13"/>
                  <a:gd name="T79" fmla="*/ 1 h 23"/>
                  <a:gd name="T80" fmla="*/ 10 w 13"/>
                  <a:gd name="T81" fmla="*/ 0 h 23"/>
                  <a:gd name="T82" fmla="*/ 9 w 13"/>
                  <a:gd name="T8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" h="23">
                    <a:moveTo>
                      <a:pt x="1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moveTo>
                      <a:pt x="9" y="0"/>
                    </a:moveTo>
                    <a:cubicBezTo>
                      <a:pt x="9" y="1"/>
                      <a:pt x="8" y="1"/>
                      <a:pt x="7" y="2"/>
                    </a:cubicBezTo>
                    <a:cubicBezTo>
                      <a:pt x="7" y="3"/>
                      <a:pt x="6" y="3"/>
                      <a:pt x="6" y="4"/>
                    </a:cubicBezTo>
                    <a:cubicBezTo>
                      <a:pt x="5" y="4"/>
                      <a:pt x="5" y="5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7"/>
                      <a:pt x="3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2" y="11"/>
                      <a:pt x="2" y="12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5"/>
                      <a:pt x="0" y="17"/>
                      <a:pt x="0" y="19"/>
                    </a:cubicBezTo>
                    <a:cubicBezTo>
                      <a:pt x="1" y="20"/>
                      <a:pt x="1" y="21"/>
                      <a:pt x="1" y="21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5" y="23"/>
                      <a:pt x="5" y="20"/>
                      <a:pt x="6" y="19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7"/>
                      <a:pt x="7" y="16"/>
                      <a:pt x="7" y="16"/>
                    </a:cubicBezTo>
                    <a:cubicBezTo>
                      <a:pt x="7" y="15"/>
                      <a:pt x="7" y="15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8" y="12"/>
                      <a:pt x="8" y="11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1" y="8"/>
                      <a:pt x="13" y="5"/>
                      <a:pt x="12" y="2"/>
                    </a:cubicBezTo>
                    <a:cubicBezTo>
                      <a:pt x="12" y="2"/>
                      <a:pt x="12" y="2"/>
                      <a:pt x="12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2"/>
                      <a:pt x="10" y="1"/>
                      <a:pt x="10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grpFill/>
              <a:ln w="1270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12" tIns="45706" rIns="91412" bIns="4570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99">
                  <a:solidFill>
                    <a:srgbClr val="56777F"/>
                  </a:solidFill>
                </a:endParaRPr>
              </a:p>
            </p:txBody>
          </p:sp>
          <p:sp>
            <p:nvSpPr>
              <p:cNvPr id="16" name="Freeform 44"/>
              <p:cNvSpPr>
                <a:spLocks/>
              </p:cNvSpPr>
              <p:nvPr/>
            </p:nvSpPr>
            <p:spPr bwMode="auto">
              <a:xfrm>
                <a:off x="4188" y="2298"/>
                <a:ext cx="7" cy="10"/>
              </a:xfrm>
              <a:custGeom>
                <a:avLst/>
                <a:gdLst>
                  <a:gd name="T0" fmla="*/ 1 w 3"/>
                  <a:gd name="T1" fmla="*/ 0 h 4"/>
                  <a:gd name="T2" fmla="*/ 0 w 3"/>
                  <a:gd name="T3" fmla="*/ 1 h 4"/>
                  <a:gd name="T4" fmla="*/ 0 w 3"/>
                  <a:gd name="T5" fmla="*/ 2 h 4"/>
                  <a:gd name="T6" fmla="*/ 1 w 3"/>
                  <a:gd name="T7" fmla="*/ 3 h 4"/>
                  <a:gd name="T8" fmla="*/ 1 w 3"/>
                  <a:gd name="T9" fmla="*/ 4 h 4"/>
                  <a:gd name="T10" fmla="*/ 2 w 3"/>
                  <a:gd name="T11" fmla="*/ 4 h 4"/>
                  <a:gd name="T12" fmla="*/ 2 w 3"/>
                  <a:gd name="T13" fmla="*/ 3 h 4"/>
                  <a:gd name="T14" fmla="*/ 3 w 3"/>
                  <a:gd name="T15" fmla="*/ 2 h 4"/>
                  <a:gd name="T16" fmla="*/ 2 w 3"/>
                  <a:gd name="T17" fmla="*/ 1 h 4"/>
                  <a:gd name="T18" fmla="*/ 2 w 3"/>
                  <a:gd name="T19" fmla="*/ 1 h 4"/>
                  <a:gd name="T20" fmla="*/ 1 w 3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3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0"/>
                    </a:cubicBezTo>
                  </a:path>
                </a:pathLst>
              </a:custGeom>
              <a:grpFill/>
              <a:ln w="1270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12" tIns="45706" rIns="91412" bIns="4570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99">
                  <a:solidFill>
                    <a:srgbClr val="56777F"/>
                  </a:solidFill>
                </a:endParaRPr>
              </a:p>
            </p:txBody>
          </p:sp>
        </p:grpSp>
      </p:grpSp>
      <p:grpSp>
        <p:nvGrpSpPr>
          <p:cNvPr id="17" name="组合 1"/>
          <p:cNvGrpSpPr/>
          <p:nvPr/>
        </p:nvGrpSpPr>
        <p:grpSpPr>
          <a:xfrm>
            <a:off x="1260080" y="1021812"/>
            <a:ext cx="1763769" cy="638876"/>
            <a:chOff x="6382171" y="2195545"/>
            <a:chExt cx="1764007" cy="638876"/>
          </a:xfrm>
        </p:grpSpPr>
        <p:sp>
          <p:nvSpPr>
            <p:cNvPr id="18" name="TextBox 20"/>
            <p:cNvSpPr txBox="1"/>
            <p:nvPr/>
          </p:nvSpPr>
          <p:spPr bwMode="auto">
            <a:xfrm>
              <a:off x="6382171" y="2494098"/>
              <a:ext cx="1764007" cy="340323"/>
            </a:xfrm>
            <a:prstGeom prst="rect">
              <a:avLst/>
            </a:prstGeom>
            <a:noFill/>
          </p:spPr>
          <p:txBody>
            <a:bodyPr vert="horz" wrap="square" lIns="93267" tIns="46634" rIns="93267" bIns="46634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单击此处添加段落文本单击</a:t>
              </a: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此处添加段落文本单击此处</a:t>
              </a:r>
            </a:p>
          </p:txBody>
        </p:sp>
        <p:sp>
          <p:nvSpPr>
            <p:cNvPr id="19" name="TextBox 19"/>
            <p:cNvSpPr txBox="1">
              <a:spLocks noChangeArrowheads="1"/>
            </p:cNvSpPr>
            <p:nvPr/>
          </p:nvSpPr>
          <p:spPr bwMode="auto">
            <a:xfrm>
              <a:off x="6382172" y="2195545"/>
              <a:ext cx="1764006" cy="278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67" tIns="46634" rIns="93267" bIns="46634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标题文字</a:t>
              </a:r>
              <a:endParaRPr lang="zh-CN" altLang="zh-CN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endParaRPr>
            </a:p>
          </p:txBody>
        </p:sp>
      </p:grpSp>
      <p:grpSp>
        <p:nvGrpSpPr>
          <p:cNvPr id="20" name="组合 1"/>
          <p:cNvGrpSpPr/>
          <p:nvPr/>
        </p:nvGrpSpPr>
        <p:grpSpPr>
          <a:xfrm>
            <a:off x="1260080" y="3061945"/>
            <a:ext cx="1763769" cy="638876"/>
            <a:chOff x="6382171" y="2195545"/>
            <a:chExt cx="1764007" cy="638876"/>
          </a:xfrm>
        </p:grpSpPr>
        <p:sp>
          <p:nvSpPr>
            <p:cNvPr id="21" name="TextBox 20"/>
            <p:cNvSpPr txBox="1"/>
            <p:nvPr/>
          </p:nvSpPr>
          <p:spPr bwMode="auto">
            <a:xfrm>
              <a:off x="6382171" y="2494098"/>
              <a:ext cx="1764007" cy="340323"/>
            </a:xfrm>
            <a:prstGeom prst="rect">
              <a:avLst/>
            </a:prstGeom>
            <a:noFill/>
          </p:spPr>
          <p:txBody>
            <a:bodyPr vert="horz" wrap="square" lIns="93267" tIns="46634" rIns="93267" bIns="46634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单击此处添加段落文本单击</a:t>
              </a: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此处添加段落文本单击此处</a:t>
              </a:r>
            </a:p>
          </p:txBody>
        </p:sp>
        <p:sp>
          <p:nvSpPr>
            <p:cNvPr id="22" name="TextBox 19"/>
            <p:cNvSpPr txBox="1">
              <a:spLocks noChangeArrowheads="1"/>
            </p:cNvSpPr>
            <p:nvPr/>
          </p:nvSpPr>
          <p:spPr bwMode="auto">
            <a:xfrm>
              <a:off x="6382172" y="2195545"/>
              <a:ext cx="1764006" cy="278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67" tIns="46634" rIns="93267" bIns="46634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标题文字</a:t>
              </a:r>
              <a:endParaRPr lang="zh-CN" altLang="zh-CN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endParaRPr>
            </a:p>
          </p:txBody>
        </p:sp>
      </p:grpSp>
      <p:grpSp>
        <p:nvGrpSpPr>
          <p:cNvPr id="23" name="组合 1"/>
          <p:cNvGrpSpPr/>
          <p:nvPr/>
        </p:nvGrpSpPr>
        <p:grpSpPr>
          <a:xfrm>
            <a:off x="6120153" y="1021812"/>
            <a:ext cx="1763769" cy="638876"/>
            <a:chOff x="6382171" y="2195545"/>
            <a:chExt cx="1764007" cy="638876"/>
          </a:xfrm>
        </p:grpSpPr>
        <p:sp>
          <p:nvSpPr>
            <p:cNvPr id="24" name="TextBox 20"/>
            <p:cNvSpPr txBox="1"/>
            <p:nvPr/>
          </p:nvSpPr>
          <p:spPr bwMode="auto">
            <a:xfrm>
              <a:off x="6382171" y="2494098"/>
              <a:ext cx="1764007" cy="340323"/>
            </a:xfrm>
            <a:prstGeom prst="rect">
              <a:avLst/>
            </a:prstGeom>
            <a:noFill/>
          </p:spPr>
          <p:txBody>
            <a:bodyPr vert="horz" wrap="square" lIns="93267" tIns="46634" rIns="93267" bIns="46634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单击此处添加段落文本单击</a:t>
              </a: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此处添加段落文本单击此处</a:t>
              </a:r>
            </a:p>
          </p:txBody>
        </p:sp>
        <p:sp>
          <p:nvSpPr>
            <p:cNvPr id="25" name="TextBox 19"/>
            <p:cNvSpPr txBox="1">
              <a:spLocks noChangeArrowheads="1"/>
            </p:cNvSpPr>
            <p:nvPr/>
          </p:nvSpPr>
          <p:spPr bwMode="auto">
            <a:xfrm>
              <a:off x="6382172" y="2195545"/>
              <a:ext cx="1764006" cy="278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67" tIns="46634" rIns="93267" bIns="46634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标题文字</a:t>
              </a:r>
              <a:endParaRPr lang="zh-CN" altLang="zh-CN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endParaRPr>
            </a:p>
          </p:txBody>
        </p:sp>
      </p:grpSp>
      <p:grpSp>
        <p:nvGrpSpPr>
          <p:cNvPr id="26" name="组合 1"/>
          <p:cNvGrpSpPr/>
          <p:nvPr/>
        </p:nvGrpSpPr>
        <p:grpSpPr>
          <a:xfrm>
            <a:off x="6120153" y="3061945"/>
            <a:ext cx="1763769" cy="638876"/>
            <a:chOff x="6382171" y="2195545"/>
            <a:chExt cx="1764007" cy="638876"/>
          </a:xfrm>
        </p:grpSpPr>
        <p:sp>
          <p:nvSpPr>
            <p:cNvPr id="27" name="TextBox 20"/>
            <p:cNvSpPr txBox="1"/>
            <p:nvPr/>
          </p:nvSpPr>
          <p:spPr bwMode="auto">
            <a:xfrm>
              <a:off x="6382171" y="2494098"/>
              <a:ext cx="1764007" cy="340323"/>
            </a:xfrm>
            <a:prstGeom prst="rect">
              <a:avLst/>
            </a:prstGeom>
            <a:noFill/>
          </p:spPr>
          <p:txBody>
            <a:bodyPr vert="horz" wrap="square" lIns="93267" tIns="46634" rIns="93267" bIns="46634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单击此处添加段落文本单击</a:t>
              </a: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此处添加段落文本单击此处</a:t>
              </a:r>
            </a:p>
          </p:txBody>
        </p:sp>
        <p:sp>
          <p:nvSpPr>
            <p:cNvPr id="28" name="TextBox 19"/>
            <p:cNvSpPr txBox="1">
              <a:spLocks noChangeArrowheads="1"/>
            </p:cNvSpPr>
            <p:nvPr/>
          </p:nvSpPr>
          <p:spPr bwMode="auto">
            <a:xfrm>
              <a:off x="6382172" y="2195545"/>
              <a:ext cx="1764006" cy="278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67" tIns="46634" rIns="93267" bIns="46634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标题文字</a:t>
              </a:r>
              <a:endParaRPr lang="zh-CN" altLang="zh-CN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endParaRPr>
            </a:p>
          </p:txBody>
        </p:sp>
      </p:grpSp>
      <p:sp>
        <p:nvSpPr>
          <p:cNvPr id="29" name="TextBox 19"/>
          <p:cNvSpPr txBox="1">
            <a:spLocks noChangeArrowheads="1"/>
          </p:cNvSpPr>
          <p:nvPr/>
        </p:nvSpPr>
        <p:spPr bwMode="auto">
          <a:xfrm>
            <a:off x="4113726" y="2523396"/>
            <a:ext cx="926737" cy="463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286" tIns="46643" rIns="93286" bIns="46643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标题</a:t>
            </a:r>
            <a:endParaRPr lang="en-US" altLang="zh-CN" sz="1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文字</a:t>
            </a:r>
            <a:endParaRPr lang="zh-CN" altLang="zh-CN" sz="1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29899" y="147918"/>
            <a:ext cx="27013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单击此处添加标题文本</a:t>
            </a:r>
          </a:p>
        </p:txBody>
      </p:sp>
      <p:sp>
        <p:nvSpPr>
          <p:cNvPr id="31" name="TextBox 12">
            <a:extLst>
              <a:ext uri="{FF2B5EF4-FFF2-40B4-BE49-F238E27FC236}">
                <a16:creationId xmlns:a16="http://schemas.microsoft.com/office/drawing/2014/main" xmlns="" id="{4A8BE841-D215-4915-83E0-E197E421452A}"/>
              </a:ext>
            </a:extLst>
          </p:cNvPr>
          <p:cNvSpPr txBox="1"/>
          <p:nvPr/>
        </p:nvSpPr>
        <p:spPr>
          <a:xfrm>
            <a:off x="179606" y="46846"/>
            <a:ext cx="19533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spc="-300" dirty="0" smtClean="0">
                <a:solidFill>
                  <a:srgbClr val="CDD9D8"/>
                </a:solidFill>
                <a:latin typeface="GenSenMaruGothic TW TTF Heavy" panose="020B0A00000000000000" pitchFamily="34" charset="-120"/>
                <a:ea typeface="GenSenMaruGothic TW TTF Heavy" panose="020B0A00000000000000" pitchFamily="34" charset="-120"/>
              </a:rPr>
              <a:t>01</a:t>
            </a:r>
            <a:endParaRPr lang="zh-CN" altLang="en-US" sz="3600" spc="-300" dirty="0">
              <a:solidFill>
                <a:srgbClr val="CDD9D8"/>
              </a:solidFill>
              <a:latin typeface="GenSenMaruGothic TW TTF Heavy" panose="020B0A00000000000000" pitchFamily="34" charset="-120"/>
              <a:ea typeface="GenSenMaruGothic TW TTF Heavy" panose="020B0A00000000000000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59133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>
          <a:xfrm>
            <a:off x="2731102" y="1203598"/>
            <a:ext cx="5152819" cy="348839"/>
            <a:chOff x="3002037" y="1465798"/>
            <a:chExt cx="7067433" cy="369332"/>
          </a:xfrm>
          <a:solidFill>
            <a:schemeClr val="accent2">
              <a:lumMod val="75000"/>
            </a:schemeClr>
          </a:solidFill>
        </p:grpSpPr>
        <p:sp>
          <p:nvSpPr>
            <p:cNvPr id="4" name="矩形 3"/>
            <p:cNvSpPr/>
            <p:nvPr/>
          </p:nvSpPr>
          <p:spPr bwMode="auto">
            <a:xfrm>
              <a:off x="3002037" y="1465798"/>
              <a:ext cx="7067433" cy="369332"/>
            </a:xfrm>
            <a:prstGeom prst="rect">
              <a:avLst/>
            </a:prstGeom>
            <a:solidFill>
              <a:srgbClr val="16716A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600" noProof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033222" y="1474124"/>
              <a:ext cx="5688632" cy="29318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zh-CN" altLang="en-US" sz="1200" b="1" noProof="1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</p:grpSp>
      <p:grpSp>
        <p:nvGrpSpPr>
          <p:cNvPr id="3" name="组合 5"/>
          <p:cNvGrpSpPr/>
          <p:nvPr/>
        </p:nvGrpSpPr>
        <p:grpSpPr>
          <a:xfrm>
            <a:off x="2731102" y="2901914"/>
            <a:ext cx="5152819" cy="348839"/>
            <a:chOff x="3002037" y="3922395"/>
            <a:chExt cx="7067433" cy="369332"/>
          </a:xfrm>
          <a:solidFill>
            <a:schemeClr val="accent2">
              <a:lumMod val="75000"/>
            </a:schemeClr>
          </a:solidFill>
        </p:grpSpPr>
        <p:sp>
          <p:nvSpPr>
            <p:cNvPr id="7" name="矩形 6"/>
            <p:cNvSpPr/>
            <p:nvPr/>
          </p:nvSpPr>
          <p:spPr bwMode="auto">
            <a:xfrm>
              <a:off x="3002037" y="3922395"/>
              <a:ext cx="7067433" cy="369332"/>
            </a:xfrm>
            <a:prstGeom prst="rect">
              <a:avLst/>
            </a:prstGeom>
            <a:solidFill>
              <a:srgbClr val="7BAF9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1600" noProof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023808" y="3939648"/>
              <a:ext cx="4085844" cy="29318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zh-CN" altLang="en-US" sz="1200" b="1" noProof="1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</p:grp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730749" y="1736088"/>
            <a:ext cx="5153917" cy="373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6" rIns="68573" bIns="34286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根据自己的需要添加适当的文字，在幻灯片中，一页的文字最好不要超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字，根据自己的需要添加适当的文字一页的文字最好不要超过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字。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730749" y="3406138"/>
            <a:ext cx="5153917" cy="373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6" rIns="68573" bIns="34286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根据自己的需要添加适当的文字，在幻灯片中，一页的文字最好不要超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字，根据自己的需要添加适当的文字一页的文字最好不要超过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字。</a:t>
            </a:r>
          </a:p>
        </p:txBody>
      </p:sp>
      <p:sp>
        <p:nvSpPr>
          <p:cNvPr id="12" name="等腰三角形 2"/>
          <p:cNvSpPr>
            <a:spLocks noChangeArrowheads="1"/>
          </p:cNvSpPr>
          <p:nvPr/>
        </p:nvSpPr>
        <p:spPr bwMode="auto">
          <a:xfrm rot="2747878">
            <a:off x="1522759" y="1161489"/>
            <a:ext cx="992187" cy="1147608"/>
          </a:xfrm>
          <a:custGeom>
            <a:avLst/>
            <a:gdLst/>
            <a:ahLst/>
            <a:cxnLst>
              <a:cxn ang="0">
                <a:pos x="576064" y="0"/>
              </a:cxn>
              <a:cxn ang="0">
                <a:pos x="687529" y="192182"/>
              </a:cxn>
              <a:cxn ang="0">
                <a:pos x="1152128" y="757009"/>
              </a:cxn>
              <a:cxn ang="0">
                <a:pos x="576064" y="1333073"/>
              </a:cxn>
              <a:cxn ang="0">
                <a:pos x="0" y="757009"/>
              </a:cxn>
              <a:cxn ang="0">
                <a:pos x="464599" y="192182"/>
              </a:cxn>
            </a:cxnLst>
            <a:rect l="0" t="0" r="r" b="b"/>
            <a:pathLst>
              <a:path w="1152128" h="1333073">
                <a:moveTo>
                  <a:pt x="576064" y="0"/>
                </a:moveTo>
                <a:lnTo>
                  <a:pt x="687529" y="192182"/>
                </a:lnTo>
                <a:cubicBezTo>
                  <a:pt x="952381" y="243689"/>
                  <a:pt x="1152128" y="477023"/>
                  <a:pt x="1152128" y="757009"/>
                </a:cubicBezTo>
                <a:cubicBezTo>
                  <a:pt x="1152128" y="1075160"/>
                  <a:pt x="894215" y="1333073"/>
                  <a:pt x="576064" y="1333073"/>
                </a:cubicBezTo>
                <a:cubicBezTo>
                  <a:pt x="257913" y="1333073"/>
                  <a:pt x="0" y="1075160"/>
                  <a:pt x="0" y="757009"/>
                </a:cubicBezTo>
                <a:cubicBezTo>
                  <a:pt x="0" y="477023"/>
                  <a:pt x="199747" y="243689"/>
                  <a:pt x="464599" y="192182"/>
                </a:cubicBezTo>
                <a:close/>
              </a:path>
            </a:pathLst>
          </a:custGeom>
          <a:solidFill>
            <a:srgbClr val="16716A"/>
          </a:solidFill>
          <a:ln w="9525">
            <a:noFill/>
            <a:round/>
            <a:headEnd/>
            <a:tailEnd/>
          </a:ln>
        </p:spPr>
        <p:txBody>
          <a:bodyPr wrap="none" lIns="68573" tIns="34286" rIns="68573" bIns="34286" anchor="ctr"/>
          <a:lstStyle/>
          <a:p>
            <a:pPr algn="ctr"/>
            <a:endParaRPr lang="zh-CN" altLang="en-US" sz="11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629172" y="1602737"/>
            <a:ext cx="64285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6" rIns="68573" bIns="34286" anchor="ctr"/>
          <a:lstStyle/>
          <a:p>
            <a:pPr algn="ctr"/>
            <a:r>
              <a:rPr lang="zh-CN" altLang="en-US" sz="1799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正面</a:t>
            </a:r>
            <a:endParaRPr lang="en-US" altLang="zh-CN" sz="1799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799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观点</a:t>
            </a:r>
          </a:p>
        </p:txBody>
      </p:sp>
      <p:sp>
        <p:nvSpPr>
          <p:cNvPr id="14" name="等腰三角形 2"/>
          <p:cNvSpPr>
            <a:spLocks noChangeArrowheads="1"/>
          </p:cNvSpPr>
          <p:nvPr/>
        </p:nvSpPr>
        <p:spPr bwMode="auto">
          <a:xfrm rot="3036074">
            <a:off x="1522758" y="2906152"/>
            <a:ext cx="992188" cy="1147608"/>
          </a:xfrm>
          <a:custGeom>
            <a:avLst/>
            <a:gdLst/>
            <a:ahLst/>
            <a:cxnLst>
              <a:cxn ang="0">
                <a:pos x="576064" y="0"/>
              </a:cxn>
              <a:cxn ang="0">
                <a:pos x="687529" y="192182"/>
              </a:cxn>
              <a:cxn ang="0">
                <a:pos x="1152128" y="757009"/>
              </a:cxn>
              <a:cxn ang="0">
                <a:pos x="576064" y="1333073"/>
              </a:cxn>
              <a:cxn ang="0">
                <a:pos x="0" y="757009"/>
              </a:cxn>
              <a:cxn ang="0">
                <a:pos x="464599" y="192182"/>
              </a:cxn>
            </a:cxnLst>
            <a:rect l="0" t="0" r="r" b="b"/>
            <a:pathLst>
              <a:path w="1152128" h="1333073">
                <a:moveTo>
                  <a:pt x="576064" y="0"/>
                </a:moveTo>
                <a:lnTo>
                  <a:pt x="687529" y="192182"/>
                </a:lnTo>
                <a:cubicBezTo>
                  <a:pt x="952381" y="243689"/>
                  <a:pt x="1152128" y="477023"/>
                  <a:pt x="1152128" y="757009"/>
                </a:cubicBezTo>
                <a:cubicBezTo>
                  <a:pt x="1152128" y="1075160"/>
                  <a:pt x="894215" y="1333073"/>
                  <a:pt x="576064" y="1333073"/>
                </a:cubicBezTo>
                <a:cubicBezTo>
                  <a:pt x="257913" y="1333073"/>
                  <a:pt x="0" y="1075160"/>
                  <a:pt x="0" y="757009"/>
                </a:cubicBezTo>
                <a:cubicBezTo>
                  <a:pt x="0" y="477023"/>
                  <a:pt x="199747" y="243689"/>
                  <a:pt x="464599" y="192182"/>
                </a:cubicBezTo>
                <a:close/>
              </a:path>
            </a:pathLst>
          </a:custGeom>
          <a:solidFill>
            <a:srgbClr val="7BAF99"/>
          </a:solidFill>
          <a:ln w="9525">
            <a:noFill/>
            <a:round/>
            <a:headEnd/>
            <a:tailEnd/>
          </a:ln>
        </p:spPr>
        <p:txBody>
          <a:bodyPr wrap="none" lIns="68573" tIns="34286" rIns="68573" bIns="34286" anchor="ctr"/>
          <a:lstStyle/>
          <a:p>
            <a:pPr algn="ctr"/>
            <a:endParaRPr lang="zh-CN" altLang="en-US" sz="11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629172" y="3341051"/>
            <a:ext cx="64285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6" rIns="68573" bIns="34286" anchor="ctr"/>
          <a:lstStyle/>
          <a:p>
            <a:pPr algn="ctr"/>
            <a:r>
              <a:rPr lang="zh-CN" altLang="en-US" sz="1799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负面</a:t>
            </a:r>
            <a:endParaRPr lang="en-US" altLang="zh-CN" sz="1799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799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观点</a:t>
            </a:r>
          </a:p>
        </p:txBody>
      </p:sp>
      <p:sp>
        <p:nvSpPr>
          <p:cNvPr id="16" name="矩形 15"/>
          <p:cNvSpPr/>
          <p:nvPr/>
        </p:nvSpPr>
        <p:spPr>
          <a:xfrm>
            <a:off x="829899" y="147918"/>
            <a:ext cx="27013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单击此处添加标题文本</a:t>
            </a:r>
          </a:p>
        </p:txBody>
      </p:sp>
      <p:sp>
        <p:nvSpPr>
          <p:cNvPr id="17" name="TextBox 12">
            <a:extLst>
              <a:ext uri="{FF2B5EF4-FFF2-40B4-BE49-F238E27FC236}">
                <a16:creationId xmlns:a16="http://schemas.microsoft.com/office/drawing/2014/main" xmlns="" id="{4A8BE841-D215-4915-83E0-E197E421452A}"/>
              </a:ext>
            </a:extLst>
          </p:cNvPr>
          <p:cNvSpPr txBox="1"/>
          <p:nvPr/>
        </p:nvSpPr>
        <p:spPr>
          <a:xfrm>
            <a:off x="179606" y="46846"/>
            <a:ext cx="19533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spc="-300" dirty="0" smtClean="0">
                <a:solidFill>
                  <a:srgbClr val="CDD9D8"/>
                </a:solidFill>
                <a:latin typeface="GenSenMaruGothic TW TTF Heavy" panose="020B0A00000000000000" pitchFamily="34" charset="-120"/>
                <a:ea typeface="GenSenMaruGothic TW TTF Heavy" panose="020B0A00000000000000" pitchFamily="34" charset="-120"/>
              </a:rPr>
              <a:t>01</a:t>
            </a:r>
            <a:endParaRPr lang="zh-CN" altLang="en-US" sz="3600" spc="-300" dirty="0">
              <a:solidFill>
                <a:srgbClr val="CDD9D8"/>
              </a:solidFill>
              <a:latin typeface="GenSenMaruGothic TW TTF Heavy" panose="020B0A00000000000000" pitchFamily="34" charset="-120"/>
              <a:ea typeface="GenSenMaruGothic TW TTF Heavy" panose="020B0A00000000000000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717636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3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3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3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 animBg="1"/>
      <p:bldP spid="13" grpId="0"/>
      <p:bldP spid="14" grpId="0" animBg="1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3394404" y="1282728"/>
            <a:ext cx="2232536" cy="2232837"/>
          </a:xfrm>
          <a:prstGeom prst="ellipse">
            <a:avLst/>
          </a:prstGeom>
          <a:noFill/>
          <a:ln w="127000">
            <a:solidFill>
              <a:schemeClr val="bg1">
                <a:lumMod val="8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4" rIns="68568" bIns="34284" rtlCol="0" anchor="ctr"/>
          <a:lstStyle/>
          <a:p>
            <a:pPr algn="ctr"/>
            <a:endParaRPr lang="en-US" sz="1799"/>
          </a:p>
        </p:txBody>
      </p:sp>
      <p:sp>
        <p:nvSpPr>
          <p:cNvPr id="9" name="Oval 8"/>
          <p:cNvSpPr/>
          <p:nvPr/>
        </p:nvSpPr>
        <p:spPr>
          <a:xfrm>
            <a:off x="3531280" y="1419623"/>
            <a:ext cx="1958784" cy="1959049"/>
          </a:xfrm>
          <a:prstGeom prst="ellipse">
            <a:avLst/>
          </a:prstGeom>
          <a:noFill/>
          <a:ln w="127000">
            <a:solidFill>
              <a:schemeClr val="bg1">
                <a:lumMod val="8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4" rIns="68568" bIns="34284" rtlCol="0" anchor="ctr"/>
          <a:lstStyle/>
          <a:p>
            <a:pPr algn="ctr"/>
            <a:endParaRPr lang="en-US" sz="1799"/>
          </a:p>
        </p:txBody>
      </p:sp>
      <p:sp>
        <p:nvSpPr>
          <p:cNvPr id="10" name="Oval 9"/>
          <p:cNvSpPr/>
          <p:nvPr/>
        </p:nvSpPr>
        <p:spPr>
          <a:xfrm>
            <a:off x="3667252" y="1555614"/>
            <a:ext cx="1686840" cy="1687068"/>
          </a:xfrm>
          <a:prstGeom prst="ellipse">
            <a:avLst/>
          </a:prstGeom>
          <a:noFill/>
          <a:ln w="127000">
            <a:solidFill>
              <a:schemeClr val="bg1">
                <a:lumMod val="8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4" rIns="68568" bIns="34284" rtlCol="0" anchor="ctr"/>
          <a:lstStyle/>
          <a:p>
            <a:pPr algn="ctr"/>
            <a:endParaRPr lang="en-US" sz="1799"/>
          </a:p>
        </p:txBody>
      </p:sp>
      <p:sp>
        <p:nvSpPr>
          <p:cNvPr id="11" name="Oval 10"/>
          <p:cNvSpPr/>
          <p:nvPr/>
        </p:nvSpPr>
        <p:spPr>
          <a:xfrm>
            <a:off x="3804393" y="1692773"/>
            <a:ext cx="1412557" cy="1412748"/>
          </a:xfrm>
          <a:prstGeom prst="ellipse">
            <a:avLst/>
          </a:prstGeom>
          <a:noFill/>
          <a:ln w="127000" cap="rnd">
            <a:solidFill>
              <a:schemeClr val="bg1">
                <a:lumMod val="8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4" rIns="68568" bIns="34284" rtlCol="0" anchor="ctr"/>
          <a:lstStyle/>
          <a:p>
            <a:pPr algn="ctr"/>
            <a:endParaRPr lang="en-US" sz="1799"/>
          </a:p>
        </p:txBody>
      </p:sp>
      <p:sp>
        <p:nvSpPr>
          <p:cNvPr id="12" name="Arc 11"/>
          <p:cNvSpPr/>
          <p:nvPr/>
        </p:nvSpPr>
        <p:spPr>
          <a:xfrm>
            <a:off x="3394404" y="1282728"/>
            <a:ext cx="2232536" cy="2232837"/>
          </a:xfrm>
          <a:prstGeom prst="arc">
            <a:avLst>
              <a:gd name="adj1" fmla="val 16200000"/>
              <a:gd name="adj2" fmla="val 21257035"/>
            </a:avLst>
          </a:prstGeom>
          <a:noFill/>
          <a:ln w="127000" cap="rnd">
            <a:solidFill>
              <a:srgbClr val="1671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4" rIns="68568" bIns="34284" rtlCol="0" anchor="ctr"/>
          <a:lstStyle/>
          <a:p>
            <a:pPr algn="ctr"/>
            <a:endParaRPr lang="en-US" sz="1799"/>
          </a:p>
        </p:txBody>
      </p:sp>
      <p:sp>
        <p:nvSpPr>
          <p:cNvPr id="13" name="Arc 12"/>
          <p:cNvSpPr/>
          <p:nvPr/>
        </p:nvSpPr>
        <p:spPr>
          <a:xfrm>
            <a:off x="3531280" y="1419622"/>
            <a:ext cx="1958784" cy="1959049"/>
          </a:xfrm>
          <a:prstGeom prst="arc">
            <a:avLst>
              <a:gd name="adj1" fmla="val 16200000"/>
              <a:gd name="adj2" fmla="val 2624571"/>
            </a:avLst>
          </a:prstGeom>
          <a:noFill/>
          <a:ln w="127000" cap="rnd">
            <a:solidFill>
              <a:srgbClr val="7BA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4" rIns="68568" bIns="34284" rtlCol="0" anchor="ctr"/>
          <a:lstStyle/>
          <a:p>
            <a:pPr algn="ctr"/>
            <a:endParaRPr lang="en-US" sz="1799"/>
          </a:p>
        </p:txBody>
      </p:sp>
      <p:sp>
        <p:nvSpPr>
          <p:cNvPr id="14" name="Arc 13"/>
          <p:cNvSpPr/>
          <p:nvPr/>
        </p:nvSpPr>
        <p:spPr>
          <a:xfrm>
            <a:off x="3667252" y="1555614"/>
            <a:ext cx="1686840" cy="1687068"/>
          </a:xfrm>
          <a:prstGeom prst="arc">
            <a:avLst>
              <a:gd name="adj1" fmla="val 16200000"/>
              <a:gd name="adj2" fmla="val 8081276"/>
            </a:avLst>
          </a:prstGeom>
          <a:noFill/>
          <a:ln w="127000" cap="rnd">
            <a:solidFill>
              <a:srgbClr val="CDD9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4" rIns="68568" bIns="34284" rtlCol="0" anchor="ctr"/>
          <a:lstStyle/>
          <a:p>
            <a:pPr algn="ctr"/>
            <a:endParaRPr lang="en-US" sz="1799"/>
          </a:p>
        </p:txBody>
      </p:sp>
      <p:sp>
        <p:nvSpPr>
          <p:cNvPr id="15" name="Arc 14"/>
          <p:cNvSpPr/>
          <p:nvPr/>
        </p:nvSpPr>
        <p:spPr>
          <a:xfrm>
            <a:off x="3804393" y="1692773"/>
            <a:ext cx="1412557" cy="1412748"/>
          </a:xfrm>
          <a:prstGeom prst="arc">
            <a:avLst>
              <a:gd name="adj1" fmla="val 16200000"/>
              <a:gd name="adj2" fmla="val 12374596"/>
            </a:avLst>
          </a:prstGeom>
          <a:noFill/>
          <a:ln w="127000" cap="rnd">
            <a:solidFill>
              <a:srgbClr val="D4BA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4" rIns="68568" bIns="34284" rtlCol="0" anchor="ctr"/>
          <a:lstStyle/>
          <a:p>
            <a:pPr algn="ctr"/>
            <a:endParaRPr lang="en-US" sz="1799"/>
          </a:p>
        </p:txBody>
      </p:sp>
      <p:sp>
        <p:nvSpPr>
          <p:cNvPr id="16" name="TextBox 15"/>
          <p:cNvSpPr txBox="1"/>
          <p:nvPr/>
        </p:nvSpPr>
        <p:spPr>
          <a:xfrm>
            <a:off x="3939600" y="2095753"/>
            <a:ext cx="1142144" cy="499993"/>
          </a:xfrm>
          <a:prstGeom prst="rect">
            <a:avLst/>
          </a:prstGeom>
          <a:noFill/>
        </p:spPr>
        <p:txBody>
          <a:bodyPr wrap="square" lIns="68568" tIns="34284" rIns="68568" bIns="34284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点击输入标题</a:t>
            </a:r>
            <a:endParaRPr lang="en-US" altLang="zh-CN" sz="1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  <a:p>
            <a:pPr algn="ctr"/>
            <a:r>
              <a:rPr lang="zh-CN" altLang="en-US" sz="800" spc="22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这里输入您对您公司的简单介绍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17" name="Straight Connector 28"/>
          <p:cNvCxnSpPr/>
          <p:nvPr/>
        </p:nvCxnSpPr>
        <p:spPr>
          <a:xfrm>
            <a:off x="5626938" y="2299466"/>
            <a:ext cx="959991" cy="0"/>
          </a:xfrm>
          <a:prstGeom prst="line">
            <a:avLst/>
          </a:prstGeom>
          <a:ln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29"/>
          <p:cNvCxnSpPr/>
          <p:nvPr/>
        </p:nvCxnSpPr>
        <p:spPr>
          <a:xfrm>
            <a:off x="5216949" y="3105521"/>
            <a:ext cx="1371415" cy="0"/>
          </a:xfrm>
          <a:prstGeom prst="line">
            <a:avLst/>
          </a:prstGeom>
          <a:ln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30"/>
          <p:cNvCxnSpPr/>
          <p:nvPr/>
        </p:nvCxnSpPr>
        <p:spPr>
          <a:xfrm>
            <a:off x="2948313" y="2960394"/>
            <a:ext cx="959991" cy="0"/>
          </a:xfrm>
          <a:prstGeom prst="line">
            <a:avLst/>
          </a:prstGeom>
          <a:ln>
            <a:solidFill>
              <a:srgbClr val="7F8C8D"/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31"/>
          <p:cNvCxnSpPr/>
          <p:nvPr/>
        </p:nvCxnSpPr>
        <p:spPr>
          <a:xfrm>
            <a:off x="2914408" y="2087522"/>
            <a:ext cx="959991" cy="0"/>
          </a:xfrm>
          <a:prstGeom prst="line">
            <a:avLst/>
          </a:prstGeom>
          <a:ln>
            <a:solidFill>
              <a:srgbClr val="7F8C8D"/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32"/>
          <p:cNvSpPr txBox="1"/>
          <p:nvPr/>
        </p:nvSpPr>
        <p:spPr>
          <a:xfrm>
            <a:off x="6660018" y="2171876"/>
            <a:ext cx="1672542" cy="623235"/>
          </a:xfrm>
          <a:prstGeom prst="rect">
            <a:avLst/>
          </a:prstGeom>
          <a:noFill/>
        </p:spPr>
        <p:txBody>
          <a:bodyPr wrap="square" lIns="68568" tIns="34284" rIns="68568" bIns="34284" rtlCol="0">
            <a:spAutoFit/>
          </a:bodyPr>
          <a:lstStyle/>
          <a:p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点击输入标题</a:t>
            </a:r>
            <a:endParaRPr lang="en-US" altLang="zh-CN" sz="1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  <a:p>
            <a:r>
              <a:rPr lang="zh-CN" altLang="en-US" sz="800" spc="22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800" spc="22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800" spc="225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33"/>
          <p:cNvSpPr txBox="1"/>
          <p:nvPr/>
        </p:nvSpPr>
        <p:spPr>
          <a:xfrm>
            <a:off x="6660018" y="2988306"/>
            <a:ext cx="1672542" cy="623235"/>
          </a:xfrm>
          <a:prstGeom prst="rect">
            <a:avLst/>
          </a:prstGeom>
          <a:noFill/>
        </p:spPr>
        <p:txBody>
          <a:bodyPr wrap="square" lIns="68568" tIns="34284" rIns="68568" bIns="34284" rtlCol="0">
            <a:spAutoFit/>
          </a:bodyPr>
          <a:lstStyle/>
          <a:p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点击输入标题</a:t>
            </a:r>
            <a:endParaRPr lang="en-US" altLang="zh-CN" sz="1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  <a:p>
            <a:r>
              <a:rPr lang="zh-CN" altLang="en-US" sz="800" spc="22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800" spc="22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" name="TextBox 34"/>
          <p:cNvSpPr txBox="1"/>
          <p:nvPr/>
        </p:nvSpPr>
        <p:spPr>
          <a:xfrm>
            <a:off x="986397" y="1979027"/>
            <a:ext cx="1859441" cy="623235"/>
          </a:xfrm>
          <a:prstGeom prst="rect">
            <a:avLst/>
          </a:prstGeom>
          <a:noFill/>
        </p:spPr>
        <p:txBody>
          <a:bodyPr wrap="square" lIns="68568" tIns="34284" rIns="68568" bIns="34284" rtlCol="0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点击输入标题</a:t>
            </a:r>
            <a:endParaRPr lang="en-US" altLang="zh-CN" sz="1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  <a:p>
            <a:pPr algn="r"/>
            <a:r>
              <a:rPr lang="zh-CN" altLang="en-US" sz="800" spc="22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800" spc="22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800" spc="225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35"/>
          <p:cNvSpPr txBox="1"/>
          <p:nvPr/>
        </p:nvSpPr>
        <p:spPr>
          <a:xfrm>
            <a:off x="986397" y="2856854"/>
            <a:ext cx="1859441" cy="623235"/>
          </a:xfrm>
          <a:prstGeom prst="rect">
            <a:avLst/>
          </a:prstGeom>
          <a:noFill/>
        </p:spPr>
        <p:txBody>
          <a:bodyPr wrap="square" lIns="68568" tIns="34284" rIns="68568" bIns="34284" rtlCol="0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点击输入标题</a:t>
            </a:r>
            <a:endParaRPr lang="en-US" altLang="zh-CN" sz="1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  <a:p>
            <a:pPr algn="r"/>
            <a:r>
              <a:rPr lang="zh-CN" altLang="en-US" sz="800" spc="22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800" spc="22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800" spc="225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29899" y="147918"/>
            <a:ext cx="27013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单击此处添加标题文本</a:t>
            </a:r>
          </a:p>
        </p:txBody>
      </p:sp>
      <p:sp>
        <p:nvSpPr>
          <p:cNvPr id="27" name="TextBox 12">
            <a:extLst>
              <a:ext uri="{FF2B5EF4-FFF2-40B4-BE49-F238E27FC236}">
                <a16:creationId xmlns:a16="http://schemas.microsoft.com/office/drawing/2014/main" xmlns="" id="{4A8BE841-D215-4915-83E0-E197E421452A}"/>
              </a:ext>
            </a:extLst>
          </p:cNvPr>
          <p:cNvSpPr txBox="1"/>
          <p:nvPr/>
        </p:nvSpPr>
        <p:spPr>
          <a:xfrm>
            <a:off x="179606" y="46846"/>
            <a:ext cx="19533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spc="-300" dirty="0" smtClean="0">
                <a:solidFill>
                  <a:srgbClr val="CDD9D8"/>
                </a:solidFill>
                <a:latin typeface="GenSenMaruGothic TW TTF Heavy" panose="020B0A00000000000000" pitchFamily="34" charset="-120"/>
                <a:ea typeface="GenSenMaruGothic TW TTF Heavy" panose="020B0A00000000000000" pitchFamily="34" charset="-120"/>
              </a:rPr>
              <a:t>01</a:t>
            </a:r>
            <a:endParaRPr lang="zh-CN" altLang="en-US" sz="3600" spc="-300" dirty="0">
              <a:solidFill>
                <a:srgbClr val="CDD9D8"/>
              </a:solidFill>
              <a:latin typeface="GenSenMaruGothic TW TTF Heavy" panose="020B0A00000000000000" pitchFamily="34" charset="-120"/>
              <a:ea typeface="GenSenMaruGothic TW TTF Heavy" panose="020B0A00000000000000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352282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5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5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250"/>
                            </p:stCondLst>
                            <p:childTnLst>
                              <p:par>
                                <p:cTn id="3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25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75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250"/>
                            </p:stCondLst>
                            <p:childTnLst>
                              <p:par>
                                <p:cTn id="4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250"/>
                            </p:stCondLst>
                            <p:childTnLst>
                              <p:par>
                                <p:cTn id="5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750"/>
                            </p:stCondLst>
                            <p:childTnLst>
                              <p:par>
                                <p:cTn id="5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250"/>
                            </p:stCondLst>
                            <p:childTnLst>
                              <p:par>
                                <p:cTn id="6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9250"/>
                            </p:stCondLst>
                            <p:childTnLst>
                              <p:par>
                                <p:cTn id="6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750"/>
                            </p:stCondLst>
                            <p:childTnLst>
                              <p:par>
                                <p:cTn id="6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xit" presetSubtype="54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4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53" presetClass="exit" presetSubtype="54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53" presetClass="exit" presetSubtype="54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53" presetClass="exit" presetSubtype="54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53" presetClass="exit" presetSubtype="54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" dur="7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7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7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53" presetClass="exit" presetSubtype="54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7" dur="7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7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7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53" presetClass="exit" presetSubtype="54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1" dur="7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7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3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7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7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53" presetClass="exit" presetSubtype="54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8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5" dur="7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7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7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7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53" presetClass="exit" presetSubtype="54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2" dur="7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7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4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7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7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53" presetClass="exit" presetSubtype="54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9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6" dur="7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7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8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7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7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53" presetClass="exit" presetSubtype="54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3" dur="7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7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7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7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53" presetClass="exit" presetSubtype="54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0" dur="7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7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7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7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7" dur="7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7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7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7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53" presetClass="exit" presetSubtype="54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4" dur="7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7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6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" dur="7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7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/>
      <p:bldP spid="16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4"/>
          <p:cNvSpPr/>
          <p:nvPr/>
        </p:nvSpPr>
        <p:spPr>
          <a:xfrm flipV="1">
            <a:off x="1593" y="2571751"/>
            <a:ext cx="3171388" cy="189637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242218"/>
                </a:moveTo>
                <a:lnTo>
                  <a:pt x="4571707" y="242218"/>
                </a:lnTo>
                <a:lnTo>
                  <a:pt x="4571707" y="0"/>
                </a:lnTo>
                <a:lnTo>
                  <a:pt x="0" y="0"/>
                </a:lnTo>
                <a:close/>
              </a:path>
            </a:pathLst>
          </a:custGeom>
          <a:solidFill>
            <a:srgbClr val="D4BA8E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0556" tIns="35278" rIns="70556" bIns="35278" rtlCol="0" anchor="ctr"/>
          <a:lstStyle/>
          <a:p>
            <a:pPr algn="ctr"/>
            <a:endParaRPr lang="en-US" sz="1799"/>
          </a:p>
        </p:txBody>
      </p:sp>
      <p:grpSp>
        <p:nvGrpSpPr>
          <p:cNvPr id="2" name="组合 4"/>
          <p:cNvGrpSpPr/>
          <p:nvPr/>
        </p:nvGrpSpPr>
        <p:grpSpPr>
          <a:xfrm>
            <a:off x="2490531" y="2572853"/>
            <a:ext cx="1339334" cy="1338488"/>
            <a:chOff x="3225639" y="4543565"/>
            <a:chExt cx="1735762" cy="1734334"/>
          </a:xfrm>
        </p:grpSpPr>
        <p:sp>
          <p:nvSpPr>
            <p:cNvPr id="6" name="椭圆 5"/>
            <p:cNvSpPr/>
            <p:nvPr/>
          </p:nvSpPr>
          <p:spPr>
            <a:xfrm flipV="1">
              <a:off x="3225639" y="4543565"/>
              <a:ext cx="1735762" cy="1734334"/>
            </a:xfrm>
            <a:prstGeom prst="ellipse">
              <a:avLst/>
            </a:prstGeom>
            <a:solidFill>
              <a:srgbClr val="D4BA8E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0800000" flipV="1">
              <a:off x="3450403" y="4786205"/>
              <a:ext cx="1284515" cy="128451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tIns="35989" anchor="ctr" anchorCtr="1"/>
            <a:lstStyle/>
            <a:p>
              <a:pPr lvl="0" algn="ctr">
                <a:defRPr/>
              </a:pPr>
              <a:r>
                <a:rPr lang="en-US" altLang="zh-CN" sz="2399" b="1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399" b="1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矩形 14"/>
          <p:cNvSpPr/>
          <p:nvPr/>
        </p:nvSpPr>
        <p:spPr>
          <a:xfrm>
            <a:off x="1593" y="2163985"/>
            <a:ext cx="5400425" cy="189637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0"/>
                </a:moveTo>
                <a:lnTo>
                  <a:pt x="4571707" y="0"/>
                </a:lnTo>
                <a:lnTo>
                  <a:pt x="4571707" y="242218"/>
                </a:lnTo>
                <a:lnTo>
                  <a:pt x="0" y="242218"/>
                </a:lnTo>
                <a:close/>
              </a:path>
            </a:pathLst>
          </a:custGeom>
          <a:solidFill>
            <a:srgbClr val="16716A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70556" tIns="35278" rIns="70556" bIns="35278" rtlCol="0" anchor="ctr"/>
          <a:lstStyle/>
          <a:p>
            <a:pPr algn="ctr"/>
            <a:endParaRPr lang="en-US" sz="1799"/>
          </a:p>
        </p:txBody>
      </p:sp>
      <p:grpSp>
        <p:nvGrpSpPr>
          <p:cNvPr id="5" name="组合 8"/>
          <p:cNvGrpSpPr/>
          <p:nvPr/>
        </p:nvGrpSpPr>
        <p:grpSpPr>
          <a:xfrm>
            <a:off x="4732352" y="1017230"/>
            <a:ext cx="1339334" cy="1339592"/>
            <a:chOff x="6131016" y="674750"/>
            <a:chExt cx="1735762" cy="1735763"/>
          </a:xfrm>
        </p:grpSpPr>
        <p:sp>
          <p:nvSpPr>
            <p:cNvPr id="10" name="椭圆 9"/>
            <p:cNvSpPr/>
            <p:nvPr/>
          </p:nvSpPr>
          <p:spPr>
            <a:xfrm>
              <a:off x="6131016" y="674750"/>
              <a:ext cx="1735762" cy="1735763"/>
            </a:xfrm>
            <a:prstGeom prst="ellipse">
              <a:avLst/>
            </a:prstGeom>
            <a:solidFill>
              <a:srgbClr val="16716A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355778" y="899818"/>
              <a:ext cx="1284515" cy="128451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tIns="35989" anchor="ctr"/>
            <a:lstStyle/>
            <a:p>
              <a:pPr lvl="0" algn="ctr">
                <a:defRPr/>
              </a:pPr>
              <a:r>
                <a:rPr lang="en-US" altLang="zh-CN" sz="2399" b="1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399" b="1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矩形 14"/>
          <p:cNvSpPr/>
          <p:nvPr/>
        </p:nvSpPr>
        <p:spPr>
          <a:xfrm flipV="1">
            <a:off x="4704722" y="2571750"/>
            <a:ext cx="4438662" cy="189637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242218"/>
                </a:moveTo>
                <a:lnTo>
                  <a:pt x="4571707" y="242218"/>
                </a:lnTo>
                <a:lnTo>
                  <a:pt x="4571707" y="0"/>
                </a:lnTo>
                <a:lnTo>
                  <a:pt x="0" y="0"/>
                </a:lnTo>
                <a:close/>
              </a:path>
            </a:pathLst>
          </a:custGeom>
          <a:solidFill>
            <a:srgbClr val="7BAF99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70556" tIns="35278" rIns="70556" bIns="35278" rtlCol="0" anchor="ctr"/>
          <a:lstStyle/>
          <a:p>
            <a:pPr algn="ctr"/>
            <a:endParaRPr lang="en-US" sz="1799"/>
          </a:p>
        </p:txBody>
      </p:sp>
      <p:grpSp>
        <p:nvGrpSpPr>
          <p:cNvPr id="9" name="组合 12"/>
          <p:cNvGrpSpPr/>
          <p:nvPr/>
        </p:nvGrpSpPr>
        <p:grpSpPr>
          <a:xfrm>
            <a:off x="4035054" y="2572853"/>
            <a:ext cx="1339334" cy="1338488"/>
            <a:chOff x="5227325" y="4543565"/>
            <a:chExt cx="1735762" cy="1734334"/>
          </a:xfrm>
        </p:grpSpPr>
        <p:sp>
          <p:nvSpPr>
            <p:cNvPr id="14" name="椭圆 13"/>
            <p:cNvSpPr/>
            <p:nvPr/>
          </p:nvSpPr>
          <p:spPr>
            <a:xfrm flipV="1">
              <a:off x="5227325" y="4543565"/>
              <a:ext cx="1735762" cy="1734334"/>
            </a:xfrm>
            <a:prstGeom prst="ellipse">
              <a:avLst/>
            </a:prstGeom>
            <a:solidFill>
              <a:srgbClr val="7BAF99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10800000" flipV="1">
              <a:off x="5460802" y="4768780"/>
              <a:ext cx="1284515" cy="128451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tIns="35989" anchor="ctr"/>
            <a:lstStyle/>
            <a:p>
              <a:pPr lvl="0" algn="ctr">
                <a:defRPr/>
              </a:pPr>
              <a:r>
                <a:rPr lang="en-US" altLang="zh-CN" sz="2399" b="1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399" b="1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476354" y="1410518"/>
            <a:ext cx="2604125" cy="391234"/>
          </a:xfrm>
          <a:prstGeom prst="rect">
            <a:avLst/>
          </a:prstGeom>
          <a:noFill/>
        </p:spPr>
        <p:txBody>
          <a:bodyPr wrap="square" lIns="70556" tIns="35278" rIns="70556" bIns="3527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482115" y="1182417"/>
            <a:ext cx="1373427" cy="255919"/>
          </a:xfrm>
          <a:prstGeom prst="rect">
            <a:avLst/>
          </a:prstGeom>
          <a:noFill/>
        </p:spPr>
        <p:txBody>
          <a:bodyPr wrap="none" lIns="70556" tIns="35278" rIns="70556" bIns="35278" rtlCol="0">
            <a:spAutoFit/>
          </a:bodyPr>
          <a:lstStyle/>
          <a:p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点击添加标题内容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08200" y="3360386"/>
            <a:ext cx="1556598" cy="551376"/>
          </a:xfrm>
          <a:prstGeom prst="rect">
            <a:avLst/>
          </a:prstGeom>
          <a:noFill/>
        </p:spPr>
        <p:txBody>
          <a:bodyPr wrap="square" lIns="70556" tIns="35278" rIns="70556" bIns="3527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13960" y="3132284"/>
            <a:ext cx="1373427" cy="255919"/>
          </a:xfrm>
          <a:prstGeom prst="rect">
            <a:avLst/>
          </a:prstGeom>
          <a:noFill/>
        </p:spPr>
        <p:txBody>
          <a:bodyPr wrap="none" lIns="70556" tIns="35278" rIns="70556" bIns="35278" rtlCol="0">
            <a:spAutoFit/>
          </a:bodyPr>
          <a:lstStyle/>
          <a:p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点击添加标题内容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567790" y="3583613"/>
            <a:ext cx="2604125" cy="391234"/>
          </a:xfrm>
          <a:prstGeom prst="rect">
            <a:avLst/>
          </a:prstGeom>
          <a:noFill/>
        </p:spPr>
        <p:txBody>
          <a:bodyPr wrap="square" lIns="70556" tIns="35278" rIns="70556" bIns="3527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573551" y="3355512"/>
            <a:ext cx="1373427" cy="255919"/>
          </a:xfrm>
          <a:prstGeom prst="rect">
            <a:avLst/>
          </a:prstGeom>
          <a:noFill/>
        </p:spPr>
        <p:txBody>
          <a:bodyPr wrap="none" lIns="70556" tIns="35278" rIns="70556" bIns="35278" rtlCol="0">
            <a:spAutoFit/>
          </a:bodyPr>
          <a:lstStyle/>
          <a:p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点击添加标题内容</a:t>
            </a:r>
          </a:p>
        </p:txBody>
      </p:sp>
      <p:sp>
        <p:nvSpPr>
          <p:cNvPr id="22" name="矩形 21"/>
          <p:cNvSpPr/>
          <p:nvPr/>
        </p:nvSpPr>
        <p:spPr>
          <a:xfrm>
            <a:off x="829899" y="147918"/>
            <a:ext cx="27013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单击此处添加标题文本</a:t>
            </a:r>
          </a:p>
        </p:txBody>
      </p:sp>
      <p:sp>
        <p:nvSpPr>
          <p:cNvPr id="23" name="TextBox 12">
            <a:extLst>
              <a:ext uri="{FF2B5EF4-FFF2-40B4-BE49-F238E27FC236}">
                <a16:creationId xmlns:a16="http://schemas.microsoft.com/office/drawing/2014/main" xmlns="" id="{4A8BE841-D215-4915-83E0-E197E421452A}"/>
              </a:ext>
            </a:extLst>
          </p:cNvPr>
          <p:cNvSpPr txBox="1"/>
          <p:nvPr/>
        </p:nvSpPr>
        <p:spPr>
          <a:xfrm>
            <a:off x="179606" y="46846"/>
            <a:ext cx="19533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spc="-300" dirty="0" smtClean="0">
                <a:solidFill>
                  <a:srgbClr val="CDD9D8"/>
                </a:solidFill>
                <a:latin typeface="GenSenMaruGothic TW TTF Heavy" panose="020B0A00000000000000" pitchFamily="34" charset="-120"/>
                <a:ea typeface="GenSenMaruGothic TW TTF Heavy" panose="020B0A00000000000000" pitchFamily="34" charset="-120"/>
              </a:rPr>
              <a:t>01</a:t>
            </a:r>
            <a:endParaRPr lang="zh-CN" altLang="en-US" sz="3600" spc="-300" dirty="0">
              <a:solidFill>
                <a:srgbClr val="CDD9D8"/>
              </a:solidFill>
              <a:latin typeface="GenSenMaruGothic TW TTF Heavy" panose="020B0A00000000000000" pitchFamily="34" charset="-120"/>
              <a:ea typeface="GenSenMaruGothic TW TTF Heavy" panose="020B0A00000000000000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922315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95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4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95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450"/>
                            </p:stCondLst>
                            <p:childTnLst>
                              <p:par>
                                <p:cTn id="3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9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4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900"/>
                            </p:stCondLst>
                            <p:childTnLst>
                              <p:par>
                                <p:cTn id="5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85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5"/>
          <p:cNvGrpSpPr/>
          <p:nvPr/>
        </p:nvGrpSpPr>
        <p:grpSpPr>
          <a:xfrm>
            <a:off x="899592" y="1491630"/>
            <a:ext cx="7623154" cy="908398"/>
            <a:chOff x="2530476" y="3424238"/>
            <a:chExt cx="10164763" cy="1211264"/>
          </a:xfrm>
        </p:grpSpPr>
        <p:sp>
          <p:nvSpPr>
            <p:cNvPr id="10" name="矩形 9"/>
            <p:cNvSpPr/>
            <p:nvPr/>
          </p:nvSpPr>
          <p:spPr>
            <a:xfrm>
              <a:off x="5132389" y="3424239"/>
              <a:ext cx="7562850" cy="1211263"/>
            </a:xfrm>
            <a:prstGeom prst="rect">
              <a:avLst/>
            </a:prstGeom>
            <a:solidFill>
              <a:srgbClr val="1671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lnSpc>
                  <a:spcPct val="150000"/>
                </a:lnSpc>
                <a:defRPr/>
              </a:pPr>
              <a:endParaRPr lang="zh-CN" altLang="en-US" sz="1013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" name="组合 10"/>
            <p:cNvGrpSpPr/>
            <p:nvPr/>
          </p:nvGrpSpPr>
          <p:grpSpPr>
            <a:xfrm>
              <a:off x="2530476" y="3424238"/>
              <a:ext cx="1211263" cy="1211261"/>
              <a:chOff x="1342417" y="2947483"/>
              <a:chExt cx="1614791" cy="1614791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1342417" y="2947483"/>
                <a:ext cx="1614791" cy="1614791"/>
              </a:xfrm>
              <a:prstGeom prst="rect">
                <a:avLst/>
              </a:prstGeom>
              <a:solidFill>
                <a:srgbClr val="16716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lnSpc>
                    <a:spcPct val="150000"/>
                  </a:lnSpc>
                  <a:defRPr/>
                </a:pPr>
                <a:endParaRPr lang="zh-CN" altLang="en-US" sz="1013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4" name="组合 12"/>
              <p:cNvGrpSpPr/>
              <p:nvPr/>
            </p:nvGrpSpPr>
            <p:grpSpPr>
              <a:xfrm>
                <a:off x="1876426" y="3410832"/>
                <a:ext cx="558023" cy="688090"/>
                <a:chOff x="1876426" y="3554414"/>
                <a:chExt cx="211137" cy="260350"/>
              </a:xfrm>
            </p:grpSpPr>
            <p:sp>
              <p:nvSpPr>
                <p:cNvPr id="14" name="Freeform 174"/>
                <p:cNvSpPr/>
                <p:nvPr/>
              </p:nvSpPr>
              <p:spPr bwMode="auto">
                <a:xfrm>
                  <a:off x="1876426" y="3656012"/>
                  <a:ext cx="42863" cy="136525"/>
                </a:xfrm>
                <a:custGeom>
                  <a:avLst/>
                  <a:gdLst>
                    <a:gd name="T0" fmla="*/ 38 w 47"/>
                    <a:gd name="T1" fmla="*/ 36 h 151"/>
                    <a:gd name="T2" fmla="*/ 46 w 47"/>
                    <a:gd name="T3" fmla="*/ 0 h 151"/>
                    <a:gd name="T4" fmla="*/ 17 w 47"/>
                    <a:gd name="T5" fmla="*/ 0 h 151"/>
                    <a:gd name="T6" fmla="*/ 0 w 47"/>
                    <a:gd name="T7" fmla="*/ 53 h 151"/>
                    <a:gd name="T8" fmla="*/ 0 w 47"/>
                    <a:gd name="T9" fmla="*/ 98 h 151"/>
                    <a:gd name="T10" fmla="*/ 17 w 47"/>
                    <a:gd name="T11" fmla="*/ 151 h 151"/>
                    <a:gd name="T12" fmla="*/ 47 w 47"/>
                    <a:gd name="T13" fmla="*/ 151 h 151"/>
                    <a:gd name="T14" fmla="*/ 38 w 47"/>
                    <a:gd name="T15" fmla="*/ 114 h 151"/>
                    <a:gd name="T16" fmla="*/ 38 w 47"/>
                    <a:gd name="T17" fmla="*/ 36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7" h="151">
                      <a:moveTo>
                        <a:pt x="38" y="36"/>
                      </a:moveTo>
                      <a:cubicBezTo>
                        <a:pt x="38" y="27"/>
                        <a:pt x="41" y="13"/>
                        <a:pt x="46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8" y="0"/>
                        <a:pt x="0" y="39"/>
                        <a:pt x="0" y="53"/>
                      </a:cubicBezTo>
                      <a:cubicBezTo>
                        <a:pt x="0" y="98"/>
                        <a:pt x="0" y="98"/>
                        <a:pt x="0" y="98"/>
                      </a:cubicBezTo>
                      <a:cubicBezTo>
                        <a:pt x="0" y="112"/>
                        <a:pt x="8" y="151"/>
                        <a:pt x="17" y="151"/>
                      </a:cubicBezTo>
                      <a:cubicBezTo>
                        <a:pt x="47" y="151"/>
                        <a:pt x="47" y="151"/>
                        <a:pt x="47" y="151"/>
                      </a:cubicBezTo>
                      <a:cubicBezTo>
                        <a:pt x="41" y="137"/>
                        <a:pt x="38" y="123"/>
                        <a:pt x="38" y="114"/>
                      </a:cubicBezTo>
                      <a:lnTo>
                        <a:pt x="38" y="3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51433" tIns="25716" rIns="51433" bIns="25716" numCol="1" anchor="t" anchorCtr="0" compatLnSpc="1"/>
                <a:lstStyle/>
                <a:p>
                  <a:pPr fontAlgn="base">
                    <a:lnSpc>
                      <a:spcPct val="150000"/>
                    </a:lnSpc>
                    <a:defRPr/>
                  </a:pPr>
                  <a:endParaRPr lang="zh-CN" altLang="en-US" sz="1013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5" name="Freeform 175"/>
                <p:cNvSpPr/>
                <p:nvPr/>
              </p:nvSpPr>
              <p:spPr bwMode="auto">
                <a:xfrm>
                  <a:off x="1925638" y="3554414"/>
                  <a:ext cx="161925" cy="260350"/>
                </a:xfrm>
                <a:custGeom>
                  <a:avLst/>
                  <a:gdLst>
                    <a:gd name="T0" fmla="*/ 17 w 180"/>
                    <a:gd name="T1" fmla="*/ 100 h 289"/>
                    <a:gd name="T2" fmla="*/ 0 w 180"/>
                    <a:gd name="T3" fmla="*/ 149 h 289"/>
                    <a:gd name="T4" fmla="*/ 0 w 180"/>
                    <a:gd name="T5" fmla="*/ 227 h 289"/>
                    <a:gd name="T6" fmla="*/ 36 w 180"/>
                    <a:gd name="T7" fmla="*/ 289 h 289"/>
                    <a:gd name="T8" fmla="*/ 131 w 180"/>
                    <a:gd name="T9" fmla="*/ 289 h 289"/>
                    <a:gd name="T10" fmla="*/ 166 w 180"/>
                    <a:gd name="T11" fmla="*/ 255 h 289"/>
                    <a:gd name="T12" fmla="*/ 167 w 180"/>
                    <a:gd name="T13" fmla="*/ 253 h 289"/>
                    <a:gd name="T14" fmla="*/ 94 w 180"/>
                    <a:gd name="T15" fmla="*/ 253 h 289"/>
                    <a:gd name="T16" fmla="*/ 82 w 180"/>
                    <a:gd name="T17" fmla="*/ 241 h 289"/>
                    <a:gd name="T18" fmla="*/ 94 w 180"/>
                    <a:gd name="T19" fmla="*/ 230 h 289"/>
                    <a:gd name="T20" fmla="*/ 169 w 180"/>
                    <a:gd name="T21" fmla="*/ 230 h 289"/>
                    <a:gd name="T22" fmla="*/ 172 w 180"/>
                    <a:gd name="T23" fmla="*/ 199 h 289"/>
                    <a:gd name="T24" fmla="*/ 94 w 180"/>
                    <a:gd name="T25" fmla="*/ 199 h 289"/>
                    <a:gd name="T26" fmla="*/ 82 w 180"/>
                    <a:gd name="T27" fmla="*/ 188 h 289"/>
                    <a:gd name="T28" fmla="*/ 94 w 180"/>
                    <a:gd name="T29" fmla="*/ 177 h 289"/>
                    <a:gd name="T30" fmla="*/ 175 w 180"/>
                    <a:gd name="T31" fmla="*/ 177 h 289"/>
                    <a:gd name="T32" fmla="*/ 178 w 180"/>
                    <a:gd name="T33" fmla="*/ 146 h 289"/>
                    <a:gd name="T34" fmla="*/ 94 w 180"/>
                    <a:gd name="T35" fmla="*/ 146 h 289"/>
                    <a:gd name="T36" fmla="*/ 82 w 180"/>
                    <a:gd name="T37" fmla="*/ 135 h 289"/>
                    <a:gd name="T38" fmla="*/ 94 w 180"/>
                    <a:gd name="T39" fmla="*/ 124 h 289"/>
                    <a:gd name="T40" fmla="*/ 180 w 180"/>
                    <a:gd name="T41" fmla="*/ 124 h 289"/>
                    <a:gd name="T42" fmla="*/ 180 w 180"/>
                    <a:gd name="T43" fmla="*/ 121 h 289"/>
                    <a:gd name="T44" fmla="*/ 145 w 180"/>
                    <a:gd name="T45" fmla="*/ 87 h 289"/>
                    <a:gd name="T46" fmla="*/ 82 w 180"/>
                    <a:gd name="T47" fmla="*/ 87 h 289"/>
                    <a:gd name="T48" fmla="*/ 84 w 180"/>
                    <a:gd name="T49" fmla="*/ 71 h 289"/>
                    <a:gd name="T50" fmla="*/ 90 w 180"/>
                    <a:gd name="T51" fmla="*/ 38 h 289"/>
                    <a:gd name="T52" fmla="*/ 64 w 180"/>
                    <a:gd name="T53" fmla="*/ 2 h 289"/>
                    <a:gd name="T54" fmla="*/ 29 w 180"/>
                    <a:gd name="T55" fmla="*/ 28 h 289"/>
                    <a:gd name="T56" fmla="*/ 21 w 180"/>
                    <a:gd name="T57" fmla="*/ 74 h 289"/>
                    <a:gd name="T58" fmla="*/ 17 w 180"/>
                    <a:gd name="T59" fmla="*/ 100 h 2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180" h="289">
                      <a:moveTo>
                        <a:pt x="17" y="100"/>
                      </a:moveTo>
                      <a:cubicBezTo>
                        <a:pt x="7" y="114"/>
                        <a:pt x="0" y="137"/>
                        <a:pt x="0" y="149"/>
                      </a:cubicBezTo>
                      <a:cubicBezTo>
                        <a:pt x="0" y="227"/>
                        <a:pt x="0" y="227"/>
                        <a:pt x="0" y="227"/>
                      </a:cubicBezTo>
                      <a:cubicBezTo>
                        <a:pt x="0" y="246"/>
                        <a:pt x="16" y="289"/>
                        <a:pt x="36" y="289"/>
                      </a:cubicBezTo>
                      <a:cubicBezTo>
                        <a:pt x="131" y="289"/>
                        <a:pt x="131" y="289"/>
                        <a:pt x="131" y="289"/>
                      </a:cubicBezTo>
                      <a:cubicBezTo>
                        <a:pt x="150" y="289"/>
                        <a:pt x="166" y="274"/>
                        <a:pt x="166" y="255"/>
                      </a:cubicBezTo>
                      <a:cubicBezTo>
                        <a:pt x="167" y="253"/>
                        <a:pt x="167" y="253"/>
                        <a:pt x="167" y="253"/>
                      </a:cubicBezTo>
                      <a:cubicBezTo>
                        <a:pt x="94" y="253"/>
                        <a:pt x="94" y="253"/>
                        <a:pt x="94" y="253"/>
                      </a:cubicBezTo>
                      <a:cubicBezTo>
                        <a:pt x="87" y="253"/>
                        <a:pt x="82" y="248"/>
                        <a:pt x="82" y="241"/>
                      </a:cubicBezTo>
                      <a:cubicBezTo>
                        <a:pt x="82" y="235"/>
                        <a:pt x="87" y="230"/>
                        <a:pt x="94" y="230"/>
                      </a:cubicBezTo>
                      <a:cubicBezTo>
                        <a:pt x="169" y="230"/>
                        <a:pt x="169" y="230"/>
                        <a:pt x="169" y="230"/>
                      </a:cubicBezTo>
                      <a:cubicBezTo>
                        <a:pt x="172" y="199"/>
                        <a:pt x="172" y="199"/>
                        <a:pt x="172" y="199"/>
                      </a:cubicBezTo>
                      <a:cubicBezTo>
                        <a:pt x="94" y="199"/>
                        <a:pt x="94" y="199"/>
                        <a:pt x="94" y="199"/>
                      </a:cubicBezTo>
                      <a:cubicBezTo>
                        <a:pt x="87" y="199"/>
                        <a:pt x="82" y="194"/>
                        <a:pt x="82" y="188"/>
                      </a:cubicBezTo>
                      <a:cubicBezTo>
                        <a:pt x="82" y="182"/>
                        <a:pt x="87" y="177"/>
                        <a:pt x="94" y="177"/>
                      </a:cubicBezTo>
                      <a:cubicBezTo>
                        <a:pt x="175" y="177"/>
                        <a:pt x="175" y="177"/>
                        <a:pt x="175" y="177"/>
                      </a:cubicBezTo>
                      <a:cubicBezTo>
                        <a:pt x="178" y="146"/>
                        <a:pt x="178" y="146"/>
                        <a:pt x="178" y="146"/>
                      </a:cubicBezTo>
                      <a:cubicBezTo>
                        <a:pt x="94" y="146"/>
                        <a:pt x="94" y="146"/>
                        <a:pt x="94" y="146"/>
                      </a:cubicBezTo>
                      <a:cubicBezTo>
                        <a:pt x="87" y="146"/>
                        <a:pt x="82" y="141"/>
                        <a:pt x="82" y="135"/>
                      </a:cubicBezTo>
                      <a:cubicBezTo>
                        <a:pt x="82" y="129"/>
                        <a:pt x="87" y="124"/>
                        <a:pt x="94" y="124"/>
                      </a:cubicBezTo>
                      <a:cubicBezTo>
                        <a:pt x="180" y="124"/>
                        <a:pt x="180" y="124"/>
                        <a:pt x="180" y="124"/>
                      </a:cubicBezTo>
                      <a:cubicBezTo>
                        <a:pt x="180" y="121"/>
                        <a:pt x="180" y="121"/>
                        <a:pt x="180" y="121"/>
                      </a:cubicBezTo>
                      <a:cubicBezTo>
                        <a:pt x="180" y="102"/>
                        <a:pt x="164" y="87"/>
                        <a:pt x="145" y="87"/>
                      </a:cubicBezTo>
                      <a:cubicBezTo>
                        <a:pt x="82" y="87"/>
                        <a:pt x="82" y="87"/>
                        <a:pt x="82" y="87"/>
                      </a:cubicBezTo>
                      <a:cubicBezTo>
                        <a:pt x="84" y="71"/>
                        <a:pt x="84" y="71"/>
                        <a:pt x="84" y="71"/>
                      </a:cubicBezTo>
                      <a:cubicBezTo>
                        <a:pt x="90" y="38"/>
                        <a:pt x="90" y="38"/>
                        <a:pt x="90" y="38"/>
                      </a:cubicBezTo>
                      <a:cubicBezTo>
                        <a:pt x="92" y="21"/>
                        <a:pt x="81" y="5"/>
                        <a:pt x="64" y="2"/>
                      </a:cubicBezTo>
                      <a:cubicBezTo>
                        <a:pt x="47" y="0"/>
                        <a:pt x="32" y="11"/>
                        <a:pt x="29" y="28"/>
                      </a:cubicBezTo>
                      <a:cubicBezTo>
                        <a:pt x="21" y="74"/>
                        <a:pt x="21" y="74"/>
                        <a:pt x="21" y="74"/>
                      </a:cubicBezTo>
                      <a:lnTo>
                        <a:pt x="17" y="10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51433" tIns="25716" rIns="51433" bIns="25716" numCol="1" anchor="t" anchorCtr="0" compatLnSpc="1"/>
                <a:lstStyle/>
                <a:p>
                  <a:pPr fontAlgn="base">
                    <a:lnSpc>
                      <a:spcPct val="150000"/>
                    </a:lnSpc>
                    <a:defRPr/>
                  </a:pPr>
                  <a:endParaRPr lang="zh-CN" altLang="en-US" sz="1013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5" name="组合 15"/>
            <p:cNvGrpSpPr/>
            <p:nvPr/>
          </p:nvGrpSpPr>
          <p:grpSpPr>
            <a:xfrm>
              <a:off x="3832226" y="3424239"/>
              <a:ext cx="1211263" cy="1211263"/>
              <a:chOff x="3077183" y="2947480"/>
              <a:chExt cx="1614791" cy="1614792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3077183" y="2947480"/>
                <a:ext cx="1614791" cy="1614792"/>
              </a:xfrm>
              <a:prstGeom prst="rect">
                <a:avLst/>
              </a:prstGeom>
              <a:solidFill>
                <a:srgbClr val="7BAF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lnSpc>
                    <a:spcPct val="150000"/>
                  </a:lnSpc>
                  <a:defRPr/>
                </a:pPr>
                <a:endParaRPr lang="zh-CN" altLang="en-US" sz="1013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6" name="组合 17"/>
              <p:cNvGrpSpPr/>
              <p:nvPr/>
            </p:nvGrpSpPr>
            <p:grpSpPr>
              <a:xfrm>
                <a:off x="3626435" y="3446282"/>
                <a:ext cx="516285" cy="636618"/>
                <a:chOff x="2395538" y="3556000"/>
                <a:chExt cx="211138" cy="260349"/>
              </a:xfrm>
              <a:solidFill>
                <a:schemeClr val="bg1"/>
              </a:solidFill>
            </p:grpSpPr>
            <p:sp>
              <p:nvSpPr>
                <p:cNvPr id="19" name="Freeform 176"/>
                <p:cNvSpPr/>
                <p:nvPr/>
              </p:nvSpPr>
              <p:spPr bwMode="auto">
                <a:xfrm>
                  <a:off x="2563813" y="3578228"/>
                  <a:ext cx="42863" cy="136525"/>
                </a:xfrm>
                <a:custGeom>
                  <a:avLst/>
                  <a:gdLst>
                    <a:gd name="T0" fmla="*/ 9 w 47"/>
                    <a:gd name="T1" fmla="*/ 115 h 151"/>
                    <a:gd name="T2" fmla="*/ 1 w 47"/>
                    <a:gd name="T3" fmla="*/ 151 h 151"/>
                    <a:gd name="T4" fmla="*/ 30 w 47"/>
                    <a:gd name="T5" fmla="*/ 151 h 151"/>
                    <a:gd name="T6" fmla="*/ 47 w 47"/>
                    <a:gd name="T7" fmla="*/ 98 h 151"/>
                    <a:gd name="T8" fmla="*/ 47 w 47"/>
                    <a:gd name="T9" fmla="*/ 53 h 151"/>
                    <a:gd name="T10" fmla="*/ 30 w 47"/>
                    <a:gd name="T11" fmla="*/ 0 h 151"/>
                    <a:gd name="T12" fmla="*/ 0 w 47"/>
                    <a:gd name="T13" fmla="*/ 0 h 151"/>
                    <a:gd name="T14" fmla="*/ 9 w 47"/>
                    <a:gd name="T15" fmla="*/ 36 h 151"/>
                    <a:gd name="T16" fmla="*/ 9 w 47"/>
                    <a:gd name="T17" fmla="*/ 115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7" h="151">
                      <a:moveTo>
                        <a:pt x="9" y="115"/>
                      </a:moveTo>
                      <a:cubicBezTo>
                        <a:pt x="9" y="124"/>
                        <a:pt x="6" y="137"/>
                        <a:pt x="1" y="151"/>
                      </a:cubicBezTo>
                      <a:cubicBezTo>
                        <a:pt x="30" y="151"/>
                        <a:pt x="30" y="151"/>
                        <a:pt x="30" y="151"/>
                      </a:cubicBezTo>
                      <a:cubicBezTo>
                        <a:pt x="39" y="151"/>
                        <a:pt x="47" y="112"/>
                        <a:pt x="47" y="98"/>
                      </a:cubicBezTo>
                      <a:cubicBezTo>
                        <a:pt x="47" y="53"/>
                        <a:pt x="47" y="53"/>
                        <a:pt x="47" y="53"/>
                      </a:cubicBezTo>
                      <a:cubicBezTo>
                        <a:pt x="47" y="39"/>
                        <a:pt x="39" y="0"/>
                        <a:pt x="3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6" y="14"/>
                        <a:pt x="9" y="28"/>
                        <a:pt x="9" y="36"/>
                      </a:cubicBezTo>
                      <a:lnTo>
                        <a:pt x="9" y="11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51433" tIns="25716" rIns="51433" bIns="25716" numCol="1" anchor="t" anchorCtr="0" compatLnSpc="1"/>
                <a:lstStyle/>
                <a:p>
                  <a:pPr fontAlgn="base">
                    <a:lnSpc>
                      <a:spcPct val="150000"/>
                    </a:lnSpc>
                    <a:defRPr/>
                  </a:pPr>
                  <a:endParaRPr lang="zh-CN" altLang="en-US" sz="1013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0" name="Freeform 177"/>
                <p:cNvSpPr/>
                <p:nvPr/>
              </p:nvSpPr>
              <p:spPr bwMode="auto">
                <a:xfrm>
                  <a:off x="2395538" y="3556000"/>
                  <a:ext cx="161925" cy="260349"/>
                </a:xfrm>
                <a:custGeom>
                  <a:avLst/>
                  <a:gdLst>
                    <a:gd name="T0" fmla="*/ 163 w 180"/>
                    <a:gd name="T1" fmla="*/ 189 h 289"/>
                    <a:gd name="T2" fmla="*/ 180 w 180"/>
                    <a:gd name="T3" fmla="*/ 140 h 289"/>
                    <a:gd name="T4" fmla="*/ 180 w 180"/>
                    <a:gd name="T5" fmla="*/ 61 h 289"/>
                    <a:gd name="T6" fmla="*/ 144 w 180"/>
                    <a:gd name="T7" fmla="*/ 0 h 289"/>
                    <a:gd name="T8" fmla="*/ 49 w 180"/>
                    <a:gd name="T9" fmla="*/ 0 h 289"/>
                    <a:gd name="T10" fmla="*/ 14 w 180"/>
                    <a:gd name="T11" fmla="*/ 33 h 289"/>
                    <a:gd name="T12" fmla="*/ 13 w 180"/>
                    <a:gd name="T13" fmla="*/ 36 h 289"/>
                    <a:gd name="T14" fmla="*/ 86 w 180"/>
                    <a:gd name="T15" fmla="*/ 36 h 289"/>
                    <a:gd name="T16" fmla="*/ 98 w 180"/>
                    <a:gd name="T17" fmla="*/ 47 h 289"/>
                    <a:gd name="T18" fmla="*/ 86 w 180"/>
                    <a:gd name="T19" fmla="*/ 59 h 289"/>
                    <a:gd name="T20" fmla="*/ 11 w 180"/>
                    <a:gd name="T21" fmla="*/ 59 h 289"/>
                    <a:gd name="T22" fmla="*/ 8 w 180"/>
                    <a:gd name="T23" fmla="*/ 89 h 289"/>
                    <a:gd name="T24" fmla="*/ 86 w 180"/>
                    <a:gd name="T25" fmla="*/ 89 h 289"/>
                    <a:gd name="T26" fmla="*/ 98 w 180"/>
                    <a:gd name="T27" fmla="*/ 101 h 289"/>
                    <a:gd name="T28" fmla="*/ 86 w 180"/>
                    <a:gd name="T29" fmla="*/ 112 h 289"/>
                    <a:gd name="T30" fmla="*/ 5 w 180"/>
                    <a:gd name="T31" fmla="*/ 112 h 289"/>
                    <a:gd name="T32" fmla="*/ 2 w 180"/>
                    <a:gd name="T33" fmla="*/ 143 h 289"/>
                    <a:gd name="T34" fmla="*/ 86 w 180"/>
                    <a:gd name="T35" fmla="*/ 143 h 289"/>
                    <a:gd name="T36" fmla="*/ 98 w 180"/>
                    <a:gd name="T37" fmla="*/ 154 h 289"/>
                    <a:gd name="T38" fmla="*/ 86 w 180"/>
                    <a:gd name="T39" fmla="*/ 165 h 289"/>
                    <a:gd name="T40" fmla="*/ 0 w 180"/>
                    <a:gd name="T41" fmla="*/ 165 h 289"/>
                    <a:gd name="T42" fmla="*/ 0 w 180"/>
                    <a:gd name="T43" fmla="*/ 168 h 289"/>
                    <a:gd name="T44" fmla="*/ 35 w 180"/>
                    <a:gd name="T45" fmla="*/ 201 h 289"/>
                    <a:gd name="T46" fmla="*/ 98 w 180"/>
                    <a:gd name="T47" fmla="*/ 201 h 289"/>
                    <a:gd name="T48" fmla="*/ 96 w 180"/>
                    <a:gd name="T49" fmla="*/ 218 h 289"/>
                    <a:gd name="T50" fmla="*/ 90 w 180"/>
                    <a:gd name="T51" fmla="*/ 251 h 289"/>
                    <a:gd name="T52" fmla="*/ 116 w 180"/>
                    <a:gd name="T53" fmla="*/ 287 h 289"/>
                    <a:gd name="T54" fmla="*/ 151 w 180"/>
                    <a:gd name="T55" fmla="*/ 261 h 289"/>
                    <a:gd name="T56" fmla="*/ 159 w 180"/>
                    <a:gd name="T57" fmla="*/ 215 h 289"/>
                    <a:gd name="T58" fmla="*/ 163 w 180"/>
                    <a:gd name="T59" fmla="*/ 189 h 2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180" h="289">
                      <a:moveTo>
                        <a:pt x="163" y="189"/>
                      </a:moveTo>
                      <a:cubicBezTo>
                        <a:pt x="173" y="175"/>
                        <a:pt x="180" y="152"/>
                        <a:pt x="180" y="140"/>
                      </a:cubicBezTo>
                      <a:cubicBezTo>
                        <a:pt x="180" y="61"/>
                        <a:pt x="180" y="61"/>
                        <a:pt x="180" y="61"/>
                      </a:cubicBezTo>
                      <a:cubicBezTo>
                        <a:pt x="180" y="43"/>
                        <a:pt x="164" y="0"/>
                        <a:pt x="144" y="0"/>
                      </a:cubicBez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30" y="0"/>
                        <a:pt x="14" y="15"/>
                        <a:pt x="14" y="33"/>
                      </a:cubicBezTo>
                      <a:cubicBezTo>
                        <a:pt x="13" y="36"/>
                        <a:pt x="13" y="36"/>
                        <a:pt x="13" y="36"/>
                      </a:cubicBezTo>
                      <a:cubicBezTo>
                        <a:pt x="86" y="36"/>
                        <a:pt x="86" y="36"/>
                        <a:pt x="86" y="36"/>
                      </a:cubicBezTo>
                      <a:cubicBezTo>
                        <a:pt x="93" y="36"/>
                        <a:pt x="98" y="41"/>
                        <a:pt x="98" y="47"/>
                      </a:cubicBezTo>
                      <a:cubicBezTo>
                        <a:pt x="98" y="54"/>
                        <a:pt x="93" y="59"/>
                        <a:pt x="86" y="59"/>
                      </a:cubicBezTo>
                      <a:cubicBezTo>
                        <a:pt x="11" y="59"/>
                        <a:pt x="11" y="59"/>
                        <a:pt x="11" y="59"/>
                      </a:cubicBezTo>
                      <a:cubicBezTo>
                        <a:pt x="8" y="89"/>
                        <a:pt x="8" y="89"/>
                        <a:pt x="8" y="89"/>
                      </a:cubicBezTo>
                      <a:cubicBezTo>
                        <a:pt x="86" y="89"/>
                        <a:pt x="86" y="89"/>
                        <a:pt x="86" y="89"/>
                      </a:cubicBezTo>
                      <a:cubicBezTo>
                        <a:pt x="93" y="89"/>
                        <a:pt x="98" y="94"/>
                        <a:pt x="98" y="101"/>
                      </a:cubicBezTo>
                      <a:cubicBezTo>
                        <a:pt x="98" y="107"/>
                        <a:pt x="93" y="112"/>
                        <a:pt x="86" y="112"/>
                      </a:cubicBezTo>
                      <a:cubicBezTo>
                        <a:pt x="5" y="112"/>
                        <a:pt x="5" y="112"/>
                        <a:pt x="5" y="112"/>
                      </a:cubicBezTo>
                      <a:cubicBezTo>
                        <a:pt x="2" y="143"/>
                        <a:pt x="2" y="143"/>
                        <a:pt x="2" y="143"/>
                      </a:cubicBezTo>
                      <a:cubicBezTo>
                        <a:pt x="86" y="143"/>
                        <a:pt x="86" y="143"/>
                        <a:pt x="86" y="143"/>
                      </a:cubicBezTo>
                      <a:cubicBezTo>
                        <a:pt x="93" y="143"/>
                        <a:pt x="98" y="148"/>
                        <a:pt x="98" y="154"/>
                      </a:cubicBezTo>
                      <a:cubicBezTo>
                        <a:pt x="98" y="160"/>
                        <a:pt x="93" y="165"/>
                        <a:pt x="86" y="165"/>
                      </a:cubicBezTo>
                      <a:cubicBezTo>
                        <a:pt x="0" y="165"/>
                        <a:pt x="0" y="165"/>
                        <a:pt x="0" y="165"/>
                      </a:cubicBezTo>
                      <a:cubicBezTo>
                        <a:pt x="0" y="168"/>
                        <a:pt x="0" y="168"/>
                        <a:pt x="0" y="168"/>
                      </a:cubicBezTo>
                      <a:cubicBezTo>
                        <a:pt x="0" y="186"/>
                        <a:pt x="16" y="201"/>
                        <a:pt x="35" y="201"/>
                      </a:cubicBezTo>
                      <a:cubicBezTo>
                        <a:pt x="98" y="201"/>
                        <a:pt x="98" y="201"/>
                        <a:pt x="98" y="201"/>
                      </a:cubicBezTo>
                      <a:cubicBezTo>
                        <a:pt x="96" y="218"/>
                        <a:pt x="96" y="218"/>
                        <a:pt x="96" y="218"/>
                      </a:cubicBezTo>
                      <a:cubicBezTo>
                        <a:pt x="90" y="251"/>
                        <a:pt x="90" y="251"/>
                        <a:pt x="90" y="251"/>
                      </a:cubicBezTo>
                      <a:cubicBezTo>
                        <a:pt x="88" y="268"/>
                        <a:pt x="99" y="284"/>
                        <a:pt x="116" y="287"/>
                      </a:cubicBezTo>
                      <a:cubicBezTo>
                        <a:pt x="132" y="289"/>
                        <a:pt x="148" y="278"/>
                        <a:pt x="151" y="261"/>
                      </a:cubicBezTo>
                      <a:cubicBezTo>
                        <a:pt x="159" y="215"/>
                        <a:pt x="159" y="215"/>
                        <a:pt x="159" y="215"/>
                      </a:cubicBezTo>
                      <a:lnTo>
                        <a:pt x="163" y="18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51433" tIns="25716" rIns="51433" bIns="25716" numCol="1" anchor="t" anchorCtr="0" compatLnSpc="1"/>
                <a:lstStyle/>
                <a:p>
                  <a:pPr fontAlgn="base">
                    <a:lnSpc>
                      <a:spcPct val="150000"/>
                    </a:lnSpc>
                    <a:defRPr/>
                  </a:pPr>
                  <a:endParaRPr lang="zh-CN" altLang="en-US" sz="1013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21" name="矩形 20"/>
            <p:cNvSpPr/>
            <p:nvPr/>
          </p:nvSpPr>
          <p:spPr>
            <a:xfrm>
              <a:off x="5454651" y="3621294"/>
              <a:ext cx="6470224" cy="48169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96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56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根据自己的需要添加适当的文字，在幻灯片中，一页的文字最好不要超</a:t>
              </a:r>
              <a:r>
                <a:rPr lang="en-US" altLang="zh-CN" sz="56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200</a:t>
              </a:r>
              <a:r>
                <a:rPr lang="zh-CN" altLang="en-US" sz="56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字，根据自己的需要添加适当的文字一页的文字最好不要超过</a:t>
              </a:r>
              <a:r>
                <a:rPr lang="en-US" altLang="zh-CN" sz="56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200</a:t>
              </a:r>
              <a:r>
                <a:rPr lang="zh-CN" altLang="en-US" sz="56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字。</a:t>
              </a:r>
            </a:p>
          </p:txBody>
        </p:sp>
      </p:grpSp>
      <p:sp>
        <p:nvSpPr>
          <p:cNvPr id="27" name="矩形 26"/>
          <p:cNvSpPr/>
          <p:nvPr/>
        </p:nvSpPr>
        <p:spPr>
          <a:xfrm>
            <a:off x="907265" y="2564947"/>
            <a:ext cx="7037739" cy="4926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96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200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字以内，据统计每页幻灯片的最好控制在</a:t>
            </a: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200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字以内，据统计每页幻灯片的最好控制在</a:t>
            </a: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分钟之内。</a:t>
            </a:r>
          </a:p>
        </p:txBody>
      </p:sp>
      <p:sp>
        <p:nvSpPr>
          <p:cNvPr id="18" name="矩形 17"/>
          <p:cNvSpPr/>
          <p:nvPr/>
        </p:nvSpPr>
        <p:spPr>
          <a:xfrm>
            <a:off x="829899" y="147918"/>
            <a:ext cx="27013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单击此处添加标题文本</a:t>
            </a:r>
          </a:p>
        </p:txBody>
      </p:sp>
      <p:sp>
        <p:nvSpPr>
          <p:cNvPr id="22" name="TextBox 12">
            <a:extLst>
              <a:ext uri="{FF2B5EF4-FFF2-40B4-BE49-F238E27FC236}">
                <a16:creationId xmlns:a16="http://schemas.microsoft.com/office/drawing/2014/main" xmlns="" id="{4A8BE841-D215-4915-83E0-E197E421452A}"/>
              </a:ext>
            </a:extLst>
          </p:cNvPr>
          <p:cNvSpPr txBox="1"/>
          <p:nvPr/>
        </p:nvSpPr>
        <p:spPr>
          <a:xfrm>
            <a:off x="179606" y="46846"/>
            <a:ext cx="19533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spc="-300" dirty="0" smtClean="0">
                <a:solidFill>
                  <a:srgbClr val="CDD9D8"/>
                </a:solidFill>
                <a:latin typeface="GenSenMaruGothic TW TTF Heavy" panose="020B0A00000000000000" pitchFamily="34" charset="-120"/>
                <a:ea typeface="GenSenMaruGothic TW TTF Heavy" panose="020B0A00000000000000" pitchFamily="34" charset="-120"/>
              </a:rPr>
              <a:t>01</a:t>
            </a:r>
            <a:endParaRPr lang="zh-CN" altLang="en-US" sz="3600" spc="-300" dirty="0">
              <a:solidFill>
                <a:srgbClr val="CDD9D8"/>
              </a:solidFill>
              <a:latin typeface="GenSenMaruGothic TW TTF Heavy" panose="020B0A00000000000000" pitchFamily="34" charset="-120"/>
              <a:ea typeface="GenSenMaruGothic TW TTF Heavy" panose="020B0A00000000000000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881087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2" name="组合 31"/>
          <p:cNvGrpSpPr>
            <a:grpSpLocks/>
          </p:cNvGrpSpPr>
          <p:nvPr/>
        </p:nvGrpSpPr>
        <p:grpSpPr bwMode="auto">
          <a:xfrm>
            <a:off x="1020763" y="1705778"/>
            <a:ext cx="1674812" cy="2198289"/>
            <a:chOff x="778084" y="1038958"/>
            <a:chExt cx="1850186" cy="2900945"/>
          </a:xfrm>
        </p:grpSpPr>
        <p:sp>
          <p:nvSpPr>
            <p:cNvPr id="33" name="圆角矩形 32"/>
            <p:cNvSpPr/>
            <p:nvPr/>
          </p:nvSpPr>
          <p:spPr>
            <a:xfrm>
              <a:off x="886815" y="1038958"/>
              <a:ext cx="1632723" cy="1502119"/>
            </a:xfrm>
            <a:prstGeom prst="roundRect">
              <a:avLst>
                <a:gd name="adj" fmla="val 9350"/>
              </a:avLst>
            </a:prstGeom>
            <a:solidFill>
              <a:srgbClr val="1671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/>
              <a:endParaRPr lang="zh-HK" altLang="en-US" noProof="1"/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778084" y="1947582"/>
              <a:ext cx="1850186" cy="1992321"/>
            </a:xfrm>
            <a:custGeom>
              <a:avLst/>
              <a:gdLst>
                <a:gd name="connsiteX0" fmla="*/ 1 w 2466914"/>
                <a:gd name="connsiteY0" fmla="*/ 0 h 3944375"/>
                <a:gd name="connsiteX1" fmla="*/ 2466914 w 2466914"/>
                <a:gd name="connsiteY1" fmla="*/ 0 h 3944375"/>
                <a:gd name="connsiteX2" fmla="*/ 2466914 w 2466914"/>
                <a:gd name="connsiteY2" fmla="*/ 3515745 h 3944375"/>
                <a:gd name="connsiteX3" fmla="*/ 2466913 w 2466914"/>
                <a:gd name="connsiteY3" fmla="*/ 3515745 h 3944375"/>
                <a:gd name="connsiteX4" fmla="*/ 2466913 w 2466914"/>
                <a:gd name="connsiteY4" fmla="*/ 3757044 h 3944375"/>
                <a:gd name="connsiteX5" fmla="*/ 2279582 w 2466914"/>
                <a:gd name="connsiteY5" fmla="*/ 3944375 h 3944375"/>
                <a:gd name="connsiteX6" fmla="*/ 187331 w 2466914"/>
                <a:gd name="connsiteY6" fmla="*/ 3944375 h 3944375"/>
                <a:gd name="connsiteX7" fmla="*/ 0 w 2466914"/>
                <a:gd name="connsiteY7" fmla="*/ 3757044 h 3944375"/>
                <a:gd name="connsiteX8" fmla="*/ 0 w 2466914"/>
                <a:gd name="connsiteY8" fmla="*/ 2128171 h 3944375"/>
                <a:gd name="connsiteX9" fmla="*/ 1 w 2466914"/>
                <a:gd name="connsiteY9" fmla="*/ 2128161 h 394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6914" h="3944375">
                  <a:moveTo>
                    <a:pt x="1" y="0"/>
                  </a:moveTo>
                  <a:lnTo>
                    <a:pt x="2466914" y="0"/>
                  </a:lnTo>
                  <a:lnTo>
                    <a:pt x="2466914" y="3515745"/>
                  </a:lnTo>
                  <a:lnTo>
                    <a:pt x="2466913" y="3515745"/>
                  </a:lnTo>
                  <a:lnTo>
                    <a:pt x="2466913" y="3757044"/>
                  </a:lnTo>
                  <a:cubicBezTo>
                    <a:pt x="2466913" y="3860504"/>
                    <a:pt x="2383042" y="3944375"/>
                    <a:pt x="2279582" y="3944375"/>
                  </a:cubicBezTo>
                  <a:lnTo>
                    <a:pt x="187331" y="3944375"/>
                  </a:lnTo>
                  <a:cubicBezTo>
                    <a:pt x="83871" y="3944375"/>
                    <a:pt x="0" y="3860504"/>
                    <a:pt x="0" y="3757044"/>
                  </a:cubicBezTo>
                  <a:lnTo>
                    <a:pt x="0" y="2128171"/>
                  </a:lnTo>
                  <a:lnTo>
                    <a:pt x="1" y="212816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rgbClr val="16716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/>
              <a:endParaRPr lang="zh-HK" altLang="en-US" noProof="1">
                <a:solidFill>
                  <a:schemeClr val="bg1"/>
                </a:solidFill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1402412" y="1648209"/>
              <a:ext cx="601529" cy="600497"/>
            </a:xfrm>
            <a:prstGeom prst="ellipse">
              <a:avLst/>
            </a:prstGeom>
            <a:solidFill>
              <a:srgbClr val="1671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/>
              <a:endParaRPr lang="zh-HK" altLang="en-US" noProof="1">
                <a:latin typeface="Impact" panose="020B0806030902050204" pitchFamily="34" charset="0"/>
              </a:endParaRPr>
            </a:p>
          </p:txBody>
        </p:sp>
        <p:sp>
          <p:nvSpPr>
            <p:cNvPr id="38917" name="文本框 11"/>
            <p:cNvSpPr txBox="1">
              <a:spLocks noChangeArrowheads="1"/>
            </p:cNvSpPr>
            <p:nvPr/>
          </p:nvSpPr>
          <p:spPr bwMode="auto">
            <a:xfrm>
              <a:off x="1304926" y="1222952"/>
              <a:ext cx="839367" cy="641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8580" tIns="34290" rIns="68580" bIns="34290">
              <a:spAutoFit/>
            </a:bodyPr>
            <a:lstStyle/>
            <a:p>
              <a:pPr algn="ctr"/>
              <a:r>
                <a:rPr lang="en-US" altLang="zh-HK" sz="3300" dirty="0">
                  <a:solidFill>
                    <a:schemeClr val="bg1"/>
                  </a:solidFill>
                  <a:latin typeface="Impact" pitchFamily="34" charset="0"/>
                  <a:ea typeface="张海山锐谐体2.0-授权联系：Samtype@QQ.com" pitchFamily="2" charset="-122"/>
                </a:rPr>
                <a:t>01</a:t>
              </a:r>
              <a:endParaRPr lang="zh-HK" altLang="en-US" sz="3300" dirty="0">
                <a:solidFill>
                  <a:schemeClr val="bg1"/>
                </a:solidFill>
                <a:latin typeface="Impact" pitchFamily="34" charset="0"/>
                <a:ea typeface="张海山锐谐体2.0-授权联系：Samtype@QQ.com" pitchFamily="2" charset="-122"/>
              </a:endParaRPr>
            </a:p>
          </p:txBody>
        </p:sp>
        <p:sp>
          <p:nvSpPr>
            <p:cNvPr id="38918" name="文本框 64"/>
            <p:cNvSpPr txBox="1">
              <a:spLocks noChangeArrowheads="1"/>
            </p:cNvSpPr>
            <p:nvPr/>
          </p:nvSpPr>
          <p:spPr bwMode="auto">
            <a:xfrm>
              <a:off x="1148007" y="2434566"/>
              <a:ext cx="1110344" cy="3350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8580" tIns="34290" rIns="68580" bIns="34290">
              <a:spAutoFit/>
            </a:bodyPr>
            <a:lstStyle/>
            <a:p>
              <a:pPr algn="ctr"/>
              <a:r>
                <a:rPr lang="zh-CN" altLang="en-US" sz="1200" b="1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标题文字</a:t>
              </a:r>
              <a:endParaRPr lang="zh-HK" altLang="en-US" sz="12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919" name="文本框 65"/>
            <p:cNvSpPr txBox="1">
              <a:spLocks noChangeArrowheads="1"/>
            </p:cNvSpPr>
            <p:nvPr/>
          </p:nvSpPr>
          <p:spPr bwMode="auto">
            <a:xfrm>
              <a:off x="1139623" y="2788385"/>
              <a:ext cx="1127111" cy="2538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8580" tIns="34290" rIns="68580" bIns="3429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</a:t>
              </a:r>
              <a:r>
                <a:rPr lang="zh-CN" altLang="en-US" sz="8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击添加说明文</a:t>
              </a: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字</a:t>
              </a:r>
            </a:p>
          </p:txBody>
        </p:sp>
      </p:grpSp>
      <p:grpSp>
        <p:nvGrpSpPr>
          <p:cNvPr id="3" name="组合 38"/>
          <p:cNvGrpSpPr>
            <a:grpSpLocks/>
          </p:cNvGrpSpPr>
          <p:nvPr/>
        </p:nvGrpSpPr>
        <p:grpSpPr bwMode="auto">
          <a:xfrm>
            <a:off x="2824164" y="1705778"/>
            <a:ext cx="1676400" cy="2198289"/>
            <a:chOff x="2690633" y="1038958"/>
            <a:chExt cx="1850186" cy="2900945"/>
          </a:xfrm>
        </p:grpSpPr>
        <p:sp>
          <p:nvSpPr>
            <p:cNvPr id="40" name="圆角矩形 39"/>
            <p:cNvSpPr/>
            <p:nvPr/>
          </p:nvSpPr>
          <p:spPr>
            <a:xfrm>
              <a:off x="2799261" y="1038958"/>
              <a:ext cx="1632929" cy="1502119"/>
            </a:xfrm>
            <a:prstGeom prst="roundRect">
              <a:avLst>
                <a:gd name="adj" fmla="val 9350"/>
              </a:avLst>
            </a:prstGeom>
            <a:solidFill>
              <a:srgbClr val="81C4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/>
              <a:endParaRPr lang="zh-HK" altLang="en-US" noProof="1"/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2690633" y="1947582"/>
              <a:ext cx="1850186" cy="1992321"/>
            </a:xfrm>
            <a:custGeom>
              <a:avLst/>
              <a:gdLst>
                <a:gd name="connsiteX0" fmla="*/ 1 w 2466914"/>
                <a:gd name="connsiteY0" fmla="*/ 0 h 3944375"/>
                <a:gd name="connsiteX1" fmla="*/ 2466914 w 2466914"/>
                <a:gd name="connsiteY1" fmla="*/ 0 h 3944375"/>
                <a:gd name="connsiteX2" fmla="*/ 2466914 w 2466914"/>
                <a:gd name="connsiteY2" fmla="*/ 3515745 h 3944375"/>
                <a:gd name="connsiteX3" fmla="*/ 2466913 w 2466914"/>
                <a:gd name="connsiteY3" fmla="*/ 3515745 h 3944375"/>
                <a:gd name="connsiteX4" fmla="*/ 2466913 w 2466914"/>
                <a:gd name="connsiteY4" fmla="*/ 3757044 h 3944375"/>
                <a:gd name="connsiteX5" fmla="*/ 2279582 w 2466914"/>
                <a:gd name="connsiteY5" fmla="*/ 3944375 h 3944375"/>
                <a:gd name="connsiteX6" fmla="*/ 187331 w 2466914"/>
                <a:gd name="connsiteY6" fmla="*/ 3944375 h 3944375"/>
                <a:gd name="connsiteX7" fmla="*/ 0 w 2466914"/>
                <a:gd name="connsiteY7" fmla="*/ 3757044 h 3944375"/>
                <a:gd name="connsiteX8" fmla="*/ 0 w 2466914"/>
                <a:gd name="connsiteY8" fmla="*/ 2128171 h 3944375"/>
                <a:gd name="connsiteX9" fmla="*/ 1 w 2466914"/>
                <a:gd name="connsiteY9" fmla="*/ 2128161 h 394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6914" h="3944375">
                  <a:moveTo>
                    <a:pt x="1" y="0"/>
                  </a:moveTo>
                  <a:lnTo>
                    <a:pt x="2466914" y="0"/>
                  </a:lnTo>
                  <a:lnTo>
                    <a:pt x="2466914" y="3515745"/>
                  </a:lnTo>
                  <a:lnTo>
                    <a:pt x="2466913" y="3515745"/>
                  </a:lnTo>
                  <a:lnTo>
                    <a:pt x="2466913" y="3757044"/>
                  </a:lnTo>
                  <a:cubicBezTo>
                    <a:pt x="2466913" y="3860504"/>
                    <a:pt x="2383042" y="3944375"/>
                    <a:pt x="2279582" y="3944375"/>
                  </a:cubicBezTo>
                  <a:lnTo>
                    <a:pt x="187331" y="3944375"/>
                  </a:lnTo>
                  <a:cubicBezTo>
                    <a:pt x="83871" y="3944375"/>
                    <a:pt x="0" y="3860504"/>
                    <a:pt x="0" y="3757044"/>
                  </a:cubicBezTo>
                  <a:lnTo>
                    <a:pt x="0" y="2128171"/>
                  </a:lnTo>
                  <a:lnTo>
                    <a:pt x="1" y="212816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rgbClr val="81C4C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/>
              <a:endParaRPr lang="zh-HK" altLang="en-US" noProof="1">
                <a:solidFill>
                  <a:schemeClr val="bg1"/>
                </a:solidFill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3316121" y="1648209"/>
              <a:ext cx="599208" cy="600497"/>
            </a:xfrm>
            <a:prstGeom prst="ellipse">
              <a:avLst/>
            </a:prstGeom>
            <a:solidFill>
              <a:srgbClr val="81C4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/>
              <a:endParaRPr lang="zh-HK" altLang="en-US" noProof="1">
                <a:latin typeface="Impact" panose="020B0806030902050204" pitchFamily="34" charset="0"/>
              </a:endParaRPr>
            </a:p>
          </p:txBody>
        </p:sp>
        <p:sp>
          <p:nvSpPr>
            <p:cNvPr id="38924" name="文本框 48"/>
            <p:cNvSpPr txBox="1">
              <a:spLocks noChangeArrowheads="1"/>
            </p:cNvSpPr>
            <p:nvPr/>
          </p:nvSpPr>
          <p:spPr bwMode="auto">
            <a:xfrm>
              <a:off x="3185327" y="1222952"/>
              <a:ext cx="894944" cy="641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8580" tIns="34290" rIns="68580" bIns="34290">
              <a:spAutoFit/>
            </a:bodyPr>
            <a:lstStyle/>
            <a:p>
              <a:pPr algn="ctr"/>
              <a:r>
                <a:rPr lang="en-US" altLang="zh-HK" sz="3300" dirty="0">
                  <a:solidFill>
                    <a:schemeClr val="bg1"/>
                  </a:solidFill>
                  <a:latin typeface="Impact" pitchFamily="34" charset="0"/>
                  <a:ea typeface="张海山锐谐体2.0-授权联系：Samtype@QQ.com" pitchFamily="2" charset="-122"/>
                </a:rPr>
                <a:t>02</a:t>
              </a:r>
              <a:endParaRPr lang="zh-HK" altLang="en-US" sz="3300" dirty="0">
                <a:solidFill>
                  <a:schemeClr val="bg1"/>
                </a:solidFill>
                <a:latin typeface="Impact" pitchFamily="34" charset="0"/>
                <a:ea typeface="张海山锐谐体2.0-授权联系：Samtype@QQ.com" pitchFamily="2" charset="-122"/>
              </a:endParaRPr>
            </a:p>
          </p:txBody>
        </p:sp>
        <p:sp>
          <p:nvSpPr>
            <p:cNvPr id="38925" name="文本框 66"/>
            <p:cNvSpPr txBox="1">
              <a:spLocks noChangeArrowheads="1"/>
            </p:cNvSpPr>
            <p:nvPr/>
          </p:nvSpPr>
          <p:spPr bwMode="auto">
            <a:xfrm>
              <a:off x="3060555" y="2434566"/>
              <a:ext cx="1110344" cy="3350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8580" tIns="34290" rIns="68580" bIns="34290">
              <a:spAutoFit/>
            </a:bodyPr>
            <a:lstStyle/>
            <a:p>
              <a:pPr algn="ctr"/>
              <a:r>
                <a:rPr lang="zh-CN" altLang="en-US" sz="1200" b="1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标题文字</a:t>
              </a:r>
              <a:endParaRPr lang="zh-HK" altLang="en-US" sz="12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926" name="文本框 67"/>
            <p:cNvSpPr txBox="1">
              <a:spLocks noChangeArrowheads="1"/>
            </p:cNvSpPr>
            <p:nvPr/>
          </p:nvSpPr>
          <p:spPr bwMode="auto">
            <a:xfrm>
              <a:off x="2955048" y="2788385"/>
              <a:ext cx="1321356" cy="2538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8580" tIns="34290" rIns="68580" bIns="3429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点击添加说明文字</a:t>
              </a:r>
            </a:p>
          </p:txBody>
        </p:sp>
      </p:grpSp>
      <p:grpSp>
        <p:nvGrpSpPr>
          <p:cNvPr id="4" name="组合 45"/>
          <p:cNvGrpSpPr>
            <a:grpSpLocks/>
          </p:cNvGrpSpPr>
          <p:nvPr/>
        </p:nvGrpSpPr>
        <p:grpSpPr bwMode="auto">
          <a:xfrm>
            <a:off x="4621213" y="1705778"/>
            <a:ext cx="1674812" cy="2198289"/>
            <a:chOff x="4603182" y="1038958"/>
            <a:chExt cx="1850186" cy="2900945"/>
          </a:xfrm>
        </p:grpSpPr>
        <p:sp>
          <p:nvSpPr>
            <p:cNvPr id="47" name="圆角矩形 46"/>
            <p:cNvSpPr/>
            <p:nvPr/>
          </p:nvSpPr>
          <p:spPr>
            <a:xfrm>
              <a:off x="4711913" y="1038958"/>
              <a:ext cx="1632723" cy="1502119"/>
            </a:xfrm>
            <a:prstGeom prst="roundRect">
              <a:avLst>
                <a:gd name="adj" fmla="val 9350"/>
              </a:avLst>
            </a:prstGeom>
            <a:solidFill>
              <a:srgbClr val="CDD9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/>
              <a:endParaRPr lang="zh-HK" altLang="en-US" noProof="1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4603182" y="1947582"/>
              <a:ext cx="1850186" cy="1992321"/>
            </a:xfrm>
            <a:custGeom>
              <a:avLst/>
              <a:gdLst>
                <a:gd name="connsiteX0" fmla="*/ 1 w 2466914"/>
                <a:gd name="connsiteY0" fmla="*/ 0 h 3944375"/>
                <a:gd name="connsiteX1" fmla="*/ 2466914 w 2466914"/>
                <a:gd name="connsiteY1" fmla="*/ 0 h 3944375"/>
                <a:gd name="connsiteX2" fmla="*/ 2466914 w 2466914"/>
                <a:gd name="connsiteY2" fmla="*/ 3515745 h 3944375"/>
                <a:gd name="connsiteX3" fmla="*/ 2466913 w 2466914"/>
                <a:gd name="connsiteY3" fmla="*/ 3515745 h 3944375"/>
                <a:gd name="connsiteX4" fmla="*/ 2466913 w 2466914"/>
                <a:gd name="connsiteY4" fmla="*/ 3757044 h 3944375"/>
                <a:gd name="connsiteX5" fmla="*/ 2279582 w 2466914"/>
                <a:gd name="connsiteY5" fmla="*/ 3944375 h 3944375"/>
                <a:gd name="connsiteX6" fmla="*/ 187331 w 2466914"/>
                <a:gd name="connsiteY6" fmla="*/ 3944375 h 3944375"/>
                <a:gd name="connsiteX7" fmla="*/ 0 w 2466914"/>
                <a:gd name="connsiteY7" fmla="*/ 3757044 h 3944375"/>
                <a:gd name="connsiteX8" fmla="*/ 0 w 2466914"/>
                <a:gd name="connsiteY8" fmla="*/ 2128171 h 3944375"/>
                <a:gd name="connsiteX9" fmla="*/ 1 w 2466914"/>
                <a:gd name="connsiteY9" fmla="*/ 2128161 h 394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6914" h="3944375">
                  <a:moveTo>
                    <a:pt x="1" y="0"/>
                  </a:moveTo>
                  <a:lnTo>
                    <a:pt x="2466914" y="0"/>
                  </a:lnTo>
                  <a:lnTo>
                    <a:pt x="2466914" y="3515745"/>
                  </a:lnTo>
                  <a:lnTo>
                    <a:pt x="2466913" y="3515745"/>
                  </a:lnTo>
                  <a:lnTo>
                    <a:pt x="2466913" y="3757044"/>
                  </a:lnTo>
                  <a:cubicBezTo>
                    <a:pt x="2466913" y="3860504"/>
                    <a:pt x="2383042" y="3944375"/>
                    <a:pt x="2279582" y="3944375"/>
                  </a:cubicBezTo>
                  <a:lnTo>
                    <a:pt x="187331" y="3944375"/>
                  </a:lnTo>
                  <a:cubicBezTo>
                    <a:pt x="83871" y="3944375"/>
                    <a:pt x="0" y="3860504"/>
                    <a:pt x="0" y="3757044"/>
                  </a:cubicBezTo>
                  <a:lnTo>
                    <a:pt x="0" y="2128171"/>
                  </a:lnTo>
                  <a:lnTo>
                    <a:pt x="1" y="212816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rgbClr val="CDD9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/>
              <a:endParaRPr lang="zh-HK" altLang="en-US" noProof="1">
                <a:solidFill>
                  <a:schemeClr val="bg1"/>
                </a:solidFill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5227510" y="1648209"/>
              <a:ext cx="601529" cy="600497"/>
            </a:xfrm>
            <a:prstGeom prst="ellipse">
              <a:avLst/>
            </a:prstGeom>
            <a:solidFill>
              <a:srgbClr val="CDD9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/>
              <a:endParaRPr lang="zh-HK" altLang="en-US" noProof="1">
                <a:latin typeface="Impact" panose="020B0806030902050204" pitchFamily="34" charset="0"/>
              </a:endParaRPr>
            </a:p>
          </p:txBody>
        </p:sp>
        <p:sp>
          <p:nvSpPr>
            <p:cNvPr id="38931" name="文本框 54"/>
            <p:cNvSpPr txBox="1">
              <a:spLocks noChangeArrowheads="1"/>
            </p:cNvSpPr>
            <p:nvPr/>
          </p:nvSpPr>
          <p:spPr bwMode="auto">
            <a:xfrm>
              <a:off x="5044295" y="1222952"/>
              <a:ext cx="978584" cy="641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8580" tIns="34290" rIns="68580" bIns="34290">
              <a:spAutoFit/>
            </a:bodyPr>
            <a:lstStyle/>
            <a:p>
              <a:pPr algn="ctr"/>
              <a:r>
                <a:rPr lang="en-US" altLang="zh-HK" sz="3300" dirty="0">
                  <a:solidFill>
                    <a:schemeClr val="bg1"/>
                  </a:solidFill>
                  <a:latin typeface="Impact" pitchFamily="34" charset="0"/>
                  <a:ea typeface="张海山锐谐体2.0-授权联系：Samtype@QQ.com" pitchFamily="2" charset="-122"/>
                </a:rPr>
                <a:t>03</a:t>
              </a:r>
              <a:endParaRPr lang="zh-HK" altLang="en-US" sz="3300" dirty="0">
                <a:solidFill>
                  <a:schemeClr val="bg1"/>
                </a:solidFill>
                <a:latin typeface="Impact" pitchFamily="34" charset="0"/>
                <a:ea typeface="张海山锐谐体2.0-授权联系：Samtype@QQ.com" pitchFamily="2" charset="-122"/>
              </a:endParaRPr>
            </a:p>
          </p:txBody>
        </p:sp>
        <p:sp>
          <p:nvSpPr>
            <p:cNvPr id="38932" name="文本框 68"/>
            <p:cNvSpPr txBox="1">
              <a:spLocks noChangeArrowheads="1"/>
            </p:cNvSpPr>
            <p:nvPr/>
          </p:nvSpPr>
          <p:spPr bwMode="auto">
            <a:xfrm>
              <a:off x="4973104" y="2434566"/>
              <a:ext cx="1110344" cy="3350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8580" tIns="34290" rIns="68580" bIns="34290">
              <a:spAutoFit/>
            </a:bodyPr>
            <a:lstStyle/>
            <a:p>
              <a:pPr algn="ctr"/>
              <a:r>
                <a:rPr lang="zh-CN" altLang="en-US" sz="1200" b="1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标题文字</a:t>
              </a:r>
              <a:endParaRPr lang="zh-HK" altLang="en-US" sz="12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933" name="文本框 69"/>
            <p:cNvSpPr txBox="1">
              <a:spLocks noChangeArrowheads="1"/>
            </p:cNvSpPr>
            <p:nvPr/>
          </p:nvSpPr>
          <p:spPr bwMode="auto">
            <a:xfrm>
              <a:off x="4833160" y="2788385"/>
              <a:ext cx="1390229" cy="2538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8580" tIns="34290" rIns="68580" bIns="3429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点击添加说明文字</a:t>
              </a:r>
            </a:p>
          </p:txBody>
        </p:sp>
      </p:grpSp>
      <p:grpSp>
        <p:nvGrpSpPr>
          <p:cNvPr id="5" name="组合 52"/>
          <p:cNvGrpSpPr>
            <a:grpSpLocks/>
          </p:cNvGrpSpPr>
          <p:nvPr/>
        </p:nvGrpSpPr>
        <p:grpSpPr bwMode="auto">
          <a:xfrm>
            <a:off x="6424614" y="1705778"/>
            <a:ext cx="1676400" cy="2198289"/>
            <a:chOff x="6515731" y="1038958"/>
            <a:chExt cx="1850186" cy="2900945"/>
          </a:xfrm>
        </p:grpSpPr>
        <p:sp>
          <p:nvSpPr>
            <p:cNvPr id="54" name="圆角矩形 53"/>
            <p:cNvSpPr/>
            <p:nvPr/>
          </p:nvSpPr>
          <p:spPr>
            <a:xfrm>
              <a:off x="6624359" y="1038958"/>
              <a:ext cx="1632929" cy="1502119"/>
            </a:xfrm>
            <a:prstGeom prst="roundRect">
              <a:avLst>
                <a:gd name="adj" fmla="val 9350"/>
              </a:avLst>
            </a:prstGeom>
            <a:solidFill>
              <a:srgbClr val="D4BA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/>
              <a:endParaRPr lang="zh-HK" altLang="en-US" noProof="1"/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6515731" y="1947582"/>
              <a:ext cx="1850186" cy="1992321"/>
            </a:xfrm>
            <a:custGeom>
              <a:avLst/>
              <a:gdLst>
                <a:gd name="connsiteX0" fmla="*/ 1 w 2466914"/>
                <a:gd name="connsiteY0" fmla="*/ 0 h 3944375"/>
                <a:gd name="connsiteX1" fmla="*/ 2466914 w 2466914"/>
                <a:gd name="connsiteY1" fmla="*/ 0 h 3944375"/>
                <a:gd name="connsiteX2" fmla="*/ 2466914 w 2466914"/>
                <a:gd name="connsiteY2" fmla="*/ 3515745 h 3944375"/>
                <a:gd name="connsiteX3" fmla="*/ 2466913 w 2466914"/>
                <a:gd name="connsiteY3" fmla="*/ 3515745 h 3944375"/>
                <a:gd name="connsiteX4" fmla="*/ 2466913 w 2466914"/>
                <a:gd name="connsiteY4" fmla="*/ 3757044 h 3944375"/>
                <a:gd name="connsiteX5" fmla="*/ 2279582 w 2466914"/>
                <a:gd name="connsiteY5" fmla="*/ 3944375 h 3944375"/>
                <a:gd name="connsiteX6" fmla="*/ 187331 w 2466914"/>
                <a:gd name="connsiteY6" fmla="*/ 3944375 h 3944375"/>
                <a:gd name="connsiteX7" fmla="*/ 0 w 2466914"/>
                <a:gd name="connsiteY7" fmla="*/ 3757044 h 3944375"/>
                <a:gd name="connsiteX8" fmla="*/ 0 w 2466914"/>
                <a:gd name="connsiteY8" fmla="*/ 2128171 h 3944375"/>
                <a:gd name="connsiteX9" fmla="*/ 1 w 2466914"/>
                <a:gd name="connsiteY9" fmla="*/ 2128161 h 394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6914" h="3944375">
                  <a:moveTo>
                    <a:pt x="1" y="0"/>
                  </a:moveTo>
                  <a:lnTo>
                    <a:pt x="2466914" y="0"/>
                  </a:lnTo>
                  <a:lnTo>
                    <a:pt x="2466914" y="3515745"/>
                  </a:lnTo>
                  <a:lnTo>
                    <a:pt x="2466913" y="3515745"/>
                  </a:lnTo>
                  <a:lnTo>
                    <a:pt x="2466913" y="3757044"/>
                  </a:lnTo>
                  <a:cubicBezTo>
                    <a:pt x="2466913" y="3860504"/>
                    <a:pt x="2383042" y="3944375"/>
                    <a:pt x="2279582" y="3944375"/>
                  </a:cubicBezTo>
                  <a:lnTo>
                    <a:pt x="187331" y="3944375"/>
                  </a:lnTo>
                  <a:cubicBezTo>
                    <a:pt x="83871" y="3944375"/>
                    <a:pt x="0" y="3860504"/>
                    <a:pt x="0" y="3757044"/>
                  </a:cubicBezTo>
                  <a:lnTo>
                    <a:pt x="0" y="2128171"/>
                  </a:lnTo>
                  <a:lnTo>
                    <a:pt x="1" y="212816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rgbClr val="D4BA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/>
              <a:endParaRPr lang="zh-HK" altLang="en-US" noProof="1">
                <a:solidFill>
                  <a:schemeClr val="bg1"/>
                </a:solidFill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7141219" y="1648209"/>
              <a:ext cx="599208" cy="600497"/>
            </a:xfrm>
            <a:prstGeom prst="ellipse">
              <a:avLst/>
            </a:prstGeom>
            <a:solidFill>
              <a:srgbClr val="D4BA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/>
              <a:endParaRPr lang="zh-HK" altLang="en-US" noProof="1">
                <a:latin typeface="Impact" panose="020B0806030902050204" pitchFamily="34" charset="0"/>
              </a:endParaRPr>
            </a:p>
          </p:txBody>
        </p:sp>
        <p:sp>
          <p:nvSpPr>
            <p:cNvPr id="38938" name="文本框 60"/>
            <p:cNvSpPr txBox="1">
              <a:spLocks noChangeArrowheads="1"/>
            </p:cNvSpPr>
            <p:nvPr/>
          </p:nvSpPr>
          <p:spPr bwMode="auto">
            <a:xfrm>
              <a:off x="6988992" y="1222952"/>
              <a:ext cx="876274" cy="641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8580" tIns="34290" rIns="68580" bIns="34290">
              <a:spAutoFit/>
            </a:bodyPr>
            <a:lstStyle/>
            <a:p>
              <a:pPr algn="ctr"/>
              <a:r>
                <a:rPr lang="en-US" altLang="zh-HK" sz="3300" dirty="0">
                  <a:solidFill>
                    <a:schemeClr val="bg1"/>
                  </a:solidFill>
                  <a:latin typeface="Impact" pitchFamily="34" charset="0"/>
                  <a:ea typeface="张海山锐谐体2.0-授权联系：Samtype@QQ.com" pitchFamily="2" charset="-122"/>
                </a:rPr>
                <a:t>04</a:t>
              </a:r>
              <a:endParaRPr lang="zh-HK" altLang="en-US" sz="3300" dirty="0">
                <a:solidFill>
                  <a:schemeClr val="bg1"/>
                </a:solidFill>
                <a:latin typeface="Impact" pitchFamily="34" charset="0"/>
                <a:ea typeface="张海山锐谐体2.0-授权联系：Samtype@QQ.com" pitchFamily="2" charset="-122"/>
              </a:endParaRPr>
            </a:p>
          </p:txBody>
        </p:sp>
        <p:sp>
          <p:nvSpPr>
            <p:cNvPr id="38939" name="文本框 70"/>
            <p:cNvSpPr txBox="1">
              <a:spLocks noChangeArrowheads="1"/>
            </p:cNvSpPr>
            <p:nvPr/>
          </p:nvSpPr>
          <p:spPr bwMode="auto">
            <a:xfrm>
              <a:off x="6726708" y="2434566"/>
              <a:ext cx="1479577" cy="3350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8580" tIns="34290" rIns="68580" bIns="34290">
              <a:spAutoFit/>
            </a:bodyPr>
            <a:lstStyle/>
            <a:p>
              <a:pPr algn="ctr"/>
              <a:r>
                <a:rPr lang="zh-CN" altLang="en-US" sz="1200" b="1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标题文字</a:t>
              </a:r>
              <a:endParaRPr lang="zh-HK" altLang="en-US" sz="12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940" name="文本框 71"/>
            <p:cNvSpPr txBox="1">
              <a:spLocks noChangeArrowheads="1"/>
            </p:cNvSpPr>
            <p:nvPr/>
          </p:nvSpPr>
          <p:spPr bwMode="auto">
            <a:xfrm>
              <a:off x="6770752" y="2788385"/>
              <a:ext cx="1340145" cy="2538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8580" tIns="34290" rIns="68580" bIns="3429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点击添加说明文字</a:t>
              </a:r>
            </a:p>
          </p:txBody>
        </p:sp>
      </p:grpSp>
      <p:sp>
        <p:nvSpPr>
          <p:cNvPr id="30" name="MH_Others_1"/>
          <p:cNvSpPr txBox="1"/>
          <p:nvPr>
            <p:custDataLst>
              <p:tags r:id="rId1"/>
            </p:custDataLst>
          </p:nvPr>
        </p:nvSpPr>
        <p:spPr>
          <a:xfrm>
            <a:off x="3549990" y="1189304"/>
            <a:ext cx="2044019" cy="27699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Arial" panose="020B0604020202020204" pitchFamily="34" charset="0"/>
              </a:rPr>
              <a:t>目  录</a:t>
            </a:r>
          </a:p>
        </p:txBody>
      </p:sp>
      <p:sp>
        <p:nvSpPr>
          <p:cNvPr id="31" name="MH_Others_2"/>
          <p:cNvSpPr txBox="1"/>
          <p:nvPr>
            <p:custDataLst>
              <p:tags r:id="rId2"/>
            </p:custDataLst>
          </p:nvPr>
        </p:nvSpPr>
        <p:spPr>
          <a:xfrm>
            <a:off x="3000894" y="736104"/>
            <a:ext cx="3142212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nSenMaruGothic TW TTF Heavy" panose="020B0A00000000000000" pitchFamily="34" charset="-120"/>
                <a:ea typeface="GenSenMaruGothic TW TTF Heavy" panose="020B0A00000000000000" pitchFamily="34" charset="-120"/>
                <a:sym typeface="Arial" panose="020B0604020202020204" pitchFamily="34" charset="0"/>
              </a:rPr>
              <a:t>CONTENTS</a:t>
            </a:r>
            <a:endParaRPr lang="zh-CN" alt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nSenMaruGothic TW TTF Heavy" panose="020B0A00000000000000" pitchFamily="34" charset="-120"/>
              <a:ea typeface="GenSenMaruGothic TW TTF Heavy" panose="020B0A00000000000000" pitchFamily="34" charset="-120"/>
              <a:sym typeface="Arial" panose="020B0604020202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9"/>
          <a:stretch/>
        </p:blipFill>
        <p:spPr>
          <a:xfrm>
            <a:off x="0" y="0"/>
            <a:ext cx="9144000" cy="7949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1014" y="3674471"/>
            <a:ext cx="576064" cy="8493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3" name="文本框 15"/>
          <p:cNvSpPr txBox="1">
            <a:spLocks noChangeArrowheads="1"/>
          </p:cNvSpPr>
          <p:nvPr/>
        </p:nvSpPr>
        <p:spPr bwMode="auto">
          <a:xfrm>
            <a:off x="3337795" y="3185024"/>
            <a:ext cx="26642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/>
            <a:r>
              <a:rPr lang="zh-CN" altLang="en-US" sz="1600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+mn-lt"/>
              </a:rPr>
              <a:t>汇报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+mn-lt"/>
              </a:rPr>
              <a:t>人：东方之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+mn-lt"/>
              </a:rPr>
              <a:t>P</a:t>
            </a:r>
            <a:endParaRPr lang="zh-CN" altLang="en-US" sz="1600" dirty="0">
              <a:solidFill>
                <a:schemeClr val="bg1"/>
              </a:solidFill>
              <a:latin typeface="微软雅黑"/>
              <a:ea typeface="微软雅黑"/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789623" y="771550"/>
            <a:ext cx="5760640" cy="2176576"/>
            <a:chOff x="1789623" y="539190"/>
            <a:chExt cx="5760640" cy="2176576"/>
          </a:xfrm>
        </p:grpSpPr>
        <p:sp>
          <p:nvSpPr>
            <p:cNvPr id="9" name="TextBox 25">
              <a:extLst>
                <a:ext uri="{FF2B5EF4-FFF2-40B4-BE49-F238E27FC236}">
                  <a16:creationId xmlns:a16="http://schemas.microsoft.com/office/drawing/2014/main" xmlns="" id="{FA34AEA7-FCD5-4283-A31E-7308D271371C}"/>
                </a:ext>
              </a:extLst>
            </p:cNvPr>
            <p:cNvSpPr txBox="1"/>
            <p:nvPr/>
          </p:nvSpPr>
          <p:spPr>
            <a:xfrm>
              <a:off x="1789623" y="1411213"/>
              <a:ext cx="576064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nSenMaruGothic TW TTF Heavy" panose="020B0A00000000000000" pitchFamily="34" charset="-120"/>
                  <a:ea typeface="GenSenMaruGothic TW TTF Heavy" panose="020B0A00000000000000" pitchFamily="34" charset="-120"/>
                </a:rPr>
                <a:t>THANKS</a:t>
              </a:r>
              <a:endParaRPr lang="en-US" altLang="zh-CN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nSenMaruGothic TW TTF Heavy" panose="020B0A00000000000000" pitchFamily="34" charset="-120"/>
                <a:ea typeface="GenSenMaruGothic TW TTF Heavy" panose="020B0A00000000000000" pitchFamily="34" charset="-120"/>
              </a:endParaRPr>
            </a:p>
          </p:txBody>
        </p:sp>
        <p:sp>
          <p:nvSpPr>
            <p:cNvPr id="15" name="TextBox 26">
              <a:extLst>
                <a:ext uri="{FF2B5EF4-FFF2-40B4-BE49-F238E27FC236}">
                  <a16:creationId xmlns:a16="http://schemas.microsoft.com/office/drawing/2014/main" xmlns="" id="{8A87A721-638E-4C64-B9EC-0CAC77616EAC}"/>
                </a:ext>
              </a:extLst>
            </p:cNvPr>
            <p:cNvSpPr txBox="1"/>
            <p:nvPr/>
          </p:nvSpPr>
          <p:spPr>
            <a:xfrm>
              <a:off x="2463630" y="2294321"/>
              <a:ext cx="44126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 smtClean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圣诞节</a:t>
              </a:r>
              <a:r>
                <a:rPr lang="en-US" altLang="zh-CN" dirty="0" smtClean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PPT</a:t>
              </a:r>
              <a:r>
                <a:rPr lang="zh-CN" altLang="en-US" dirty="0" smtClean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模板</a:t>
              </a:r>
              <a:endParaRPr lang="zh-CN" altLang="en-US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8" name="TextBox 12">
              <a:extLst>
                <a:ext uri="{FF2B5EF4-FFF2-40B4-BE49-F238E27FC236}">
                  <a16:creationId xmlns:a16="http://schemas.microsoft.com/office/drawing/2014/main" xmlns="" id="{4A8BE841-D215-4915-83E0-E197E421452A}"/>
                </a:ext>
              </a:extLst>
            </p:cNvPr>
            <p:cNvSpPr txBox="1"/>
            <p:nvPr/>
          </p:nvSpPr>
          <p:spPr>
            <a:xfrm>
              <a:off x="3595318" y="539190"/>
              <a:ext cx="195336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spc="-3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nSenMaruGothic TW TTF Heavy" panose="020B0A00000000000000" pitchFamily="34" charset="-120"/>
                  <a:ea typeface="GenSenMaruGothic TW TTF Heavy" panose="020B0A00000000000000" pitchFamily="34" charset="-120"/>
                </a:rPr>
                <a:t>2020</a:t>
              </a:r>
              <a:endParaRPr lang="zh-CN" altLang="en-US" sz="6000" spc="-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nSenMaruGothic TW TTF Heavy" panose="020B0A00000000000000" pitchFamily="34" charset="-120"/>
                <a:ea typeface="GenSenMaruGothic TW TTF Heavy" panose="020B0A00000000000000" pitchFamily="34" charset="-120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2087724" y="2242210"/>
              <a:ext cx="5076564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53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2087724" y="2715766"/>
              <a:ext cx="5076564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53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8682" y="3118834"/>
            <a:ext cx="2237900" cy="1714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644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528" y="2355726"/>
            <a:ext cx="491423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东方</a:t>
            </a:r>
            <a:r>
              <a:rPr lang="zh-CN" altLang="en-US" dirty="0" smtClean="0"/>
              <a:t>之</a:t>
            </a:r>
            <a:r>
              <a:rPr lang="en-US" altLang="zh-CN" dirty="0" smtClean="0"/>
              <a:t>P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3148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2446661" y="2139697"/>
            <a:ext cx="4896544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单击此处添加标题文本</a:t>
            </a:r>
            <a:endParaRPr lang="zh-CN" altLang="en-US" sz="1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11"/>
          <p:cNvSpPr txBox="1"/>
          <p:nvPr/>
        </p:nvSpPr>
        <p:spPr>
          <a:xfrm>
            <a:off x="1763689" y="2786468"/>
            <a:ext cx="590465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/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根据自己的需要添加适当的文字，在幻灯片中，一页的文字最好不要超</a:t>
            </a: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字，根据自己的需要添加适当的文字一页的文字最好不要超过</a:t>
            </a: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字。</a:t>
            </a: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xmlns="" id="{4A8BE841-D215-4915-83E0-E197E421452A}"/>
              </a:ext>
            </a:extLst>
          </p:cNvPr>
          <p:cNvSpPr txBox="1"/>
          <p:nvPr/>
        </p:nvSpPr>
        <p:spPr>
          <a:xfrm>
            <a:off x="3611420" y="506342"/>
            <a:ext cx="195336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spc="-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nSenMaruGothic TW TTF Heavy" panose="020B0A00000000000000" pitchFamily="34" charset="-120"/>
                <a:ea typeface="GenSenMaruGothic TW TTF Heavy" panose="020B0A00000000000000" pitchFamily="34" charset="-120"/>
              </a:rPr>
              <a:t>01</a:t>
            </a:r>
            <a:endParaRPr lang="zh-CN" altLang="en-US" sz="11500" spc="-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nSenMaruGothic TW TTF Heavy" panose="020B0A00000000000000" pitchFamily="34" charset="-120"/>
              <a:ea typeface="GenSenMaruGothic TW TTF Heavy" panose="020B0A00000000000000" pitchFamily="34" charset="-12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273" y="3118834"/>
            <a:ext cx="2237900" cy="17145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淘宝店chenying0907 5"/>
          <p:cNvSpPr>
            <a:spLocks/>
          </p:cNvSpPr>
          <p:nvPr/>
        </p:nvSpPr>
        <p:spPr bwMode="auto">
          <a:xfrm>
            <a:off x="4433845" y="1772577"/>
            <a:ext cx="777579" cy="1381498"/>
          </a:xfrm>
          <a:custGeom>
            <a:avLst/>
            <a:gdLst>
              <a:gd name="T0" fmla="*/ 35 w 360"/>
              <a:gd name="T1" fmla="*/ 640 h 640"/>
              <a:gd name="T2" fmla="*/ 4 w 360"/>
              <a:gd name="T3" fmla="*/ 614 h 640"/>
              <a:gd name="T4" fmla="*/ 29 w 360"/>
              <a:gd name="T5" fmla="*/ 576 h 640"/>
              <a:gd name="T6" fmla="*/ 260 w 360"/>
              <a:gd name="T7" fmla="*/ 237 h 640"/>
              <a:gd name="T8" fmla="*/ 154 w 360"/>
              <a:gd name="T9" fmla="*/ 62 h 640"/>
              <a:gd name="T10" fmla="*/ 148 w 360"/>
              <a:gd name="T11" fmla="*/ 17 h 640"/>
              <a:gd name="T12" fmla="*/ 193 w 360"/>
              <a:gd name="T13" fmla="*/ 11 h 640"/>
              <a:gd name="T14" fmla="*/ 323 w 360"/>
              <a:gd name="T15" fmla="*/ 225 h 640"/>
              <a:gd name="T16" fmla="*/ 41 w 360"/>
              <a:gd name="T17" fmla="*/ 639 h 640"/>
              <a:gd name="T18" fmla="*/ 35 w 360"/>
              <a:gd name="T19" fmla="*/ 640 h 6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0" h="640">
                <a:moveTo>
                  <a:pt x="35" y="640"/>
                </a:moveTo>
                <a:cubicBezTo>
                  <a:pt x="20" y="640"/>
                  <a:pt x="7" y="629"/>
                  <a:pt x="4" y="614"/>
                </a:cubicBezTo>
                <a:cubicBezTo>
                  <a:pt x="0" y="596"/>
                  <a:pt x="12" y="580"/>
                  <a:pt x="29" y="576"/>
                </a:cubicBezTo>
                <a:cubicBezTo>
                  <a:pt x="187" y="547"/>
                  <a:pt x="290" y="394"/>
                  <a:pt x="260" y="237"/>
                </a:cubicBezTo>
                <a:cubicBezTo>
                  <a:pt x="247" y="167"/>
                  <a:pt x="209" y="105"/>
                  <a:pt x="154" y="62"/>
                </a:cubicBezTo>
                <a:cubicBezTo>
                  <a:pt x="140" y="51"/>
                  <a:pt x="137" y="31"/>
                  <a:pt x="148" y="17"/>
                </a:cubicBezTo>
                <a:cubicBezTo>
                  <a:pt x="159" y="3"/>
                  <a:pt x="179" y="0"/>
                  <a:pt x="193" y="11"/>
                </a:cubicBezTo>
                <a:cubicBezTo>
                  <a:pt x="261" y="64"/>
                  <a:pt x="307" y="140"/>
                  <a:pt x="323" y="225"/>
                </a:cubicBezTo>
                <a:cubicBezTo>
                  <a:pt x="360" y="417"/>
                  <a:pt x="233" y="603"/>
                  <a:pt x="41" y="639"/>
                </a:cubicBezTo>
                <a:cubicBezTo>
                  <a:pt x="39" y="640"/>
                  <a:pt x="37" y="640"/>
                  <a:pt x="35" y="640"/>
                </a:cubicBezTo>
                <a:close/>
              </a:path>
            </a:pathLst>
          </a:custGeom>
          <a:solidFill>
            <a:srgbClr val="7BAF99"/>
          </a:solidFill>
          <a:ln>
            <a:noFill/>
          </a:ln>
        </p:spPr>
        <p:txBody>
          <a:bodyPr vert="horz" wrap="square" lIns="65024" tIns="32512" rIns="65024" bIns="32512" numCol="1" anchor="t" anchorCtr="0" compatLnSpc="1">
            <a:prstTxWarp prst="textNoShape">
              <a:avLst/>
            </a:prstTxWarp>
          </a:bodyPr>
          <a:lstStyle/>
          <a:p>
            <a:endParaRPr lang="zh-CN" altLang="en-US" sz="1280"/>
          </a:p>
        </p:txBody>
      </p:sp>
      <p:sp>
        <p:nvSpPr>
          <p:cNvPr id="60" name="淘宝店chenying0907 6"/>
          <p:cNvSpPr>
            <a:spLocks/>
          </p:cNvSpPr>
          <p:nvPr/>
        </p:nvSpPr>
        <p:spPr bwMode="auto">
          <a:xfrm>
            <a:off x="4304544" y="1894788"/>
            <a:ext cx="759867" cy="1392126"/>
          </a:xfrm>
          <a:custGeom>
            <a:avLst/>
            <a:gdLst>
              <a:gd name="T0" fmla="*/ 35 w 352"/>
              <a:gd name="T1" fmla="*/ 645 h 645"/>
              <a:gd name="T2" fmla="*/ 4 w 352"/>
              <a:gd name="T3" fmla="*/ 620 h 645"/>
              <a:gd name="T4" fmla="*/ 28 w 352"/>
              <a:gd name="T5" fmla="*/ 581 h 645"/>
              <a:gd name="T6" fmla="*/ 246 w 352"/>
              <a:gd name="T7" fmla="*/ 233 h 645"/>
              <a:gd name="T8" fmla="*/ 132 w 352"/>
              <a:gd name="T9" fmla="*/ 62 h 645"/>
              <a:gd name="T10" fmla="*/ 125 w 352"/>
              <a:gd name="T11" fmla="*/ 17 h 645"/>
              <a:gd name="T12" fmla="*/ 169 w 352"/>
              <a:gd name="T13" fmla="*/ 10 h 645"/>
              <a:gd name="T14" fmla="*/ 308 w 352"/>
              <a:gd name="T15" fmla="*/ 218 h 645"/>
              <a:gd name="T16" fmla="*/ 43 w 352"/>
              <a:gd name="T17" fmla="*/ 644 h 645"/>
              <a:gd name="T18" fmla="*/ 35 w 352"/>
              <a:gd name="T19" fmla="*/ 645 h 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2" h="645">
                <a:moveTo>
                  <a:pt x="35" y="645"/>
                </a:moveTo>
                <a:cubicBezTo>
                  <a:pt x="21" y="645"/>
                  <a:pt x="8" y="635"/>
                  <a:pt x="4" y="620"/>
                </a:cubicBezTo>
                <a:cubicBezTo>
                  <a:pt x="0" y="603"/>
                  <a:pt x="11" y="585"/>
                  <a:pt x="28" y="581"/>
                </a:cubicBezTo>
                <a:cubicBezTo>
                  <a:pt x="184" y="545"/>
                  <a:pt x="282" y="389"/>
                  <a:pt x="246" y="233"/>
                </a:cubicBezTo>
                <a:cubicBezTo>
                  <a:pt x="230" y="164"/>
                  <a:pt x="189" y="103"/>
                  <a:pt x="132" y="62"/>
                </a:cubicBezTo>
                <a:cubicBezTo>
                  <a:pt x="118" y="52"/>
                  <a:pt x="114" y="32"/>
                  <a:pt x="125" y="17"/>
                </a:cubicBezTo>
                <a:cubicBezTo>
                  <a:pt x="135" y="3"/>
                  <a:pt x="155" y="0"/>
                  <a:pt x="169" y="10"/>
                </a:cubicBezTo>
                <a:cubicBezTo>
                  <a:pt x="239" y="60"/>
                  <a:pt x="289" y="134"/>
                  <a:pt x="308" y="218"/>
                </a:cubicBezTo>
                <a:cubicBezTo>
                  <a:pt x="352" y="409"/>
                  <a:pt x="233" y="600"/>
                  <a:pt x="43" y="644"/>
                </a:cubicBezTo>
                <a:cubicBezTo>
                  <a:pt x="40" y="644"/>
                  <a:pt x="38" y="645"/>
                  <a:pt x="35" y="645"/>
                </a:cubicBezTo>
                <a:close/>
              </a:path>
            </a:pathLst>
          </a:custGeom>
          <a:solidFill>
            <a:srgbClr val="7BAF99"/>
          </a:solidFill>
          <a:ln>
            <a:noFill/>
          </a:ln>
        </p:spPr>
        <p:txBody>
          <a:bodyPr vert="horz" wrap="square" lIns="65024" tIns="32512" rIns="65024" bIns="32512" numCol="1" anchor="t" anchorCtr="0" compatLnSpc="1">
            <a:prstTxWarp prst="textNoShape">
              <a:avLst/>
            </a:prstTxWarp>
          </a:bodyPr>
          <a:lstStyle/>
          <a:p>
            <a:endParaRPr lang="zh-CN" altLang="en-US" sz="1280"/>
          </a:p>
        </p:txBody>
      </p:sp>
      <p:sp>
        <p:nvSpPr>
          <p:cNvPr id="61" name="淘宝店chenying0907 7"/>
          <p:cNvSpPr>
            <a:spLocks/>
          </p:cNvSpPr>
          <p:nvPr/>
        </p:nvSpPr>
        <p:spPr bwMode="auto">
          <a:xfrm>
            <a:off x="3805052" y="1551184"/>
            <a:ext cx="1188509" cy="1367329"/>
          </a:xfrm>
          <a:custGeom>
            <a:avLst/>
            <a:gdLst>
              <a:gd name="T0" fmla="*/ 146 w 550"/>
              <a:gd name="T1" fmla="*/ 633 h 633"/>
              <a:gd name="T2" fmla="*/ 125 w 550"/>
              <a:gd name="T3" fmla="*/ 625 h 633"/>
              <a:gd name="T4" fmla="*/ 0 w 550"/>
              <a:gd name="T5" fmla="*/ 355 h 633"/>
              <a:gd name="T6" fmla="*/ 355 w 550"/>
              <a:gd name="T7" fmla="*/ 0 h 633"/>
              <a:gd name="T8" fmla="*/ 529 w 550"/>
              <a:gd name="T9" fmla="*/ 46 h 633"/>
              <a:gd name="T10" fmla="*/ 541 w 550"/>
              <a:gd name="T11" fmla="*/ 90 h 633"/>
              <a:gd name="T12" fmla="*/ 498 w 550"/>
              <a:gd name="T13" fmla="*/ 102 h 633"/>
              <a:gd name="T14" fmla="*/ 355 w 550"/>
              <a:gd name="T15" fmla="*/ 64 h 633"/>
              <a:gd name="T16" fmla="*/ 64 w 550"/>
              <a:gd name="T17" fmla="*/ 355 h 633"/>
              <a:gd name="T18" fmla="*/ 166 w 550"/>
              <a:gd name="T19" fmla="*/ 576 h 633"/>
              <a:gd name="T20" fmla="*/ 170 w 550"/>
              <a:gd name="T21" fmla="*/ 621 h 633"/>
              <a:gd name="T22" fmla="*/ 146 w 550"/>
              <a:gd name="T23" fmla="*/ 633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50" h="633">
                <a:moveTo>
                  <a:pt x="146" y="633"/>
                </a:moveTo>
                <a:cubicBezTo>
                  <a:pt x="138" y="633"/>
                  <a:pt x="131" y="630"/>
                  <a:pt x="125" y="625"/>
                </a:cubicBezTo>
                <a:cubicBezTo>
                  <a:pt x="46" y="557"/>
                  <a:pt x="0" y="459"/>
                  <a:pt x="0" y="355"/>
                </a:cubicBezTo>
                <a:cubicBezTo>
                  <a:pt x="0" y="160"/>
                  <a:pt x="159" y="0"/>
                  <a:pt x="355" y="0"/>
                </a:cubicBezTo>
                <a:cubicBezTo>
                  <a:pt x="416" y="0"/>
                  <a:pt x="476" y="16"/>
                  <a:pt x="529" y="46"/>
                </a:cubicBezTo>
                <a:cubicBezTo>
                  <a:pt x="545" y="55"/>
                  <a:pt x="550" y="74"/>
                  <a:pt x="541" y="90"/>
                </a:cubicBezTo>
                <a:cubicBezTo>
                  <a:pt x="533" y="105"/>
                  <a:pt x="513" y="111"/>
                  <a:pt x="498" y="102"/>
                </a:cubicBezTo>
                <a:cubicBezTo>
                  <a:pt x="454" y="77"/>
                  <a:pt x="405" y="64"/>
                  <a:pt x="355" y="64"/>
                </a:cubicBezTo>
                <a:cubicBezTo>
                  <a:pt x="195" y="64"/>
                  <a:pt x="64" y="195"/>
                  <a:pt x="64" y="355"/>
                </a:cubicBezTo>
                <a:cubicBezTo>
                  <a:pt x="64" y="440"/>
                  <a:pt x="102" y="521"/>
                  <a:pt x="166" y="576"/>
                </a:cubicBezTo>
                <a:cubicBezTo>
                  <a:pt x="180" y="588"/>
                  <a:pt x="181" y="608"/>
                  <a:pt x="170" y="621"/>
                </a:cubicBezTo>
                <a:cubicBezTo>
                  <a:pt x="164" y="629"/>
                  <a:pt x="155" y="633"/>
                  <a:pt x="146" y="633"/>
                </a:cubicBezTo>
                <a:close/>
              </a:path>
            </a:pathLst>
          </a:custGeom>
          <a:solidFill>
            <a:srgbClr val="7BAF99"/>
          </a:solidFill>
          <a:ln>
            <a:noFill/>
          </a:ln>
        </p:spPr>
        <p:txBody>
          <a:bodyPr vert="horz" wrap="square" lIns="65024" tIns="32512" rIns="65024" bIns="32512" numCol="1" anchor="t" anchorCtr="0" compatLnSpc="1">
            <a:prstTxWarp prst="textNoShape">
              <a:avLst/>
            </a:prstTxWarp>
          </a:bodyPr>
          <a:lstStyle/>
          <a:p>
            <a:endParaRPr lang="zh-CN" altLang="en-US" sz="1280"/>
          </a:p>
        </p:txBody>
      </p:sp>
      <p:sp>
        <p:nvSpPr>
          <p:cNvPr id="62" name="淘宝店chenying0907 8"/>
          <p:cNvSpPr>
            <a:spLocks/>
          </p:cNvSpPr>
          <p:nvPr/>
        </p:nvSpPr>
        <p:spPr bwMode="auto">
          <a:xfrm>
            <a:off x="4355910" y="2093156"/>
            <a:ext cx="485322" cy="1140622"/>
          </a:xfrm>
          <a:custGeom>
            <a:avLst/>
            <a:gdLst>
              <a:gd name="T0" fmla="*/ 212 w 225"/>
              <a:gd name="T1" fmla="*/ 235 h 528"/>
              <a:gd name="T2" fmla="*/ 99 w 225"/>
              <a:gd name="T3" fmla="*/ 12 h 528"/>
              <a:gd name="T4" fmla="*/ 54 w 225"/>
              <a:gd name="T5" fmla="*/ 14 h 528"/>
              <a:gd name="T6" fmla="*/ 56 w 225"/>
              <a:gd name="T7" fmla="*/ 59 h 528"/>
              <a:gd name="T8" fmla="*/ 110 w 225"/>
              <a:gd name="T9" fmla="*/ 126 h 528"/>
              <a:gd name="T10" fmla="*/ 117 w 225"/>
              <a:gd name="T11" fmla="*/ 212 h 528"/>
              <a:gd name="T12" fmla="*/ 62 w 225"/>
              <a:gd name="T13" fmla="*/ 309 h 528"/>
              <a:gd name="T14" fmla="*/ 0 w 225"/>
              <a:gd name="T15" fmla="*/ 528 h 528"/>
              <a:gd name="T16" fmla="*/ 52 w 225"/>
              <a:gd name="T17" fmla="*/ 528 h 528"/>
              <a:gd name="T18" fmla="*/ 107 w 225"/>
              <a:gd name="T19" fmla="*/ 528 h 528"/>
              <a:gd name="T20" fmla="*/ 212 w 225"/>
              <a:gd name="T21" fmla="*/ 235 h 5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5" h="528">
                <a:moveTo>
                  <a:pt x="212" y="235"/>
                </a:moveTo>
                <a:cubicBezTo>
                  <a:pt x="203" y="149"/>
                  <a:pt x="163" y="70"/>
                  <a:pt x="99" y="12"/>
                </a:cubicBezTo>
                <a:cubicBezTo>
                  <a:pt x="86" y="0"/>
                  <a:pt x="66" y="1"/>
                  <a:pt x="54" y="14"/>
                </a:cubicBezTo>
                <a:cubicBezTo>
                  <a:pt x="42" y="27"/>
                  <a:pt x="43" y="47"/>
                  <a:pt x="56" y="59"/>
                </a:cubicBezTo>
                <a:cubicBezTo>
                  <a:pt x="77" y="79"/>
                  <a:pt x="96" y="101"/>
                  <a:pt x="110" y="126"/>
                </a:cubicBezTo>
                <a:cubicBezTo>
                  <a:pt x="115" y="136"/>
                  <a:pt x="126" y="163"/>
                  <a:pt x="117" y="212"/>
                </a:cubicBezTo>
                <a:cubicBezTo>
                  <a:pt x="107" y="265"/>
                  <a:pt x="62" y="309"/>
                  <a:pt x="62" y="309"/>
                </a:cubicBezTo>
                <a:cubicBezTo>
                  <a:pt x="0" y="528"/>
                  <a:pt x="0" y="528"/>
                  <a:pt x="0" y="528"/>
                </a:cubicBezTo>
                <a:cubicBezTo>
                  <a:pt x="52" y="528"/>
                  <a:pt x="52" y="528"/>
                  <a:pt x="52" y="528"/>
                </a:cubicBezTo>
                <a:cubicBezTo>
                  <a:pt x="107" y="528"/>
                  <a:pt x="107" y="528"/>
                  <a:pt x="107" y="528"/>
                </a:cubicBezTo>
                <a:cubicBezTo>
                  <a:pt x="182" y="455"/>
                  <a:pt x="225" y="348"/>
                  <a:pt x="212" y="235"/>
                </a:cubicBezTo>
                <a:close/>
              </a:path>
            </a:pathLst>
          </a:custGeom>
          <a:solidFill>
            <a:srgbClr val="7BAF99"/>
          </a:solidFill>
          <a:ln>
            <a:noFill/>
          </a:ln>
        </p:spPr>
        <p:txBody>
          <a:bodyPr vert="horz" wrap="square" lIns="65024" tIns="32512" rIns="65024" bIns="32512" numCol="1" anchor="t" anchorCtr="0" compatLnSpc="1">
            <a:prstTxWarp prst="textNoShape">
              <a:avLst/>
            </a:prstTxWarp>
          </a:bodyPr>
          <a:lstStyle/>
          <a:p>
            <a:endParaRPr lang="zh-CN" altLang="en-US" sz="1280"/>
          </a:p>
        </p:txBody>
      </p:sp>
      <p:sp>
        <p:nvSpPr>
          <p:cNvPr id="63" name="淘宝店chenying0907 9"/>
          <p:cNvSpPr>
            <a:spLocks/>
          </p:cNvSpPr>
          <p:nvPr/>
        </p:nvSpPr>
        <p:spPr bwMode="auto">
          <a:xfrm>
            <a:off x="4247864" y="1779662"/>
            <a:ext cx="1091090" cy="1546216"/>
          </a:xfrm>
          <a:custGeom>
            <a:avLst/>
            <a:gdLst>
              <a:gd name="T0" fmla="*/ 505 w 505"/>
              <a:gd name="T1" fmla="*/ 249 h 716"/>
              <a:gd name="T2" fmla="*/ 416 w 505"/>
              <a:gd name="T3" fmla="*/ 15 h 716"/>
              <a:gd name="T4" fmla="*/ 371 w 505"/>
              <a:gd name="T5" fmla="*/ 12 h 716"/>
              <a:gd name="T6" fmla="*/ 368 w 505"/>
              <a:gd name="T7" fmla="*/ 57 h 716"/>
              <a:gd name="T8" fmla="*/ 440 w 505"/>
              <a:gd name="T9" fmla="*/ 234 h 716"/>
              <a:gd name="T10" fmla="*/ 356 w 505"/>
              <a:gd name="T11" fmla="*/ 386 h 716"/>
              <a:gd name="T12" fmla="*/ 288 w 505"/>
              <a:gd name="T13" fmla="*/ 361 h 716"/>
              <a:gd name="T14" fmla="*/ 318 w 505"/>
              <a:gd name="T15" fmla="*/ 205 h 716"/>
              <a:gd name="T16" fmla="*/ 311 w 505"/>
              <a:gd name="T17" fmla="*/ 139 h 716"/>
              <a:gd name="T18" fmla="*/ 247 w 505"/>
              <a:gd name="T19" fmla="*/ 171 h 716"/>
              <a:gd name="T20" fmla="*/ 186 w 505"/>
              <a:gd name="T21" fmla="*/ 351 h 716"/>
              <a:gd name="T22" fmla="*/ 53 w 505"/>
              <a:gd name="T23" fmla="*/ 479 h 716"/>
              <a:gd name="T24" fmla="*/ 0 w 505"/>
              <a:gd name="T25" fmla="*/ 618 h 716"/>
              <a:gd name="T26" fmla="*/ 0 w 505"/>
              <a:gd name="T27" fmla="*/ 716 h 716"/>
              <a:gd name="T28" fmla="*/ 299 w 505"/>
              <a:gd name="T29" fmla="*/ 716 h 716"/>
              <a:gd name="T30" fmla="*/ 306 w 505"/>
              <a:gd name="T31" fmla="*/ 617 h 716"/>
              <a:gd name="T32" fmla="*/ 384 w 505"/>
              <a:gd name="T33" fmla="*/ 515 h 716"/>
              <a:gd name="T34" fmla="*/ 389 w 505"/>
              <a:gd name="T35" fmla="*/ 511 h 716"/>
              <a:gd name="T36" fmla="*/ 390 w 505"/>
              <a:gd name="T37" fmla="*/ 511 h 716"/>
              <a:gd name="T38" fmla="*/ 390 w 505"/>
              <a:gd name="T39" fmla="*/ 510 h 716"/>
              <a:gd name="T40" fmla="*/ 505 w 505"/>
              <a:gd name="T41" fmla="*/ 249 h 7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05" h="716">
                <a:moveTo>
                  <a:pt x="505" y="249"/>
                </a:moveTo>
                <a:cubicBezTo>
                  <a:pt x="505" y="163"/>
                  <a:pt x="473" y="80"/>
                  <a:pt x="416" y="15"/>
                </a:cubicBezTo>
                <a:cubicBezTo>
                  <a:pt x="405" y="2"/>
                  <a:pt x="384" y="0"/>
                  <a:pt x="371" y="12"/>
                </a:cubicBezTo>
                <a:cubicBezTo>
                  <a:pt x="358" y="24"/>
                  <a:pt x="357" y="44"/>
                  <a:pt x="368" y="57"/>
                </a:cubicBezTo>
                <a:cubicBezTo>
                  <a:pt x="412" y="106"/>
                  <a:pt x="437" y="169"/>
                  <a:pt x="440" y="234"/>
                </a:cubicBezTo>
                <a:cubicBezTo>
                  <a:pt x="441" y="289"/>
                  <a:pt x="402" y="347"/>
                  <a:pt x="356" y="386"/>
                </a:cubicBezTo>
                <a:cubicBezTo>
                  <a:pt x="310" y="425"/>
                  <a:pt x="293" y="391"/>
                  <a:pt x="288" y="361"/>
                </a:cubicBezTo>
                <a:cubicBezTo>
                  <a:pt x="283" y="331"/>
                  <a:pt x="304" y="244"/>
                  <a:pt x="318" y="205"/>
                </a:cubicBezTo>
                <a:cubicBezTo>
                  <a:pt x="333" y="165"/>
                  <a:pt x="327" y="150"/>
                  <a:pt x="311" y="139"/>
                </a:cubicBezTo>
                <a:cubicBezTo>
                  <a:pt x="296" y="129"/>
                  <a:pt x="268" y="133"/>
                  <a:pt x="247" y="171"/>
                </a:cubicBezTo>
                <a:cubicBezTo>
                  <a:pt x="226" y="210"/>
                  <a:pt x="216" y="287"/>
                  <a:pt x="186" y="351"/>
                </a:cubicBezTo>
                <a:cubicBezTo>
                  <a:pt x="157" y="415"/>
                  <a:pt x="95" y="438"/>
                  <a:pt x="53" y="479"/>
                </a:cubicBezTo>
                <a:cubicBezTo>
                  <a:pt x="11" y="520"/>
                  <a:pt x="0" y="580"/>
                  <a:pt x="0" y="618"/>
                </a:cubicBezTo>
                <a:cubicBezTo>
                  <a:pt x="0" y="656"/>
                  <a:pt x="0" y="716"/>
                  <a:pt x="0" y="716"/>
                </a:cubicBezTo>
                <a:cubicBezTo>
                  <a:pt x="299" y="716"/>
                  <a:pt x="299" y="716"/>
                  <a:pt x="299" y="716"/>
                </a:cubicBezTo>
                <a:cubicBezTo>
                  <a:pt x="299" y="716"/>
                  <a:pt x="289" y="654"/>
                  <a:pt x="306" y="617"/>
                </a:cubicBezTo>
                <a:cubicBezTo>
                  <a:pt x="321" y="582"/>
                  <a:pt x="362" y="536"/>
                  <a:pt x="384" y="515"/>
                </a:cubicBezTo>
                <a:cubicBezTo>
                  <a:pt x="386" y="514"/>
                  <a:pt x="388" y="512"/>
                  <a:pt x="389" y="511"/>
                </a:cubicBezTo>
                <a:cubicBezTo>
                  <a:pt x="389" y="511"/>
                  <a:pt x="389" y="511"/>
                  <a:pt x="390" y="511"/>
                </a:cubicBezTo>
                <a:cubicBezTo>
                  <a:pt x="390" y="510"/>
                  <a:pt x="390" y="510"/>
                  <a:pt x="390" y="510"/>
                </a:cubicBezTo>
                <a:cubicBezTo>
                  <a:pt x="460" y="445"/>
                  <a:pt x="505" y="352"/>
                  <a:pt x="505" y="249"/>
                </a:cubicBezTo>
                <a:close/>
              </a:path>
            </a:pathLst>
          </a:custGeom>
          <a:solidFill>
            <a:srgbClr val="16716A"/>
          </a:solidFill>
          <a:ln>
            <a:noFill/>
          </a:ln>
        </p:spPr>
        <p:txBody>
          <a:bodyPr vert="horz" wrap="square" lIns="65024" tIns="32512" rIns="65024" bIns="32512" numCol="1" anchor="t" anchorCtr="0" compatLnSpc="1">
            <a:prstTxWarp prst="textNoShape">
              <a:avLst/>
            </a:prstTxWarp>
          </a:bodyPr>
          <a:lstStyle/>
          <a:p>
            <a:endParaRPr lang="zh-CN" altLang="en-US" sz="1280"/>
          </a:p>
        </p:txBody>
      </p:sp>
      <p:sp>
        <p:nvSpPr>
          <p:cNvPr id="64" name="淘宝店chenying0907 10"/>
          <p:cNvSpPr>
            <a:spLocks/>
          </p:cNvSpPr>
          <p:nvPr/>
        </p:nvSpPr>
        <p:spPr bwMode="auto">
          <a:xfrm>
            <a:off x="4219524" y="3400266"/>
            <a:ext cx="704957" cy="100956"/>
          </a:xfrm>
          <a:custGeom>
            <a:avLst/>
            <a:gdLst>
              <a:gd name="T0" fmla="*/ 326 w 326"/>
              <a:gd name="T1" fmla="*/ 24 h 47"/>
              <a:gd name="T2" fmla="*/ 302 w 326"/>
              <a:gd name="T3" fmla="*/ 47 h 47"/>
              <a:gd name="T4" fmla="*/ 24 w 326"/>
              <a:gd name="T5" fmla="*/ 47 h 47"/>
              <a:gd name="T6" fmla="*/ 0 w 326"/>
              <a:gd name="T7" fmla="*/ 24 h 47"/>
              <a:gd name="T8" fmla="*/ 0 w 326"/>
              <a:gd name="T9" fmla="*/ 24 h 47"/>
              <a:gd name="T10" fmla="*/ 24 w 326"/>
              <a:gd name="T11" fmla="*/ 0 h 47"/>
              <a:gd name="T12" fmla="*/ 302 w 326"/>
              <a:gd name="T13" fmla="*/ 0 h 47"/>
              <a:gd name="T14" fmla="*/ 326 w 326"/>
              <a:gd name="T15" fmla="*/ 24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6" h="47">
                <a:moveTo>
                  <a:pt x="326" y="24"/>
                </a:moveTo>
                <a:cubicBezTo>
                  <a:pt x="326" y="37"/>
                  <a:pt x="315" y="47"/>
                  <a:pt x="302" y="47"/>
                </a:cubicBezTo>
                <a:cubicBezTo>
                  <a:pt x="24" y="47"/>
                  <a:pt x="24" y="47"/>
                  <a:pt x="24" y="47"/>
                </a:cubicBezTo>
                <a:cubicBezTo>
                  <a:pt x="11" y="47"/>
                  <a:pt x="0" y="37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1"/>
                  <a:pt x="11" y="0"/>
                  <a:pt x="24" y="0"/>
                </a:cubicBezTo>
                <a:cubicBezTo>
                  <a:pt x="302" y="0"/>
                  <a:pt x="302" y="0"/>
                  <a:pt x="302" y="0"/>
                </a:cubicBezTo>
                <a:cubicBezTo>
                  <a:pt x="315" y="0"/>
                  <a:pt x="326" y="11"/>
                  <a:pt x="326" y="24"/>
                </a:cubicBezTo>
                <a:close/>
              </a:path>
            </a:pathLst>
          </a:custGeom>
          <a:solidFill>
            <a:srgbClr val="7BAF99"/>
          </a:solidFill>
          <a:ln>
            <a:noFill/>
          </a:ln>
        </p:spPr>
        <p:txBody>
          <a:bodyPr vert="horz" wrap="square" lIns="65024" tIns="32512" rIns="65024" bIns="32512" numCol="1" anchor="t" anchorCtr="0" compatLnSpc="1">
            <a:prstTxWarp prst="textNoShape">
              <a:avLst/>
            </a:prstTxWarp>
          </a:bodyPr>
          <a:lstStyle/>
          <a:p>
            <a:endParaRPr lang="zh-CN" altLang="en-US" sz="1280"/>
          </a:p>
        </p:txBody>
      </p:sp>
      <p:sp>
        <p:nvSpPr>
          <p:cNvPr id="65" name="淘宝店chenying0907 11"/>
          <p:cNvSpPr>
            <a:spLocks/>
          </p:cNvSpPr>
          <p:nvPr/>
        </p:nvSpPr>
        <p:spPr bwMode="auto">
          <a:xfrm>
            <a:off x="4219524" y="3572068"/>
            <a:ext cx="704957" cy="100956"/>
          </a:xfrm>
          <a:custGeom>
            <a:avLst/>
            <a:gdLst>
              <a:gd name="T0" fmla="*/ 326 w 326"/>
              <a:gd name="T1" fmla="*/ 24 h 47"/>
              <a:gd name="T2" fmla="*/ 302 w 326"/>
              <a:gd name="T3" fmla="*/ 47 h 47"/>
              <a:gd name="T4" fmla="*/ 24 w 326"/>
              <a:gd name="T5" fmla="*/ 47 h 47"/>
              <a:gd name="T6" fmla="*/ 0 w 326"/>
              <a:gd name="T7" fmla="*/ 24 h 47"/>
              <a:gd name="T8" fmla="*/ 0 w 326"/>
              <a:gd name="T9" fmla="*/ 24 h 47"/>
              <a:gd name="T10" fmla="*/ 24 w 326"/>
              <a:gd name="T11" fmla="*/ 0 h 47"/>
              <a:gd name="T12" fmla="*/ 302 w 326"/>
              <a:gd name="T13" fmla="*/ 0 h 47"/>
              <a:gd name="T14" fmla="*/ 326 w 326"/>
              <a:gd name="T15" fmla="*/ 24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6" h="47">
                <a:moveTo>
                  <a:pt x="326" y="24"/>
                </a:moveTo>
                <a:cubicBezTo>
                  <a:pt x="326" y="37"/>
                  <a:pt x="315" y="47"/>
                  <a:pt x="302" y="47"/>
                </a:cubicBezTo>
                <a:cubicBezTo>
                  <a:pt x="24" y="47"/>
                  <a:pt x="24" y="47"/>
                  <a:pt x="24" y="47"/>
                </a:cubicBezTo>
                <a:cubicBezTo>
                  <a:pt x="11" y="47"/>
                  <a:pt x="0" y="37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1"/>
                  <a:pt x="11" y="0"/>
                  <a:pt x="24" y="0"/>
                </a:cubicBezTo>
                <a:cubicBezTo>
                  <a:pt x="302" y="0"/>
                  <a:pt x="302" y="0"/>
                  <a:pt x="302" y="0"/>
                </a:cubicBezTo>
                <a:cubicBezTo>
                  <a:pt x="315" y="0"/>
                  <a:pt x="326" y="11"/>
                  <a:pt x="326" y="24"/>
                </a:cubicBezTo>
                <a:close/>
              </a:path>
            </a:pathLst>
          </a:custGeom>
          <a:solidFill>
            <a:srgbClr val="7BAF99"/>
          </a:solidFill>
          <a:ln>
            <a:noFill/>
          </a:ln>
        </p:spPr>
        <p:txBody>
          <a:bodyPr vert="horz" wrap="square" lIns="65024" tIns="32512" rIns="65024" bIns="32512" numCol="1" anchor="t" anchorCtr="0" compatLnSpc="1">
            <a:prstTxWarp prst="textNoShape">
              <a:avLst/>
            </a:prstTxWarp>
          </a:bodyPr>
          <a:lstStyle/>
          <a:p>
            <a:endParaRPr lang="zh-CN" altLang="en-US" sz="1280"/>
          </a:p>
        </p:txBody>
      </p:sp>
      <p:sp>
        <p:nvSpPr>
          <p:cNvPr id="66" name="淘宝店chenying0907 12"/>
          <p:cNvSpPr>
            <a:spLocks/>
          </p:cNvSpPr>
          <p:nvPr/>
        </p:nvSpPr>
        <p:spPr bwMode="auto">
          <a:xfrm>
            <a:off x="4375394" y="3745641"/>
            <a:ext cx="393217" cy="100956"/>
          </a:xfrm>
          <a:custGeom>
            <a:avLst/>
            <a:gdLst>
              <a:gd name="T0" fmla="*/ 182 w 182"/>
              <a:gd name="T1" fmla="*/ 24 h 47"/>
              <a:gd name="T2" fmla="*/ 159 w 182"/>
              <a:gd name="T3" fmla="*/ 47 h 47"/>
              <a:gd name="T4" fmla="*/ 24 w 182"/>
              <a:gd name="T5" fmla="*/ 47 h 47"/>
              <a:gd name="T6" fmla="*/ 0 w 182"/>
              <a:gd name="T7" fmla="*/ 24 h 47"/>
              <a:gd name="T8" fmla="*/ 0 w 182"/>
              <a:gd name="T9" fmla="*/ 24 h 47"/>
              <a:gd name="T10" fmla="*/ 24 w 182"/>
              <a:gd name="T11" fmla="*/ 0 h 47"/>
              <a:gd name="T12" fmla="*/ 159 w 182"/>
              <a:gd name="T13" fmla="*/ 0 h 47"/>
              <a:gd name="T14" fmla="*/ 182 w 182"/>
              <a:gd name="T15" fmla="*/ 24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2" h="47">
                <a:moveTo>
                  <a:pt x="182" y="24"/>
                </a:moveTo>
                <a:cubicBezTo>
                  <a:pt x="182" y="37"/>
                  <a:pt x="171" y="47"/>
                  <a:pt x="159" y="47"/>
                </a:cubicBezTo>
                <a:cubicBezTo>
                  <a:pt x="24" y="47"/>
                  <a:pt x="24" y="47"/>
                  <a:pt x="24" y="47"/>
                </a:cubicBezTo>
                <a:cubicBezTo>
                  <a:pt x="11" y="47"/>
                  <a:pt x="0" y="37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1"/>
                  <a:pt x="11" y="0"/>
                  <a:pt x="24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71" y="0"/>
                  <a:pt x="182" y="11"/>
                  <a:pt x="182" y="24"/>
                </a:cubicBezTo>
                <a:close/>
              </a:path>
            </a:pathLst>
          </a:custGeom>
          <a:solidFill>
            <a:srgbClr val="7BAF99"/>
          </a:solidFill>
          <a:ln>
            <a:noFill/>
          </a:ln>
        </p:spPr>
        <p:txBody>
          <a:bodyPr vert="horz" wrap="square" lIns="65024" tIns="32512" rIns="65024" bIns="32512" numCol="1" anchor="t" anchorCtr="0" compatLnSpc="1">
            <a:prstTxWarp prst="textNoShape">
              <a:avLst/>
            </a:prstTxWarp>
          </a:bodyPr>
          <a:lstStyle/>
          <a:p>
            <a:endParaRPr lang="zh-CN" altLang="en-US" sz="1280"/>
          </a:p>
        </p:txBody>
      </p:sp>
      <p:sp>
        <p:nvSpPr>
          <p:cNvPr id="67" name="淘宝店chenying0907 13"/>
          <p:cNvSpPr>
            <a:spLocks/>
          </p:cNvSpPr>
          <p:nvPr/>
        </p:nvSpPr>
        <p:spPr bwMode="auto">
          <a:xfrm>
            <a:off x="4550747" y="1214665"/>
            <a:ext cx="42510" cy="216080"/>
          </a:xfrm>
          <a:custGeom>
            <a:avLst/>
            <a:gdLst>
              <a:gd name="T0" fmla="*/ 20 w 20"/>
              <a:gd name="T1" fmla="*/ 90 h 100"/>
              <a:gd name="T2" fmla="*/ 10 w 20"/>
              <a:gd name="T3" fmla="*/ 100 h 100"/>
              <a:gd name="T4" fmla="*/ 10 w 20"/>
              <a:gd name="T5" fmla="*/ 100 h 100"/>
              <a:gd name="T6" fmla="*/ 0 w 20"/>
              <a:gd name="T7" fmla="*/ 90 h 100"/>
              <a:gd name="T8" fmla="*/ 0 w 20"/>
              <a:gd name="T9" fmla="*/ 10 h 100"/>
              <a:gd name="T10" fmla="*/ 10 w 20"/>
              <a:gd name="T11" fmla="*/ 0 h 100"/>
              <a:gd name="T12" fmla="*/ 10 w 20"/>
              <a:gd name="T13" fmla="*/ 0 h 100"/>
              <a:gd name="T14" fmla="*/ 20 w 20"/>
              <a:gd name="T15" fmla="*/ 10 h 100"/>
              <a:gd name="T16" fmla="*/ 20 w 20"/>
              <a:gd name="T17" fmla="*/ 9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" h="100">
                <a:moveTo>
                  <a:pt x="20" y="90"/>
                </a:moveTo>
                <a:cubicBezTo>
                  <a:pt x="20" y="95"/>
                  <a:pt x="16" y="100"/>
                  <a:pt x="10" y="100"/>
                </a:cubicBezTo>
                <a:cubicBezTo>
                  <a:pt x="10" y="100"/>
                  <a:pt x="10" y="100"/>
                  <a:pt x="10" y="100"/>
                </a:cubicBezTo>
                <a:cubicBezTo>
                  <a:pt x="4" y="100"/>
                  <a:pt x="0" y="95"/>
                  <a:pt x="0" y="9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4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6" y="0"/>
                  <a:pt x="20" y="4"/>
                  <a:pt x="20" y="10"/>
                </a:cubicBezTo>
                <a:lnTo>
                  <a:pt x="20" y="90"/>
                </a:lnTo>
                <a:close/>
              </a:path>
            </a:pathLst>
          </a:custGeom>
          <a:solidFill>
            <a:srgbClr val="CDD9D8"/>
          </a:solidFill>
          <a:ln>
            <a:noFill/>
          </a:ln>
        </p:spPr>
        <p:txBody>
          <a:bodyPr vert="horz" wrap="square" lIns="65024" tIns="32512" rIns="65024" bIns="32512" numCol="1" anchor="t" anchorCtr="0" compatLnSpc="1">
            <a:prstTxWarp prst="textNoShape">
              <a:avLst/>
            </a:prstTxWarp>
          </a:bodyPr>
          <a:lstStyle/>
          <a:p>
            <a:endParaRPr lang="zh-CN" altLang="en-US" sz="1280"/>
          </a:p>
        </p:txBody>
      </p:sp>
      <p:sp>
        <p:nvSpPr>
          <p:cNvPr id="68" name="淘宝店chenying0907 14"/>
          <p:cNvSpPr>
            <a:spLocks/>
          </p:cNvSpPr>
          <p:nvPr/>
        </p:nvSpPr>
        <p:spPr bwMode="auto">
          <a:xfrm>
            <a:off x="4362995" y="1227062"/>
            <a:ext cx="77935" cy="216080"/>
          </a:xfrm>
          <a:custGeom>
            <a:avLst/>
            <a:gdLst>
              <a:gd name="T0" fmla="*/ 35 w 36"/>
              <a:gd name="T1" fmla="*/ 88 h 100"/>
              <a:gd name="T2" fmla="*/ 27 w 36"/>
              <a:gd name="T3" fmla="*/ 100 h 100"/>
              <a:gd name="T4" fmla="*/ 27 w 36"/>
              <a:gd name="T5" fmla="*/ 100 h 100"/>
              <a:gd name="T6" fmla="*/ 15 w 36"/>
              <a:gd name="T7" fmla="*/ 91 h 100"/>
              <a:gd name="T8" fmla="*/ 1 w 36"/>
              <a:gd name="T9" fmla="*/ 13 h 100"/>
              <a:gd name="T10" fmla="*/ 9 w 36"/>
              <a:gd name="T11" fmla="*/ 1 h 100"/>
              <a:gd name="T12" fmla="*/ 9 w 36"/>
              <a:gd name="T13" fmla="*/ 1 h 100"/>
              <a:gd name="T14" fmla="*/ 21 w 36"/>
              <a:gd name="T15" fmla="*/ 9 h 100"/>
              <a:gd name="T16" fmla="*/ 35 w 36"/>
              <a:gd name="T17" fmla="*/ 88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" h="100">
                <a:moveTo>
                  <a:pt x="35" y="88"/>
                </a:moveTo>
                <a:cubicBezTo>
                  <a:pt x="36" y="93"/>
                  <a:pt x="32" y="99"/>
                  <a:pt x="27" y="100"/>
                </a:cubicBezTo>
                <a:cubicBezTo>
                  <a:pt x="27" y="100"/>
                  <a:pt x="27" y="100"/>
                  <a:pt x="27" y="100"/>
                </a:cubicBezTo>
                <a:cubicBezTo>
                  <a:pt x="21" y="100"/>
                  <a:pt x="16" y="97"/>
                  <a:pt x="15" y="91"/>
                </a:cubicBezTo>
                <a:cubicBezTo>
                  <a:pt x="1" y="13"/>
                  <a:pt x="1" y="13"/>
                  <a:pt x="1" y="13"/>
                </a:cubicBezTo>
                <a:cubicBezTo>
                  <a:pt x="0" y="7"/>
                  <a:pt x="4" y="2"/>
                  <a:pt x="9" y="1"/>
                </a:cubicBezTo>
                <a:cubicBezTo>
                  <a:pt x="9" y="1"/>
                  <a:pt x="9" y="1"/>
                  <a:pt x="9" y="1"/>
                </a:cubicBezTo>
                <a:cubicBezTo>
                  <a:pt x="15" y="0"/>
                  <a:pt x="20" y="4"/>
                  <a:pt x="21" y="9"/>
                </a:cubicBezTo>
                <a:lnTo>
                  <a:pt x="35" y="88"/>
                </a:lnTo>
                <a:close/>
              </a:path>
            </a:pathLst>
          </a:custGeom>
          <a:solidFill>
            <a:srgbClr val="CDD9D8"/>
          </a:solidFill>
          <a:ln>
            <a:noFill/>
          </a:ln>
        </p:spPr>
        <p:txBody>
          <a:bodyPr vert="horz" wrap="square" lIns="65024" tIns="32512" rIns="65024" bIns="32512" numCol="1" anchor="t" anchorCtr="0" compatLnSpc="1">
            <a:prstTxWarp prst="textNoShape">
              <a:avLst/>
            </a:prstTxWarp>
          </a:bodyPr>
          <a:lstStyle/>
          <a:p>
            <a:endParaRPr lang="zh-CN" altLang="en-US" sz="1280"/>
          </a:p>
        </p:txBody>
      </p:sp>
      <p:sp>
        <p:nvSpPr>
          <p:cNvPr id="69" name="淘宝店chenying0907 15"/>
          <p:cNvSpPr>
            <a:spLocks/>
          </p:cNvSpPr>
          <p:nvPr/>
        </p:nvSpPr>
        <p:spPr bwMode="auto">
          <a:xfrm>
            <a:off x="4180557" y="1273113"/>
            <a:ext cx="108047" cy="210767"/>
          </a:xfrm>
          <a:custGeom>
            <a:avLst/>
            <a:gdLst>
              <a:gd name="T0" fmla="*/ 48 w 50"/>
              <a:gd name="T1" fmla="*/ 83 h 98"/>
              <a:gd name="T2" fmla="*/ 42 w 50"/>
              <a:gd name="T3" fmla="*/ 96 h 98"/>
              <a:gd name="T4" fmla="*/ 42 w 50"/>
              <a:gd name="T5" fmla="*/ 96 h 98"/>
              <a:gd name="T6" fmla="*/ 29 w 50"/>
              <a:gd name="T7" fmla="*/ 90 h 98"/>
              <a:gd name="T8" fmla="*/ 2 w 50"/>
              <a:gd name="T9" fmla="*/ 15 h 98"/>
              <a:gd name="T10" fmla="*/ 8 w 50"/>
              <a:gd name="T11" fmla="*/ 2 h 98"/>
              <a:gd name="T12" fmla="*/ 8 w 50"/>
              <a:gd name="T13" fmla="*/ 2 h 98"/>
              <a:gd name="T14" fmla="*/ 21 w 50"/>
              <a:gd name="T15" fmla="*/ 8 h 98"/>
              <a:gd name="T16" fmla="*/ 48 w 50"/>
              <a:gd name="T17" fmla="*/ 83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" h="98">
                <a:moveTo>
                  <a:pt x="48" y="83"/>
                </a:moveTo>
                <a:cubicBezTo>
                  <a:pt x="50" y="89"/>
                  <a:pt x="48" y="94"/>
                  <a:pt x="42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37" y="98"/>
                  <a:pt x="31" y="96"/>
                  <a:pt x="29" y="90"/>
                </a:cubicBezTo>
                <a:cubicBezTo>
                  <a:pt x="2" y="15"/>
                  <a:pt x="2" y="15"/>
                  <a:pt x="2" y="15"/>
                </a:cubicBezTo>
                <a:cubicBezTo>
                  <a:pt x="0" y="10"/>
                  <a:pt x="3" y="4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13" y="0"/>
                  <a:pt x="19" y="3"/>
                  <a:pt x="21" y="8"/>
                </a:cubicBezTo>
                <a:lnTo>
                  <a:pt x="48" y="83"/>
                </a:lnTo>
                <a:close/>
              </a:path>
            </a:pathLst>
          </a:custGeom>
          <a:solidFill>
            <a:srgbClr val="CDD9D8"/>
          </a:solidFill>
          <a:ln>
            <a:noFill/>
          </a:ln>
        </p:spPr>
        <p:txBody>
          <a:bodyPr vert="horz" wrap="square" lIns="65024" tIns="32512" rIns="65024" bIns="32512" numCol="1" anchor="t" anchorCtr="0" compatLnSpc="1">
            <a:prstTxWarp prst="textNoShape">
              <a:avLst/>
            </a:prstTxWarp>
          </a:bodyPr>
          <a:lstStyle/>
          <a:p>
            <a:endParaRPr lang="zh-CN" altLang="en-US" sz="1280"/>
          </a:p>
        </p:txBody>
      </p:sp>
      <p:sp>
        <p:nvSpPr>
          <p:cNvPr id="70" name="淘宝店chenying0907 16"/>
          <p:cNvSpPr>
            <a:spLocks/>
          </p:cNvSpPr>
          <p:nvPr/>
        </p:nvSpPr>
        <p:spPr bwMode="auto">
          <a:xfrm>
            <a:off x="3727117" y="1588378"/>
            <a:ext cx="182439" cy="159403"/>
          </a:xfrm>
          <a:custGeom>
            <a:avLst/>
            <a:gdLst>
              <a:gd name="T0" fmla="*/ 79 w 84"/>
              <a:gd name="T1" fmla="*/ 55 h 74"/>
              <a:gd name="T2" fmla="*/ 80 w 84"/>
              <a:gd name="T3" fmla="*/ 69 h 74"/>
              <a:gd name="T4" fmla="*/ 80 w 84"/>
              <a:gd name="T5" fmla="*/ 69 h 74"/>
              <a:gd name="T6" fmla="*/ 66 w 84"/>
              <a:gd name="T7" fmla="*/ 71 h 74"/>
              <a:gd name="T8" fmla="*/ 5 w 84"/>
              <a:gd name="T9" fmla="*/ 19 h 74"/>
              <a:gd name="T10" fmla="*/ 3 w 84"/>
              <a:gd name="T11" fmla="*/ 5 h 74"/>
              <a:gd name="T12" fmla="*/ 3 w 84"/>
              <a:gd name="T13" fmla="*/ 5 h 74"/>
              <a:gd name="T14" fmla="*/ 18 w 84"/>
              <a:gd name="T15" fmla="*/ 4 h 74"/>
              <a:gd name="T16" fmla="*/ 79 w 84"/>
              <a:gd name="T17" fmla="*/ 55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4" h="74">
                <a:moveTo>
                  <a:pt x="79" y="55"/>
                </a:moveTo>
                <a:cubicBezTo>
                  <a:pt x="83" y="59"/>
                  <a:pt x="84" y="65"/>
                  <a:pt x="80" y="69"/>
                </a:cubicBezTo>
                <a:cubicBezTo>
                  <a:pt x="80" y="69"/>
                  <a:pt x="80" y="69"/>
                  <a:pt x="80" y="69"/>
                </a:cubicBezTo>
                <a:cubicBezTo>
                  <a:pt x="76" y="74"/>
                  <a:pt x="70" y="74"/>
                  <a:pt x="66" y="71"/>
                </a:cubicBezTo>
                <a:cubicBezTo>
                  <a:pt x="5" y="19"/>
                  <a:pt x="5" y="19"/>
                  <a:pt x="5" y="19"/>
                </a:cubicBezTo>
                <a:cubicBezTo>
                  <a:pt x="0" y="16"/>
                  <a:pt x="0" y="9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7" y="1"/>
                  <a:pt x="13" y="0"/>
                  <a:pt x="18" y="4"/>
                </a:cubicBezTo>
                <a:lnTo>
                  <a:pt x="79" y="55"/>
                </a:lnTo>
                <a:close/>
              </a:path>
            </a:pathLst>
          </a:custGeom>
          <a:solidFill>
            <a:srgbClr val="CDD9D8"/>
          </a:solidFill>
          <a:ln>
            <a:noFill/>
          </a:ln>
        </p:spPr>
        <p:txBody>
          <a:bodyPr vert="horz" wrap="square" lIns="65024" tIns="32512" rIns="65024" bIns="32512" numCol="1" anchor="t" anchorCtr="0" compatLnSpc="1">
            <a:prstTxWarp prst="textNoShape">
              <a:avLst/>
            </a:prstTxWarp>
          </a:bodyPr>
          <a:lstStyle/>
          <a:p>
            <a:endParaRPr lang="zh-CN" altLang="en-US" sz="1280"/>
          </a:p>
        </p:txBody>
      </p:sp>
      <p:sp>
        <p:nvSpPr>
          <p:cNvPr id="71" name="淘宝店chenying0907 17"/>
          <p:cNvSpPr>
            <a:spLocks/>
          </p:cNvSpPr>
          <p:nvPr/>
        </p:nvSpPr>
        <p:spPr bwMode="auto">
          <a:xfrm>
            <a:off x="3619070" y="1738926"/>
            <a:ext cx="198380" cy="136380"/>
          </a:xfrm>
          <a:custGeom>
            <a:avLst/>
            <a:gdLst>
              <a:gd name="T0" fmla="*/ 85 w 92"/>
              <a:gd name="T1" fmla="*/ 43 h 63"/>
              <a:gd name="T2" fmla="*/ 89 w 92"/>
              <a:gd name="T3" fmla="*/ 57 h 63"/>
              <a:gd name="T4" fmla="*/ 89 w 92"/>
              <a:gd name="T5" fmla="*/ 57 h 63"/>
              <a:gd name="T6" fmla="*/ 75 w 92"/>
              <a:gd name="T7" fmla="*/ 61 h 63"/>
              <a:gd name="T8" fmla="*/ 6 w 92"/>
              <a:gd name="T9" fmla="*/ 21 h 63"/>
              <a:gd name="T10" fmla="*/ 2 w 92"/>
              <a:gd name="T11" fmla="*/ 7 h 63"/>
              <a:gd name="T12" fmla="*/ 2 w 92"/>
              <a:gd name="T13" fmla="*/ 7 h 63"/>
              <a:gd name="T14" fmla="*/ 16 w 92"/>
              <a:gd name="T15" fmla="*/ 3 h 63"/>
              <a:gd name="T16" fmla="*/ 85 w 92"/>
              <a:gd name="T17" fmla="*/ 43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2" h="63">
                <a:moveTo>
                  <a:pt x="85" y="43"/>
                </a:moveTo>
                <a:cubicBezTo>
                  <a:pt x="90" y="46"/>
                  <a:pt x="92" y="52"/>
                  <a:pt x="89" y="57"/>
                </a:cubicBezTo>
                <a:cubicBezTo>
                  <a:pt x="89" y="57"/>
                  <a:pt x="89" y="57"/>
                  <a:pt x="89" y="57"/>
                </a:cubicBezTo>
                <a:cubicBezTo>
                  <a:pt x="86" y="62"/>
                  <a:pt x="80" y="63"/>
                  <a:pt x="75" y="61"/>
                </a:cubicBezTo>
                <a:cubicBezTo>
                  <a:pt x="6" y="21"/>
                  <a:pt x="6" y="21"/>
                  <a:pt x="6" y="21"/>
                </a:cubicBezTo>
                <a:cubicBezTo>
                  <a:pt x="1" y="18"/>
                  <a:pt x="0" y="12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5" y="2"/>
                  <a:pt x="11" y="0"/>
                  <a:pt x="16" y="3"/>
                </a:cubicBezTo>
                <a:lnTo>
                  <a:pt x="85" y="43"/>
                </a:lnTo>
                <a:close/>
              </a:path>
            </a:pathLst>
          </a:custGeom>
          <a:solidFill>
            <a:srgbClr val="CDD9D8"/>
          </a:solidFill>
          <a:ln>
            <a:noFill/>
          </a:ln>
        </p:spPr>
        <p:txBody>
          <a:bodyPr vert="horz" wrap="square" lIns="65024" tIns="32512" rIns="65024" bIns="32512" numCol="1" anchor="t" anchorCtr="0" compatLnSpc="1">
            <a:prstTxWarp prst="textNoShape">
              <a:avLst/>
            </a:prstTxWarp>
          </a:bodyPr>
          <a:lstStyle/>
          <a:p>
            <a:endParaRPr lang="zh-CN" altLang="en-US" sz="1280"/>
          </a:p>
        </p:txBody>
      </p:sp>
      <p:sp>
        <p:nvSpPr>
          <p:cNvPr id="72" name="淘宝店chenying0907 18"/>
          <p:cNvSpPr>
            <a:spLocks/>
          </p:cNvSpPr>
          <p:nvPr/>
        </p:nvSpPr>
        <p:spPr bwMode="auto">
          <a:xfrm>
            <a:off x="3539364" y="1907185"/>
            <a:ext cx="212550" cy="111583"/>
          </a:xfrm>
          <a:custGeom>
            <a:avLst/>
            <a:gdLst>
              <a:gd name="T0" fmla="*/ 90 w 98"/>
              <a:gd name="T1" fmla="*/ 30 h 51"/>
              <a:gd name="T2" fmla="*/ 96 w 98"/>
              <a:gd name="T3" fmla="*/ 43 h 51"/>
              <a:gd name="T4" fmla="*/ 96 w 98"/>
              <a:gd name="T5" fmla="*/ 43 h 51"/>
              <a:gd name="T6" fmla="*/ 83 w 98"/>
              <a:gd name="T7" fmla="*/ 49 h 51"/>
              <a:gd name="T8" fmla="*/ 8 w 98"/>
              <a:gd name="T9" fmla="*/ 22 h 51"/>
              <a:gd name="T10" fmla="*/ 2 w 98"/>
              <a:gd name="T11" fmla="*/ 8 h 51"/>
              <a:gd name="T12" fmla="*/ 2 w 98"/>
              <a:gd name="T13" fmla="*/ 8 h 51"/>
              <a:gd name="T14" fmla="*/ 15 w 98"/>
              <a:gd name="T15" fmla="*/ 2 h 51"/>
              <a:gd name="T16" fmla="*/ 90 w 98"/>
              <a:gd name="T17" fmla="*/ 3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8" h="51">
                <a:moveTo>
                  <a:pt x="90" y="30"/>
                </a:moveTo>
                <a:cubicBezTo>
                  <a:pt x="95" y="32"/>
                  <a:pt x="98" y="37"/>
                  <a:pt x="96" y="43"/>
                </a:cubicBezTo>
                <a:cubicBezTo>
                  <a:pt x="96" y="43"/>
                  <a:pt x="96" y="43"/>
                  <a:pt x="96" y="43"/>
                </a:cubicBezTo>
                <a:cubicBezTo>
                  <a:pt x="94" y="48"/>
                  <a:pt x="88" y="51"/>
                  <a:pt x="83" y="49"/>
                </a:cubicBezTo>
                <a:cubicBezTo>
                  <a:pt x="8" y="22"/>
                  <a:pt x="8" y="22"/>
                  <a:pt x="8" y="22"/>
                </a:cubicBezTo>
                <a:cubicBezTo>
                  <a:pt x="3" y="20"/>
                  <a:pt x="0" y="14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4" y="3"/>
                  <a:pt x="10" y="0"/>
                  <a:pt x="15" y="2"/>
                </a:cubicBezTo>
                <a:lnTo>
                  <a:pt x="90" y="30"/>
                </a:lnTo>
                <a:close/>
              </a:path>
            </a:pathLst>
          </a:custGeom>
          <a:solidFill>
            <a:srgbClr val="CDD9D8"/>
          </a:solidFill>
          <a:ln>
            <a:noFill/>
          </a:ln>
        </p:spPr>
        <p:txBody>
          <a:bodyPr vert="horz" wrap="square" lIns="65024" tIns="32512" rIns="65024" bIns="32512" numCol="1" anchor="t" anchorCtr="0" compatLnSpc="1">
            <a:prstTxWarp prst="textNoShape">
              <a:avLst/>
            </a:prstTxWarp>
          </a:bodyPr>
          <a:lstStyle/>
          <a:p>
            <a:endParaRPr lang="zh-CN" altLang="en-US" sz="1280"/>
          </a:p>
        </p:txBody>
      </p:sp>
      <p:sp>
        <p:nvSpPr>
          <p:cNvPr id="73" name="淘宝店chenying0907 19"/>
          <p:cNvSpPr>
            <a:spLocks/>
          </p:cNvSpPr>
          <p:nvPr/>
        </p:nvSpPr>
        <p:spPr bwMode="auto">
          <a:xfrm>
            <a:off x="3491540" y="2089614"/>
            <a:ext cx="216092" cy="77931"/>
          </a:xfrm>
          <a:custGeom>
            <a:avLst/>
            <a:gdLst>
              <a:gd name="T0" fmla="*/ 91 w 100"/>
              <a:gd name="T1" fmla="*/ 15 h 36"/>
              <a:gd name="T2" fmla="*/ 99 w 100"/>
              <a:gd name="T3" fmla="*/ 27 h 36"/>
              <a:gd name="T4" fmla="*/ 99 w 100"/>
              <a:gd name="T5" fmla="*/ 27 h 36"/>
              <a:gd name="T6" fmla="*/ 87 w 100"/>
              <a:gd name="T7" fmla="*/ 35 h 36"/>
              <a:gd name="T8" fmla="*/ 9 w 100"/>
              <a:gd name="T9" fmla="*/ 21 h 36"/>
              <a:gd name="T10" fmla="*/ 1 w 100"/>
              <a:gd name="T11" fmla="*/ 9 h 36"/>
              <a:gd name="T12" fmla="*/ 1 w 100"/>
              <a:gd name="T13" fmla="*/ 9 h 36"/>
              <a:gd name="T14" fmla="*/ 12 w 100"/>
              <a:gd name="T15" fmla="*/ 1 h 36"/>
              <a:gd name="T16" fmla="*/ 91 w 100"/>
              <a:gd name="T17" fmla="*/ 15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" h="36">
                <a:moveTo>
                  <a:pt x="91" y="15"/>
                </a:moveTo>
                <a:cubicBezTo>
                  <a:pt x="96" y="16"/>
                  <a:pt x="100" y="21"/>
                  <a:pt x="99" y="27"/>
                </a:cubicBezTo>
                <a:cubicBezTo>
                  <a:pt x="99" y="27"/>
                  <a:pt x="99" y="27"/>
                  <a:pt x="99" y="27"/>
                </a:cubicBezTo>
                <a:cubicBezTo>
                  <a:pt x="98" y="32"/>
                  <a:pt x="93" y="36"/>
                  <a:pt x="87" y="35"/>
                </a:cubicBezTo>
                <a:cubicBezTo>
                  <a:pt x="9" y="21"/>
                  <a:pt x="9" y="21"/>
                  <a:pt x="9" y="21"/>
                </a:cubicBezTo>
                <a:cubicBezTo>
                  <a:pt x="3" y="20"/>
                  <a:pt x="0" y="15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2" y="4"/>
                  <a:pt x="7" y="0"/>
                  <a:pt x="12" y="1"/>
                </a:cubicBezTo>
                <a:lnTo>
                  <a:pt x="91" y="15"/>
                </a:lnTo>
                <a:close/>
              </a:path>
            </a:pathLst>
          </a:custGeom>
          <a:solidFill>
            <a:srgbClr val="CDD9D8"/>
          </a:solidFill>
          <a:ln>
            <a:noFill/>
          </a:ln>
        </p:spPr>
        <p:txBody>
          <a:bodyPr vert="horz" wrap="square" lIns="65024" tIns="32512" rIns="65024" bIns="32512" numCol="1" anchor="t" anchorCtr="0" compatLnSpc="1">
            <a:prstTxWarp prst="textNoShape">
              <a:avLst/>
            </a:prstTxWarp>
          </a:bodyPr>
          <a:lstStyle/>
          <a:p>
            <a:endParaRPr lang="zh-CN" altLang="en-US" sz="1280"/>
          </a:p>
        </p:txBody>
      </p:sp>
      <p:sp>
        <p:nvSpPr>
          <p:cNvPr id="74" name="淘宝店chenying0907 20"/>
          <p:cNvSpPr>
            <a:spLocks/>
          </p:cNvSpPr>
          <p:nvPr/>
        </p:nvSpPr>
        <p:spPr bwMode="auto">
          <a:xfrm>
            <a:off x="3477370" y="2277356"/>
            <a:ext cx="216092" cy="42508"/>
          </a:xfrm>
          <a:custGeom>
            <a:avLst/>
            <a:gdLst>
              <a:gd name="T0" fmla="*/ 89 w 100"/>
              <a:gd name="T1" fmla="*/ 0 h 20"/>
              <a:gd name="T2" fmla="*/ 99 w 100"/>
              <a:gd name="T3" fmla="*/ 10 h 20"/>
              <a:gd name="T4" fmla="*/ 99 w 100"/>
              <a:gd name="T5" fmla="*/ 10 h 20"/>
              <a:gd name="T6" fmla="*/ 89 w 100"/>
              <a:gd name="T7" fmla="*/ 20 h 20"/>
              <a:gd name="T8" fmla="*/ 10 w 100"/>
              <a:gd name="T9" fmla="*/ 20 h 20"/>
              <a:gd name="T10" fmla="*/ 0 w 100"/>
              <a:gd name="T11" fmla="*/ 10 h 20"/>
              <a:gd name="T12" fmla="*/ 0 w 100"/>
              <a:gd name="T13" fmla="*/ 10 h 20"/>
              <a:gd name="T14" fmla="*/ 10 w 100"/>
              <a:gd name="T15" fmla="*/ 0 h 20"/>
              <a:gd name="T16" fmla="*/ 89 w 100"/>
              <a:gd name="T17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" h="20">
                <a:moveTo>
                  <a:pt x="89" y="0"/>
                </a:moveTo>
                <a:cubicBezTo>
                  <a:pt x="95" y="0"/>
                  <a:pt x="100" y="4"/>
                  <a:pt x="99" y="10"/>
                </a:cubicBezTo>
                <a:cubicBezTo>
                  <a:pt x="99" y="10"/>
                  <a:pt x="99" y="10"/>
                  <a:pt x="99" y="10"/>
                </a:cubicBezTo>
                <a:cubicBezTo>
                  <a:pt x="100" y="16"/>
                  <a:pt x="95" y="20"/>
                  <a:pt x="89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4" y="20"/>
                  <a:pt x="0" y="16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4" y="0"/>
                  <a:pt x="10" y="0"/>
                </a:cubicBezTo>
                <a:lnTo>
                  <a:pt x="89" y="0"/>
                </a:lnTo>
                <a:close/>
              </a:path>
            </a:pathLst>
          </a:custGeom>
          <a:solidFill>
            <a:srgbClr val="CDD9D8"/>
          </a:solidFill>
          <a:ln>
            <a:noFill/>
          </a:ln>
        </p:spPr>
        <p:txBody>
          <a:bodyPr vert="horz" wrap="square" lIns="65024" tIns="32512" rIns="65024" bIns="32512" numCol="1" anchor="t" anchorCtr="0" compatLnSpc="1">
            <a:prstTxWarp prst="textNoShape">
              <a:avLst/>
            </a:prstTxWarp>
          </a:bodyPr>
          <a:lstStyle/>
          <a:p>
            <a:endParaRPr lang="zh-CN" altLang="en-US" sz="1280"/>
          </a:p>
        </p:txBody>
      </p:sp>
      <p:sp>
        <p:nvSpPr>
          <p:cNvPr id="75" name="淘宝店chenying0907 21"/>
          <p:cNvSpPr>
            <a:spLocks/>
          </p:cNvSpPr>
          <p:nvPr/>
        </p:nvSpPr>
        <p:spPr bwMode="auto">
          <a:xfrm>
            <a:off x="3489769" y="2429676"/>
            <a:ext cx="216092" cy="77931"/>
          </a:xfrm>
          <a:custGeom>
            <a:avLst/>
            <a:gdLst>
              <a:gd name="T0" fmla="*/ 87 w 100"/>
              <a:gd name="T1" fmla="*/ 1 h 36"/>
              <a:gd name="T2" fmla="*/ 99 w 100"/>
              <a:gd name="T3" fmla="*/ 9 h 36"/>
              <a:gd name="T4" fmla="*/ 99 w 100"/>
              <a:gd name="T5" fmla="*/ 9 h 36"/>
              <a:gd name="T6" fmla="*/ 91 w 100"/>
              <a:gd name="T7" fmla="*/ 21 h 36"/>
              <a:gd name="T8" fmla="*/ 12 w 100"/>
              <a:gd name="T9" fmla="*/ 35 h 36"/>
              <a:gd name="T10" fmla="*/ 1 w 100"/>
              <a:gd name="T11" fmla="*/ 27 h 36"/>
              <a:gd name="T12" fmla="*/ 1 w 100"/>
              <a:gd name="T13" fmla="*/ 27 h 36"/>
              <a:gd name="T14" fmla="*/ 9 w 100"/>
              <a:gd name="T15" fmla="*/ 15 h 36"/>
              <a:gd name="T16" fmla="*/ 87 w 100"/>
              <a:gd name="T17" fmla="*/ 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" h="36">
                <a:moveTo>
                  <a:pt x="87" y="1"/>
                </a:moveTo>
                <a:cubicBezTo>
                  <a:pt x="93" y="0"/>
                  <a:pt x="98" y="4"/>
                  <a:pt x="99" y="9"/>
                </a:cubicBezTo>
                <a:cubicBezTo>
                  <a:pt x="99" y="9"/>
                  <a:pt x="99" y="9"/>
                  <a:pt x="99" y="9"/>
                </a:cubicBezTo>
                <a:cubicBezTo>
                  <a:pt x="100" y="15"/>
                  <a:pt x="96" y="20"/>
                  <a:pt x="91" y="21"/>
                </a:cubicBezTo>
                <a:cubicBezTo>
                  <a:pt x="12" y="35"/>
                  <a:pt x="12" y="35"/>
                  <a:pt x="12" y="35"/>
                </a:cubicBezTo>
                <a:cubicBezTo>
                  <a:pt x="7" y="36"/>
                  <a:pt x="2" y="32"/>
                  <a:pt x="1" y="27"/>
                </a:cubicBezTo>
                <a:cubicBezTo>
                  <a:pt x="1" y="27"/>
                  <a:pt x="1" y="27"/>
                  <a:pt x="1" y="27"/>
                </a:cubicBezTo>
                <a:cubicBezTo>
                  <a:pt x="0" y="21"/>
                  <a:pt x="3" y="16"/>
                  <a:pt x="9" y="15"/>
                </a:cubicBezTo>
                <a:lnTo>
                  <a:pt x="87" y="1"/>
                </a:lnTo>
                <a:close/>
              </a:path>
            </a:pathLst>
          </a:custGeom>
          <a:solidFill>
            <a:srgbClr val="CDD9D8"/>
          </a:solidFill>
          <a:ln>
            <a:noFill/>
          </a:ln>
        </p:spPr>
        <p:txBody>
          <a:bodyPr vert="horz" wrap="square" lIns="65024" tIns="32512" rIns="65024" bIns="32512" numCol="1" anchor="t" anchorCtr="0" compatLnSpc="1">
            <a:prstTxWarp prst="textNoShape">
              <a:avLst/>
            </a:prstTxWarp>
          </a:bodyPr>
          <a:lstStyle/>
          <a:p>
            <a:endParaRPr lang="zh-CN" altLang="en-US" sz="1280"/>
          </a:p>
        </p:txBody>
      </p:sp>
      <p:sp>
        <p:nvSpPr>
          <p:cNvPr id="76" name="淘宝店chenying0907 22"/>
          <p:cNvSpPr>
            <a:spLocks/>
          </p:cNvSpPr>
          <p:nvPr/>
        </p:nvSpPr>
        <p:spPr bwMode="auto">
          <a:xfrm>
            <a:off x="3535822" y="2581994"/>
            <a:ext cx="210779" cy="108041"/>
          </a:xfrm>
          <a:custGeom>
            <a:avLst/>
            <a:gdLst>
              <a:gd name="T0" fmla="*/ 83 w 98"/>
              <a:gd name="T1" fmla="*/ 2 h 50"/>
              <a:gd name="T2" fmla="*/ 96 w 98"/>
              <a:gd name="T3" fmla="*/ 8 h 50"/>
              <a:gd name="T4" fmla="*/ 96 w 98"/>
              <a:gd name="T5" fmla="*/ 8 h 50"/>
              <a:gd name="T6" fmla="*/ 90 w 98"/>
              <a:gd name="T7" fmla="*/ 21 h 50"/>
              <a:gd name="T8" fmla="*/ 15 w 98"/>
              <a:gd name="T9" fmla="*/ 48 h 50"/>
              <a:gd name="T10" fmla="*/ 2 w 98"/>
              <a:gd name="T11" fmla="*/ 42 h 50"/>
              <a:gd name="T12" fmla="*/ 2 w 98"/>
              <a:gd name="T13" fmla="*/ 42 h 50"/>
              <a:gd name="T14" fmla="*/ 8 w 98"/>
              <a:gd name="T15" fmla="*/ 29 h 50"/>
              <a:gd name="T16" fmla="*/ 83 w 98"/>
              <a:gd name="T17" fmla="*/ 2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8" h="50">
                <a:moveTo>
                  <a:pt x="83" y="2"/>
                </a:moveTo>
                <a:cubicBezTo>
                  <a:pt x="88" y="0"/>
                  <a:pt x="94" y="2"/>
                  <a:pt x="96" y="8"/>
                </a:cubicBezTo>
                <a:cubicBezTo>
                  <a:pt x="96" y="8"/>
                  <a:pt x="96" y="8"/>
                  <a:pt x="96" y="8"/>
                </a:cubicBezTo>
                <a:cubicBezTo>
                  <a:pt x="98" y="13"/>
                  <a:pt x="95" y="19"/>
                  <a:pt x="90" y="21"/>
                </a:cubicBezTo>
                <a:cubicBezTo>
                  <a:pt x="15" y="48"/>
                  <a:pt x="15" y="48"/>
                  <a:pt x="15" y="48"/>
                </a:cubicBezTo>
                <a:cubicBezTo>
                  <a:pt x="10" y="50"/>
                  <a:pt x="4" y="47"/>
                  <a:pt x="2" y="42"/>
                </a:cubicBezTo>
                <a:cubicBezTo>
                  <a:pt x="2" y="42"/>
                  <a:pt x="2" y="42"/>
                  <a:pt x="2" y="42"/>
                </a:cubicBezTo>
                <a:cubicBezTo>
                  <a:pt x="0" y="37"/>
                  <a:pt x="3" y="31"/>
                  <a:pt x="8" y="29"/>
                </a:cubicBezTo>
                <a:lnTo>
                  <a:pt x="83" y="2"/>
                </a:lnTo>
                <a:close/>
              </a:path>
            </a:pathLst>
          </a:custGeom>
          <a:solidFill>
            <a:srgbClr val="CDD9D8"/>
          </a:solidFill>
          <a:ln>
            <a:noFill/>
          </a:ln>
        </p:spPr>
        <p:txBody>
          <a:bodyPr vert="horz" wrap="square" lIns="65024" tIns="32512" rIns="65024" bIns="32512" numCol="1" anchor="t" anchorCtr="0" compatLnSpc="1">
            <a:prstTxWarp prst="textNoShape">
              <a:avLst/>
            </a:prstTxWarp>
          </a:bodyPr>
          <a:lstStyle/>
          <a:p>
            <a:endParaRPr lang="zh-CN" altLang="en-US" sz="1280"/>
          </a:p>
        </p:txBody>
      </p:sp>
      <p:sp>
        <p:nvSpPr>
          <p:cNvPr id="77" name="淘宝店chenying0907 23"/>
          <p:cNvSpPr>
            <a:spLocks/>
          </p:cNvSpPr>
          <p:nvPr/>
        </p:nvSpPr>
        <p:spPr bwMode="auto">
          <a:xfrm>
            <a:off x="3851104" y="2961021"/>
            <a:ext cx="159412" cy="180657"/>
          </a:xfrm>
          <a:custGeom>
            <a:avLst/>
            <a:gdLst>
              <a:gd name="T0" fmla="*/ 55 w 74"/>
              <a:gd name="T1" fmla="*/ 5 h 84"/>
              <a:gd name="T2" fmla="*/ 69 w 74"/>
              <a:gd name="T3" fmla="*/ 4 h 84"/>
              <a:gd name="T4" fmla="*/ 69 w 74"/>
              <a:gd name="T5" fmla="*/ 4 h 84"/>
              <a:gd name="T6" fmla="*/ 70 w 74"/>
              <a:gd name="T7" fmla="*/ 18 h 84"/>
              <a:gd name="T8" fmla="*/ 19 w 74"/>
              <a:gd name="T9" fmla="*/ 79 h 84"/>
              <a:gd name="T10" fmla="*/ 5 w 74"/>
              <a:gd name="T11" fmla="*/ 81 h 84"/>
              <a:gd name="T12" fmla="*/ 5 w 74"/>
              <a:gd name="T13" fmla="*/ 81 h 84"/>
              <a:gd name="T14" fmla="*/ 4 w 74"/>
              <a:gd name="T15" fmla="*/ 66 h 84"/>
              <a:gd name="T16" fmla="*/ 55 w 74"/>
              <a:gd name="T17" fmla="*/ 5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4" h="84">
                <a:moveTo>
                  <a:pt x="55" y="5"/>
                </a:moveTo>
                <a:cubicBezTo>
                  <a:pt x="58" y="1"/>
                  <a:pt x="65" y="0"/>
                  <a:pt x="69" y="4"/>
                </a:cubicBezTo>
                <a:cubicBezTo>
                  <a:pt x="69" y="4"/>
                  <a:pt x="69" y="4"/>
                  <a:pt x="69" y="4"/>
                </a:cubicBezTo>
                <a:cubicBezTo>
                  <a:pt x="73" y="8"/>
                  <a:pt x="74" y="14"/>
                  <a:pt x="70" y="18"/>
                </a:cubicBezTo>
                <a:cubicBezTo>
                  <a:pt x="19" y="79"/>
                  <a:pt x="19" y="79"/>
                  <a:pt x="19" y="79"/>
                </a:cubicBezTo>
                <a:cubicBezTo>
                  <a:pt x="16" y="84"/>
                  <a:pt x="9" y="84"/>
                  <a:pt x="5" y="81"/>
                </a:cubicBezTo>
                <a:cubicBezTo>
                  <a:pt x="5" y="81"/>
                  <a:pt x="5" y="81"/>
                  <a:pt x="5" y="81"/>
                </a:cubicBezTo>
                <a:cubicBezTo>
                  <a:pt x="1" y="77"/>
                  <a:pt x="0" y="71"/>
                  <a:pt x="4" y="66"/>
                </a:cubicBezTo>
                <a:lnTo>
                  <a:pt x="55" y="5"/>
                </a:lnTo>
                <a:close/>
              </a:path>
            </a:pathLst>
          </a:custGeom>
          <a:solidFill>
            <a:srgbClr val="CDD9D8"/>
          </a:solidFill>
          <a:ln>
            <a:noFill/>
          </a:ln>
        </p:spPr>
        <p:txBody>
          <a:bodyPr vert="horz" wrap="square" lIns="65024" tIns="32512" rIns="65024" bIns="32512" numCol="1" anchor="t" anchorCtr="0" compatLnSpc="1">
            <a:prstTxWarp prst="textNoShape">
              <a:avLst/>
            </a:prstTxWarp>
          </a:bodyPr>
          <a:lstStyle/>
          <a:p>
            <a:endParaRPr lang="zh-CN" altLang="en-US" sz="1280"/>
          </a:p>
        </p:txBody>
      </p:sp>
      <p:sp>
        <p:nvSpPr>
          <p:cNvPr id="78" name="淘宝店chenying0907 24"/>
          <p:cNvSpPr>
            <a:spLocks/>
          </p:cNvSpPr>
          <p:nvPr/>
        </p:nvSpPr>
        <p:spPr bwMode="auto">
          <a:xfrm>
            <a:off x="4001660" y="3051350"/>
            <a:ext cx="136387" cy="198369"/>
          </a:xfrm>
          <a:custGeom>
            <a:avLst/>
            <a:gdLst>
              <a:gd name="T0" fmla="*/ 43 w 63"/>
              <a:gd name="T1" fmla="*/ 7 h 92"/>
              <a:gd name="T2" fmla="*/ 57 w 63"/>
              <a:gd name="T3" fmla="*/ 3 h 92"/>
              <a:gd name="T4" fmla="*/ 57 w 63"/>
              <a:gd name="T5" fmla="*/ 3 h 92"/>
              <a:gd name="T6" fmla="*/ 60 w 63"/>
              <a:gd name="T7" fmla="*/ 17 h 92"/>
              <a:gd name="T8" fmla="*/ 20 w 63"/>
              <a:gd name="T9" fmla="*/ 86 h 92"/>
              <a:gd name="T10" fmla="*/ 7 w 63"/>
              <a:gd name="T11" fmla="*/ 90 h 92"/>
              <a:gd name="T12" fmla="*/ 7 w 63"/>
              <a:gd name="T13" fmla="*/ 90 h 92"/>
              <a:gd name="T14" fmla="*/ 3 w 63"/>
              <a:gd name="T15" fmla="*/ 76 h 92"/>
              <a:gd name="T16" fmla="*/ 43 w 63"/>
              <a:gd name="T17" fmla="*/ 7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3" h="92">
                <a:moveTo>
                  <a:pt x="43" y="7"/>
                </a:moveTo>
                <a:cubicBezTo>
                  <a:pt x="46" y="2"/>
                  <a:pt x="52" y="0"/>
                  <a:pt x="57" y="3"/>
                </a:cubicBezTo>
                <a:cubicBezTo>
                  <a:pt x="57" y="3"/>
                  <a:pt x="57" y="3"/>
                  <a:pt x="57" y="3"/>
                </a:cubicBezTo>
                <a:cubicBezTo>
                  <a:pt x="61" y="6"/>
                  <a:pt x="63" y="12"/>
                  <a:pt x="60" y="17"/>
                </a:cubicBezTo>
                <a:cubicBezTo>
                  <a:pt x="20" y="86"/>
                  <a:pt x="20" y="86"/>
                  <a:pt x="20" y="86"/>
                </a:cubicBezTo>
                <a:cubicBezTo>
                  <a:pt x="18" y="91"/>
                  <a:pt x="11" y="92"/>
                  <a:pt x="7" y="90"/>
                </a:cubicBezTo>
                <a:cubicBezTo>
                  <a:pt x="7" y="90"/>
                  <a:pt x="7" y="90"/>
                  <a:pt x="7" y="90"/>
                </a:cubicBezTo>
                <a:cubicBezTo>
                  <a:pt x="2" y="87"/>
                  <a:pt x="0" y="81"/>
                  <a:pt x="3" y="76"/>
                </a:cubicBezTo>
                <a:lnTo>
                  <a:pt x="43" y="7"/>
                </a:lnTo>
                <a:close/>
              </a:path>
            </a:pathLst>
          </a:custGeom>
          <a:solidFill>
            <a:srgbClr val="CDD9D8"/>
          </a:solidFill>
          <a:ln>
            <a:noFill/>
          </a:ln>
        </p:spPr>
        <p:txBody>
          <a:bodyPr vert="horz" wrap="square" lIns="65024" tIns="32512" rIns="65024" bIns="32512" numCol="1" anchor="t" anchorCtr="0" compatLnSpc="1">
            <a:prstTxWarp prst="textNoShape">
              <a:avLst/>
            </a:prstTxWarp>
          </a:bodyPr>
          <a:lstStyle/>
          <a:p>
            <a:endParaRPr lang="zh-CN" altLang="en-US" sz="1280"/>
          </a:p>
        </p:txBody>
      </p:sp>
      <p:sp>
        <p:nvSpPr>
          <p:cNvPr id="79" name="淘宝店chenying0907 25"/>
          <p:cNvSpPr>
            <a:spLocks/>
          </p:cNvSpPr>
          <p:nvPr/>
        </p:nvSpPr>
        <p:spPr bwMode="auto">
          <a:xfrm>
            <a:off x="4984704" y="3058434"/>
            <a:ext cx="136387" cy="198369"/>
          </a:xfrm>
          <a:custGeom>
            <a:avLst/>
            <a:gdLst>
              <a:gd name="T0" fmla="*/ 3 w 63"/>
              <a:gd name="T1" fmla="*/ 16 h 92"/>
              <a:gd name="T2" fmla="*/ 6 w 63"/>
              <a:gd name="T3" fmla="*/ 3 h 92"/>
              <a:gd name="T4" fmla="*/ 6 w 63"/>
              <a:gd name="T5" fmla="*/ 3 h 92"/>
              <a:gd name="T6" fmla="*/ 20 w 63"/>
              <a:gd name="T7" fmla="*/ 6 h 92"/>
              <a:gd name="T8" fmla="*/ 60 w 63"/>
              <a:gd name="T9" fmla="*/ 75 h 92"/>
              <a:gd name="T10" fmla="*/ 56 w 63"/>
              <a:gd name="T11" fmla="*/ 89 h 92"/>
              <a:gd name="T12" fmla="*/ 56 w 63"/>
              <a:gd name="T13" fmla="*/ 89 h 92"/>
              <a:gd name="T14" fmla="*/ 43 w 63"/>
              <a:gd name="T15" fmla="*/ 85 h 92"/>
              <a:gd name="T16" fmla="*/ 3 w 63"/>
              <a:gd name="T17" fmla="*/ 16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3" h="92">
                <a:moveTo>
                  <a:pt x="3" y="16"/>
                </a:moveTo>
                <a:cubicBezTo>
                  <a:pt x="0" y="12"/>
                  <a:pt x="2" y="5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11" y="0"/>
                  <a:pt x="18" y="1"/>
                  <a:pt x="20" y="6"/>
                </a:cubicBezTo>
                <a:cubicBezTo>
                  <a:pt x="60" y="75"/>
                  <a:pt x="60" y="75"/>
                  <a:pt x="60" y="75"/>
                </a:cubicBezTo>
                <a:cubicBezTo>
                  <a:pt x="63" y="80"/>
                  <a:pt x="61" y="86"/>
                  <a:pt x="56" y="89"/>
                </a:cubicBezTo>
                <a:cubicBezTo>
                  <a:pt x="56" y="89"/>
                  <a:pt x="56" y="89"/>
                  <a:pt x="56" y="89"/>
                </a:cubicBezTo>
                <a:cubicBezTo>
                  <a:pt x="52" y="92"/>
                  <a:pt x="45" y="90"/>
                  <a:pt x="43" y="85"/>
                </a:cubicBezTo>
                <a:lnTo>
                  <a:pt x="3" y="16"/>
                </a:lnTo>
                <a:close/>
              </a:path>
            </a:pathLst>
          </a:custGeom>
          <a:solidFill>
            <a:srgbClr val="CDD9D8"/>
          </a:solidFill>
          <a:ln>
            <a:noFill/>
          </a:ln>
        </p:spPr>
        <p:txBody>
          <a:bodyPr vert="horz" wrap="square" lIns="65024" tIns="32512" rIns="65024" bIns="32512" numCol="1" anchor="t" anchorCtr="0" compatLnSpc="1">
            <a:prstTxWarp prst="textNoShape">
              <a:avLst/>
            </a:prstTxWarp>
          </a:bodyPr>
          <a:lstStyle/>
          <a:p>
            <a:endParaRPr lang="zh-CN" altLang="en-US" sz="1280"/>
          </a:p>
        </p:txBody>
      </p:sp>
      <p:sp>
        <p:nvSpPr>
          <p:cNvPr id="80" name="淘宝店chenying0907 26"/>
          <p:cNvSpPr>
            <a:spLocks/>
          </p:cNvSpPr>
          <p:nvPr/>
        </p:nvSpPr>
        <p:spPr bwMode="auto">
          <a:xfrm>
            <a:off x="5114005" y="2969876"/>
            <a:ext cx="159412" cy="180657"/>
          </a:xfrm>
          <a:custGeom>
            <a:avLst/>
            <a:gdLst>
              <a:gd name="T0" fmla="*/ 3 w 74"/>
              <a:gd name="T1" fmla="*/ 18 h 84"/>
              <a:gd name="T2" fmla="*/ 5 w 74"/>
              <a:gd name="T3" fmla="*/ 3 h 84"/>
              <a:gd name="T4" fmla="*/ 5 w 74"/>
              <a:gd name="T5" fmla="*/ 3 h 84"/>
              <a:gd name="T6" fmla="*/ 19 w 74"/>
              <a:gd name="T7" fmla="*/ 5 h 84"/>
              <a:gd name="T8" fmla="*/ 70 w 74"/>
              <a:gd name="T9" fmla="*/ 66 h 84"/>
              <a:gd name="T10" fmla="*/ 69 w 74"/>
              <a:gd name="T11" fmla="*/ 80 h 84"/>
              <a:gd name="T12" fmla="*/ 69 w 74"/>
              <a:gd name="T13" fmla="*/ 80 h 84"/>
              <a:gd name="T14" fmla="*/ 54 w 74"/>
              <a:gd name="T15" fmla="*/ 79 h 84"/>
              <a:gd name="T16" fmla="*/ 3 w 74"/>
              <a:gd name="T17" fmla="*/ 1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4" h="84">
                <a:moveTo>
                  <a:pt x="3" y="18"/>
                </a:moveTo>
                <a:cubicBezTo>
                  <a:pt x="0" y="14"/>
                  <a:pt x="0" y="7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9" y="0"/>
                  <a:pt x="15" y="0"/>
                  <a:pt x="19" y="5"/>
                </a:cubicBezTo>
                <a:cubicBezTo>
                  <a:pt x="70" y="66"/>
                  <a:pt x="70" y="66"/>
                  <a:pt x="70" y="66"/>
                </a:cubicBezTo>
                <a:cubicBezTo>
                  <a:pt x="74" y="70"/>
                  <a:pt x="73" y="76"/>
                  <a:pt x="69" y="80"/>
                </a:cubicBezTo>
                <a:cubicBezTo>
                  <a:pt x="69" y="80"/>
                  <a:pt x="69" y="80"/>
                  <a:pt x="69" y="80"/>
                </a:cubicBezTo>
                <a:cubicBezTo>
                  <a:pt x="65" y="84"/>
                  <a:pt x="58" y="83"/>
                  <a:pt x="54" y="79"/>
                </a:cubicBezTo>
                <a:lnTo>
                  <a:pt x="3" y="18"/>
                </a:lnTo>
                <a:close/>
              </a:path>
            </a:pathLst>
          </a:custGeom>
          <a:solidFill>
            <a:srgbClr val="CDD9D8"/>
          </a:solidFill>
          <a:ln>
            <a:noFill/>
          </a:ln>
        </p:spPr>
        <p:txBody>
          <a:bodyPr vert="horz" wrap="square" lIns="65024" tIns="32512" rIns="65024" bIns="32512" numCol="1" anchor="t" anchorCtr="0" compatLnSpc="1">
            <a:prstTxWarp prst="textNoShape">
              <a:avLst/>
            </a:prstTxWarp>
          </a:bodyPr>
          <a:lstStyle/>
          <a:p>
            <a:endParaRPr lang="zh-CN" altLang="en-US" sz="1280"/>
          </a:p>
        </p:txBody>
      </p:sp>
      <p:sp>
        <p:nvSpPr>
          <p:cNvPr id="81" name="淘宝店chenying0907 27"/>
          <p:cNvSpPr>
            <a:spLocks/>
          </p:cNvSpPr>
          <p:nvPr/>
        </p:nvSpPr>
        <p:spPr bwMode="auto">
          <a:xfrm>
            <a:off x="5381464" y="2592622"/>
            <a:ext cx="212550" cy="108041"/>
          </a:xfrm>
          <a:custGeom>
            <a:avLst/>
            <a:gdLst>
              <a:gd name="T0" fmla="*/ 8 w 98"/>
              <a:gd name="T1" fmla="*/ 21 h 50"/>
              <a:gd name="T2" fmla="*/ 2 w 98"/>
              <a:gd name="T3" fmla="*/ 8 h 50"/>
              <a:gd name="T4" fmla="*/ 2 w 98"/>
              <a:gd name="T5" fmla="*/ 8 h 50"/>
              <a:gd name="T6" fmla="*/ 15 w 98"/>
              <a:gd name="T7" fmla="*/ 2 h 50"/>
              <a:gd name="T8" fmla="*/ 90 w 98"/>
              <a:gd name="T9" fmla="*/ 29 h 50"/>
              <a:gd name="T10" fmla="*/ 96 w 98"/>
              <a:gd name="T11" fmla="*/ 42 h 50"/>
              <a:gd name="T12" fmla="*/ 96 w 98"/>
              <a:gd name="T13" fmla="*/ 42 h 50"/>
              <a:gd name="T14" fmla="*/ 83 w 98"/>
              <a:gd name="T15" fmla="*/ 48 h 50"/>
              <a:gd name="T16" fmla="*/ 8 w 98"/>
              <a:gd name="T17" fmla="*/ 21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8" h="50">
                <a:moveTo>
                  <a:pt x="8" y="21"/>
                </a:moveTo>
                <a:cubicBezTo>
                  <a:pt x="3" y="19"/>
                  <a:pt x="0" y="13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4" y="2"/>
                  <a:pt x="10" y="0"/>
                  <a:pt x="15" y="2"/>
                </a:cubicBezTo>
                <a:cubicBezTo>
                  <a:pt x="90" y="29"/>
                  <a:pt x="90" y="29"/>
                  <a:pt x="90" y="29"/>
                </a:cubicBezTo>
                <a:cubicBezTo>
                  <a:pt x="95" y="31"/>
                  <a:pt x="98" y="37"/>
                  <a:pt x="96" y="42"/>
                </a:cubicBezTo>
                <a:cubicBezTo>
                  <a:pt x="96" y="42"/>
                  <a:pt x="96" y="42"/>
                  <a:pt x="96" y="42"/>
                </a:cubicBezTo>
                <a:cubicBezTo>
                  <a:pt x="94" y="47"/>
                  <a:pt x="88" y="50"/>
                  <a:pt x="83" y="48"/>
                </a:cubicBezTo>
                <a:lnTo>
                  <a:pt x="8" y="21"/>
                </a:lnTo>
                <a:close/>
              </a:path>
            </a:pathLst>
          </a:custGeom>
          <a:solidFill>
            <a:srgbClr val="CDD9D8"/>
          </a:solidFill>
          <a:ln>
            <a:noFill/>
          </a:ln>
        </p:spPr>
        <p:txBody>
          <a:bodyPr vert="horz" wrap="square" lIns="65024" tIns="32512" rIns="65024" bIns="32512" numCol="1" anchor="t" anchorCtr="0" compatLnSpc="1">
            <a:prstTxWarp prst="textNoShape">
              <a:avLst/>
            </a:prstTxWarp>
          </a:bodyPr>
          <a:lstStyle/>
          <a:p>
            <a:endParaRPr lang="zh-CN" altLang="en-US" sz="1280"/>
          </a:p>
        </p:txBody>
      </p:sp>
      <p:sp>
        <p:nvSpPr>
          <p:cNvPr id="82" name="淘宝店chenying0907 28"/>
          <p:cNvSpPr>
            <a:spLocks/>
          </p:cNvSpPr>
          <p:nvPr/>
        </p:nvSpPr>
        <p:spPr bwMode="auto">
          <a:xfrm>
            <a:off x="5425745" y="2440302"/>
            <a:ext cx="216092" cy="77931"/>
          </a:xfrm>
          <a:custGeom>
            <a:avLst/>
            <a:gdLst>
              <a:gd name="T0" fmla="*/ 9 w 100"/>
              <a:gd name="T1" fmla="*/ 21 h 36"/>
              <a:gd name="T2" fmla="*/ 1 w 100"/>
              <a:gd name="T3" fmla="*/ 10 h 36"/>
              <a:gd name="T4" fmla="*/ 1 w 100"/>
              <a:gd name="T5" fmla="*/ 10 h 36"/>
              <a:gd name="T6" fmla="*/ 12 w 100"/>
              <a:gd name="T7" fmla="*/ 1 h 36"/>
              <a:gd name="T8" fmla="*/ 91 w 100"/>
              <a:gd name="T9" fmla="*/ 15 h 36"/>
              <a:gd name="T10" fmla="*/ 99 w 100"/>
              <a:gd name="T11" fmla="*/ 27 h 36"/>
              <a:gd name="T12" fmla="*/ 99 w 100"/>
              <a:gd name="T13" fmla="*/ 27 h 36"/>
              <a:gd name="T14" fmla="*/ 87 w 100"/>
              <a:gd name="T15" fmla="*/ 35 h 36"/>
              <a:gd name="T16" fmla="*/ 9 w 100"/>
              <a:gd name="T17" fmla="*/ 2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" h="36">
                <a:moveTo>
                  <a:pt x="9" y="21"/>
                </a:moveTo>
                <a:cubicBezTo>
                  <a:pt x="3" y="20"/>
                  <a:pt x="0" y="15"/>
                  <a:pt x="1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2" y="4"/>
                  <a:pt x="7" y="0"/>
                  <a:pt x="12" y="1"/>
                </a:cubicBezTo>
                <a:cubicBezTo>
                  <a:pt x="91" y="15"/>
                  <a:pt x="91" y="15"/>
                  <a:pt x="91" y="15"/>
                </a:cubicBezTo>
                <a:cubicBezTo>
                  <a:pt x="96" y="16"/>
                  <a:pt x="100" y="21"/>
                  <a:pt x="99" y="27"/>
                </a:cubicBezTo>
                <a:cubicBezTo>
                  <a:pt x="99" y="27"/>
                  <a:pt x="99" y="27"/>
                  <a:pt x="99" y="27"/>
                </a:cubicBezTo>
                <a:cubicBezTo>
                  <a:pt x="98" y="32"/>
                  <a:pt x="93" y="36"/>
                  <a:pt x="87" y="35"/>
                </a:cubicBezTo>
                <a:lnTo>
                  <a:pt x="9" y="21"/>
                </a:lnTo>
                <a:close/>
              </a:path>
            </a:pathLst>
          </a:custGeom>
          <a:solidFill>
            <a:srgbClr val="CDD9D8"/>
          </a:solidFill>
          <a:ln>
            <a:noFill/>
          </a:ln>
        </p:spPr>
        <p:txBody>
          <a:bodyPr vert="horz" wrap="square" lIns="65024" tIns="32512" rIns="65024" bIns="32512" numCol="1" anchor="t" anchorCtr="0" compatLnSpc="1">
            <a:prstTxWarp prst="textNoShape">
              <a:avLst/>
            </a:prstTxWarp>
          </a:bodyPr>
          <a:lstStyle/>
          <a:p>
            <a:endParaRPr lang="zh-CN" altLang="en-US" sz="1280"/>
          </a:p>
        </p:txBody>
      </p:sp>
      <p:sp>
        <p:nvSpPr>
          <p:cNvPr id="83" name="淘宝店chenying0907 29"/>
          <p:cNvSpPr>
            <a:spLocks/>
          </p:cNvSpPr>
          <p:nvPr/>
        </p:nvSpPr>
        <p:spPr bwMode="auto">
          <a:xfrm>
            <a:off x="5439915" y="2287983"/>
            <a:ext cx="216092" cy="42508"/>
          </a:xfrm>
          <a:custGeom>
            <a:avLst/>
            <a:gdLst>
              <a:gd name="T0" fmla="*/ 10 w 100"/>
              <a:gd name="T1" fmla="*/ 20 h 20"/>
              <a:gd name="T2" fmla="*/ 0 w 100"/>
              <a:gd name="T3" fmla="*/ 10 h 20"/>
              <a:gd name="T4" fmla="*/ 0 w 100"/>
              <a:gd name="T5" fmla="*/ 10 h 20"/>
              <a:gd name="T6" fmla="*/ 10 w 100"/>
              <a:gd name="T7" fmla="*/ 0 h 20"/>
              <a:gd name="T8" fmla="*/ 90 w 100"/>
              <a:gd name="T9" fmla="*/ 0 h 20"/>
              <a:gd name="T10" fmla="*/ 100 w 100"/>
              <a:gd name="T11" fmla="*/ 10 h 20"/>
              <a:gd name="T12" fmla="*/ 100 w 100"/>
              <a:gd name="T13" fmla="*/ 10 h 20"/>
              <a:gd name="T14" fmla="*/ 90 w 100"/>
              <a:gd name="T15" fmla="*/ 20 h 20"/>
              <a:gd name="T16" fmla="*/ 10 w 100"/>
              <a:gd name="T17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" h="20">
                <a:moveTo>
                  <a:pt x="10" y="20"/>
                </a:moveTo>
                <a:cubicBezTo>
                  <a:pt x="5" y="20"/>
                  <a:pt x="0" y="16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5" y="0"/>
                  <a:pt x="10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96" y="0"/>
                  <a:pt x="100" y="5"/>
                  <a:pt x="100" y="10"/>
                </a:cubicBezTo>
                <a:cubicBezTo>
                  <a:pt x="100" y="10"/>
                  <a:pt x="100" y="10"/>
                  <a:pt x="100" y="10"/>
                </a:cubicBezTo>
                <a:cubicBezTo>
                  <a:pt x="100" y="16"/>
                  <a:pt x="96" y="20"/>
                  <a:pt x="90" y="20"/>
                </a:cubicBezTo>
                <a:lnTo>
                  <a:pt x="10" y="20"/>
                </a:lnTo>
                <a:close/>
              </a:path>
            </a:pathLst>
          </a:custGeom>
          <a:solidFill>
            <a:srgbClr val="CDD9D8"/>
          </a:solidFill>
          <a:ln>
            <a:noFill/>
          </a:ln>
        </p:spPr>
        <p:txBody>
          <a:bodyPr vert="horz" wrap="square" lIns="65024" tIns="32512" rIns="65024" bIns="32512" numCol="1" anchor="t" anchorCtr="0" compatLnSpc="1">
            <a:prstTxWarp prst="textNoShape">
              <a:avLst/>
            </a:prstTxWarp>
          </a:bodyPr>
          <a:lstStyle/>
          <a:p>
            <a:endParaRPr lang="zh-CN" altLang="en-US" sz="1280"/>
          </a:p>
        </p:txBody>
      </p:sp>
      <p:sp>
        <p:nvSpPr>
          <p:cNvPr id="84" name="淘宝店chenying0907 30"/>
          <p:cNvSpPr>
            <a:spLocks/>
          </p:cNvSpPr>
          <p:nvPr/>
        </p:nvSpPr>
        <p:spPr bwMode="auto">
          <a:xfrm>
            <a:off x="5427517" y="2100241"/>
            <a:ext cx="216092" cy="77931"/>
          </a:xfrm>
          <a:custGeom>
            <a:avLst/>
            <a:gdLst>
              <a:gd name="T0" fmla="*/ 12 w 100"/>
              <a:gd name="T1" fmla="*/ 35 h 36"/>
              <a:gd name="T2" fmla="*/ 1 w 100"/>
              <a:gd name="T3" fmla="*/ 27 h 36"/>
              <a:gd name="T4" fmla="*/ 1 w 100"/>
              <a:gd name="T5" fmla="*/ 27 h 36"/>
              <a:gd name="T6" fmla="*/ 9 w 100"/>
              <a:gd name="T7" fmla="*/ 15 h 36"/>
              <a:gd name="T8" fmla="*/ 87 w 100"/>
              <a:gd name="T9" fmla="*/ 1 h 36"/>
              <a:gd name="T10" fmla="*/ 99 w 100"/>
              <a:gd name="T11" fmla="*/ 10 h 36"/>
              <a:gd name="T12" fmla="*/ 99 w 100"/>
              <a:gd name="T13" fmla="*/ 10 h 36"/>
              <a:gd name="T14" fmla="*/ 91 w 100"/>
              <a:gd name="T15" fmla="*/ 21 h 36"/>
              <a:gd name="T16" fmla="*/ 12 w 100"/>
              <a:gd name="T17" fmla="*/ 35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" h="36">
                <a:moveTo>
                  <a:pt x="12" y="35"/>
                </a:moveTo>
                <a:cubicBezTo>
                  <a:pt x="7" y="36"/>
                  <a:pt x="1" y="33"/>
                  <a:pt x="1" y="27"/>
                </a:cubicBezTo>
                <a:cubicBezTo>
                  <a:pt x="1" y="27"/>
                  <a:pt x="1" y="27"/>
                  <a:pt x="1" y="27"/>
                </a:cubicBezTo>
                <a:cubicBezTo>
                  <a:pt x="0" y="21"/>
                  <a:pt x="3" y="16"/>
                  <a:pt x="9" y="15"/>
                </a:cubicBezTo>
                <a:cubicBezTo>
                  <a:pt x="87" y="1"/>
                  <a:pt x="87" y="1"/>
                  <a:pt x="87" y="1"/>
                </a:cubicBezTo>
                <a:cubicBezTo>
                  <a:pt x="93" y="0"/>
                  <a:pt x="98" y="4"/>
                  <a:pt x="99" y="10"/>
                </a:cubicBezTo>
                <a:cubicBezTo>
                  <a:pt x="99" y="10"/>
                  <a:pt x="99" y="10"/>
                  <a:pt x="99" y="10"/>
                </a:cubicBezTo>
                <a:cubicBezTo>
                  <a:pt x="100" y="15"/>
                  <a:pt x="96" y="20"/>
                  <a:pt x="91" y="21"/>
                </a:cubicBezTo>
                <a:lnTo>
                  <a:pt x="12" y="35"/>
                </a:lnTo>
                <a:close/>
              </a:path>
            </a:pathLst>
          </a:custGeom>
          <a:solidFill>
            <a:srgbClr val="CDD9D8"/>
          </a:solidFill>
          <a:ln>
            <a:noFill/>
          </a:ln>
        </p:spPr>
        <p:txBody>
          <a:bodyPr vert="horz" wrap="square" lIns="65024" tIns="32512" rIns="65024" bIns="32512" numCol="1" anchor="t" anchorCtr="0" compatLnSpc="1">
            <a:prstTxWarp prst="textNoShape">
              <a:avLst/>
            </a:prstTxWarp>
          </a:bodyPr>
          <a:lstStyle/>
          <a:p>
            <a:endParaRPr lang="zh-CN" altLang="en-US" sz="1280"/>
          </a:p>
        </p:txBody>
      </p:sp>
      <p:sp>
        <p:nvSpPr>
          <p:cNvPr id="85" name="淘宝店chenying0907 31"/>
          <p:cNvSpPr>
            <a:spLocks/>
          </p:cNvSpPr>
          <p:nvPr/>
        </p:nvSpPr>
        <p:spPr bwMode="auto">
          <a:xfrm>
            <a:off x="5386777" y="1917812"/>
            <a:ext cx="210779" cy="111583"/>
          </a:xfrm>
          <a:custGeom>
            <a:avLst/>
            <a:gdLst>
              <a:gd name="T0" fmla="*/ 15 w 98"/>
              <a:gd name="T1" fmla="*/ 49 h 51"/>
              <a:gd name="T2" fmla="*/ 2 w 98"/>
              <a:gd name="T3" fmla="*/ 43 h 51"/>
              <a:gd name="T4" fmla="*/ 2 w 98"/>
              <a:gd name="T5" fmla="*/ 43 h 51"/>
              <a:gd name="T6" fmla="*/ 8 w 98"/>
              <a:gd name="T7" fmla="*/ 30 h 51"/>
              <a:gd name="T8" fmla="*/ 83 w 98"/>
              <a:gd name="T9" fmla="*/ 2 h 51"/>
              <a:gd name="T10" fmla="*/ 96 w 98"/>
              <a:gd name="T11" fmla="*/ 8 h 51"/>
              <a:gd name="T12" fmla="*/ 96 w 98"/>
              <a:gd name="T13" fmla="*/ 8 h 51"/>
              <a:gd name="T14" fmla="*/ 90 w 98"/>
              <a:gd name="T15" fmla="*/ 22 h 51"/>
              <a:gd name="T16" fmla="*/ 15 w 98"/>
              <a:gd name="T17" fmla="*/ 49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8" h="51">
                <a:moveTo>
                  <a:pt x="15" y="49"/>
                </a:moveTo>
                <a:cubicBezTo>
                  <a:pt x="9" y="51"/>
                  <a:pt x="4" y="48"/>
                  <a:pt x="2" y="43"/>
                </a:cubicBezTo>
                <a:cubicBezTo>
                  <a:pt x="2" y="43"/>
                  <a:pt x="2" y="43"/>
                  <a:pt x="2" y="43"/>
                </a:cubicBezTo>
                <a:cubicBezTo>
                  <a:pt x="0" y="37"/>
                  <a:pt x="3" y="32"/>
                  <a:pt x="8" y="30"/>
                </a:cubicBezTo>
                <a:cubicBezTo>
                  <a:pt x="83" y="2"/>
                  <a:pt x="83" y="2"/>
                  <a:pt x="83" y="2"/>
                </a:cubicBezTo>
                <a:cubicBezTo>
                  <a:pt x="88" y="0"/>
                  <a:pt x="94" y="3"/>
                  <a:pt x="96" y="8"/>
                </a:cubicBezTo>
                <a:cubicBezTo>
                  <a:pt x="96" y="8"/>
                  <a:pt x="96" y="8"/>
                  <a:pt x="96" y="8"/>
                </a:cubicBezTo>
                <a:cubicBezTo>
                  <a:pt x="98" y="14"/>
                  <a:pt x="95" y="20"/>
                  <a:pt x="90" y="22"/>
                </a:cubicBezTo>
                <a:lnTo>
                  <a:pt x="15" y="49"/>
                </a:lnTo>
                <a:close/>
              </a:path>
            </a:pathLst>
          </a:custGeom>
          <a:solidFill>
            <a:srgbClr val="CDD9D8"/>
          </a:solidFill>
          <a:ln>
            <a:noFill/>
          </a:ln>
        </p:spPr>
        <p:txBody>
          <a:bodyPr vert="horz" wrap="square" lIns="65024" tIns="32512" rIns="65024" bIns="32512" numCol="1" anchor="t" anchorCtr="0" compatLnSpc="1">
            <a:prstTxWarp prst="textNoShape">
              <a:avLst/>
            </a:prstTxWarp>
          </a:bodyPr>
          <a:lstStyle/>
          <a:p>
            <a:endParaRPr lang="zh-CN" altLang="en-US" sz="1280"/>
          </a:p>
        </p:txBody>
      </p:sp>
      <p:sp>
        <p:nvSpPr>
          <p:cNvPr id="86" name="淘宝店chenying0907 32"/>
          <p:cNvSpPr>
            <a:spLocks/>
          </p:cNvSpPr>
          <p:nvPr/>
        </p:nvSpPr>
        <p:spPr bwMode="auto">
          <a:xfrm>
            <a:off x="5319470" y="1749553"/>
            <a:ext cx="200152" cy="136380"/>
          </a:xfrm>
          <a:custGeom>
            <a:avLst/>
            <a:gdLst>
              <a:gd name="T0" fmla="*/ 17 w 93"/>
              <a:gd name="T1" fmla="*/ 60 h 63"/>
              <a:gd name="T2" fmla="*/ 3 w 93"/>
              <a:gd name="T3" fmla="*/ 57 h 63"/>
              <a:gd name="T4" fmla="*/ 3 w 93"/>
              <a:gd name="T5" fmla="*/ 57 h 63"/>
              <a:gd name="T6" fmla="*/ 7 w 93"/>
              <a:gd name="T7" fmla="*/ 43 h 63"/>
              <a:gd name="T8" fmla="*/ 76 w 93"/>
              <a:gd name="T9" fmla="*/ 3 h 63"/>
              <a:gd name="T10" fmla="*/ 90 w 93"/>
              <a:gd name="T11" fmla="*/ 7 h 63"/>
              <a:gd name="T12" fmla="*/ 90 w 93"/>
              <a:gd name="T13" fmla="*/ 7 h 63"/>
              <a:gd name="T14" fmla="*/ 86 w 93"/>
              <a:gd name="T15" fmla="*/ 20 h 63"/>
              <a:gd name="T16" fmla="*/ 17 w 93"/>
              <a:gd name="T17" fmla="*/ 6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3" h="63">
                <a:moveTo>
                  <a:pt x="17" y="60"/>
                </a:moveTo>
                <a:cubicBezTo>
                  <a:pt x="12" y="63"/>
                  <a:pt x="6" y="61"/>
                  <a:pt x="3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0" y="52"/>
                  <a:pt x="2" y="45"/>
                  <a:pt x="7" y="43"/>
                </a:cubicBezTo>
                <a:cubicBezTo>
                  <a:pt x="76" y="3"/>
                  <a:pt x="76" y="3"/>
                  <a:pt x="76" y="3"/>
                </a:cubicBezTo>
                <a:cubicBezTo>
                  <a:pt x="81" y="0"/>
                  <a:pt x="87" y="2"/>
                  <a:pt x="90" y="7"/>
                </a:cubicBezTo>
                <a:cubicBezTo>
                  <a:pt x="90" y="7"/>
                  <a:pt x="90" y="7"/>
                  <a:pt x="90" y="7"/>
                </a:cubicBezTo>
                <a:cubicBezTo>
                  <a:pt x="93" y="11"/>
                  <a:pt x="91" y="18"/>
                  <a:pt x="86" y="20"/>
                </a:cubicBezTo>
                <a:lnTo>
                  <a:pt x="17" y="60"/>
                </a:lnTo>
                <a:close/>
              </a:path>
            </a:pathLst>
          </a:custGeom>
          <a:solidFill>
            <a:srgbClr val="CDD9D8"/>
          </a:solidFill>
          <a:ln>
            <a:noFill/>
          </a:ln>
        </p:spPr>
        <p:txBody>
          <a:bodyPr vert="horz" wrap="square" lIns="65024" tIns="32512" rIns="65024" bIns="32512" numCol="1" anchor="t" anchorCtr="0" compatLnSpc="1">
            <a:prstTxWarp prst="textNoShape">
              <a:avLst/>
            </a:prstTxWarp>
          </a:bodyPr>
          <a:lstStyle/>
          <a:p>
            <a:endParaRPr lang="zh-CN" altLang="en-US" sz="1280"/>
          </a:p>
        </p:txBody>
      </p:sp>
      <p:sp>
        <p:nvSpPr>
          <p:cNvPr id="87" name="淘宝店chenying0907 33"/>
          <p:cNvSpPr>
            <a:spLocks/>
          </p:cNvSpPr>
          <p:nvPr/>
        </p:nvSpPr>
        <p:spPr bwMode="auto">
          <a:xfrm>
            <a:off x="5232679" y="1597234"/>
            <a:ext cx="178897" cy="159403"/>
          </a:xfrm>
          <a:custGeom>
            <a:avLst/>
            <a:gdLst>
              <a:gd name="T0" fmla="*/ 17 w 83"/>
              <a:gd name="T1" fmla="*/ 71 h 74"/>
              <a:gd name="T2" fmla="*/ 3 w 83"/>
              <a:gd name="T3" fmla="*/ 69 h 74"/>
              <a:gd name="T4" fmla="*/ 3 w 83"/>
              <a:gd name="T5" fmla="*/ 69 h 74"/>
              <a:gd name="T6" fmla="*/ 4 w 83"/>
              <a:gd name="T7" fmla="*/ 55 h 74"/>
              <a:gd name="T8" fmla="*/ 65 w 83"/>
              <a:gd name="T9" fmla="*/ 4 h 74"/>
              <a:gd name="T10" fmla="*/ 80 w 83"/>
              <a:gd name="T11" fmla="*/ 5 h 74"/>
              <a:gd name="T12" fmla="*/ 80 w 83"/>
              <a:gd name="T13" fmla="*/ 5 h 74"/>
              <a:gd name="T14" fmla="*/ 79 w 83"/>
              <a:gd name="T15" fmla="*/ 20 h 74"/>
              <a:gd name="T16" fmla="*/ 17 w 83"/>
              <a:gd name="T17" fmla="*/ 7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3" h="74">
                <a:moveTo>
                  <a:pt x="17" y="71"/>
                </a:moveTo>
                <a:cubicBezTo>
                  <a:pt x="13" y="74"/>
                  <a:pt x="7" y="74"/>
                  <a:pt x="3" y="69"/>
                </a:cubicBezTo>
                <a:cubicBezTo>
                  <a:pt x="3" y="69"/>
                  <a:pt x="3" y="69"/>
                  <a:pt x="3" y="69"/>
                </a:cubicBezTo>
                <a:cubicBezTo>
                  <a:pt x="0" y="65"/>
                  <a:pt x="0" y="59"/>
                  <a:pt x="4" y="55"/>
                </a:cubicBezTo>
                <a:cubicBezTo>
                  <a:pt x="65" y="4"/>
                  <a:pt x="65" y="4"/>
                  <a:pt x="65" y="4"/>
                </a:cubicBezTo>
                <a:cubicBezTo>
                  <a:pt x="70" y="0"/>
                  <a:pt x="76" y="1"/>
                  <a:pt x="80" y="5"/>
                </a:cubicBezTo>
                <a:cubicBezTo>
                  <a:pt x="80" y="5"/>
                  <a:pt x="80" y="5"/>
                  <a:pt x="80" y="5"/>
                </a:cubicBezTo>
                <a:cubicBezTo>
                  <a:pt x="83" y="9"/>
                  <a:pt x="83" y="16"/>
                  <a:pt x="79" y="20"/>
                </a:cubicBezTo>
                <a:lnTo>
                  <a:pt x="17" y="71"/>
                </a:lnTo>
                <a:close/>
              </a:path>
            </a:pathLst>
          </a:custGeom>
          <a:solidFill>
            <a:srgbClr val="CDD9D8"/>
          </a:solidFill>
          <a:ln>
            <a:noFill/>
          </a:ln>
        </p:spPr>
        <p:txBody>
          <a:bodyPr vert="horz" wrap="square" lIns="65024" tIns="32512" rIns="65024" bIns="32512" numCol="1" anchor="t" anchorCtr="0" compatLnSpc="1">
            <a:prstTxWarp prst="textNoShape">
              <a:avLst/>
            </a:prstTxWarp>
          </a:bodyPr>
          <a:lstStyle/>
          <a:p>
            <a:endParaRPr lang="zh-CN" altLang="en-US" sz="1280"/>
          </a:p>
        </p:txBody>
      </p:sp>
      <p:sp>
        <p:nvSpPr>
          <p:cNvPr id="88" name="淘宝店chenying0907 34"/>
          <p:cNvSpPr>
            <a:spLocks/>
          </p:cNvSpPr>
          <p:nvPr/>
        </p:nvSpPr>
        <p:spPr bwMode="auto">
          <a:xfrm>
            <a:off x="4853632" y="1276655"/>
            <a:ext cx="106275" cy="212538"/>
          </a:xfrm>
          <a:custGeom>
            <a:avLst/>
            <a:gdLst>
              <a:gd name="T0" fmla="*/ 21 w 50"/>
              <a:gd name="T1" fmla="*/ 90 h 98"/>
              <a:gd name="T2" fmla="*/ 8 w 50"/>
              <a:gd name="T3" fmla="*/ 96 h 98"/>
              <a:gd name="T4" fmla="*/ 8 w 50"/>
              <a:gd name="T5" fmla="*/ 96 h 98"/>
              <a:gd name="T6" fmla="*/ 2 w 50"/>
              <a:gd name="T7" fmla="*/ 83 h 98"/>
              <a:gd name="T8" fmla="*/ 29 w 50"/>
              <a:gd name="T9" fmla="*/ 8 h 98"/>
              <a:gd name="T10" fmla="*/ 42 w 50"/>
              <a:gd name="T11" fmla="*/ 2 h 98"/>
              <a:gd name="T12" fmla="*/ 42 w 50"/>
              <a:gd name="T13" fmla="*/ 2 h 98"/>
              <a:gd name="T14" fmla="*/ 49 w 50"/>
              <a:gd name="T15" fmla="*/ 15 h 98"/>
              <a:gd name="T16" fmla="*/ 21 w 50"/>
              <a:gd name="T17" fmla="*/ 9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" h="98">
                <a:moveTo>
                  <a:pt x="21" y="90"/>
                </a:moveTo>
                <a:cubicBezTo>
                  <a:pt x="19" y="95"/>
                  <a:pt x="14" y="98"/>
                  <a:pt x="8" y="96"/>
                </a:cubicBezTo>
                <a:cubicBezTo>
                  <a:pt x="8" y="96"/>
                  <a:pt x="8" y="96"/>
                  <a:pt x="8" y="96"/>
                </a:cubicBezTo>
                <a:cubicBezTo>
                  <a:pt x="3" y="94"/>
                  <a:pt x="0" y="88"/>
                  <a:pt x="2" y="83"/>
                </a:cubicBezTo>
                <a:cubicBezTo>
                  <a:pt x="29" y="8"/>
                  <a:pt x="29" y="8"/>
                  <a:pt x="29" y="8"/>
                </a:cubicBezTo>
                <a:cubicBezTo>
                  <a:pt x="31" y="3"/>
                  <a:pt x="37" y="0"/>
                  <a:pt x="42" y="2"/>
                </a:cubicBezTo>
                <a:cubicBezTo>
                  <a:pt x="42" y="2"/>
                  <a:pt x="42" y="2"/>
                  <a:pt x="42" y="2"/>
                </a:cubicBezTo>
                <a:cubicBezTo>
                  <a:pt x="48" y="4"/>
                  <a:pt x="50" y="10"/>
                  <a:pt x="49" y="15"/>
                </a:cubicBezTo>
                <a:lnTo>
                  <a:pt x="21" y="90"/>
                </a:lnTo>
                <a:close/>
              </a:path>
            </a:pathLst>
          </a:custGeom>
          <a:solidFill>
            <a:srgbClr val="CDD9D8"/>
          </a:solidFill>
          <a:ln>
            <a:noFill/>
          </a:ln>
        </p:spPr>
        <p:txBody>
          <a:bodyPr vert="horz" wrap="square" lIns="65024" tIns="32512" rIns="65024" bIns="32512" numCol="1" anchor="t" anchorCtr="0" compatLnSpc="1">
            <a:prstTxWarp prst="textNoShape">
              <a:avLst/>
            </a:prstTxWarp>
          </a:bodyPr>
          <a:lstStyle/>
          <a:p>
            <a:endParaRPr lang="zh-CN" altLang="en-US" sz="1280"/>
          </a:p>
        </p:txBody>
      </p:sp>
      <p:sp>
        <p:nvSpPr>
          <p:cNvPr id="89" name="淘宝店chenying0907 35"/>
          <p:cNvSpPr>
            <a:spLocks/>
          </p:cNvSpPr>
          <p:nvPr/>
        </p:nvSpPr>
        <p:spPr bwMode="auto">
          <a:xfrm>
            <a:off x="4703075" y="1230605"/>
            <a:ext cx="77935" cy="216080"/>
          </a:xfrm>
          <a:custGeom>
            <a:avLst/>
            <a:gdLst>
              <a:gd name="T0" fmla="*/ 21 w 36"/>
              <a:gd name="T1" fmla="*/ 91 h 100"/>
              <a:gd name="T2" fmla="*/ 9 w 36"/>
              <a:gd name="T3" fmla="*/ 99 h 100"/>
              <a:gd name="T4" fmla="*/ 9 w 36"/>
              <a:gd name="T5" fmla="*/ 99 h 100"/>
              <a:gd name="T6" fmla="*/ 1 w 36"/>
              <a:gd name="T7" fmla="*/ 88 h 100"/>
              <a:gd name="T8" fmla="*/ 15 w 36"/>
              <a:gd name="T9" fmla="*/ 9 h 100"/>
              <a:gd name="T10" fmla="*/ 27 w 36"/>
              <a:gd name="T11" fmla="*/ 1 h 100"/>
              <a:gd name="T12" fmla="*/ 27 w 36"/>
              <a:gd name="T13" fmla="*/ 1 h 100"/>
              <a:gd name="T14" fmla="*/ 35 w 36"/>
              <a:gd name="T15" fmla="*/ 13 h 100"/>
              <a:gd name="T16" fmla="*/ 21 w 36"/>
              <a:gd name="T17" fmla="*/ 91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" h="100">
                <a:moveTo>
                  <a:pt x="21" y="91"/>
                </a:moveTo>
                <a:cubicBezTo>
                  <a:pt x="20" y="97"/>
                  <a:pt x="15" y="100"/>
                  <a:pt x="9" y="99"/>
                </a:cubicBezTo>
                <a:cubicBezTo>
                  <a:pt x="9" y="99"/>
                  <a:pt x="9" y="99"/>
                  <a:pt x="9" y="99"/>
                </a:cubicBezTo>
                <a:cubicBezTo>
                  <a:pt x="4" y="98"/>
                  <a:pt x="0" y="93"/>
                  <a:pt x="1" y="88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4"/>
                  <a:pt x="21" y="0"/>
                  <a:pt x="27" y="1"/>
                </a:cubicBezTo>
                <a:cubicBezTo>
                  <a:pt x="27" y="1"/>
                  <a:pt x="27" y="1"/>
                  <a:pt x="27" y="1"/>
                </a:cubicBezTo>
                <a:cubicBezTo>
                  <a:pt x="32" y="2"/>
                  <a:pt x="36" y="7"/>
                  <a:pt x="35" y="13"/>
                </a:cubicBezTo>
                <a:lnTo>
                  <a:pt x="21" y="91"/>
                </a:lnTo>
                <a:close/>
              </a:path>
            </a:pathLst>
          </a:custGeom>
          <a:solidFill>
            <a:srgbClr val="CDD9D8"/>
          </a:solidFill>
          <a:ln>
            <a:noFill/>
          </a:ln>
        </p:spPr>
        <p:txBody>
          <a:bodyPr vert="horz" wrap="square" lIns="65024" tIns="32512" rIns="65024" bIns="32512" numCol="1" anchor="t" anchorCtr="0" compatLnSpc="1">
            <a:prstTxWarp prst="textNoShape">
              <a:avLst/>
            </a:prstTxWarp>
          </a:bodyPr>
          <a:lstStyle/>
          <a:p>
            <a:endParaRPr lang="zh-CN" altLang="en-US" sz="1280"/>
          </a:p>
        </p:txBody>
      </p:sp>
      <p:sp>
        <p:nvSpPr>
          <p:cNvPr id="90" name="Oval 36"/>
          <p:cNvSpPr>
            <a:spLocks noChangeArrowheads="1"/>
          </p:cNvSpPr>
          <p:nvPr/>
        </p:nvSpPr>
        <p:spPr bwMode="auto">
          <a:xfrm>
            <a:off x="3827500" y="1306190"/>
            <a:ext cx="360716" cy="360696"/>
          </a:xfrm>
          <a:prstGeom prst="ellipse">
            <a:avLst/>
          </a:prstGeom>
          <a:solidFill>
            <a:srgbClr val="16716A"/>
          </a:solidFill>
          <a:ln>
            <a:noFill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endParaRPr lang="zh-CN" altLang="en-US" sz="1280"/>
          </a:p>
        </p:txBody>
      </p:sp>
      <p:sp>
        <p:nvSpPr>
          <p:cNvPr id="91" name="Oval 37"/>
          <p:cNvSpPr>
            <a:spLocks noChangeArrowheads="1"/>
          </p:cNvSpPr>
          <p:nvPr/>
        </p:nvSpPr>
        <p:spPr bwMode="auto">
          <a:xfrm>
            <a:off x="3563584" y="2693123"/>
            <a:ext cx="360716" cy="358681"/>
          </a:xfrm>
          <a:prstGeom prst="ellipse">
            <a:avLst/>
          </a:prstGeom>
          <a:solidFill>
            <a:srgbClr val="7BAF99"/>
          </a:solidFill>
          <a:ln>
            <a:noFill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endParaRPr lang="zh-CN" altLang="en-US" sz="1280"/>
          </a:p>
        </p:txBody>
      </p:sp>
      <p:sp>
        <p:nvSpPr>
          <p:cNvPr id="92" name="Oval 38"/>
          <p:cNvSpPr>
            <a:spLocks noChangeArrowheads="1"/>
          </p:cNvSpPr>
          <p:nvPr/>
        </p:nvSpPr>
        <p:spPr bwMode="auto">
          <a:xfrm>
            <a:off x="5219702" y="2693123"/>
            <a:ext cx="360716" cy="358681"/>
          </a:xfrm>
          <a:prstGeom prst="ellipse">
            <a:avLst/>
          </a:prstGeom>
          <a:solidFill>
            <a:srgbClr val="D4BA8E"/>
          </a:solidFill>
          <a:ln>
            <a:noFill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endParaRPr lang="zh-CN" altLang="en-US" sz="1280"/>
          </a:p>
        </p:txBody>
      </p:sp>
      <p:sp>
        <p:nvSpPr>
          <p:cNvPr id="93" name="Oval 39"/>
          <p:cNvSpPr>
            <a:spLocks noChangeArrowheads="1"/>
          </p:cNvSpPr>
          <p:nvPr/>
        </p:nvSpPr>
        <p:spPr bwMode="auto">
          <a:xfrm>
            <a:off x="4955786" y="1306190"/>
            <a:ext cx="360716" cy="360696"/>
          </a:xfrm>
          <a:prstGeom prst="ellipse">
            <a:avLst/>
          </a:prstGeom>
          <a:solidFill>
            <a:srgbClr val="CDD9D8"/>
          </a:solidFill>
          <a:ln>
            <a:noFill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endParaRPr lang="zh-CN" altLang="en-US" sz="1280"/>
          </a:p>
        </p:txBody>
      </p:sp>
      <p:sp>
        <p:nvSpPr>
          <p:cNvPr id="94" name="Line 40"/>
          <p:cNvSpPr>
            <a:spLocks noChangeShapeType="1"/>
          </p:cNvSpPr>
          <p:nvPr/>
        </p:nvSpPr>
        <p:spPr bwMode="auto">
          <a:xfrm flipH="1">
            <a:off x="1842506" y="1487422"/>
            <a:ext cx="1984995" cy="0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endParaRPr lang="zh-CN" altLang="en-US" sz="1280"/>
          </a:p>
        </p:txBody>
      </p:sp>
      <p:sp>
        <p:nvSpPr>
          <p:cNvPr id="95" name="Line 41"/>
          <p:cNvSpPr>
            <a:spLocks noChangeShapeType="1"/>
          </p:cNvSpPr>
          <p:nvPr/>
        </p:nvSpPr>
        <p:spPr bwMode="auto">
          <a:xfrm flipH="1">
            <a:off x="5316502" y="1487422"/>
            <a:ext cx="1984994" cy="0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endParaRPr lang="zh-CN" altLang="en-US" sz="1280"/>
          </a:p>
        </p:txBody>
      </p:sp>
      <p:sp>
        <p:nvSpPr>
          <p:cNvPr id="96" name="淘宝店chenying0907 42"/>
          <p:cNvSpPr>
            <a:spLocks/>
          </p:cNvSpPr>
          <p:nvPr/>
        </p:nvSpPr>
        <p:spPr bwMode="auto">
          <a:xfrm>
            <a:off x="1842505" y="3051350"/>
            <a:ext cx="1902322" cy="345375"/>
          </a:xfrm>
          <a:custGeom>
            <a:avLst/>
            <a:gdLst>
              <a:gd name="T0" fmla="*/ 881 w 881"/>
              <a:gd name="T1" fmla="*/ 0 h 160"/>
              <a:gd name="T2" fmla="*/ 881 w 881"/>
              <a:gd name="T3" fmla="*/ 110 h 160"/>
              <a:gd name="T4" fmla="*/ 830 w 881"/>
              <a:gd name="T5" fmla="*/ 160 h 160"/>
              <a:gd name="T6" fmla="*/ 0 w 881"/>
              <a:gd name="T7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81" h="160">
                <a:moveTo>
                  <a:pt x="881" y="0"/>
                </a:moveTo>
                <a:cubicBezTo>
                  <a:pt x="881" y="110"/>
                  <a:pt x="881" y="110"/>
                  <a:pt x="881" y="110"/>
                </a:cubicBezTo>
                <a:cubicBezTo>
                  <a:pt x="881" y="138"/>
                  <a:pt x="858" y="160"/>
                  <a:pt x="830" y="160"/>
                </a:cubicBezTo>
                <a:cubicBezTo>
                  <a:pt x="0" y="160"/>
                  <a:pt x="0" y="160"/>
                  <a:pt x="0" y="160"/>
                </a:cubicBezTo>
              </a:path>
            </a:pathLst>
          </a:cu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endParaRPr lang="zh-CN" altLang="en-US" sz="1280"/>
          </a:p>
        </p:txBody>
      </p:sp>
      <p:sp>
        <p:nvSpPr>
          <p:cNvPr id="97" name="淘宝店chenying0907 43"/>
          <p:cNvSpPr>
            <a:spLocks/>
          </p:cNvSpPr>
          <p:nvPr/>
        </p:nvSpPr>
        <p:spPr bwMode="auto">
          <a:xfrm>
            <a:off x="5399175" y="3051350"/>
            <a:ext cx="1902322" cy="345375"/>
          </a:xfrm>
          <a:custGeom>
            <a:avLst/>
            <a:gdLst>
              <a:gd name="T0" fmla="*/ 0 w 881"/>
              <a:gd name="T1" fmla="*/ 0 h 160"/>
              <a:gd name="T2" fmla="*/ 0 w 881"/>
              <a:gd name="T3" fmla="*/ 110 h 160"/>
              <a:gd name="T4" fmla="*/ 51 w 881"/>
              <a:gd name="T5" fmla="*/ 160 h 160"/>
              <a:gd name="T6" fmla="*/ 881 w 881"/>
              <a:gd name="T7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81" h="160">
                <a:moveTo>
                  <a:pt x="0" y="0"/>
                </a:moveTo>
                <a:cubicBezTo>
                  <a:pt x="0" y="110"/>
                  <a:pt x="0" y="110"/>
                  <a:pt x="0" y="110"/>
                </a:cubicBezTo>
                <a:cubicBezTo>
                  <a:pt x="0" y="138"/>
                  <a:pt x="23" y="160"/>
                  <a:pt x="51" y="160"/>
                </a:cubicBezTo>
                <a:cubicBezTo>
                  <a:pt x="881" y="160"/>
                  <a:pt x="881" y="160"/>
                  <a:pt x="881" y="160"/>
                </a:cubicBezTo>
              </a:path>
            </a:pathLst>
          </a:cu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endParaRPr lang="zh-CN" altLang="en-US" sz="1280"/>
          </a:p>
        </p:txBody>
      </p:sp>
      <p:sp>
        <p:nvSpPr>
          <p:cNvPr id="99" name="Rectangle 49"/>
          <p:cNvSpPr>
            <a:spLocks noChangeArrowheads="1"/>
          </p:cNvSpPr>
          <p:nvPr/>
        </p:nvSpPr>
        <p:spPr bwMode="auto">
          <a:xfrm>
            <a:off x="6084170" y="1551898"/>
            <a:ext cx="1217329" cy="361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782" dirty="0" smtClean="0">
                <a:solidFill>
                  <a:schemeClr val="bg1">
                    <a:lumMod val="50000"/>
                  </a:schemeClr>
                </a:solidFill>
              </a:rPr>
              <a:t>点击输入简要文本内容，文字内容需概况精炼的说明该分项内容</a:t>
            </a:r>
            <a:r>
              <a:rPr lang="en-US" altLang="zh-CN" sz="782" dirty="0" smtClean="0">
                <a:solidFill>
                  <a:schemeClr val="bg1">
                    <a:lumMod val="50000"/>
                  </a:schemeClr>
                </a:solidFill>
              </a:rPr>
              <a:t>……</a:t>
            </a:r>
            <a:endParaRPr lang="zh-CN" altLang="en-US" sz="782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0" name="Rectangle 49"/>
          <p:cNvSpPr>
            <a:spLocks noChangeArrowheads="1"/>
          </p:cNvSpPr>
          <p:nvPr/>
        </p:nvSpPr>
        <p:spPr bwMode="auto">
          <a:xfrm>
            <a:off x="6084170" y="1305984"/>
            <a:ext cx="1397483" cy="186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en-US" sz="1209" dirty="0">
                <a:solidFill>
                  <a:srgbClr val="FFFFFF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101" name="Rectangle 49"/>
          <p:cNvSpPr>
            <a:spLocks noChangeArrowheads="1"/>
          </p:cNvSpPr>
          <p:nvPr/>
        </p:nvSpPr>
        <p:spPr bwMode="auto">
          <a:xfrm>
            <a:off x="6084170" y="3446300"/>
            <a:ext cx="1217329" cy="361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782" dirty="0" smtClean="0">
                <a:solidFill>
                  <a:schemeClr val="bg1">
                    <a:lumMod val="50000"/>
                  </a:schemeClr>
                </a:solidFill>
              </a:rPr>
              <a:t>点击输入简要文本内容，文字内容需概况精炼的说明该分项内容</a:t>
            </a:r>
            <a:r>
              <a:rPr lang="en-US" altLang="zh-CN" sz="782" dirty="0" smtClean="0">
                <a:solidFill>
                  <a:schemeClr val="bg1">
                    <a:lumMod val="50000"/>
                  </a:schemeClr>
                </a:solidFill>
              </a:rPr>
              <a:t>……</a:t>
            </a:r>
            <a:endParaRPr lang="zh-CN" altLang="en-US" sz="782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2" name="Rectangle 49"/>
          <p:cNvSpPr>
            <a:spLocks noChangeArrowheads="1"/>
          </p:cNvSpPr>
          <p:nvPr/>
        </p:nvSpPr>
        <p:spPr bwMode="auto">
          <a:xfrm>
            <a:off x="6084170" y="3200385"/>
            <a:ext cx="1397483" cy="186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en-US" sz="1209" dirty="0">
                <a:solidFill>
                  <a:srgbClr val="FFFFFF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103" name="Rectangle 49"/>
          <p:cNvSpPr>
            <a:spLocks noChangeArrowheads="1"/>
          </p:cNvSpPr>
          <p:nvPr/>
        </p:nvSpPr>
        <p:spPr bwMode="auto">
          <a:xfrm>
            <a:off x="1842370" y="1551898"/>
            <a:ext cx="1217329" cy="361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782" dirty="0" smtClean="0">
                <a:solidFill>
                  <a:schemeClr val="bg1">
                    <a:lumMod val="50000"/>
                  </a:schemeClr>
                </a:solidFill>
              </a:rPr>
              <a:t>点击输入简要文本内容，文字内容需概况精炼的说明该分项内容</a:t>
            </a:r>
            <a:r>
              <a:rPr lang="en-US" altLang="zh-CN" sz="782" dirty="0" smtClean="0">
                <a:solidFill>
                  <a:schemeClr val="bg1">
                    <a:lumMod val="50000"/>
                  </a:schemeClr>
                </a:solidFill>
              </a:rPr>
              <a:t>……</a:t>
            </a:r>
            <a:endParaRPr lang="zh-CN" altLang="en-US" sz="782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4" name="Rectangle 49"/>
          <p:cNvSpPr>
            <a:spLocks noChangeArrowheads="1"/>
          </p:cNvSpPr>
          <p:nvPr/>
        </p:nvSpPr>
        <p:spPr bwMode="auto">
          <a:xfrm>
            <a:off x="1842369" y="1305984"/>
            <a:ext cx="1397483" cy="186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en-US" sz="1209" dirty="0">
                <a:solidFill>
                  <a:srgbClr val="FFFFFF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105" name="Rectangle 49"/>
          <p:cNvSpPr>
            <a:spLocks noChangeArrowheads="1"/>
          </p:cNvSpPr>
          <p:nvPr/>
        </p:nvSpPr>
        <p:spPr bwMode="auto">
          <a:xfrm>
            <a:off x="1842370" y="3446300"/>
            <a:ext cx="1217329" cy="361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782" dirty="0" smtClean="0">
                <a:solidFill>
                  <a:schemeClr val="bg1">
                    <a:lumMod val="50000"/>
                  </a:schemeClr>
                </a:solidFill>
              </a:rPr>
              <a:t>点击输入简要文本内容，文字内容需概况精炼的说明该分项内容</a:t>
            </a:r>
            <a:r>
              <a:rPr lang="en-US" altLang="zh-CN" sz="782" dirty="0" smtClean="0">
                <a:solidFill>
                  <a:schemeClr val="bg1">
                    <a:lumMod val="50000"/>
                  </a:schemeClr>
                </a:solidFill>
              </a:rPr>
              <a:t>……</a:t>
            </a:r>
            <a:endParaRPr lang="zh-CN" altLang="en-US" sz="782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6" name="Rectangle 49"/>
          <p:cNvSpPr>
            <a:spLocks noChangeArrowheads="1"/>
          </p:cNvSpPr>
          <p:nvPr/>
        </p:nvSpPr>
        <p:spPr bwMode="auto">
          <a:xfrm>
            <a:off x="1842369" y="3200385"/>
            <a:ext cx="1397483" cy="186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en-US" sz="1209" dirty="0">
                <a:solidFill>
                  <a:srgbClr val="FFFFFF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107" name="淘宝店chenying0907 106"/>
          <p:cNvSpPr/>
          <p:nvPr/>
        </p:nvSpPr>
        <p:spPr>
          <a:xfrm>
            <a:off x="1156288" y="1366409"/>
            <a:ext cx="655856" cy="519037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algn="ctr"/>
            <a:r>
              <a:rPr lang="en-US" altLang="zh-CN" sz="2773" dirty="0">
                <a:ln w="635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773" dirty="0">
              <a:ln w="6350"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" name="淘宝店chenying0907 107"/>
          <p:cNvSpPr/>
          <p:nvPr/>
        </p:nvSpPr>
        <p:spPr>
          <a:xfrm>
            <a:off x="1156288" y="3234864"/>
            <a:ext cx="655856" cy="519037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algn="ctr"/>
            <a:r>
              <a:rPr lang="en-US" altLang="zh-CN" sz="2773" dirty="0">
                <a:ln w="635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773" dirty="0">
              <a:ln w="6350"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淘宝店chenying0907 108"/>
          <p:cNvSpPr/>
          <p:nvPr/>
        </p:nvSpPr>
        <p:spPr>
          <a:xfrm>
            <a:off x="7348963" y="1366409"/>
            <a:ext cx="655856" cy="519037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algn="ctr"/>
            <a:r>
              <a:rPr lang="en-US" altLang="zh-CN" sz="2773" dirty="0">
                <a:ln w="635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773" dirty="0">
              <a:ln w="6350"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" name="淘宝店chenying0907 109"/>
          <p:cNvSpPr/>
          <p:nvPr/>
        </p:nvSpPr>
        <p:spPr>
          <a:xfrm>
            <a:off x="7348963" y="3234864"/>
            <a:ext cx="655856" cy="519037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algn="ctr"/>
            <a:r>
              <a:rPr lang="en-US" altLang="zh-CN" sz="2773" dirty="0">
                <a:ln w="635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773" dirty="0">
              <a:ln w="6350"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" name="淘宝店chenying0907 21"/>
          <p:cNvSpPr>
            <a:spLocks noEditPoints="1"/>
          </p:cNvSpPr>
          <p:nvPr/>
        </p:nvSpPr>
        <p:spPr bwMode="auto">
          <a:xfrm>
            <a:off x="5318722" y="2790226"/>
            <a:ext cx="160906" cy="164473"/>
          </a:xfrm>
          <a:custGeom>
            <a:avLst/>
            <a:gdLst>
              <a:gd name="T0" fmla="*/ 26 w 90"/>
              <a:gd name="T1" fmla="*/ 19 h 91"/>
              <a:gd name="T2" fmla="*/ 19 w 90"/>
              <a:gd name="T3" fmla="*/ 26 h 91"/>
              <a:gd name="T4" fmla="*/ 18 w 90"/>
              <a:gd name="T5" fmla="*/ 34 h 91"/>
              <a:gd name="T6" fmla="*/ 22 w 90"/>
              <a:gd name="T7" fmla="*/ 29 h 91"/>
              <a:gd name="T8" fmla="*/ 29 w 90"/>
              <a:gd name="T9" fmla="*/ 23 h 91"/>
              <a:gd name="T10" fmla="*/ 33 w 90"/>
              <a:gd name="T11" fmla="*/ 18 h 91"/>
              <a:gd name="T12" fmla="*/ 89 w 90"/>
              <a:gd name="T13" fmla="*/ 84 h 91"/>
              <a:gd name="T14" fmla="*/ 73 w 90"/>
              <a:gd name="T15" fmla="*/ 67 h 91"/>
              <a:gd name="T16" fmla="*/ 82 w 90"/>
              <a:gd name="T17" fmla="*/ 41 h 91"/>
              <a:gd name="T18" fmla="*/ 79 w 90"/>
              <a:gd name="T19" fmla="*/ 25 h 91"/>
              <a:gd name="T20" fmla="*/ 70 w 90"/>
              <a:gd name="T21" fmla="*/ 12 h 91"/>
              <a:gd name="T22" fmla="*/ 41 w 90"/>
              <a:gd name="T23" fmla="*/ 0 h 91"/>
              <a:gd name="T24" fmla="*/ 3 w 90"/>
              <a:gd name="T25" fmla="*/ 25 h 91"/>
              <a:gd name="T26" fmla="*/ 3 w 90"/>
              <a:gd name="T27" fmla="*/ 57 h 91"/>
              <a:gd name="T28" fmla="*/ 12 w 90"/>
              <a:gd name="T29" fmla="*/ 70 h 91"/>
              <a:gd name="T30" fmla="*/ 25 w 90"/>
              <a:gd name="T31" fmla="*/ 79 h 91"/>
              <a:gd name="T32" fmla="*/ 25 w 90"/>
              <a:gd name="T33" fmla="*/ 79 h 91"/>
              <a:gd name="T34" fmla="*/ 57 w 90"/>
              <a:gd name="T35" fmla="*/ 79 h 91"/>
              <a:gd name="T36" fmla="*/ 84 w 90"/>
              <a:gd name="T37" fmla="*/ 89 h 91"/>
              <a:gd name="T38" fmla="*/ 89 w 90"/>
              <a:gd name="T39" fmla="*/ 84 h 91"/>
              <a:gd name="T40" fmla="*/ 65 w 90"/>
              <a:gd name="T41" fmla="*/ 65 h 91"/>
              <a:gd name="T42" fmla="*/ 54 w 90"/>
              <a:gd name="T43" fmla="*/ 72 h 91"/>
              <a:gd name="T44" fmla="*/ 28 w 90"/>
              <a:gd name="T45" fmla="*/ 72 h 91"/>
              <a:gd name="T46" fmla="*/ 17 w 90"/>
              <a:gd name="T47" fmla="*/ 65 h 91"/>
              <a:gd name="T48" fmla="*/ 17 w 90"/>
              <a:gd name="T49" fmla="*/ 65 h 91"/>
              <a:gd name="T50" fmla="*/ 10 w 90"/>
              <a:gd name="T51" fmla="*/ 54 h 91"/>
              <a:gd name="T52" fmla="*/ 10 w 90"/>
              <a:gd name="T53" fmla="*/ 28 h 91"/>
              <a:gd name="T54" fmla="*/ 41 w 90"/>
              <a:gd name="T55" fmla="*/ 7 h 91"/>
              <a:gd name="T56" fmla="*/ 65 w 90"/>
              <a:gd name="T57" fmla="*/ 17 h 91"/>
              <a:gd name="T58" fmla="*/ 72 w 90"/>
              <a:gd name="T59" fmla="*/ 28 h 91"/>
              <a:gd name="T60" fmla="*/ 75 w 90"/>
              <a:gd name="T61" fmla="*/ 41 h 91"/>
              <a:gd name="T62" fmla="*/ 65 w 90"/>
              <a:gd name="T63" fmla="*/ 65 h 91"/>
              <a:gd name="T64" fmla="*/ 65 w 90"/>
              <a:gd name="T65" fmla="*/ 39 h 91"/>
              <a:gd name="T66" fmla="*/ 61 w 90"/>
              <a:gd name="T67" fmla="*/ 50 h 91"/>
              <a:gd name="T68" fmla="*/ 57 w 90"/>
              <a:gd name="T69" fmla="*/ 57 h 91"/>
              <a:gd name="T70" fmla="*/ 41 w 90"/>
              <a:gd name="T71" fmla="*/ 63 h 91"/>
              <a:gd name="T72" fmla="*/ 41 w 90"/>
              <a:gd name="T73" fmla="*/ 68 h 91"/>
              <a:gd name="T74" fmla="*/ 60 w 90"/>
              <a:gd name="T75" fmla="*/ 60 h 91"/>
              <a:gd name="T76" fmla="*/ 66 w 90"/>
              <a:gd name="T77" fmla="*/ 51 h 91"/>
              <a:gd name="T78" fmla="*/ 65 w 90"/>
              <a:gd name="T79" fmla="*/ 39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0" h="91">
                <a:moveTo>
                  <a:pt x="30" y="16"/>
                </a:moveTo>
                <a:cubicBezTo>
                  <a:pt x="29" y="17"/>
                  <a:pt x="27" y="18"/>
                  <a:pt x="26" y="19"/>
                </a:cubicBezTo>
                <a:cubicBezTo>
                  <a:pt x="25" y="20"/>
                  <a:pt x="23" y="21"/>
                  <a:pt x="22" y="22"/>
                </a:cubicBezTo>
                <a:cubicBezTo>
                  <a:pt x="21" y="23"/>
                  <a:pt x="20" y="25"/>
                  <a:pt x="19" y="26"/>
                </a:cubicBezTo>
                <a:cubicBezTo>
                  <a:pt x="18" y="28"/>
                  <a:pt x="17" y="29"/>
                  <a:pt x="16" y="31"/>
                </a:cubicBezTo>
                <a:cubicBezTo>
                  <a:pt x="16" y="32"/>
                  <a:pt x="16" y="33"/>
                  <a:pt x="18" y="34"/>
                </a:cubicBezTo>
                <a:cubicBezTo>
                  <a:pt x="19" y="34"/>
                  <a:pt x="20" y="34"/>
                  <a:pt x="20" y="32"/>
                </a:cubicBezTo>
                <a:cubicBezTo>
                  <a:pt x="21" y="31"/>
                  <a:pt x="22" y="30"/>
                  <a:pt x="22" y="29"/>
                </a:cubicBezTo>
                <a:cubicBezTo>
                  <a:pt x="23" y="28"/>
                  <a:pt x="24" y="26"/>
                  <a:pt x="25" y="25"/>
                </a:cubicBezTo>
                <a:cubicBezTo>
                  <a:pt x="26" y="24"/>
                  <a:pt x="27" y="23"/>
                  <a:pt x="29" y="23"/>
                </a:cubicBezTo>
                <a:cubicBezTo>
                  <a:pt x="30" y="22"/>
                  <a:pt x="31" y="21"/>
                  <a:pt x="32" y="21"/>
                </a:cubicBezTo>
                <a:cubicBezTo>
                  <a:pt x="33" y="20"/>
                  <a:pt x="34" y="19"/>
                  <a:pt x="33" y="18"/>
                </a:cubicBezTo>
                <a:cubicBezTo>
                  <a:pt x="33" y="17"/>
                  <a:pt x="32" y="16"/>
                  <a:pt x="30" y="16"/>
                </a:cubicBezTo>
                <a:close/>
                <a:moveTo>
                  <a:pt x="89" y="84"/>
                </a:moveTo>
                <a:cubicBezTo>
                  <a:pt x="89" y="84"/>
                  <a:pt x="89" y="84"/>
                  <a:pt x="89" y="84"/>
                </a:cubicBezTo>
                <a:cubicBezTo>
                  <a:pt x="73" y="67"/>
                  <a:pt x="73" y="67"/>
                  <a:pt x="73" y="67"/>
                </a:cubicBezTo>
                <a:cubicBezTo>
                  <a:pt x="75" y="64"/>
                  <a:pt x="77" y="61"/>
                  <a:pt x="79" y="57"/>
                </a:cubicBezTo>
                <a:cubicBezTo>
                  <a:pt x="81" y="52"/>
                  <a:pt x="82" y="47"/>
                  <a:pt x="82" y="41"/>
                </a:cubicBezTo>
                <a:cubicBezTo>
                  <a:pt x="82" y="36"/>
                  <a:pt x="81" y="30"/>
                  <a:pt x="79" y="26"/>
                </a:cubicBezTo>
                <a:cubicBezTo>
                  <a:pt x="79" y="25"/>
                  <a:pt x="79" y="25"/>
                  <a:pt x="79" y="25"/>
                </a:cubicBezTo>
                <a:cubicBezTo>
                  <a:pt x="77" y="20"/>
                  <a:pt x="74" y="16"/>
                  <a:pt x="70" y="12"/>
                </a:cubicBezTo>
                <a:cubicBezTo>
                  <a:pt x="70" y="12"/>
                  <a:pt x="70" y="12"/>
                  <a:pt x="70" y="12"/>
                </a:cubicBezTo>
                <a:cubicBezTo>
                  <a:pt x="66" y="8"/>
                  <a:pt x="62" y="5"/>
                  <a:pt x="57" y="3"/>
                </a:cubicBezTo>
                <a:cubicBezTo>
                  <a:pt x="52" y="1"/>
                  <a:pt x="46" y="0"/>
                  <a:pt x="41" y="0"/>
                </a:cubicBezTo>
                <a:cubicBezTo>
                  <a:pt x="29" y="0"/>
                  <a:pt x="19" y="4"/>
                  <a:pt x="12" y="12"/>
                </a:cubicBezTo>
                <a:cubicBezTo>
                  <a:pt x="8" y="16"/>
                  <a:pt x="5" y="20"/>
                  <a:pt x="3" y="25"/>
                </a:cubicBezTo>
                <a:cubicBezTo>
                  <a:pt x="1" y="30"/>
                  <a:pt x="0" y="36"/>
                  <a:pt x="0" y="41"/>
                </a:cubicBezTo>
                <a:cubicBezTo>
                  <a:pt x="0" y="47"/>
                  <a:pt x="1" y="52"/>
                  <a:pt x="3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5" y="62"/>
                  <a:pt x="8" y="66"/>
                  <a:pt x="12" y="70"/>
                </a:cubicBezTo>
                <a:cubicBezTo>
                  <a:pt x="12" y="70"/>
                  <a:pt x="12" y="70"/>
                  <a:pt x="12" y="70"/>
                </a:cubicBezTo>
                <a:cubicBezTo>
                  <a:pt x="16" y="74"/>
                  <a:pt x="20" y="77"/>
                  <a:pt x="25" y="79"/>
                </a:cubicBezTo>
                <a:cubicBezTo>
                  <a:pt x="25" y="79"/>
                  <a:pt x="25" y="79"/>
                  <a:pt x="25" y="79"/>
                </a:cubicBezTo>
                <a:cubicBezTo>
                  <a:pt x="25" y="79"/>
                  <a:pt x="25" y="79"/>
                  <a:pt x="25" y="79"/>
                </a:cubicBezTo>
                <a:cubicBezTo>
                  <a:pt x="30" y="81"/>
                  <a:pt x="35" y="82"/>
                  <a:pt x="41" y="82"/>
                </a:cubicBezTo>
                <a:cubicBezTo>
                  <a:pt x="46" y="82"/>
                  <a:pt x="52" y="81"/>
                  <a:pt x="57" y="79"/>
                </a:cubicBezTo>
                <a:cubicBezTo>
                  <a:pt x="61" y="78"/>
                  <a:pt x="64" y="75"/>
                  <a:pt x="67" y="73"/>
                </a:cubicBezTo>
                <a:cubicBezTo>
                  <a:pt x="84" y="89"/>
                  <a:pt x="84" y="89"/>
                  <a:pt x="84" y="89"/>
                </a:cubicBezTo>
                <a:cubicBezTo>
                  <a:pt x="85" y="91"/>
                  <a:pt x="88" y="91"/>
                  <a:pt x="89" y="89"/>
                </a:cubicBezTo>
                <a:cubicBezTo>
                  <a:pt x="90" y="88"/>
                  <a:pt x="90" y="85"/>
                  <a:pt x="89" y="84"/>
                </a:cubicBezTo>
                <a:close/>
                <a:moveTo>
                  <a:pt x="65" y="65"/>
                </a:move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2" y="68"/>
                  <a:pt x="58" y="71"/>
                  <a:pt x="54" y="72"/>
                </a:cubicBezTo>
                <a:cubicBezTo>
                  <a:pt x="50" y="74"/>
                  <a:pt x="45" y="75"/>
                  <a:pt x="41" y="75"/>
                </a:cubicBezTo>
                <a:cubicBezTo>
                  <a:pt x="36" y="75"/>
                  <a:pt x="32" y="74"/>
                  <a:pt x="28" y="72"/>
                </a:cubicBezTo>
                <a:cubicBezTo>
                  <a:pt x="28" y="72"/>
                  <a:pt x="28" y="72"/>
                  <a:pt x="28" y="72"/>
                </a:cubicBezTo>
                <a:cubicBezTo>
                  <a:pt x="24" y="71"/>
                  <a:pt x="20" y="68"/>
                  <a:pt x="17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4" y="62"/>
                  <a:pt x="11" y="58"/>
                  <a:pt x="10" y="54"/>
                </a:cubicBezTo>
                <a:cubicBezTo>
                  <a:pt x="10" y="54"/>
                  <a:pt x="10" y="54"/>
                  <a:pt x="10" y="54"/>
                </a:cubicBezTo>
                <a:cubicBezTo>
                  <a:pt x="8" y="50"/>
                  <a:pt x="7" y="46"/>
                  <a:pt x="7" y="41"/>
                </a:cubicBezTo>
                <a:cubicBezTo>
                  <a:pt x="7" y="37"/>
                  <a:pt x="8" y="32"/>
                  <a:pt x="10" y="28"/>
                </a:cubicBezTo>
                <a:cubicBezTo>
                  <a:pt x="11" y="24"/>
                  <a:pt x="14" y="20"/>
                  <a:pt x="17" y="17"/>
                </a:cubicBezTo>
                <a:cubicBezTo>
                  <a:pt x="23" y="11"/>
                  <a:pt x="32" y="7"/>
                  <a:pt x="41" y="7"/>
                </a:cubicBezTo>
                <a:cubicBezTo>
                  <a:pt x="45" y="7"/>
                  <a:pt x="50" y="8"/>
                  <a:pt x="54" y="10"/>
                </a:cubicBezTo>
                <a:cubicBezTo>
                  <a:pt x="58" y="12"/>
                  <a:pt x="62" y="14"/>
                  <a:pt x="65" y="17"/>
                </a:cubicBezTo>
                <a:cubicBezTo>
                  <a:pt x="65" y="17"/>
                  <a:pt x="65" y="17"/>
                  <a:pt x="65" y="17"/>
                </a:cubicBezTo>
                <a:cubicBezTo>
                  <a:pt x="68" y="21"/>
                  <a:pt x="70" y="24"/>
                  <a:pt x="72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74" y="32"/>
                  <a:pt x="75" y="37"/>
                  <a:pt x="75" y="41"/>
                </a:cubicBezTo>
                <a:cubicBezTo>
                  <a:pt x="75" y="46"/>
                  <a:pt x="74" y="50"/>
                  <a:pt x="72" y="54"/>
                </a:cubicBezTo>
                <a:cubicBezTo>
                  <a:pt x="70" y="58"/>
                  <a:pt x="68" y="62"/>
                  <a:pt x="65" y="65"/>
                </a:cubicBezTo>
                <a:close/>
                <a:moveTo>
                  <a:pt x="65" y="39"/>
                </a:moveTo>
                <a:cubicBezTo>
                  <a:pt x="65" y="39"/>
                  <a:pt x="65" y="39"/>
                  <a:pt x="65" y="39"/>
                </a:cubicBezTo>
                <a:cubicBezTo>
                  <a:pt x="64" y="39"/>
                  <a:pt x="63" y="40"/>
                  <a:pt x="63" y="41"/>
                </a:cubicBezTo>
                <a:cubicBezTo>
                  <a:pt x="63" y="44"/>
                  <a:pt x="62" y="47"/>
                  <a:pt x="61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0" y="52"/>
                  <a:pt x="59" y="55"/>
                  <a:pt x="57" y="57"/>
                </a:cubicBezTo>
                <a:cubicBezTo>
                  <a:pt x="54" y="59"/>
                  <a:pt x="52" y="60"/>
                  <a:pt x="49" y="62"/>
                </a:cubicBezTo>
                <a:cubicBezTo>
                  <a:pt x="47" y="63"/>
                  <a:pt x="44" y="63"/>
                  <a:pt x="41" y="63"/>
                </a:cubicBezTo>
                <a:cubicBezTo>
                  <a:pt x="40" y="63"/>
                  <a:pt x="39" y="64"/>
                  <a:pt x="39" y="66"/>
                </a:cubicBezTo>
                <a:cubicBezTo>
                  <a:pt x="39" y="67"/>
                  <a:pt x="40" y="68"/>
                  <a:pt x="41" y="68"/>
                </a:cubicBezTo>
                <a:cubicBezTo>
                  <a:pt x="44" y="68"/>
                  <a:pt x="48" y="67"/>
                  <a:pt x="51" y="66"/>
                </a:cubicBezTo>
                <a:cubicBezTo>
                  <a:pt x="54" y="64"/>
                  <a:pt x="57" y="63"/>
                  <a:pt x="60" y="60"/>
                </a:cubicBezTo>
                <a:cubicBezTo>
                  <a:pt x="62" y="58"/>
                  <a:pt x="64" y="55"/>
                  <a:pt x="66" y="51"/>
                </a:cubicBezTo>
                <a:cubicBezTo>
                  <a:pt x="66" y="51"/>
                  <a:pt x="66" y="51"/>
                  <a:pt x="66" y="51"/>
                </a:cubicBezTo>
                <a:cubicBezTo>
                  <a:pt x="67" y="48"/>
                  <a:pt x="68" y="45"/>
                  <a:pt x="68" y="41"/>
                </a:cubicBezTo>
                <a:cubicBezTo>
                  <a:pt x="68" y="40"/>
                  <a:pt x="67" y="39"/>
                  <a:pt x="65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endParaRPr lang="zh-CN" altLang="en-US" sz="1280"/>
          </a:p>
        </p:txBody>
      </p:sp>
      <p:sp>
        <p:nvSpPr>
          <p:cNvPr id="113" name="淘宝店chenying0907 23"/>
          <p:cNvSpPr>
            <a:spLocks noEditPoints="1"/>
          </p:cNvSpPr>
          <p:nvPr/>
        </p:nvSpPr>
        <p:spPr bwMode="auto">
          <a:xfrm>
            <a:off x="3671534" y="2785755"/>
            <a:ext cx="144816" cy="173413"/>
          </a:xfrm>
          <a:custGeom>
            <a:avLst/>
            <a:gdLst>
              <a:gd name="T0" fmla="*/ 72 w 81"/>
              <a:gd name="T1" fmla="*/ 1 h 96"/>
              <a:gd name="T2" fmla="*/ 70 w 81"/>
              <a:gd name="T3" fmla="*/ 7 h 96"/>
              <a:gd name="T4" fmla="*/ 81 w 81"/>
              <a:gd name="T5" fmla="*/ 36 h 96"/>
              <a:gd name="T6" fmla="*/ 68 w 81"/>
              <a:gd name="T7" fmla="*/ 68 h 96"/>
              <a:gd name="T8" fmla="*/ 54 w 81"/>
              <a:gd name="T9" fmla="*/ 78 h 96"/>
              <a:gd name="T10" fmla="*/ 40 w 81"/>
              <a:gd name="T11" fmla="*/ 81 h 96"/>
              <a:gd name="T12" fmla="*/ 55 w 81"/>
              <a:gd name="T13" fmla="*/ 88 h 96"/>
              <a:gd name="T14" fmla="*/ 55 w 81"/>
              <a:gd name="T15" fmla="*/ 96 h 96"/>
              <a:gd name="T16" fmla="*/ 37 w 81"/>
              <a:gd name="T17" fmla="*/ 96 h 96"/>
              <a:gd name="T18" fmla="*/ 18 w 81"/>
              <a:gd name="T19" fmla="*/ 96 h 96"/>
              <a:gd name="T20" fmla="*/ 18 w 81"/>
              <a:gd name="T21" fmla="*/ 88 h 96"/>
              <a:gd name="T22" fmla="*/ 33 w 81"/>
              <a:gd name="T23" fmla="*/ 81 h 96"/>
              <a:gd name="T24" fmla="*/ 20 w 81"/>
              <a:gd name="T25" fmla="*/ 78 h 96"/>
              <a:gd name="T26" fmla="*/ 7 w 81"/>
              <a:gd name="T27" fmla="*/ 69 h 96"/>
              <a:gd name="T28" fmla="*/ 1 w 81"/>
              <a:gd name="T29" fmla="*/ 72 h 96"/>
              <a:gd name="T30" fmla="*/ 10 w 81"/>
              <a:gd name="T31" fmla="*/ 60 h 96"/>
              <a:gd name="T32" fmla="*/ 11 w 81"/>
              <a:gd name="T33" fmla="*/ 11 h 96"/>
              <a:gd name="T34" fmla="*/ 37 w 81"/>
              <a:gd name="T35" fmla="*/ 0 h 96"/>
              <a:gd name="T36" fmla="*/ 65 w 81"/>
              <a:gd name="T37" fmla="*/ 5 h 96"/>
              <a:gd name="T38" fmla="*/ 65 w 81"/>
              <a:gd name="T39" fmla="*/ 5 h 96"/>
              <a:gd name="T40" fmla="*/ 69 w 81"/>
              <a:gd name="T41" fmla="*/ 1 h 96"/>
              <a:gd name="T42" fmla="*/ 67 w 81"/>
              <a:gd name="T43" fmla="*/ 10 h 96"/>
              <a:gd name="T44" fmla="*/ 73 w 81"/>
              <a:gd name="T45" fmla="*/ 36 h 96"/>
              <a:gd name="T46" fmla="*/ 62 w 81"/>
              <a:gd name="T47" fmla="*/ 62 h 96"/>
              <a:gd name="T48" fmla="*/ 13 w 81"/>
              <a:gd name="T49" fmla="*/ 64 h 96"/>
              <a:gd name="T50" fmla="*/ 21 w 81"/>
              <a:gd name="T51" fmla="*/ 73 h 96"/>
              <a:gd name="T52" fmla="*/ 52 w 81"/>
              <a:gd name="T53" fmla="*/ 73 h 96"/>
              <a:gd name="T54" fmla="*/ 65 w 81"/>
              <a:gd name="T55" fmla="*/ 65 h 96"/>
              <a:gd name="T56" fmla="*/ 65 w 81"/>
              <a:gd name="T57" fmla="*/ 65 h 96"/>
              <a:gd name="T58" fmla="*/ 77 w 81"/>
              <a:gd name="T59" fmla="*/ 36 h 96"/>
              <a:gd name="T60" fmla="*/ 67 w 81"/>
              <a:gd name="T61" fmla="*/ 10 h 96"/>
              <a:gd name="T62" fmla="*/ 57 w 81"/>
              <a:gd name="T63" fmla="*/ 16 h 96"/>
              <a:gd name="T64" fmla="*/ 16 w 81"/>
              <a:gd name="T65" fmla="*/ 16 h 96"/>
              <a:gd name="T66" fmla="*/ 16 w 81"/>
              <a:gd name="T67" fmla="*/ 57 h 96"/>
              <a:gd name="T68" fmla="*/ 57 w 81"/>
              <a:gd name="T69" fmla="*/ 57 h 96"/>
              <a:gd name="T70" fmla="*/ 65 w 81"/>
              <a:gd name="T71" fmla="*/ 36 h 96"/>
              <a:gd name="T72" fmla="*/ 57 w 81"/>
              <a:gd name="T73" fmla="*/ 1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1" h="96">
                <a:moveTo>
                  <a:pt x="69" y="1"/>
                </a:moveTo>
                <a:cubicBezTo>
                  <a:pt x="70" y="0"/>
                  <a:pt x="71" y="0"/>
                  <a:pt x="72" y="1"/>
                </a:cubicBezTo>
                <a:cubicBezTo>
                  <a:pt x="73" y="2"/>
                  <a:pt x="73" y="3"/>
                  <a:pt x="72" y="4"/>
                </a:cubicBezTo>
                <a:cubicBezTo>
                  <a:pt x="70" y="7"/>
                  <a:pt x="70" y="7"/>
                  <a:pt x="70" y="7"/>
                </a:cubicBezTo>
                <a:cubicBezTo>
                  <a:pt x="73" y="10"/>
                  <a:pt x="76" y="15"/>
                  <a:pt x="78" y="19"/>
                </a:cubicBezTo>
                <a:cubicBezTo>
                  <a:pt x="80" y="25"/>
                  <a:pt x="81" y="30"/>
                  <a:pt x="81" y="36"/>
                </a:cubicBezTo>
                <a:cubicBezTo>
                  <a:pt x="81" y="42"/>
                  <a:pt x="80" y="48"/>
                  <a:pt x="78" y="53"/>
                </a:cubicBezTo>
                <a:cubicBezTo>
                  <a:pt x="76" y="59"/>
                  <a:pt x="72" y="64"/>
                  <a:pt x="68" y="68"/>
                </a:cubicBezTo>
                <a:cubicBezTo>
                  <a:pt x="64" y="72"/>
                  <a:pt x="59" y="75"/>
                  <a:pt x="54" y="78"/>
                </a:cubicBezTo>
                <a:cubicBezTo>
                  <a:pt x="54" y="78"/>
                  <a:pt x="54" y="78"/>
                  <a:pt x="54" y="78"/>
                </a:cubicBezTo>
                <a:cubicBezTo>
                  <a:pt x="49" y="79"/>
                  <a:pt x="45" y="80"/>
                  <a:pt x="40" y="81"/>
                </a:cubicBezTo>
                <a:cubicBezTo>
                  <a:pt x="40" y="81"/>
                  <a:pt x="40" y="81"/>
                  <a:pt x="40" y="81"/>
                </a:cubicBezTo>
                <a:cubicBezTo>
                  <a:pt x="40" y="88"/>
                  <a:pt x="40" y="88"/>
                  <a:pt x="40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7" y="88"/>
                  <a:pt x="59" y="90"/>
                  <a:pt x="59" y="92"/>
                </a:cubicBezTo>
                <a:cubicBezTo>
                  <a:pt x="59" y="94"/>
                  <a:pt x="57" y="96"/>
                  <a:pt x="55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18" y="96"/>
                  <a:pt x="18" y="96"/>
                  <a:pt x="18" y="96"/>
                </a:cubicBezTo>
                <a:cubicBezTo>
                  <a:pt x="16" y="96"/>
                  <a:pt x="15" y="94"/>
                  <a:pt x="15" y="92"/>
                </a:cubicBezTo>
                <a:cubicBezTo>
                  <a:pt x="15" y="90"/>
                  <a:pt x="16" y="88"/>
                  <a:pt x="18" y="88"/>
                </a:cubicBezTo>
                <a:cubicBezTo>
                  <a:pt x="33" y="88"/>
                  <a:pt x="33" y="88"/>
                  <a:pt x="33" y="88"/>
                </a:cubicBezTo>
                <a:cubicBezTo>
                  <a:pt x="33" y="81"/>
                  <a:pt x="33" y="81"/>
                  <a:pt x="33" y="81"/>
                </a:cubicBezTo>
                <a:cubicBezTo>
                  <a:pt x="33" y="81"/>
                  <a:pt x="33" y="81"/>
                  <a:pt x="33" y="81"/>
                </a:cubicBezTo>
                <a:cubicBezTo>
                  <a:pt x="28" y="80"/>
                  <a:pt x="24" y="79"/>
                  <a:pt x="20" y="78"/>
                </a:cubicBezTo>
                <a:cubicBezTo>
                  <a:pt x="20" y="78"/>
                  <a:pt x="20" y="78"/>
                  <a:pt x="20" y="78"/>
                </a:cubicBezTo>
                <a:cubicBezTo>
                  <a:pt x="15" y="76"/>
                  <a:pt x="11" y="73"/>
                  <a:pt x="7" y="69"/>
                </a:cubicBezTo>
                <a:cubicBezTo>
                  <a:pt x="5" y="72"/>
                  <a:pt x="5" y="72"/>
                  <a:pt x="5" y="72"/>
                </a:cubicBezTo>
                <a:cubicBezTo>
                  <a:pt x="4" y="73"/>
                  <a:pt x="2" y="73"/>
                  <a:pt x="1" y="72"/>
                </a:cubicBezTo>
                <a:cubicBezTo>
                  <a:pt x="0" y="71"/>
                  <a:pt x="0" y="69"/>
                  <a:pt x="1" y="69"/>
                </a:cubicBezTo>
                <a:cubicBezTo>
                  <a:pt x="10" y="60"/>
                  <a:pt x="10" y="60"/>
                  <a:pt x="10" y="60"/>
                </a:cubicBezTo>
                <a:cubicBezTo>
                  <a:pt x="4" y="54"/>
                  <a:pt x="1" y="46"/>
                  <a:pt x="1" y="36"/>
                </a:cubicBezTo>
                <a:cubicBezTo>
                  <a:pt x="1" y="26"/>
                  <a:pt x="5" y="17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8" y="4"/>
                  <a:pt x="27" y="0"/>
                  <a:pt x="37" y="0"/>
                </a:cubicBezTo>
                <a:cubicBezTo>
                  <a:pt x="46" y="0"/>
                  <a:pt x="54" y="4"/>
                  <a:pt x="61" y="9"/>
                </a:cubicBezTo>
                <a:cubicBezTo>
                  <a:pt x="65" y="5"/>
                  <a:pt x="65" y="5"/>
                  <a:pt x="65" y="5"/>
                </a:cubicBezTo>
                <a:cubicBezTo>
                  <a:pt x="65" y="5"/>
                  <a:pt x="65" y="5"/>
                  <a:pt x="65" y="5"/>
                </a:cubicBezTo>
                <a:cubicBezTo>
                  <a:pt x="65" y="5"/>
                  <a:pt x="65" y="5"/>
                  <a:pt x="65" y="5"/>
                </a:cubicBezTo>
                <a:cubicBezTo>
                  <a:pt x="65" y="5"/>
                  <a:pt x="65" y="5"/>
                  <a:pt x="65" y="5"/>
                </a:cubicBezTo>
                <a:cubicBezTo>
                  <a:pt x="69" y="1"/>
                  <a:pt x="69" y="1"/>
                  <a:pt x="69" y="1"/>
                </a:cubicBezTo>
                <a:close/>
                <a:moveTo>
                  <a:pt x="67" y="10"/>
                </a:moveTo>
                <a:cubicBezTo>
                  <a:pt x="67" y="10"/>
                  <a:pt x="67" y="10"/>
                  <a:pt x="67" y="10"/>
                </a:cubicBezTo>
                <a:cubicBezTo>
                  <a:pt x="64" y="12"/>
                  <a:pt x="64" y="12"/>
                  <a:pt x="64" y="12"/>
                </a:cubicBezTo>
                <a:cubicBezTo>
                  <a:pt x="69" y="19"/>
                  <a:pt x="73" y="27"/>
                  <a:pt x="73" y="36"/>
                </a:cubicBezTo>
                <a:cubicBezTo>
                  <a:pt x="73" y="46"/>
                  <a:pt x="69" y="55"/>
                  <a:pt x="62" y="62"/>
                </a:cubicBezTo>
                <a:cubicBezTo>
                  <a:pt x="62" y="62"/>
                  <a:pt x="62" y="62"/>
                  <a:pt x="62" y="62"/>
                </a:cubicBezTo>
                <a:cubicBezTo>
                  <a:pt x="56" y="69"/>
                  <a:pt x="47" y="73"/>
                  <a:pt x="37" y="73"/>
                </a:cubicBezTo>
                <a:cubicBezTo>
                  <a:pt x="28" y="73"/>
                  <a:pt x="19" y="69"/>
                  <a:pt x="13" y="64"/>
                </a:cubicBezTo>
                <a:cubicBezTo>
                  <a:pt x="10" y="66"/>
                  <a:pt x="10" y="66"/>
                  <a:pt x="10" y="66"/>
                </a:cubicBezTo>
                <a:cubicBezTo>
                  <a:pt x="13" y="69"/>
                  <a:pt x="17" y="72"/>
                  <a:pt x="21" y="73"/>
                </a:cubicBezTo>
                <a:cubicBezTo>
                  <a:pt x="26" y="75"/>
                  <a:pt x="31" y="76"/>
                  <a:pt x="37" y="76"/>
                </a:cubicBezTo>
                <a:cubicBezTo>
                  <a:pt x="42" y="76"/>
                  <a:pt x="47" y="75"/>
                  <a:pt x="52" y="73"/>
                </a:cubicBezTo>
                <a:cubicBezTo>
                  <a:pt x="52" y="73"/>
                  <a:pt x="52" y="73"/>
                  <a:pt x="52" y="73"/>
                </a:cubicBezTo>
                <a:cubicBezTo>
                  <a:pt x="57" y="71"/>
                  <a:pt x="61" y="68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9" y="61"/>
                  <a:pt x="72" y="57"/>
                  <a:pt x="74" y="52"/>
                </a:cubicBezTo>
                <a:cubicBezTo>
                  <a:pt x="76" y="47"/>
                  <a:pt x="77" y="42"/>
                  <a:pt x="77" y="36"/>
                </a:cubicBezTo>
                <a:cubicBezTo>
                  <a:pt x="77" y="31"/>
                  <a:pt x="76" y="26"/>
                  <a:pt x="74" y="21"/>
                </a:cubicBezTo>
                <a:cubicBezTo>
                  <a:pt x="72" y="17"/>
                  <a:pt x="69" y="13"/>
                  <a:pt x="67" y="10"/>
                </a:cubicBezTo>
                <a:close/>
                <a:moveTo>
                  <a:pt x="57" y="16"/>
                </a:moveTo>
                <a:cubicBezTo>
                  <a:pt x="57" y="16"/>
                  <a:pt x="57" y="16"/>
                  <a:pt x="57" y="16"/>
                </a:cubicBezTo>
                <a:cubicBezTo>
                  <a:pt x="52" y="11"/>
                  <a:pt x="45" y="8"/>
                  <a:pt x="37" y="8"/>
                </a:cubicBezTo>
                <a:cubicBezTo>
                  <a:pt x="29" y="8"/>
                  <a:pt x="22" y="11"/>
                  <a:pt x="16" y="16"/>
                </a:cubicBezTo>
                <a:cubicBezTo>
                  <a:pt x="11" y="21"/>
                  <a:pt x="8" y="28"/>
                  <a:pt x="8" y="36"/>
                </a:cubicBezTo>
                <a:cubicBezTo>
                  <a:pt x="8" y="44"/>
                  <a:pt x="11" y="51"/>
                  <a:pt x="16" y="57"/>
                </a:cubicBezTo>
                <a:cubicBezTo>
                  <a:pt x="22" y="62"/>
                  <a:pt x="29" y="65"/>
                  <a:pt x="37" y="65"/>
                </a:cubicBezTo>
                <a:cubicBezTo>
                  <a:pt x="44" y="65"/>
                  <a:pt x="52" y="62"/>
                  <a:pt x="57" y="57"/>
                </a:cubicBezTo>
                <a:cubicBezTo>
                  <a:pt x="57" y="57"/>
                  <a:pt x="57" y="57"/>
                  <a:pt x="57" y="57"/>
                </a:cubicBezTo>
                <a:cubicBezTo>
                  <a:pt x="62" y="51"/>
                  <a:pt x="65" y="44"/>
                  <a:pt x="65" y="36"/>
                </a:cubicBezTo>
                <a:cubicBezTo>
                  <a:pt x="65" y="28"/>
                  <a:pt x="62" y="21"/>
                  <a:pt x="57" y="16"/>
                </a:cubicBezTo>
                <a:cubicBezTo>
                  <a:pt x="57" y="16"/>
                  <a:pt x="57" y="16"/>
                  <a:pt x="57" y="16"/>
                </a:cubicBezTo>
                <a:cubicBezTo>
                  <a:pt x="57" y="16"/>
                  <a:pt x="57" y="16"/>
                  <a:pt x="57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endParaRPr lang="zh-CN" altLang="en-US" sz="1280"/>
          </a:p>
        </p:txBody>
      </p:sp>
      <p:sp>
        <p:nvSpPr>
          <p:cNvPr id="114" name="淘宝店chenying0907 24"/>
          <p:cNvSpPr>
            <a:spLocks noEditPoints="1"/>
          </p:cNvSpPr>
          <p:nvPr/>
        </p:nvSpPr>
        <p:spPr bwMode="auto">
          <a:xfrm>
            <a:off x="3923470" y="1417732"/>
            <a:ext cx="176104" cy="166261"/>
          </a:xfrm>
          <a:custGeom>
            <a:avLst/>
            <a:gdLst>
              <a:gd name="T0" fmla="*/ 48 w 98"/>
              <a:gd name="T1" fmla="*/ 24 h 92"/>
              <a:gd name="T2" fmla="*/ 50 w 98"/>
              <a:gd name="T3" fmla="*/ 53 h 92"/>
              <a:gd name="T4" fmla="*/ 52 w 98"/>
              <a:gd name="T5" fmla="*/ 17 h 92"/>
              <a:gd name="T6" fmla="*/ 48 w 98"/>
              <a:gd name="T7" fmla="*/ 16 h 92"/>
              <a:gd name="T8" fmla="*/ 41 w 98"/>
              <a:gd name="T9" fmla="*/ 28 h 92"/>
              <a:gd name="T10" fmla="*/ 94 w 98"/>
              <a:gd name="T11" fmla="*/ 12 h 92"/>
              <a:gd name="T12" fmla="*/ 84 w 98"/>
              <a:gd name="T13" fmla="*/ 12 h 92"/>
              <a:gd name="T14" fmla="*/ 80 w 98"/>
              <a:gd name="T15" fmla="*/ 0 h 92"/>
              <a:gd name="T16" fmla="*/ 14 w 98"/>
              <a:gd name="T17" fmla="*/ 4 h 92"/>
              <a:gd name="T18" fmla="*/ 3 w 98"/>
              <a:gd name="T19" fmla="*/ 12 h 92"/>
              <a:gd name="T20" fmla="*/ 0 w 98"/>
              <a:gd name="T21" fmla="*/ 37 h 92"/>
              <a:gd name="T22" fmla="*/ 6 w 98"/>
              <a:gd name="T23" fmla="*/ 52 h 92"/>
              <a:gd name="T24" fmla="*/ 45 w 98"/>
              <a:gd name="T25" fmla="*/ 75 h 92"/>
              <a:gd name="T26" fmla="*/ 29 w 98"/>
              <a:gd name="T27" fmla="*/ 84 h 92"/>
              <a:gd name="T28" fmla="*/ 29 w 98"/>
              <a:gd name="T29" fmla="*/ 92 h 92"/>
              <a:gd name="T30" fmla="*/ 73 w 98"/>
              <a:gd name="T31" fmla="*/ 88 h 92"/>
              <a:gd name="T32" fmla="*/ 53 w 98"/>
              <a:gd name="T33" fmla="*/ 84 h 92"/>
              <a:gd name="T34" fmla="*/ 78 w 98"/>
              <a:gd name="T35" fmla="*/ 59 h 92"/>
              <a:gd name="T36" fmla="*/ 92 w 98"/>
              <a:gd name="T37" fmla="*/ 52 h 92"/>
              <a:gd name="T38" fmla="*/ 98 w 98"/>
              <a:gd name="T39" fmla="*/ 16 h 92"/>
              <a:gd name="T40" fmla="*/ 11 w 98"/>
              <a:gd name="T41" fmla="*/ 47 h 92"/>
              <a:gd name="T42" fmla="*/ 7 w 98"/>
              <a:gd name="T43" fmla="*/ 37 h 92"/>
              <a:gd name="T44" fmla="*/ 14 w 98"/>
              <a:gd name="T45" fmla="*/ 20 h 92"/>
              <a:gd name="T46" fmla="*/ 15 w 98"/>
              <a:gd name="T47" fmla="*/ 50 h 92"/>
              <a:gd name="T48" fmla="*/ 76 w 98"/>
              <a:gd name="T49" fmla="*/ 40 h 92"/>
              <a:gd name="T50" fmla="*/ 73 w 98"/>
              <a:gd name="T51" fmla="*/ 53 h 92"/>
              <a:gd name="T52" fmla="*/ 49 w 98"/>
              <a:gd name="T53" fmla="*/ 67 h 92"/>
              <a:gd name="T54" fmla="*/ 24 w 98"/>
              <a:gd name="T55" fmla="*/ 53 h 92"/>
              <a:gd name="T56" fmla="*/ 21 w 98"/>
              <a:gd name="T57" fmla="*/ 40 h 92"/>
              <a:gd name="T58" fmla="*/ 76 w 98"/>
              <a:gd name="T59" fmla="*/ 8 h 92"/>
              <a:gd name="T60" fmla="*/ 91 w 98"/>
              <a:gd name="T61" fmla="*/ 37 h 92"/>
              <a:gd name="T62" fmla="*/ 86 w 98"/>
              <a:gd name="T63" fmla="*/ 47 h 92"/>
              <a:gd name="T64" fmla="*/ 83 w 98"/>
              <a:gd name="T65" fmla="*/ 50 h 92"/>
              <a:gd name="T66" fmla="*/ 84 w 98"/>
              <a:gd name="T67" fmla="*/ 40 h 92"/>
              <a:gd name="T68" fmla="*/ 91 w 98"/>
              <a:gd name="T69" fmla="*/ 2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8" h="92">
                <a:moveTo>
                  <a:pt x="44" y="28"/>
                </a:moveTo>
                <a:cubicBezTo>
                  <a:pt x="48" y="24"/>
                  <a:pt x="48" y="24"/>
                  <a:pt x="48" y="24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2"/>
                  <a:pt x="49" y="53"/>
                  <a:pt x="50" y="53"/>
                </a:cubicBezTo>
                <a:cubicBezTo>
                  <a:pt x="51" y="53"/>
                  <a:pt x="52" y="52"/>
                  <a:pt x="52" y="51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1" y="15"/>
                  <a:pt x="50" y="15"/>
                </a:cubicBezTo>
                <a:cubicBezTo>
                  <a:pt x="49" y="15"/>
                  <a:pt x="48" y="15"/>
                  <a:pt x="48" y="16"/>
                </a:cubicBezTo>
                <a:cubicBezTo>
                  <a:pt x="41" y="25"/>
                  <a:pt x="41" y="25"/>
                  <a:pt x="41" y="25"/>
                </a:cubicBezTo>
                <a:cubicBezTo>
                  <a:pt x="40" y="26"/>
                  <a:pt x="40" y="28"/>
                  <a:pt x="41" y="28"/>
                </a:cubicBezTo>
                <a:cubicBezTo>
                  <a:pt x="42" y="29"/>
                  <a:pt x="44" y="29"/>
                  <a:pt x="44" y="28"/>
                </a:cubicBezTo>
                <a:close/>
                <a:moveTo>
                  <a:pt x="94" y="12"/>
                </a:moveTo>
                <a:cubicBezTo>
                  <a:pt x="94" y="12"/>
                  <a:pt x="94" y="12"/>
                  <a:pt x="94" y="12"/>
                </a:cubicBezTo>
                <a:cubicBezTo>
                  <a:pt x="84" y="12"/>
                  <a:pt x="84" y="12"/>
                  <a:pt x="84" y="12"/>
                </a:cubicBezTo>
                <a:cubicBezTo>
                  <a:pt x="84" y="4"/>
                  <a:pt x="84" y="4"/>
                  <a:pt x="84" y="4"/>
                </a:cubicBezTo>
                <a:cubicBezTo>
                  <a:pt x="84" y="2"/>
                  <a:pt x="82" y="0"/>
                  <a:pt x="8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5" y="0"/>
                  <a:pt x="14" y="2"/>
                  <a:pt x="14" y="4"/>
                </a:cubicBezTo>
                <a:cubicBezTo>
                  <a:pt x="14" y="12"/>
                  <a:pt x="14" y="12"/>
                  <a:pt x="14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1" y="12"/>
                  <a:pt x="0" y="14"/>
                  <a:pt x="0" y="16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43"/>
                  <a:pt x="2" y="48"/>
                  <a:pt x="6" y="52"/>
                </a:cubicBezTo>
                <a:cubicBezTo>
                  <a:pt x="6" y="52"/>
                  <a:pt x="6" y="52"/>
                  <a:pt x="6" y="52"/>
                </a:cubicBezTo>
                <a:cubicBezTo>
                  <a:pt x="9" y="56"/>
                  <a:pt x="14" y="58"/>
                  <a:pt x="19" y="59"/>
                </a:cubicBezTo>
                <a:cubicBezTo>
                  <a:pt x="25" y="68"/>
                  <a:pt x="35" y="74"/>
                  <a:pt x="45" y="75"/>
                </a:cubicBezTo>
                <a:cubicBezTo>
                  <a:pt x="45" y="84"/>
                  <a:pt x="45" y="84"/>
                  <a:pt x="45" y="84"/>
                </a:cubicBezTo>
                <a:cubicBezTo>
                  <a:pt x="29" y="84"/>
                  <a:pt x="29" y="84"/>
                  <a:pt x="29" y="84"/>
                </a:cubicBezTo>
                <a:cubicBezTo>
                  <a:pt x="27" y="84"/>
                  <a:pt x="25" y="86"/>
                  <a:pt x="25" y="88"/>
                </a:cubicBezTo>
                <a:cubicBezTo>
                  <a:pt x="25" y="90"/>
                  <a:pt x="27" y="92"/>
                  <a:pt x="29" y="92"/>
                </a:cubicBezTo>
                <a:cubicBezTo>
                  <a:pt x="69" y="92"/>
                  <a:pt x="69" y="92"/>
                  <a:pt x="69" y="92"/>
                </a:cubicBezTo>
                <a:cubicBezTo>
                  <a:pt x="71" y="92"/>
                  <a:pt x="73" y="90"/>
                  <a:pt x="73" y="88"/>
                </a:cubicBezTo>
                <a:cubicBezTo>
                  <a:pt x="73" y="86"/>
                  <a:pt x="71" y="84"/>
                  <a:pt x="69" y="84"/>
                </a:cubicBezTo>
                <a:cubicBezTo>
                  <a:pt x="53" y="84"/>
                  <a:pt x="53" y="84"/>
                  <a:pt x="53" y="84"/>
                </a:cubicBezTo>
                <a:cubicBezTo>
                  <a:pt x="53" y="75"/>
                  <a:pt x="53" y="75"/>
                  <a:pt x="53" y="75"/>
                </a:cubicBezTo>
                <a:cubicBezTo>
                  <a:pt x="63" y="74"/>
                  <a:pt x="73" y="68"/>
                  <a:pt x="78" y="59"/>
                </a:cubicBezTo>
                <a:cubicBezTo>
                  <a:pt x="84" y="58"/>
                  <a:pt x="88" y="56"/>
                  <a:pt x="92" y="53"/>
                </a:cubicBezTo>
                <a:cubicBezTo>
                  <a:pt x="92" y="52"/>
                  <a:pt x="92" y="52"/>
                  <a:pt x="92" y="52"/>
                </a:cubicBezTo>
                <a:cubicBezTo>
                  <a:pt x="96" y="48"/>
                  <a:pt x="98" y="43"/>
                  <a:pt x="98" y="37"/>
                </a:cubicBezTo>
                <a:cubicBezTo>
                  <a:pt x="98" y="16"/>
                  <a:pt x="98" y="16"/>
                  <a:pt x="98" y="16"/>
                </a:cubicBezTo>
                <a:cubicBezTo>
                  <a:pt x="98" y="14"/>
                  <a:pt x="96" y="12"/>
                  <a:pt x="94" y="12"/>
                </a:cubicBezTo>
                <a:close/>
                <a:moveTo>
                  <a:pt x="11" y="47"/>
                </a:moveTo>
                <a:cubicBezTo>
                  <a:pt x="11" y="47"/>
                  <a:pt x="11" y="47"/>
                  <a:pt x="11" y="47"/>
                </a:cubicBezTo>
                <a:cubicBezTo>
                  <a:pt x="9" y="44"/>
                  <a:pt x="7" y="41"/>
                  <a:pt x="7" y="37"/>
                </a:cubicBezTo>
                <a:cubicBezTo>
                  <a:pt x="7" y="20"/>
                  <a:pt x="7" y="20"/>
                  <a:pt x="7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4"/>
                  <a:pt x="14" y="47"/>
                  <a:pt x="15" y="50"/>
                </a:cubicBezTo>
                <a:cubicBezTo>
                  <a:pt x="14" y="49"/>
                  <a:pt x="12" y="48"/>
                  <a:pt x="11" y="47"/>
                </a:cubicBezTo>
                <a:close/>
                <a:moveTo>
                  <a:pt x="76" y="40"/>
                </a:moveTo>
                <a:cubicBezTo>
                  <a:pt x="76" y="40"/>
                  <a:pt x="76" y="40"/>
                  <a:pt x="76" y="40"/>
                </a:cubicBezTo>
                <a:cubicBezTo>
                  <a:pt x="76" y="45"/>
                  <a:pt x="75" y="49"/>
                  <a:pt x="73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69" y="62"/>
                  <a:pt x="59" y="67"/>
                  <a:pt x="49" y="67"/>
                </a:cubicBezTo>
                <a:cubicBezTo>
                  <a:pt x="39" y="67"/>
                  <a:pt x="29" y="62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2" y="49"/>
                  <a:pt x="21" y="45"/>
                  <a:pt x="21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8"/>
                  <a:pt x="21" y="8"/>
                  <a:pt x="21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40"/>
                  <a:pt x="76" y="40"/>
                  <a:pt x="76" y="40"/>
                </a:cubicBezTo>
                <a:close/>
                <a:moveTo>
                  <a:pt x="91" y="37"/>
                </a:moveTo>
                <a:cubicBezTo>
                  <a:pt x="91" y="37"/>
                  <a:pt x="91" y="37"/>
                  <a:pt x="91" y="37"/>
                </a:cubicBezTo>
                <a:cubicBezTo>
                  <a:pt x="91" y="41"/>
                  <a:pt x="89" y="44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5" y="48"/>
                  <a:pt x="84" y="49"/>
                  <a:pt x="83" y="50"/>
                </a:cubicBezTo>
                <a:cubicBezTo>
                  <a:pt x="84" y="47"/>
                  <a:pt x="84" y="44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20"/>
                  <a:pt x="84" y="20"/>
                  <a:pt x="84" y="20"/>
                </a:cubicBezTo>
                <a:cubicBezTo>
                  <a:pt x="91" y="20"/>
                  <a:pt x="91" y="20"/>
                  <a:pt x="91" y="20"/>
                </a:cubicBezTo>
                <a:cubicBezTo>
                  <a:pt x="91" y="37"/>
                  <a:pt x="91" y="37"/>
                  <a:pt x="91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endParaRPr lang="zh-CN" altLang="en-US" sz="1280"/>
          </a:p>
        </p:txBody>
      </p:sp>
      <p:sp>
        <p:nvSpPr>
          <p:cNvPr id="115" name="淘宝店chenying0907 26"/>
          <p:cNvSpPr>
            <a:spLocks noEditPoints="1"/>
          </p:cNvSpPr>
          <p:nvPr/>
        </p:nvSpPr>
        <p:spPr bwMode="auto">
          <a:xfrm>
            <a:off x="5055763" y="1402875"/>
            <a:ext cx="160762" cy="161508"/>
          </a:xfrm>
          <a:custGeom>
            <a:avLst/>
            <a:gdLst>
              <a:gd name="T0" fmla="*/ 83 w 106"/>
              <a:gd name="T1" fmla="*/ 53 h 106"/>
              <a:gd name="T2" fmla="*/ 104 w 106"/>
              <a:gd name="T3" fmla="*/ 22 h 106"/>
              <a:gd name="T4" fmla="*/ 72 w 106"/>
              <a:gd name="T5" fmla="*/ 4 h 106"/>
              <a:gd name="T6" fmla="*/ 31 w 106"/>
              <a:gd name="T7" fmla="*/ 2 h 106"/>
              <a:gd name="T8" fmla="*/ 2 w 106"/>
              <a:gd name="T9" fmla="*/ 26 h 106"/>
              <a:gd name="T10" fmla="*/ 23 w 106"/>
              <a:gd name="T11" fmla="*/ 53 h 106"/>
              <a:gd name="T12" fmla="*/ 1 w 106"/>
              <a:gd name="T13" fmla="*/ 77 h 106"/>
              <a:gd name="T14" fmla="*/ 5 w 106"/>
              <a:gd name="T15" fmla="*/ 105 h 106"/>
              <a:gd name="T16" fmla="*/ 32 w 106"/>
              <a:gd name="T17" fmla="*/ 104 h 106"/>
              <a:gd name="T18" fmla="*/ 74 w 106"/>
              <a:gd name="T19" fmla="*/ 104 h 106"/>
              <a:gd name="T20" fmla="*/ 80 w 106"/>
              <a:gd name="T21" fmla="*/ 104 h 106"/>
              <a:gd name="T22" fmla="*/ 104 w 106"/>
              <a:gd name="T23" fmla="*/ 75 h 106"/>
              <a:gd name="T24" fmla="*/ 77 w 106"/>
              <a:gd name="T25" fmla="*/ 9 h 106"/>
              <a:gd name="T26" fmla="*/ 96 w 106"/>
              <a:gd name="T27" fmla="*/ 24 h 106"/>
              <a:gd name="T28" fmla="*/ 90 w 106"/>
              <a:gd name="T29" fmla="*/ 36 h 106"/>
              <a:gd name="T30" fmla="*/ 85 w 106"/>
              <a:gd name="T31" fmla="*/ 31 h 106"/>
              <a:gd name="T32" fmla="*/ 85 w 106"/>
              <a:gd name="T33" fmla="*/ 31 h 106"/>
              <a:gd name="T34" fmla="*/ 75 w 106"/>
              <a:gd name="T35" fmla="*/ 21 h 106"/>
              <a:gd name="T36" fmla="*/ 75 w 106"/>
              <a:gd name="T37" fmla="*/ 21 h 106"/>
              <a:gd name="T38" fmla="*/ 75 w 106"/>
              <a:gd name="T39" fmla="*/ 21 h 106"/>
              <a:gd name="T40" fmla="*/ 75 w 106"/>
              <a:gd name="T41" fmla="*/ 20 h 106"/>
              <a:gd name="T42" fmla="*/ 77 w 106"/>
              <a:gd name="T43" fmla="*/ 9 h 106"/>
              <a:gd name="T44" fmla="*/ 80 w 106"/>
              <a:gd name="T45" fmla="*/ 33 h 106"/>
              <a:gd name="T46" fmla="*/ 15 w 106"/>
              <a:gd name="T47" fmla="*/ 84 h 106"/>
              <a:gd name="T48" fmla="*/ 80 w 106"/>
              <a:gd name="T49" fmla="*/ 33 h 106"/>
              <a:gd name="T50" fmla="*/ 10 w 106"/>
              <a:gd name="T51" fmla="*/ 29 h 106"/>
              <a:gd name="T52" fmla="*/ 32 w 106"/>
              <a:gd name="T53" fmla="*/ 14 h 106"/>
              <a:gd name="T54" fmla="*/ 25 w 106"/>
              <a:gd name="T55" fmla="*/ 24 h 106"/>
              <a:gd name="T56" fmla="*/ 35 w 106"/>
              <a:gd name="T57" fmla="*/ 17 h 106"/>
              <a:gd name="T58" fmla="*/ 37 w 106"/>
              <a:gd name="T59" fmla="*/ 26 h 106"/>
              <a:gd name="T60" fmla="*/ 41 w 106"/>
              <a:gd name="T61" fmla="*/ 29 h 106"/>
              <a:gd name="T62" fmla="*/ 47 w 106"/>
              <a:gd name="T63" fmla="*/ 29 h 106"/>
              <a:gd name="T64" fmla="*/ 10 w 106"/>
              <a:gd name="T65" fmla="*/ 29 h 106"/>
              <a:gd name="T66" fmla="*/ 67 w 106"/>
              <a:gd name="T67" fmla="*/ 19 h 106"/>
              <a:gd name="T68" fmla="*/ 12 w 106"/>
              <a:gd name="T69" fmla="*/ 80 h 106"/>
              <a:gd name="T70" fmla="*/ 67 w 106"/>
              <a:gd name="T71" fmla="*/ 19 h 106"/>
              <a:gd name="T72" fmla="*/ 8 w 106"/>
              <a:gd name="T73" fmla="*/ 98 h 106"/>
              <a:gd name="T74" fmla="*/ 22 w 106"/>
              <a:gd name="T75" fmla="*/ 98 h 106"/>
              <a:gd name="T76" fmla="*/ 28 w 106"/>
              <a:gd name="T77" fmla="*/ 97 h 106"/>
              <a:gd name="T78" fmla="*/ 25 w 106"/>
              <a:gd name="T79" fmla="*/ 94 h 106"/>
              <a:gd name="T80" fmla="*/ 86 w 106"/>
              <a:gd name="T81" fmla="*/ 39 h 106"/>
              <a:gd name="T82" fmla="*/ 77 w 106"/>
              <a:gd name="T83" fmla="*/ 96 h 106"/>
              <a:gd name="T84" fmla="*/ 59 w 106"/>
              <a:gd name="T85" fmla="*/ 77 h 106"/>
              <a:gd name="T86" fmla="*/ 81 w 106"/>
              <a:gd name="T87" fmla="*/ 62 h 106"/>
              <a:gd name="T88" fmla="*/ 77 w 106"/>
              <a:gd name="T89" fmla="*/ 69 h 106"/>
              <a:gd name="T90" fmla="*/ 84 w 106"/>
              <a:gd name="T91" fmla="*/ 66 h 106"/>
              <a:gd name="T92" fmla="*/ 83 w 106"/>
              <a:gd name="T93" fmla="*/ 78 h 106"/>
              <a:gd name="T94" fmla="*/ 86 w 106"/>
              <a:gd name="T95" fmla="*/ 81 h 106"/>
              <a:gd name="T96" fmla="*/ 96 w 106"/>
              <a:gd name="T97" fmla="*/ 77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6" h="106">
                <a:moveTo>
                  <a:pt x="104" y="75"/>
                </a:moveTo>
                <a:cubicBezTo>
                  <a:pt x="83" y="53"/>
                  <a:pt x="83" y="53"/>
                  <a:pt x="83" y="53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5" y="31"/>
                  <a:pt x="106" y="27"/>
                  <a:pt x="104" y="22"/>
                </a:cubicBezTo>
                <a:cubicBezTo>
                  <a:pt x="102" y="17"/>
                  <a:pt x="92" y="9"/>
                  <a:pt x="87" y="4"/>
                </a:cubicBezTo>
                <a:cubicBezTo>
                  <a:pt x="83" y="0"/>
                  <a:pt x="76" y="0"/>
                  <a:pt x="72" y="4"/>
                </a:cubicBezTo>
                <a:cubicBezTo>
                  <a:pt x="52" y="23"/>
                  <a:pt x="52" y="23"/>
                  <a:pt x="52" y="23"/>
                </a:cubicBezTo>
                <a:cubicBezTo>
                  <a:pt x="31" y="2"/>
                  <a:pt x="31" y="2"/>
                  <a:pt x="31" y="2"/>
                </a:cubicBezTo>
                <a:cubicBezTo>
                  <a:pt x="30" y="1"/>
                  <a:pt x="27" y="1"/>
                  <a:pt x="26" y="2"/>
                </a:cubicBezTo>
                <a:cubicBezTo>
                  <a:pt x="2" y="26"/>
                  <a:pt x="2" y="26"/>
                  <a:pt x="2" y="26"/>
                </a:cubicBezTo>
                <a:cubicBezTo>
                  <a:pt x="0" y="28"/>
                  <a:pt x="0" y="30"/>
                  <a:pt x="2" y="31"/>
                </a:cubicBezTo>
                <a:cubicBezTo>
                  <a:pt x="23" y="53"/>
                  <a:pt x="23" y="53"/>
                  <a:pt x="23" y="53"/>
                </a:cubicBezTo>
                <a:cubicBezTo>
                  <a:pt x="2" y="74"/>
                  <a:pt x="2" y="74"/>
                  <a:pt x="2" y="74"/>
                </a:cubicBezTo>
                <a:cubicBezTo>
                  <a:pt x="1" y="75"/>
                  <a:pt x="1" y="76"/>
                  <a:pt x="1" y="77"/>
                </a:cubicBezTo>
                <a:cubicBezTo>
                  <a:pt x="1" y="85"/>
                  <a:pt x="1" y="93"/>
                  <a:pt x="1" y="101"/>
                </a:cubicBezTo>
                <a:cubicBezTo>
                  <a:pt x="1" y="103"/>
                  <a:pt x="2" y="105"/>
                  <a:pt x="5" y="105"/>
                </a:cubicBezTo>
                <a:cubicBezTo>
                  <a:pt x="29" y="105"/>
                  <a:pt x="29" y="105"/>
                  <a:pt x="29" y="105"/>
                </a:cubicBezTo>
                <a:cubicBezTo>
                  <a:pt x="30" y="105"/>
                  <a:pt x="31" y="105"/>
                  <a:pt x="32" y="104"/>
                </a:cubicBezTo>
                <a:cubicBezTo>
                  <a:pt x="53" y="83"/>
                  <a:pt x="53" y="83"/>
                  <a:pt x="53" y="83"/>
                </a:cubicBezTo>
                <a:cubicBezTo>
                  <a:pt x="74" y="104"/>
                  <a:pt x="74" y="104"/>
                  <a:pt x="74" y="104"/>
                </a:cubicBezTo>
                <a:cubicBezTo>
                  <a:pt x="75" y="104"/>
                  <a:pt x="75" y="104"/>
                  <a:pt x="75" y="104"/>
                </a:cubicBezTo>
                <a:cubicBezTo>
                  <a:pt x="76" y="106"/>
                  <a:pt x="78" y="106"/>
                  <a:pt x="80" y="104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105" y="79"/>
                  <a:pt x="105" y="76"/>
                  <a:pt x="104" y="75"/>
                </a:cubicBezTo>
                <a:close/>
                <a:moveTo>
                  <a:pt x="77" y="9"/>
                </a:moveTo>
                <a:cubicBezTo>
                  <a:pt x="77" y="9"/>
                  <a:pt x="77" y="9"/>
                  <a:pt x="77" y="9"/>
                </a:cubicBezTo>
                <a:cubicBezTo>
                  <a:pt x="78" y="8"/>
                  <a:pt x="80" y="8"/>
                  <a:pt x="82" y="9"/>
                </a:cubicBezTo>
                <a:cubicBezTo>
                  <a:pt x="87" y="14"/>
                  <a:pt x="92" y="19"/>
                  <a:pt x="96" y="24"/>
                </a:cubicBezTo>
                <a:cubicBezTo>
                  <a:pt x="98" y="26"/>
                  <a:pt x="98" y="28"/>
                  <a:pt x="96" y="29"/>
                </a:cubicBezTo>
                <a:cubicBezTo>
                  <a:pt x="90" y="36"/>
                  <a:pt x="90" y="36"/>
                  <a:pt x="90" y="36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0"/>
                  <a:pt x="75" y="20"/>
                  <a:pt x="75" y="20"/>
                </a:cubicBezTo>
                <a:cubicBezTo>
                  <a:pt x="70" y="16"/>
                  <a:pt x="70" y="16"/>
                  <a:pt x="70" y="16"/>
                </a:cubicBezTo>
                <a:cubicBezTo>
                  <a:pt x="77" y="9"/>
                  <a:pt x="77" y="9"/>
                  <a:pt x="77" y="9"/>
                </a:cubicBezTo>
                <a:close/>
                <a:moveTo>
                  <a:pt x="80" y="33"/>
                </a:moveTo>
                <a:cubicBezTo>
                  <a:pt x="80" y="33"/>
                  <a:pt x="80" y="33"/>
                  <a:pt x="80" y="33"/>
                </a:cubicBezTo>
                <a:cubicBezTo>
                  <a:pt x="61" y="52"/>
                  <a:pt x="42" y="72"/>
                  <a:pt x="22" y="91"/>
                </a:cubicBezTo>
                <a:cubicBezTo>
                  <a:pt x="15" y="84"/>
                  <a:pt x="15" y="84"/>
                  <a:pt x="15" y="84"/>
                </a:cubicBezTo>
                <a:cubicBezTo>
                  <a:pt x="73" y="25"/>
                  <a:pt x="73" y="25"/>
                  <a:pt x="73" y="25"/>
                </a:cubicBezTo>
                <a:cubicBezTo>
                  <a:pt x="76" y="28"/>
                  <a:pt x="78" y="30"/>
                  <a:pt x="80" y="33"/>
                </a:cubicBezTo>
                <a:close/>
                <a:moveTo>
                  <a:pt x="10" y="29"/>
                </a:moveTo>
                <a:cubicBezTo>
                  <a:pt x="10" y="29"/>
                  <a:pt x="10" y="29"/>
                  <a:pt x="10" y="29"/>
                </a:cubicBezTo>
                <a:cubicBezTo>
                  <a:pt x="29" y="10"/>
                  <a:pt x="29" y="10"/>
                  <a:pt x="29" y="10"/>
                </a:cubicBezTo>
                <a:cubicBezTo>
                  <a:pt x="32" y="14"/>
                  <a:pt x="32" y="14"/>
                  <a:pt x="32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1"/>
                  <a:pt x="25" y="23"/>
                  <a:pt x="25" y="24"/>
                </a:cubicBezTo>
                <a:cubicBezTo>
                  <a:pt x="26" y="24"/>
                  <a:pt x="28" y="24"/>
                  <a:pt x="29" y="24"/>
                </a:cubicBezTo>
                <a:cubicBezTo>
                  <a:pt x="35" y="17"/>
                  <a:pt x="35" y="17"/>
                  <a:pt x="35" y="17"/>
                </a:cubicBezTo>
                <a:cubicBezTo>
                  <a:pt x="41" y="22"/>
                  <a:pt x="41" y="22"/>
                  <a:pt x="41" y="22"/>
                </a:cubicBezTo>
                <a:cubicBezTo>
                  <a:pt x="37" y="26"/>
                  <a:pt x="37" y="26"/>
                  <a:pt x="37" y="26"/>
                </a:cubicBezTo>
                <a:cubicBezTo>
                  <a:pt x="36" y="27"/>
                  <a:pt x="36" y="28"/>
                  <a:pt x="37" y="29"/>
                </a:cubicBezTo>
                <a:cubicBezTo>
                  <a:pt x="38" y="30"/>
                  <a:pt x="40" y="30"/>
                  <a:pt x="41" y="29"/>
                </a:cubicBezTo>
                <a:cubicBezTo>
                  <a:pt x="44" y="26"/>
                  <a:pt x="44" y="26"/>
                  <a:pt x="44" y="26"/>
                </a:cubicBezTo>
                <a:cubicBezTo>
                  <a:pt x="47" y="29"/>
                  <a:pt x="47" y="29"/>
                  <a:pt x="47" y="29"/>
                </a:cubicBezTo>
                <a:cubicBezTo>
                  <a:pt x="29" y="47"/>
                  <a:pt x="29" y="47"/>
                  <a:pt x="29" y="47"/>
                </a:cubicBezTo>
                <a:cubicBezTo>
                  <a:pt x="10" y="29"/>
                  <a:pt x="10" y="29"/>
                  <a:pt x="10" y="29"/>
                </a:cubicBezTo>
                <a:close/>
                <a:moveTo>
                  <a:pt x="67" y="19"/>
                </a:moveTo>
                <a:cubicBezTo>
                  <a:pt x="67" y="19"/>
                  <a:pt x="67" y="19"/>
                  <a:pt x="67" y="19"/>
                </a:cubicBezTo>
                <a:cubicBezTo>
                  <a:pt x="70" y="22"/>
                  <a:pt x="70" y="22"/>
                  <a:pt x="70" y="22"/>
                </a:cubicBezTo>
                <a:cubicBezTo>
                  <a:pt x="12" y="80"/>
                  <a:pt x="12" y="80"/>
                  <a:pt x="12" y="80"/>
                </a:cubicBezTo>
                <a:cubicBezTo>
                  <a:pt x="9" y="78"/>
                  <a:pt x="9" y="78"/>
                  <a:pt x="9" y="78"/>
                </a:cubicBezTo>
                <a:cubicBezTo>
                  <a:pt x="67" y="19"/>
                  <a:pt x="67" y="19"/>
                  <a:pt x="67" y="19"/>
                </a:cubicBezTo>
                <a:close/>
                <a:moveTo>
                  <a:pt x="8" y="98"/>
                </a:moveTo>
                <a:cubicBezTo>
                  <a:pt x="8" y="98"/>
                  <a:pt x="8" y="98"/>
                  <a:pt x="8" y="98"/>
                </a:cubicBezTo>
                <a:cubicBezTo>
                  <a:pt x="8" y="84"/>
                  <a:pt x="8" y="84"/>
                  <a:pt x="8" y="84"/>
                </a:cubicBezTo>
                <a:cubicBezTo>
                  <a:pt x="22" y="98"/>
                  <a:pt x="22" y="98"/>
                  <a:pt x="22" y="98"/>
                </a:cubicBezTo>
                <a:cubicBezTo>
                  <a:pt x="8" y="98"/>
                  <a:pt x="8" y="98"/>
                  <a:pt x="8" y="98"/>
                </a:cubicBezTo>
                <a:close/>
                <a:moveTo>
                  <a:pt x="28" y="97"/>
                </a:moveTo>
                <a:cubicBezTo>
                  <a:pt x="28" y="97"/>
                  <a:pt x="28" y="97"/>
                  <a:pt x="28" y="97"/>
                </a:cubicBezTo>
                <a:cubicBezTo>
                  <a:pt x="25" y="94"/>
                  <a:pt x="25" y="94"/>
                  <a:pt x="25" y="94"/>
                </a:cubicBezTo>
                <a:cubicBezTo>
                  <a:pt x="45" y="75"/>
                  <a:pt x="64" y="55"/>
                  <a:pt x="84" y="36"/>
                </a:cubicBezTo>
                <a:cubicBezTo>
                  <a:pt x="86" y="39"/>
                  <a:pt x="86" y="39"/>
                  <a:pt x="86" y="39"/>
                </a:cubicBezTo>
                <a:cubicBezTo>
                  <a:pt x="28" y="97"/>
                  <a:pt x="28" y="97"/>
                  <a:pt x="28" y="97"/>
                </a:cubicBezTo>
                <a:close/>
                <a:moveTo>
                  <a:pt x="77" y="96"/>
                </a:moveTo>
                <a:cubicBezTo>
                  <a:pt x="77" y="96"/>
                  <a:pt x="77" y="96"/>
                  <a:pt x="77" y="96"/>
                </a:cubicBezTo>
                <a:cubicBezTo>
                  <a:pt x="59" y="77"/>
                  <a:pt x="59" y="77"/>
                  <a:pt x="59" y="77"/>
                </a:cubicBezTo>
                <a:cubicBezTo>
                  <a:pt x="77" y="59"/>
                  <a:pt x="77" y="59"/>
                  <a:pt x="77" y="59"/>
                </a:cubicBezTo>
                <a:cubicBezTo>
                  <a:pt x="81" y="62"/>
                  <a:pt x="81" y="62"/>
                  <a:pt x="81" y="62"/>
                </a:cubicBezTo>
                <a:cubicBezTo>
                  <a:pt x="77" y="66"/>
                  <a:pt x="77" y="66"/>
                  <a:pt x="77" y="66"/>
                </a:cubicBezTo>
                <a:cubicBezTo>
                  <a:pt x="77" y="67"/>
                  <a:pt x="77" y="68"/>
                  <a:pt x="77" y="69"/>
                </a:cubicBezTo>
                <a:cubicBezTo>
                  <a:pt x="78" y="70"/>
                  <a:pt x="80" y="70"/>
                  <a:pt x="81" y="69"/>
                </a:cubicBezTo>
                <a:cubicBezTo>
                  <a:pt x="84" y="66"/>
                  <a:pt x="84" y="66"/>
                  <a:pt x="84" y="66"/>
                </a:cubicBezTo>
                <a:cubicBezTo>
                  <a:pt x="89" y="71"/>
                  <a:pt x="89" y="71"/>
                  <a:pt x="89" y="71"/>
                </a:cubicBezTo>
                <a:cubicBezTo>
                  <a:pt x="83" y="78"/>
                  <a:pt x="83" y="78"/>
                  <a:pt x="83" y="78"/>
                </a:cubicBezTo>
                <a:cubicBezTo>
                  <a:pt x="82" y="78"/>
                  <a:pt x="82" y="80"/>
                  <a:pt x="83" y="81"/>
                </a:cubicBezTo>
                <a:cubicBezTo>
                  <a:pt x="84" y="82"/>
                  <a:pt x="85" y="82"/>
                  <a:pt x="86" y="81"/>
                </a:cubicBezTo>
                <a:cubicBezTo>
                  <a:pt x="93" y="74"/>
                  <a:pt x="93" y="74"/>
                  <a:pt x="93" y="74"/>
                </a:cubicBezTo>
                <a:cubicBezTo>
                  <a:pt x="96" y="77"/>
                  <a:pt x="96" y="77"/>
                  <a:pt x="96" y="77"/>
                </a:cubicBezTo>
                <a:cubicBezTo>
                  <a:pt x="77" y="96"/>
                  <a:pt x="77" y="96"/>
                  <a:pt x="77" y="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endParaRPr lang="zh-CN" altLang="en-US" sz="1280"/>
          </a:p>
        </p:txBody>
      </p:sp>
      <p:sp>
        <p:nvSpPr>
          <p:cNvPr id="8" name="矩形 7"/>
          <p:cNvSpPr/>
          <p:nvPr/>
        </p:nvSpPr>
        <p:spPr>
          <a:xfrm>
            <a:off x="829899" y="147918"/>
            <a:ext cx="27013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单击此处添加标题文本</a:t>
            </a:r>
          </a:p>
        </p:txBody>
      </p:sp>
      <p:sp>
        <p:nvSpPr>
          <p:cNvPr id="98" name="TextBox 12">
            <a:extLst>
              <a:ext uri="{FF2B5EF4-FFF2-40B4-BE49-F238E27FC236}">
                <a16:creationId xmlns:a16="http://schemas.microsoft.com/office/drawing/2014/main" xmlns="" id="{4A8BE841-D215-4915-83E0-E197E421452A}"/>
              </a:ext>
            </a:extLst>
          </p:cNvPr>
          <p:cNvSpPr txBox="1"/>
          <p:nvPr/>
        </p:nvSpPr>
        <p:spPr>
          <a:xfrm>
            <a:off x="179606" y="46846"/>
            <a:ext cx="19533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spc="-300" dirty="0" smtClean="0">
                <a:solidFill>
                  <a:srgbClr val="CDD9D8"/>
                </a:solidFill>
                <a:latin typeface="GenSenMaruGothic TW TTF Heavy" panose="020B0A00000000000000" pitchFamily="34" charset="-120"/>
                <a:ea typeface="GenSenMaruGothic TW TTF Heavy" panose="020B0A00000000000000" pitchFamily="34" charset="-120"/>
              </a:rPr>
              <a:t>01</a:t>
            </a:r>
            <a:endParaRPr lang="zh-CN" altLang="en-US" sz="3600" spc="-300" dirty="0">
              <a:solidFill>
                <a:srgbClr val="CDD9D8"/>
              </a:solidFill>
              <a:latin typeface="GenSenMaruGothic TW TTF Heavy" panose="020B0A00000000000000" pitchFamily="34" charset="-120"/>
              <a:ea typeface="GenSenMaruGothic TW TTF Heavy" panose="020B0A00000000000000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0389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9" grpId="0"/>
      <p:bldP spid="100" grpId="0"/>
      <p:bldP spid="101" grpId="0"/>
      <p:bldP spid="102" grpId="0"/>
      <p:bldP spid="103" grpId="0"/>
      <p:bldP spid="104" grpId="0"/>
      <p:bldP spid="105" grpId="0"/>
      <p:bldP spid="106" grpId="0"/>
      <p:bldP spid="107" grpId="0"/>
      <p:bldP spid="108" grpId="0"/>
      <p:bldP spid="109" grpId="0"/>
      <p:bldP spid="110" grpId="0"/>
      <p:bldP spid="112" grpId="0" animBg="1"/>
      <p:bldP spid="113" grpId="0" animBg="1"/>
      <p:bldP spid="114" grpId="0" animBg="1"/>
      <p:bldP spid="1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Freeform 10"/>
          <p:cNvSpPr/>
          <p:nvPr/>
        </p:nvSpPr>
        <p:spPr>
          <a:xfrm>
            <a:off x="2256152" y="2204150"/>
            <a:ext cx="1679113" cy="1679339"/>
          </a:xfrm>
          <a:custGeom>
            <a:avLst/>
            <a:gdLst>
              <a:gd name="connsiteX0" fmla="*/ 2115406 w 2980266"/>
              <a:gd name="connsiteY0" fmla="*/ 475169 h 2980266"/>
              <a:gd name="connsiteX1" fmla="*/ 2347223 w 2980266"/>
              <a:gd name="connsiteY1" fmla="*/ 280641 h 2980266"/>
              <a:gd name="connsiteX2" fmla="*/ 2532418 w 2980266"/>
              <a:gd name="connsiteY2" fmla="*/ 436038 h 2980266"/>
              <a:gd name="connsiteX3" fmla="*/ 2381100 w 2980266"/>
              <a:gd name="connsiteY3" fmla="*/ 698113 h 2980266"/>
              <a:gd name="connsiteX4" fmla="*/ 2621526 w 2980266"/>
              <a:gd name="connsiteY4" fmla="*/ 1114543 h 2980266"/>
              <a:gd name="connsiteX5" fmla="*/ 2924149 w 2980266"/>
              <a:gd name="connsiteY5" fmla="*/ 1114535 h 2980266"/>
              <a:gd name="connsiteX6" fmla="*/ 2966129 w 2980266"/>
              <a:gd name="connsiteY6" fmla="*/ 1352617 h 2980266"/>
              <a:gd name="connsiteX7" fmla="*/ 2681754 w 2980266"/>
              <a:gd name="connsiteY7" fmla="*/ 1456113 h 2980266"/>
              <a:gd name="connsiteX8" fmla="*/ 2598255 w 2980266"/>
              <a:gd name="connsiteY8" fmla="*/ 1929659 h 2980266"/>
              <a:gd name="connsiteX9" fmla="*/ 2830082 w 2980266"/>
              <a:gd name="connsiteY9" fmla="*/ 2124176 h 2980266"/>
              <a:gd name="connsiteX10" fmla="*/ 2709205 w 2980266"/>
              <a:gd name="connsiteY10" fmla="*/ 2333542 h 2980266"/>
              <a:gd name="connsiteX11" fmla="*/ 2424835 w 2980266"/>
              <a:gd name="connsiteY11" fmla="*/ 2230031 h 2980266"/>
              <a:gd name="connsiteX12" fmla="*/ 2056481 w 2980266"/>
              <a:gd name="connsiteY12" fmla="*/ 2539116 h 2980266"/>
              <a:gd name="connsiteX13" fmla="*/ 2109039 w 2980266"/>
              <a:gd name="connsiteY13" fmla="*/ 2837141 h 2980266"/>
              <a:gd name="connsiteX14" fmla="*/ 1881863 w 2980266"/>
              <a:gd name="connsiteY14" fmla="*/ 2919826 h 2980266"/>
              <a:gd name="connsiteX15" fmla="*/ 1730559 w 2980266"/>
              <a:gd name="connsiteY15" fmla="*/ 2657743 h 2980266"/>
              <a:gd name="connsiteX16" fmla="*/ 1249707 w 2980266"/>
              <a:gd name="connsiteY16" fmla="*/ 2657743 h 2980266"/>
              <a:gd name="connsiteX17" fmla="*/ 1098403 w 2980266"/>
              <a:gd name="connsiteY17" fmla="*/ 2919826 h 2980266"/>
              <a:gd name="connsiteX18" fmla="*/ 871227 w 2980266"/>
              <a:gd name="connsiteY18" fmla="*/ 2837141 h 2980266"/>
              <a:gd name="connsiteX19" fmla="*/ 923785 w 2980266"/>
              <a:gd name="connsiteY19" fmla="*/ 2539117 h 2980266"/>
              <a:gd name="connsiteX20" fmla="*/ 555431 w 2980266"/>
              <a:gd name="connsiteY20" fmla="*/ 2230032 h 2980266"/>
              <a:gd name="connsiteX21" fmla="*/ 271061 w 2980266"/>
              <a:gd name="connsiteY21" fmla="*/ 2333542 h 2980266"/>
              <a:gd name="connsiteX22" fmla="*/ 150184 w 2980266"/>
              <a:gd name="connsiteY22" fmla="*/ 2124176 h 2980266"/>
              <a:gd name="connsiteX23" fmla="*/ 382011 w 2980266"/>
              <a:gd name="connsiteY23" fmla="*/ 1929660 h 2980266"/>
              <a:gd name="connsiteX24" fmla="*/ 298512 w 2980266"/>
              <a:gd name="connsiteY24" fmla="*/ 1456114 h 2980266"/>
              <a:gd name="connsiteX25" fmla="*/ 14137 w 2980266"/>
              <a:gd name="connsiteY25" fmla="*/ 1352617 h 2980266"/>
              <a:gd name="connsiteX26" fmla="*/ 56117 w 2980266"/>
              <a:gd name="connsiteY26" fmla="*/ 1114535 h 2980266"/>
              <a:gd name="connsiteX27" fmla="*/ 358740 w 2980266"/>
              <a:gd name="connsiteY27" fmla="*/ 1114543 h 2980266"/>
              <a:gd name="connsiteX28" fmla="*/ 599166 w 2980266"/>
              <a:gd name="connsiteY28" fmla="*/ 698113 h 2980266"/>
              <a:gd name="connsiteX29" fmla="*/ 447848 w 2980266"/>
              <a:gd name="connsiteY29" fmla="*/ 436038 h 2980266"/>
              <a:gd name="connsiteX30" fmla="*/ 633043 w 2980266"/>
              <a:gd name="connsiteY30" fmla="*/ 280641 h 2980266"/>
              <a:gd name="connsiteX31" fmla="*/ 864860 w 2980266"/>
              <a:gd name="connsiteY31" fmla="*/ 475169 h 2980266"/>
              <a:gd name="connsiteX32" fmla="*/ 1316713 w 2980266"/>
              <a:gd name="connsiteY32" fmla="*/ 310708 h 2980266"/>
              <a:gd name="connsiteX33" fmla="*/ 1369255 w 2980266"/>
              <a:gd name="connsiteY33" fmla="*/ 12681 h 2980266"/>
              <a:gd name="connsiteX34" fmla="*/ 1611011 w 2980266"/>
              <a:gd name="connsiteY34" fmla="*/ 12681 h 2980266"/>
              <a:gd name="connsiteX35" fmla="*/ 1663553 w 2980266"/>
              <a:gd name="connsiteY35" fmla="*/ 310708 h 2980266"/>
              <a:gd name="connsiteX36" fmla="*/ 2115406 w 2980266"/>
              <a:gd name="connsiteY36" fmla="*/ 475169 h 2980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980266" h="2980266">
                <a:moveTo>
                  <a:pt x="2115406" y="475169"/>
                </a:moveTo>
                <a:lnTo>
                  <a:pt x="2347223" y="280641"/>
                </a:lnTo>
                <a:lnTo>
                  <a:pt x="2532418" y="436038"/>
                </a:lnTo>
                <a:lnTo>
                  <a:pt x="2381100" y="698113"/>
                </a:lnTo>
                <a:cubicBezTo>
                  <a:pt x="2488696" y="819151"/>
                  <a:pt x="2570502" y="960843"/>
                  <a:pt x="2621526" y="1114543"/>
                </a:cubicBezTo>
                <a:lnTo>
                  <a:pt x="2924149" y="1114535"/>
                </a:lnTo>
                <a:lnTo>
                  <a:pt x="2966129" y="1352617"/>
                </a:lnTo>
                <a:lnTo>
                  <a:pt x="2681754" y="1456113"/>
                </a:lnTo>
                <a:cubicBezTo>
                  <a:pt x="2686376" y="1617995"/>
                  <a:pt x="2657965" y="1779121"/>
                  <a:pt x="2598255" y="1929659"/>
                </a:cubicBezTo>
                <a:lnTo>
                  <a:pt x="2830082" y="2124176"/>
                </a:lnTo>
                <a:lnTo>
                  <a:pt x="2709205" y="2333542"/>
                </a:lnTo>
                <a:lnTo>
                  <a:pt x="2424835" y="2230031"/>
                </a:lnTo>
                <a:cubicBezTo>
                  <a:pt x="2324320" y="2357010"/>
                  <a:pt x="2198986" y="2462178"/>
                  <a:pt x="2056481" y="2539116"/>
                </a:cubicBezTo>
                <a:lnTo>
                  <a:pt x="2109039" y="2837141"/>
                </a:lnTo>
                <a:lnTo>
                  <a:pt x="1881863" y="2919826"/>
                </a:lnTo>
                <a:lnTo>
                  <a:pt x="1730559" y="2657743"/>
                </a:lnTo>
                <a:cubicBezTo>
                  <a:pt x="1571939" y="2690405"/>
                  <a:pt x="1408327" y="2690405"/>
                  <a:pt x="1249707" y="2657743"/>
                </a:cubicBezTo>
                <a:lnTo>
                  <a:pt x="1098403" y="2919826"/>
                </a:lnTo>
                <a:lnTo>
                  <a:pt x="871227" y="2837141"/>
                </a:lnTo>
                <a:lnTo>
                  <a:pt x="923785" y="2539117"/>
                </a:lnTo>
                <a:cubicBezTo>
                  <a:pt x="781280" y="2462179"/>
                  <a:pt x="655947" y="2357011"/>
                  <a:pt x="555431" y="2230032"/>
                </a:cubicBezTo>
                <a:lnTo>
                  <a:pt x="271061" y="2333542"/>
                </a:lnTo>
                <a:lnTo>
                  <a:pt x="150184" y="2124176"/>
                </a:lnTo>
                <a:lnTo>
                  <a:pt x="382011" y="1929660"/>
                </a:lnTo>
                <a:cubicBezTo>
                  <a:pt x="322301" y="1779122"/>
                  <a:pt x="293890" y="1617995"/>
                  <a:pt x="298512" y="1456114"/>
                </a:cubicBezTo>
                <a:lnTo>
                  <a:pt x="14137" y="1352617"/>
                </a:lnTo>
                <a:lnTo>
                  <a:pt x="56117" y="1114535"/>
                </a:lnTo>
                <a:lnTo>
                  <a:pt x="358740" y="1114543"/>
                </a:lnTo>
                <a:cubicBezTo>
                  <a:pt x="409764" y="960843"/>
                  <a:pt x="491570" y="819151"/>
                  <a:pt x="599166" y="698113"/>
                </a:cubicBezTo>
                <a:lnTo>
                  <a:pt x="447848" y="436038"/>
                </a:lnTo>
                <a:lnTo>
                  <a:pt x="633043" y="280641"/>
                </a:lnTo>
                <a:lnTo>
                  <a:pt x="864860" y="475169"/>
                </a:lnTo>
                <a:cubicBezTo>
                  <a:pt x="1002743" y="390226"/>
                  <a:pt x="1156488" y="334267"/>
                  <a:pt x="1316713" y="310708"/>
                </a:cubicBezTo>
                <a:lnTo>
                  <a:pt x="1369255" y="12681"/>
                </a:lnTo>
                <a:lnTo>
                  <a:pt x="1611011" y="12681"/>
                </a:lnTo>
                <a:lnTo>
                  <a:pt x="1663553" y="310708"/>
                </a:lnTo>
                <a:cubicBezTo>
                  <a:pt x="1823778" y="334267"/>
                  <a:pt x="1977523" y="390226"/>
                  <a:pt x="2115406" y="475169"/>
                </a:cubicBezTo>
                <a:close/>
              </a:path>
            </a:pathLst>
          </a:custGeom>
          <a:solidFill>
            <a:srgbClr val="CDD9D8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72753" tIns="771689" rIns="672753" bIns="823806" numCol="1" spcCol="1270" anchor="ctr" anchorCtr="0">
            <a:noAutofit/>
          </a:bodyPr>
          <a:lstStyle/>
          <a:p>
            <a:pPr algn="ctr" defTabSz="1933382">
              <a:lnSpc>
                <a:spcPct val="90000"/>
              </a:lnSpc>
              <a:spcAft>
                <a:spcPct val="35000"/>
              </a:spcAft>
            </a:pPr>
            <a:endParaRPr lang="en-GB" sz="4399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6" name="Freeform 11"/>
          <p:cNvSpPr/>
          <p:nvPr/>
        </p:nvSpPr>
        <p:spPr>
          <a:xfrm>
            <a:off x="1279216" y="1807214"/>
            <a:ext cx="1221172" cy="1221337"/>
          </a:xfrm>
          <a:custGeom>
            <a:avLst/>
            <a:gdLst>
              <a:gd name="connsiteX0" fmla="*/ 1621800 w 2167466"/>
              <a:gd name="connsiteY0" fmla="*/ 548964 h 2167466"/>
              <a:gd name="connsiteX1" fmla="*/ 1941574 w 2167466"/>
              <a:gd name="connsiteY1" fmla="*/ 452590 h 2167466"/>
              <a:gd name="connsiteX2" fmla="*/ 2059240 w 2167466"/>
              <a:gd name="connsiteY2" fmla="*/ 656392 h 2167466"/>
              <a:gd name="connsiteX3" fmla="*/ 1815890 w 2167466"/>
              <a:gd name="connsiteY3" fmla="*/ 885138 h 2167466"/>
              <a:gd name="connsiteX4" fmla="*/ 1815890 w 2167466"/>
              <a:gd name="connsiteY4" fmla="*/ 1282328 h 2167466"/>
              <a:gd name="connsiteX5" fmla="*/ 2059240 w 2167466"/>
              <a:gd name="connsiteY5" fmla="*/ 1511074 h 2167466"/>
              <a:gd name="connsiteX6" fmla="*/ 1941574 w 2167466"/>
              <a:gd name="connsiteY6" fmla="*/ 1714876 h 2167466"/>
              <a:gd name="connsiteX7" fmla="*/ 1621800 w 2167466"/>
              <a:gd name="connsiteY7" fmla="*/ 1618502 h 2167466"/>
              <a:gd name="connsiteX8" fmla="*/ 1277823 w 2167466"/>
              <a:gd name="connsiteY8" fmla="*/ 1817097 h 2167466"/>
              <a:gd name="connsiteX9" fmla="*/ 1201398 w 2167466"/>
              <a:gd name="connsiteY9" fmla="*/ 2142217 h 2167466"/>
              <a:gd name="connsiteX10" fmla="*/ 966068 w 2167466"/>
              <a:gd name="connsiteY10" fmla="*/ 2142217 h 2167466"/>
              <a:gd name="connsiteX11" fmla="*/ 889643 w 2167466"/>
              <a:gd name="connsiteY11" fmla="*/ 1817097 h 2167466"/>
              <a:gd name="connsiteX12" fmla="*/ 545666 w 2167466"/>
              <a:gd name="connsiteY12" fmla="*/ 1618502 h 2167466"/>
              <a:gd name="connsiteX13" fmla="*/ 225892 w 2167466"/>
              <a:gd name="connsiteY13" fmla="*/ 1714876 h 2167466"/>
              <a:gd name="connsiteX14" fmla="*/ 108226 w 2167466"/>
              <a:gd name="connsiteY14" fmla="*/ 1511074 h 2167466"/>
              <a:gd name="connsiteX15" fmla="*/ 351576 w 2167466"/>
              <a:gd name="connsiteY15" fmla="*/ 1282328 h 2167466"/>
              <a:gd name="connsiteX16" fmla="*/ 351576 w 2167466"/>
              <a:gd name="connsiteY16" fmla="*/ 885138 h 2167466"/>
              <a:gd name="connsiteX17" fmla="*/ 108226 w 2167466"/>
              <a:gd name="connsiteY17" fmla="*/ 656392 h 2167466"/>
              <a:gd name="connsiteX18" fmla="*/ 225892 w 2167466"/>
              <a:gd name="connsiteY18" fmla="*/ 452590 h 2167466"/>
              <a:gd name="connsiteX19" fmla="*/ 545666 w 2167466"/>
              <a:gd name="connsiteY19" fmla="*/ 548964 h 2167466"/>
              <a:gd name="connsiteX20" fmla="*/ 889643 w 2167466"/>
              <a:gd name="connsiteY20" fmla="*/ 350369 h 2167466"/>
              <a:gd name="connsiteX21" fmla="*/ 966068 w 2167466"/>
              <a:gd name="connsiteY21" fmla="*/ 25249 h 2167466"/>
              <a:gd name="connsiteX22" fmla="*/ 1201398 w 2167466"/>
              <a:gd name="connsiteY22" fmla="*/ 25249 h 2167466"/>
              <a:gd name="connsiteX23" fmla="*/ 1277823 w 2167466"/>
              <a:gd name="connsiteY23" fmla="*/ 350369 h 2167466"/>
              <a:gd name="connsiteX24" fmla="*/ 1621800 w 2167466"/>
              <a:gd name="connsiteY24" fmla="*/ 548964 h 2167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167466" h="2167466">
                <a:moveTo>
                  <a:pt x="1621800" y="548964"/>
                </a:moveTo>
                <a:lnTo>
                  <a:pt x="1941574" y="452590"/>
                </a:lnTo>
                <a:lnTo>
                  <a:pt x="2059240" y="656392"/>
                </a:lnTo>
                <a:lnTo>
                  <a:pt x="1815890" y="885138"/>
                </a:lnTo>
                <a:cubicBezTo>
                  <a:pt x="1851165" y="1015185"/>
                  <a:pt x="1851165" y="1152281"/>
                  <a:pt x="1815890" y="1282328"/>
                </a:cubicBezTo>
                <a:lnTo>
                  <a:pt x="2059240" y="1511074"/>
                </a:lnTo>
                <a:lnTo>
                  <a:pt x="1941574" y="1714876"/>
                </a:lnTo>
                <a:lnTo>
                  <a:pt x="1621800" y="1618502"/>
                </a:lnTo>
                <a:cubicBezTo>
                  <a:pt x="1526813" y="1714075"/>
                  <a:pt x="1408085" y="1782623"/>
                  <a:pt x="1277823" y="1817097"/>
                </a:cubicBezTo>
                <a:lnTo>
                  <a:pt x="1201398" y="2142217"/>
                </a:lnTo>
                <a:lnTo>
                  <a:pt x="966068" y="2142217"/>
                </a:lnTo>
                <a:lnTo>
                  <a:pt x="889643" y="1817097"/>
                </a:lnTo>
                <a:cubicBezTo>
                  <a:pt x="759381" y="1782622"/>
                  <a:pt x="640653" y="1714074"/>
                  <a:pt x="545666" y="1618502"/>
                </a:cubicBezTo>
                <a:lnTo>
                  <a:pt x="225892" y="1714876"/>
                </a:lnTo>
                <a:lnTo>
                  <a:pt x="108226" y="1511074"/>
                </a:lnTo>
                <a:lnTo>
                  <a:pt x="351576" y="1282328"/>
                </a:lnTo>
                <a:cubicBezTo>
                  <a:pt x="316301" y="1152281"/>
                  <a:pt x="316301" y="1015185"/>
                  <a:pt x="351576" y="885138"/>
                </a:cubicBezTo>
                <a:lnTo>
                  <a:pt x="108226" y="656392"/>
                </a:lnTo>
                <a:lnTo>
                  <a:pt x="225892" y="452590"/>
                </a:lnTo>
                <a:lnTo>
                  <a:pt x="545666" y="548964"/>
                </a:lnTo>
                <a:cubicBezTo>
                  <a:pt x="640653" y="453391"/>
                  <a:pt x="759381" y="384843"/>
                  <a:pt x="889643" y="350369"/>
                </a:cubicBezTo>
                <a:lnTo>
                  <a:pt x="966068" y="25249"/>
                </a:lnTo>
                <a:lnTo>
                  <a:pt x="1201398" y="25249"/>
                </a:lnTo>
                <a:lnTo>
                  <a:pt x="1277823" y="350369"/>
                </a:lnTo>
                <a:cubicBezTo>
                  <a:pt x="1408085" y="384844"/>
                  <a:pt x="1526813" y="453392"/>
                  <a:pt x="1621800" y="548964"/>
                </a:cubicBezTo>
                <a:close/>
              </a:path>
            </a:pathLst>
          </a:custGeom>
          <a:solidFill>
            <a:srgbClr val="7BAF99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90052" tIns="593350" rIns="590052" bIns="593350" numCol="1" spcCol="1270" anchor="ctr" anchorCtr="0">
            <a:noAutofit/>
          </a:bodyPr>
          <a:lstStyle/>
          <a:p>
            <a:pPr algn="ctr" defTabSz="1166696">
              <a:lnSpc>
                <a:spcPct val="90000"/>
              </a:lnSpc>
              <a:spcAft>
                <a:spcPct val="35000"/>
              </a:spcAft>
            </a:pPr>
            <a:endParaRPr lang="en-GB" sz="2599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7" name="Freeform 12"/>
          <p:cNvSpPr/>
          <p:nvPr/>
        </p:nvSpPr>
        <p:spPr>
          <a:xfrm>
            <a:off x="1828742" y="830145"/>
            <a:ext cx="1465408" cy="1465605"/>
          </a:xfrm>
          <a:custGeom>
            <a:avLst/>
            <a:gdLst>
              <a:gd name="connsiteX0" fmla="*/ 1589033 w 2123675"/>
              <a:gd name="connsiteY0" fmla="*/ 537873 h 2123675"/>
              <a:gd name="connsiteX1" fmla="*/ 1902347 w 2123675"/>
              <a:gd name="connsiteY1" fmla="*/ 443446 h 2123675"/>
              <a:gd name="connsiteX2" fmla="*/ 2017635 w 2123675"/>
              <a:gd name="connsiteY2" fmla="*/ 643130 h 2123675"/>
              <a:gd name="connsiteX3" fmla="*/ 1779202 w 2123675"/>
              <a:gd name="connsiteY3" fmla="*/ 867255 h 2123675"/>
              <a:gd name="connsiteX4" fmla="*/ 1779202 w 2123675"/>
              <a:gd name="connsiteY4" fmla="*/ 1256420 h 2123675"/>
              <a:gd name="connsiteX5" fmla="*/ 2017635 w 2123675"/>
              <a:gd name="connsiteY5" fmla="*/ 1480545 h 2123675"/>
              <a:gd name="connsiteX6" fmla="*/ 1902347 w 2123675"/>
              <a:gd name="connsiteY6" fmla="*/ 1680229 h 2123675"/>
              <a:gd name="connsiteX7" fmla="*/ 1589033 w 2123675"/>
              <a:gd name="connsiteY7" fmla="*/ 1585802 h 2123675"/>
              <a:gd name="connsiteX8" fmla="*/ 1252006 w 2123675"/>
              <a:gd name="connsiteY8" fmla="*/ 1780385 h 2123675"/>
              <a:gd name="connsiteX9" fmla="*/ 1177125 w 2123675"/>
              <a:gd name="connsiteY9" fmla="*/ 2098936 h 2123675"/>
              <a:gd name="connsiteX10" fmla="*/ 946550 w 2123675"/>
              <a:gd name="connsiteY10" fmla="*/ 2098936 h 2123675"/>
              <a:gd name="connsiteX11" fmla="*/ 871669 w 2123675"/>
              <a:gd name="connsiteY11" fmla="*/ 1780385 h 2123675"/>
              <a:gd name="connsiteX12" fmla="*/ 534642 w 2123675"/>
              <a:gd name="connsiteY12" fmla="*/ 1585802 h 2123675"/>
              <a:gd name="connsiteX13" fmla="*/ 221328 w 2123675"/>
              <a:gd name="connsiteY13" fmla="*/ 1680229 h 2123675"/>
              <a:gd name="connsiteX14" fmla="*/ 106040 w 2123675"/>
              <a:gd name="connsiteY14" fmla="*/ 1480545 h 2123675"/>
              <a:gd name="connsiteX15" fmla="*/ 344473 w 2123675"/>
              <a:gd name="connsiteY15" fmla="*/ 1256420 h 2123675"/>
              <a:gd name="connsiteX16" fmla="*/ 344473 w 2123675"/>
              <a:gd name="connsiteY16" fmla="*/ 867255 h 2123675"/>
              <a:gd name="connsiteX17" fmla="*/ 106040 w 2123675"/>
              <a:gd name="connsiteY17" fmla="*/ 643130 h 2123675"/>
              <a:gd name="connsiteX18" fmla="*/ 221328 w 2123675"/>
              <a:gd name="connsiteY18" fmla="*/ 443446 h 2123675"/>
              <a:gd name="connsiteX19" fmla="*/ 534642 w 2123675"/>
              <a:gd name="connsiteY19" fmla="*/ 537873 h 2123675"/>
              <a:gd name="connsiteX20" fmla="*/ 871669 w 2123675"/>
              <a:gd name="connsiteY20" fmla="*/ 343290 h 2123675"/>
              <a:gd name="connsiteX21" fmla="*/ 946550 w 2123675"/>
              <a:gd name="connsiteY21" fmla="*/ 24739 h 2123675"/>
              <a:gd name="connsiteX22" fmla="*/ 1177125 w 2123675"/>
              <a:gd name="connsiteY22" fmla="*/ 24739 h 2123675"/>
              <a:gd name="connsiteX23" fmla="*/ 1252006 w 2123675"/>
              <a:gd name="connsiteY23" fmla="*/ 343290 h 2123675"/>
              <a:gd name="connsiteX24" fmla="*/ 1589033 w 2123675"/>
              <a:gd name="connsiteY24" fmla="*/ 537873 h 2123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123675" h="2123675">
                <a:moveTo>
                  <a:pt x="1366897" y="537190"/>
                </a:moveTo>
                <a:lnTo>
                  <a:pt x="1594045" y="396507"/>
                </a:lnTo>
                <a:lnTo>
                  <a:pt x="1727168" y="529630"/>
                </a:lnTo>
                <a:lnTo>
                  <a:pt x="1586485" y="756778"/>
                </a:lnTo>
                <a:cubicBezTo>
                  <a:pt x="1640670" y="849967"/>
                  <a:pt x="1669056" y="955907"/>
                  <a:pt x="1668725" y="1063703"/>
                </a:cubicBezTo>
                <a:lnTo>
                  <a:pt x="1904134" y="1190078"/>
                </a:lnTo>
                <a:lnTo>
                  <a:pt x="1855408" y="1371927"/>
                </a:lnTo>
                <a:lnTo>
                  <a:pt x="1588350" y="1363666"/>
                </a:lnTo>
                <a:cubicBezTo>
                  <a:pt x="1534739" y="1457186"/>
                  <a:pt x="1457186" y="1534739"/>
                  <a:pt x="1363666" y="1588351"/>
                </a:cubicBezTo>
                <a:lnTo>
                  <a:pt x="1371926" y="1855408"/>
                </a:lnTo>
                <a:lnTo>
                  <a:pt x="1190078" y="1904134"/>
                </a:lnTo>
                <a:lnTo>
                  <a:pt x="1063703" y="1668725"/>
                </a:lnTo>
                <a:cubicBezTo>
                  <a:pt x="955907" y="1669057"/>
                  <a:pt x="849967" y="1640670"/>
                  <a:pt x="756778" y="1586485"/>
                </a:cubicBezTo>
                <a:lnTo>
                  <a:pt x="529630" y="1727168"/>
                </a:lnTo>
                <a:lnTo>
                  <a:pt x="396507" y="1594045"/>
                </a:lnTo>
                <a:lnTo>
                  <a:pt x="537190" y="1366897"/>
                </a:lnTo>
                <a:cubicBezTo>
                  <a:pt x="483005" y="1273708"/>
                  <a:pt x="454619" y="1167768"/>
                  <a:pt x="454950" y="1059972"/>
                </a:cubicBezTo>
                <a:lnTo>
                  <a:pt x="219541" y="933597"/>
                </a:lnTo>
                <a:lnTo>
                  <a:pt x="268267" y="751748"/>
                </a:lnTo>
                <a:lnTo>
                  <a:pt x="535325" y="760009"/>
                </a:lnTo>
                <a:cubicBezTo>
                  <a:pt x="588936" y="666489"/>
                  <a:pt x="666489" y="588936"/>
                  <a:pt x="760009" y="535324"/>
                </a:cubicBezTo>
                <a:lnTo>
                  <a:pt x="751749" y="268267"/>
                </a:lnTo>
                <a:lnTo>
                  <a:pt x="933597" y="219541"/>
                </a:lnTo>
                <a:lnTo>
                  <a:pt x="1059972" y="454950"/>
                </a:lnTo>
                <a:cubicBezTo>
                  <a:pt x="1167768" y="454618"/>
                  <a:pt x="1273708" y="483005"/>
                  <a:pt x="1366897" y="537190"/>
                </a:cubicBezTo>
                <a:close/>
              </a:path>
            </a:pathLst>
          </a:custGeom>
          <a:solidFill>
            <a:srgbClr val="D4BA8E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52606" tIns="752606" rIns="752607" bIns="752607" numCol="1" spcCol="1270" anchor="ctr" anchorCtr="0">
            <a:noAutofit/>
          </a:bodyPr>
          <a:lstStyle/>
          <a:p>
            <a:pPr algn="ctr" defTabSz="1266698">
              <a:lnSpc>
                <a:spcPct val="90000"/>
              </a:lnSpc>
              <a:spcAft>
                <a:spcPct val="35000"/>
              </a:spcAft>
            </a:pPr>
            <a:endParaRPr lang="en-GB" sz="2899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8" name="Circular Arrow 13"/>
          <p:cNvSpPr/>
          <p:nvPr/>
        </p:nvSpPr>
        <p:spPr>
          <a:xfrm>
            <a:off x="2134744" y="1946334"/>
            <a:ext cx="2149264" cy="2149554"/>
          </a:xfrm>
          <a:prstGeom prst="circularArrow">
            <a:avLst>
              <a:gd name="adj1" fmla="val 4688"/>
              <a:gd name="adj2" fmla="val 299029"/>
              <a:gd name="adj3" fmla="val 2539295"/>
              <a:gd name="adj4" fmla="val 15812321"/>
              <a:gd name="adj5" fmla="val 5469"/>
            </a:avLst>
          </a:prstGeom>
          <a:solidFill>
            <a:schemeClr val="bg1">
              <a:lumMod val="6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49" name="Shape 14"/>
          <p:cNvSpPr/>
          <p:nvPr/>
        </p:nvSpPr>
        <p:spPr>
          <a:xfrm>
            <a:off x="1062947" y="1534019"/>
            <a:ext cx="1561574" cy="1561785"/>
          </a:xfrm>
          <a:prstGeom prst="leftCircularArrow">
            <a:avLst>
              <a:gd name="adj1" fmla="val 6452"/>
              <a:gd name="adj2" fmla="val 429999"/>
              <a:gd name="adj3" fmla="val 10489124"/>
              <a:gd name="adj4" fmla="val 14837806"/>
              <a:gd name="adj5" fmla="val 7527"/>
            </a:avLst>
          </a:prstGeom>
          <a:solidFill>
            <a:schemeClr val="bg1">
              <a:lumMod val="6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56" name="Circular Arrow 15"/>
          <p:cNvSpPr/>
          <p:nvPr/>
        </p:nvSpPr>
        <p:spPr>
          <a:xfrm>
            <a:off x="1686433" y="699542"/>
            <a:ext cx="1683690" cy="1683918"/>
          </a:xfrm>
          <a:prstGeom prst="circularArrow">
            <a:avLst>
              <a:gd name="adj1" fmla="val 5984"/>
              <a:gd name="adj2" fmla="val 394124"/>
              <a:gd name="adj3" fmla="val 13313824"/>
              <a:gd name="adj4" fmla="val 10508221"/>
              <a:gd name="adj5" fmla="val 6981"/>
            </a:avLst>
          </a:prstGeom>
          <a:solidFill>
            <a:schemeClr val="bg1">
              <a:lumMod val="6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>
            <a:off x="2282364" y="1281748"/>
            <a:ext cx="607707" cy="430772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pPr algn="ctr"/>
            <a:r>
              <a:rPr lang="zh-CN" altLang="en-US" sz="105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市场分</a:t>
            </a:r>
            <a:endParaRPr lang="en-US" altLang="zh-CN" sz="105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05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析不透</a:t>
            </a:r>
          </a:p>
        </p:txBody>
      </p:sp>
      <p:sp>
        <p:nvSpPr>
          <p:cNvPr id="166" name="TextBox 165"/>
          <p:cNvSpPr txBox="1"/>
          <p:nvPr/>
        </p:nvSpPr>
        <p:spPr>
          <a:xfrm>
            <a:off x="1619281" y="2194373"/>
            <a:ext cx="607707" cy="430772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pPr algn="ctr"/>
            <a:r>
              <a:rPr lang="zh-CN" altLang="en-US" sz="105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对手认</a:t>
            </a:r>
            <a:endParaRPr lang="en-US" altLang="zh-CN" sz="105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05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识不够</a:t>
            </a:r>
          </a:p>
        </p:txBody>
      </p:sp>
      <p:sp>
        <p:nvSpPr>
          <p:cNvPr id="168" name="TextBox 167"/>
          <p:cNvSpPr txBox="1"/>
          <p:nvPr/>
        </p:nvSpPr>
        <p:spPr>
          <a:xfrm>
            <a:off x="2734163" y="2715766"/>
            <a:ext cx="723088" cy="523077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团队协</a:t>
            </a:r>
            <a:endParaRPr lang="en-US" altLang="zh-CN" sz="14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4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作不力</a:t>
            </a:r>
          </a:p>
        </p:txBody>
      </p:sp>
      <p:grpSp>
        <p:nvGrpSpPr>
          <p:cNvPr id="2" name="组合 168"/>
          <p:cNvGrpSpPr/>
          <p:nvPr/>
        </p:nvGrpSpPr>
        <p:grpSpPr>
          <a:xfrm>
            <a:off x="1332078" y="3142542"/>
            <a:ext cx="960770" cy="1733464"/>
            <a:chOff x="6660137" y="2870008"/>
            <a:chExt cx="960900" cy="1913939"/>
          </a:xfrm>
          <a:solidFill>
            <a:srgbClr val="16716A"/>
          </a:solidFill>
        </p:grpSpPr>
        <p:sp>
          <p:nvSpPr>
            <p:cNvPr id="170" name="Freeform 254"/>
            <p:cNvSpPr>
              <a:spLocks/>
            </p:cNvSpPr>
            <p:nvPr/>
          </p:nvSpPr>
          <p:spPr bwMode="auto">
            <a:xfrm>
              <a:off x="6759516" y="2870008"/>
              <a:ext cx="478886" cy="229617"/>
            </a:xfrm>
            <a:custGeom>
              <a:avLst/>
              <a:gdLst>
                <a:gd name="T0" fmla="*/ 630 w 651"/>
                <a:gd name="T1" fmla="*/ 273 h 313"/>
                <a:gd name="T2" fmla="*/ 589 w 651"/>
                <a:gd name="T3" fmla="*/ 273 h 313"/>
                <a:gd name="T4" fmla="*/ 304 w 651"/>
                <a:gd name="T5" fmla="*/ 0 h 313"/>
                <a:gd name="T6" fmla="*/ 19 w 651"/>
                <a:gd name="T7" fmla="*/ 271 h 313"/>
                <a:gd name="T8" fmla="*/ 0 w 651"/>
                <a:gd name="T9" fmla="*/ 292 h 313"/>
                <a:gd name="T10" fmla="*/ 21 w 651"/>
                <a:gd name="T11" fmla="*/ 313 h 313"/>
                <a:gd name="T12" fmla="*/ 630 w 651"/>
                <a:gd name="T13" fmla="*/ 313 h 313"/>
                <a:gd name="T14" fmla="*/ 651 w 651"/>
                <a:gd name="T15" fmla="*/ 293 h 313"/>
                <a:gd name="T16" fmla="*/ 630 w 651"/>
                <a:gd name="T17" fmla="*/ 27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1" h="313">
                  <a:moveTo>
                    <a:pt x="630" y="273"/>
                  </a:moveTo>
                  <a:cubicBezTo>
                    <a:pt x="589" y="273"/>
                    <a:pt x="589" y="273"/>
                    <a:pt x="589" y="273"/>
                  </a:cubicBezTo>
                  <a:cubicBezTo>
                    <a:pt x="578" y="113"/>
                    <a:pt x="454" y="0"/>
                    <a:pt x="304" y="0"/>
                  </a:cubicBezTo>
                  <a:cubicBezTo>
                    <a:pt x="153" y="0"/>
                    <a:pt x="30" y="116"/>
                    <a:pt x="19" y="271"/>
                  </a:cubicBezTo>
                  <a:cubicBezTo>
                    <a:pt x="9" y="272"/>
                    <a:pt x="0" y="281"/>
                    <a:pt x="0" y="292"/>
                  </a:cubicBezTo>
                  <a:cubicBezTo>
                    <a:pt x="0" y="303"/>
                    <a:pt x="10" y="313"/>
                    <a:pt x="21" y="313"/>
                  </a:cubicBezTo>
                  <a:cubicBezTo>
                    <a:pt x="630" y="313"/>
                    <a:pt x="630" y="313"/>
                    <a:pt x="630" y="313"/>
                  </a:cubicBezTo>
                  <a:cubicBezTo>
                    <a:pt x="642" y="313"/>
                    <a:pt x="651" y="304"/>
                    <a:pt x="651" y="293"/>
                  </a:cubicBezTo>
                  <a:cubicBezTo>
                    <a:pt x="651" y="282"/>
                    <a:pt x="642" y="273"/>
                    <a:pt x="630" y="2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id-ID" sz="1899" dirty="0"/>
            </a:p>
          </p:txBody>
        </p:sp>
        <p:sp>
          <p:nvSpPr>
            <p:cNvPr id="171" name="Freeform 255"/>
            <p:cNvSpPr>
              <a:spLocks/>
            </p:cNvSpPr>
            <p:nvPr/>
          </p:nvSpPr>
          <p:spPr bwMode="auto">
            <a:xfrm>
              <a:off x="6660137" y="2941995"/>
              <a:ext cx="960900" cy="1841952"/>
            </a:xfrm>
            <a:custGeom>
              <a:avLst/>
              <a:gdLst>
                <a:gd name="T0" fmla="*/ 835 w 1488"/>
                <a:gd name="T1" fmla="*/ 717 h 2854"/>
                <a:gd name="T2" fmla="*/ 851 w 1488"/>
                <a:gd name="T3" fmla="*/ 708 h 2854"/>
                <a:gd name="T4" fmla="*/ 1249 w 1488"/>
                <a:gd name="T5" fmla="*/ 68 h 2854"/>
                <a:gd name="T6" fmla="*/ 1417 w 1488"/>
                <a:gd name="T7" fmla="*/ 36 h 2854"/>
                <a:gd name="T8" fmla="*/ 1451 w 1488"/>
                <a:gd name="T9" fmla="*/ 199 h 2854"/>
                <a:gd name="T10" fmla="*/ 890 w 1488"/>
                <a:gd name="T11" fmla="*/ 1074 h 2854"/>
                <a:gd name="T12" fmla="*/ 887 w 1488"/>
                <a:gd name="T13" fmla="*/ 1085 h 2854"/>
                <a:gd name="T14" fmla="*/ 887 w 1488"/>
                <a:gd name="T15" fmla="*/ 1839 h 2854"/>
                <a:gd name="T16" fmla="*/ 887 w 1488"/>
                <a:gd name="T17" fmla="*/ 1906 h 2854"/>
                <a:gd name="T18" fmla="*/ 887 w 1488"/>
                <a:gd name="T19" fmla="*/ 2723 h 2854"/>
                <a:gd name="T20" fmla="*/ 751 w 1488"/>
                <a:gd name="T21" fmla="*/ 2854 h 2854"/>
                <a:gd name="T22" fmla="*/ 749 w 1488"/>
                <a:gd name="T23" fmla="*/ 2854 h 2854"/>
                <a:gd name="T24" fmla="*/ 614 w 1488"/>
                <a:gd name="T25" fmla="*/ 2723 h 2854"/>
                <a:gd name="T26" fmla="*/ 614 w 1488"/>
                <a:gd name="T27" fmla="*/ 1925 h 2854"/>
                <a:gd name="T28" fmla="*/ 595 w 1488"/>
                <a:gd name="T29" fmla="*/ 1906 h 2854"/>
                <a:gd name="T30" fmla="*/ 576 w 1488"/>
                <a:gd name="T31" fmla="*/ 1906 h 2854"/>
                <a:gd name="T32" fmla="*/ 557 w 1488"/>
                <a:gd name="T33" fmla="*/ 1925 h 2854"/>
                <a:gd name="T34" fmla="*/ 557 w 1488"/>
                <a:gd name="T35" fmla="*/ 2723 h 2854"/>
                <a:gd name="T36" fmla="*/ 421 w 1488"/>
                <a:gd name="T37" fmla="*/ 2854 h 2854"/>
                <a:gd name="T38" fmla="*/ 419 w 1488"/>
                <a:gd name="T39" fmla="*/ 2854 h 2854"/>
                <a:gd name="T40" fmla="*/ 283 w 1488"/>
                <a:gd name="T41" fmla="*/ 2723 h 2854"/>
                <a:gd name="T42" fmla="*/ 283 w 1488"/>
                <a:gd name="T43" fmla="*/ 1906 h 2854"/>
                <a:gd name="T44" fmla="*/ 283 w 1488"/>
                <a:gd name="T45" fmla="*/ 1839 h 2854"/>
                <a:gd name="T46" fmla="*/ 283 w 1488"/>
                <a:gd name="T47" fmla="*/ 1103 h 2854"/>
                <a:gd name="T48" fmla="*/ 263 w 1488"/>
                <a:gd name="T49" fmla="*/ 1085 h 2854"/>
                <a:gd name="T50" fmla="*/ 263 w 1488"/>
                <a:gd name="T51" fmla="*/ 1085 h 2854"/>
                <a:gd name="T52" fmla="*/ 246 w 1488"/>
                <a:gd name="T53" fmla="*/ 1103 h 2854"/>
                <a:gd name="T54" fmla="*/ 246 w 1488"/>
                <a:gd name="T55" fmla="*/ 1712 h 2854"/>
                <a:gd name="T56" fmla="*/ 123 w 1488"/>
                <a:gd name="T57" fmla="*/ 1830 h 2854"/>
                <a:gd name="T58" fmla="*/ 0 w 1488"/>
                <a:gd name="T59" fmla="*/ 1712 h 2854"/>
                <a:gd name="T60" fmla="*/ 0 w 1488"/>
                <a:gd name="T61" fmla="*/ 1170 h 2854"/>
                <a:gd name="T62" fmla="*/ 0 w 1488"/>
                <a:gd name="T63" fmla="*/ 1024 h 2854"/>
                <a:gd name="T64" fmla="*/ 0 w 1488"/>
                <a:gd name="T65" fmla="*/ 736 h 2854"/>
                <a:gd name="T66" fmla="*/ 19 w 1488"/>
                <a:gd name="T67" fmla="*/ 717 h 2854"/>
                <a:gd name="T68" fmla="*/ 835 w 1488"/>
                <a:gd name="T69" fmla="*/ 717 h 2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88" h="2854">
                  <a:moveTo>
                    <a:pt x="835" y="717"/>
                  </a:moveTo>
                  <a:cubicBezTo>
                    <a:pt x="841" y="717"/>
                    <a:pt x="847" y="714"/>
                    <a:pt x="851" y="708"/>
                  </a:cubicBezTo>
                  <a:cubicBezTo>
                    <a:pt x="1249" y="68"/>
                    <a:pt x="1249" y="68"/>
                    <a:pt x="1249" y="68"/>
                  </a:cubicBezTo>
                  <a:cubicBezTo>
                    <a:pt x="1286" y="14"/>
                    <a:pt x="1361" y="0"/>
                    <a:pt x="1417" y="36"/>
                  </a:cubicBezTo>
                  <a:cubicBezTo>
                    <a:pt x="1473" y="72"/>
                    <a:pt x="1488" y="145"/>
                    <a:pt x="1451" y="199"/>
                  </a:cubicBezTo>
                  <a:cubicBezTo>
                    <a:pt x="890" y="1074"/>
                    <a:pt x="890" y="1074"/>
                    <a:pt x="890" y="1074"/>
                  </a:cubicBezTo>
                  <a:cubicBezTo>
                    <a:pt x="888" y="1077"/>
                    <a:pt x="887" y="1081"/>
                    <a:pt x="887" y="1085"/>
                  </a:cubicBezTo>
                  <a:cubicBezTo>
                    <a:pt x="887" y="1839"/>
                    <a:pt x="887" y="1839"/>
                    <a:pt x="887" y="1839"/>
                  </a:cubicBezTo>
                  <a:cubicBezTo>
                    <a:pt x="887" y="1906"/>
                    <a:pt x="887" y="1906"/>
                    <a:pt x="887" y="1906"/>
                  </a:cubicBezTo>
                  <a:cubicBezTo>
                    <a:pt x="887" y="2723"/>
                    <a:pt x="887" y="2723"/>
                    <a:pt x="887" y="2723"/>
                  </a:cubicBezTo>
                  <a:cubicBezTo>
                    <a:pt x="887" y="2795"/>
                    <a:pt x="826" y="2854"/>
                    <a:pt x="751" y="2854"/>
                  </a:cubicBezTo>
                  <a:cubicBezTo>
                    <a:pt x="749" y="2854"/>
                    <a:pt x="749" y="2854"/>
                    <a:pt x="749" y="2854"/>
                  </a:cubicBezTo>
                  <a:cubicBezTo>
                    <a:pt x="675" y="2854"/>
                    <a:pt x="614" y="2795"/>
                    <a:pt x="614" y="2723"/>
                  </a:cubicBezTo>
                  <a:cubicBezTo>
                    <a:pt x="614" y="1925"/>
                    <a:pt x="614" y="1925"/>
                    <a:pt x="614" y="1925"/>
                  </a:cubicBezTo>
                  <a:cubicBezTo>
                    <a:pt x="614" y="1914"/>
                    <a:pt x="605" y="1906"/>
                    <a:pt x="595" y="1906"/>
                  </a:cubicBezTo>
                  <a:cubicBezTo>
                    <a:pt x="576" y="1906"/>
                    <a:pt x="576" y="1906"/>
                    <a:pt x="576" y="1906"/>
                  </a:cubicBezTo>
                  <a:cubicBezTo>
                    <a:pt x="565" y="1906"/>
                    <a:pt x="557" y="1914"/>
                    <a:pt x="557" y="1925"/>
                  </a:cubicBezTo>
                  <a:cubicBezTo>
                    <a:pt x="557" y="2723"/>
                    <a:pt x="557" y="2723"/>
                    <a:pt x="557" y="2723"/>
                  </a:cubicBezTo>
                  <a:cubicBezTo>
                    <a:pt x="557" y="2795"/>
                    <a:pt x="495" y="2854"/>
                    <a:pt x="421" y="2854"/>
                  </a:cubicBezTo>
                  <a:cubicBezTo>
                    <a:pt x="419" y="2854"/>
                    <a:pt x="419" y="2854"/>
                    <a:pt x="419" y="2854"/>
                  </a:cubicBezTo>
                  <a:cubicBezTo>
                    <a:pt x="344" y="2854"/>
                    <a:pt x="283" y="2795"/>
                    <a:pt x="283" y="2723"/>
                  </a:cubicBezTo>
                  <a:cubicBezTo>
                    <a:pt x="283" y="1906"/>
                    <a:pt x="283" y="1906"/>
                    <a:pt x="283" y="1906"/>
                  </a:cubicBezTo>
                  <a:cubicBezTo>
                    <a:pt x="283" y="1839"/>
                    <a:pt x="283" y="1839"/>
                    <a:pt x="283" y="1839"/>
                  </a:cubicBezTo>
                  <a:cubicBezTo>
                    <a:pt x="283" y="1103"/>
                    <a:pt x="283" y="1103"/>
                    <a:pt x="283" y="1103"/>
                  </a:cubicBezTo>
                  <a:cubicBezTo>
                    <a:pt x="283" y="1092"/>
                    <a:pt x="274" y="1084"/>
                    <a:pt x="263" y="1085"/>
                  </a:cubicBezTo>
                  <a:cubicBezTo>
                    <a:pt x="263" y="1085"/>
                    <a:pt x="263" y="1085"/>
                    <a:pt x="263" y="1085"/>
                  </a:cubicBezTo>
                  <a:cubicBezTo>
                    <a:pt x="253" y="1086"/>
                    <a:pt x="246" y="1094"/>
                    <a:pt x="246" y="1103"/>
                  </a:cubicBezTo>
                  <a:cubicBezTo>
                    <a:pt x="246" y="1712"/>
                    <a:pt x="246" y="1712"/>
                    <a:pt x="246" y="1712"/>
                  </a:cubicBezTo>
                  <a:cubicBezTo>
                    <a:pt x="246" y="1778"/>
                    <a:pt x="190" y="1830"/>
                    <a:pt x="123" y="1830"/>
                  </a:cubicBezTo>
                  <a:cubicBezTo>
                    <a:pt x="56" y="1830"/>
                    <a:pt x="0" y="1778"/>
                    <a:pt x="0" y="1712"/>
                  </a:cubicBezTo>
                  <a:cubicBezTo>
                    <a:pt x="0" y="1170"/>
                    <a:pt x="0" y="1170"/>
                    <a:pt x="0" y="1170"/>
                  </a:cubicBezTo>
                  <a:cubicBezTo>
                    <a:pt x="0" y="1024"/>
                    <a:pt x="0" y="1024"/>
                    <a:pt x="0" y="1024"/>
                  </a:cubicBezTo>
                  <a:cubicBezTo>
                    <a:pt x="0" y="736"/>
                    <a:pt x="0" y="736"/>
                    <a:pt x="0" y="736"/>
                  </a:cubicBezTo>
                  <a:cubicBezTo>
                    <a:pt x="0" y="726"/>
                    <a:pt x="9" y="717"/>
                    <a:pt x="19" y="717"/>
                  </a:cubicBezTo>
                  <a:lnTo>
                    <a:pt x="835" y="7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id-ID" sz="1899" dirty="0"/>
            </a:p>
          </p:txBody>
        </p:sp>
        <p:sp>
          <p:nvSpPr>
            <p:cNvPr id="172" name="Freeform 256"/>
            <p:cNvSpPr>
              <a:spLocks/>
            </p:cNvSpPr>
            <p:nvPr/>
          </p:nvSpPr>
          <p:spPr bwMode="auto">
            <a:xfrm>
              <a:off x="6784586" y="3143035"/>
              <a:ext cx="394073" cy="213068"/>
            </a:xfrm>
            <a:custGeom>
              <a:avLst/>
              <a:gdLst>
                <a:gd name="T0" fmla="*/ 1 w 535"/>
                <a:gd name="T1" fmla="*/ 0 h 290"/>
                <a:gd name="T2" fmla="*/ 0 w 535"/>
                <a:gd name="T3" fmla="*/ 22 h 290"/>
                <a:gd name="T4" fmla="*/ 267 w 535"/>
                <a:gd name="T5" fmla="*/ 290 h 290"/>
                <a:gd name="T6" fmla="*/ 535 w 535"/>
                <a:gd name="T7" fmla="*/ 22 h 290"/>
                <a:gd name="T8" fmla="*/ 534 w 535"/>
                <a:gd name="T9" fmla="*/ 0 h 290"/>
                <a:gd name="T10" fmla="*/ 1 w 535"/>
                <a:gd name="T11" fmla="*/ 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5" h="290">
                  <a:moveTo>
                    <a:pt x="1" y="0"/>
                  </a:moveTo>
                  <a:cubicBezTo>
                    <a:pt x="0" y="7"/>
                    <a:pt x="0" y="15"/>
                    <a:pt x="0" y="22"/>
                  </a:cubicBezTo>
                  <a:cubicBezTo>
                    <a:pt x="0" y="170"/>
                    <a:pt x="120" y="290"/>
                    <a:pt x="267" y="290"/>
                  </a:cubicBezTo>
                  <a:cubicBezTo>
                    <a:pt x="415" y="290"/>
                    <a:pt x="535" y="170"/>
                    <a:pt x="535" y="22"/>
                  </a:cubicBezTo>
                  <a:cubicBezTo>
                    <a:pt x="535" y="15"/>
                    <a:pt x="534" y="7"/>
                    <a:pt x="534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id-ID" sz="1899" dirty="0"/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4787994" y="1347614"/>
            <a:ext cx="1723529" cy="276989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单击此处添加标题文本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787995" y="1727141"/>
            <a:ext cx="3095926" cy="338468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点击输入简要文本内容，文字内容需概况精炼的说明该分项内容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787994" y="2355726"/>
            <a:ext cx="1723529" cy="276989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单击此处添加标题文本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787995" y="2748985"/>
            <a:ext cx="3095926" cy="338468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点击输入简要文本内容，文字内容需概况精炼的说明该分项内容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787994" y="3363839"/>
            <a:ext cx="1723529" cy="276989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单击此处添加标题文本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787995" y="3736530"/>
            <a:ext cx="3095926" cy="338468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点击输入简要文本内容，文字内容需概况精炼的说明该分项内容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29899" y="147918"/>
            <a:ext cx="27013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单击此处添加标题文本</a:t>
            </a:r>
          </a:p>
        </p:txBody>
      </p:sp>
      <p:sp>
        <p:nvSpPr>
          <p:cNvPr id="22" name="TextBox 12">
            <a:extLst>
              <a:ext uri="{FF2B5EF4-FFF2-40B4-BE49-F238E27FC236}">
                <a16:creationId xmlns:a16="http://schemas.microsoft.com/office/drawing/2014/main" xmlns="" id="{4A8BE841-D215-4915-83E0-E197E421452A}"/>
              </a:ext>
            </a:extLst>
          </p:cNvPr>
          <p:cNvSpPr txBox="1"/>
          <p:nvPr/>
        </p:nvSpPr>
        <p:spPr>
          <a:xfrm>
            <a:off x="179606" y="46846"/>
            <a:ext cx="19533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spc="-300" dirty="0" smtClean="0">
                <a:solidFill>
                  <a:srgbClr val="CDD9D8"/>
                </a:solidFill>
                <a:latin typeface="GenSenMaruGothic TW TTF Heavy" panose="020B0A00000000000000" pitchFamily="34" charset="-120"/>
                <a:ea typeface="GenSenMaruGothic TW TTF Heavy" panose="020B0A00000000000000" pitchFamily="34" charset="-120"/>
              </a:rPr>
              <a:t>01</a:t>
            </a:r>
            <a:endParaRPr lang="zh-CN" altLang="en-US" sz="3600" spc="-300" dirty="0">
              <a:solidFill>
                <a:srgbClr val="CDD9D8"/>
              </a:solidFill>
              <a:latin typeface="GenSenMaruGothic TW TTF Heavy" panose="020B0A00000000000000" pitchFamily="34" charset="-120"/>
              <a:ea typeface="GenSenMaruGothic TW TTF Heavy" panose="020B0A00000000000000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270434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1" dur="6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8" dur="6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6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" presetClass="entr" presetSubtype="2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" grpId="0" animBg="1"/>
      <p:bldP spid="135" grpId="1" animBg="1"/>
      <p:bldP spid="136" grpId="0" animBg="1"/>
      <p:bldP spid="136" grpId="1" animBg="1"/>
      <p:bldP spid="147" grpId="0" animBg="1"/>
      <p:bldP spid="147" grpId="1" animBg="1"/>
      <p:bldP spid="9" grpId="0"/>
      <p:bldP spid="166" grpId="0"/>
      <p:bldP spid="168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val 90"/>
          <p:cNvSpPr/>
          <p:nvPr/>
        </p:nvSpPr>
        <p:spPr>
          <a:xfrm>
            <a:off x="3208775" y="1426743"/>
            <a:ext cx="2232536" cy="2232837"/>
          </a:xfrm>
          <a:prstGeom prst="ellipse">
            <a:avLst/>
          </a:prstGeom>
          <a:noFill/>
          <a:ln w="127000">
            <a:solidFill>
              <a:schemeClr val="bg1">
                <a:lumMod val="7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4" rIns="68568" bIns="34284" rtlCol="0" anchor="ctr"/>
          <a:lstStyle/>
          <a:p>
            <a:pPr algn="ctr"/>
            <a:endParaRPr lang="en-US" sz="1799"/>
          </a:p>
        </p:txBody>
      </p:sp>
      <p:sp>
        <p:nvSpPr>
          <p:cNvPr id="20" name="Oval 91"/>
          <p:cNvSpPr/>
          <p:nvPr/>
        </p:nvSpPr>
        <p:spPr>
          <a:xfrm>
            <a:off x="3345652" y="1563638"/>
            <a:ext cx="1958784" cy="1959049"/>
          </a:xfrm>
          <a:prstGeom prst="ellipse">
            <a:avLst/>
          </a:prstGeom>
          <a:noFill/>
          <a:ln w="127000">
            <a:solidFill>
              <a:schemeClr val="tx1">
                <a:lumMod val="65000"/>
                <a:lumOff val="3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4" rIns="68568" bIns="34284" rtlCol="0" anchor="ctr"/>
          <a:lstStyle/>
          <a:p>
            <a:pPr algn="ctr"/>
            <a:endParaRPr lang="en-US" sz="1799"/>
          </a:p>
        </p:txBody>
      </p:sp>
      <p:sp>
        <p:nvSpPr>
          <p:cNvPr id="21" name="Oval 92"/>
          <p:cNvSpPr/>
          <p:nvPr/>
        </p:nvSpPr>
        <p:spPr>
          <a:xfrm>
            <a:off x="3481623" y="1699628"/>
            <a:ext cx="1686840" cy="1687068"/>
          </a:xfrm>
          <a:prstGeom prst="ellipse">
            <a:avLst/>
          </a:prstGeom>
          <a:noFill/>
          <a:ln w="127000">
            <a:solidFill>
              <a:schemeClr val="bg1">
                <a:lumMod val="8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4" rIns="68568" bIns="34284" rtlCol="0" anchor="ctr"/>
          <a:lstStyle/>
          <a:p>
            <a:pPr algn="ctr"/>
            <a:endParaRPr lang="en-US" sz="1799"/>
          </a:p>
        </p:txBody>
      </p:sp>
      <p:sp>
        <p:nvSpPr>
          <p:cNvPr id="22" name="Oval 93"/>
          <p:cNvSpPr/>
          <p:nvPr/>
        </p:nvSpPr>
        <p:spPr>
          <a:xfrm>
            <a:off x="3618765" y="1836787"/>
            <a:ext cx="1412557" cy="1412748"/>
          </a:xfrm>
          <a:prstGeom prst="ellipse">
            <a:avLst/>
          </a:prstGeom>
          <a:noFill/>
          <a:ln w="127000" cap="rnd">
            <a:solidFill>
              <a:schemeClr val="bg1">
                <a:lumMod val="7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4" rIns="68568" bIns="34284" rtlCol="0" anchor="ctr"/>
          <a:lstStyle/>
          <a:p>
            <a:pPr algn="ctr"/>
            <a:endParaRPr lang="en-US" sz="1799"/>
          </a:p>
        </p:txBody>
      </p:sp>
      <p:sp>
        <p:nvSpPr>
          <p:cNvPr id="23" name="Arc 94"/>
          <p:cNvSpPr/>
          <p:nvPr/>
        </p:nvSpPr>
        <p:spPr>
          <a:xfrm>
            <a:off x="3208775" y="1426743"/>
            <a:ext cx="2232536" cy="2232837"/>
          </a:xfrm>
          <a:prstGeom prst="arc">
            <a:avLst>
              <a:gd name="adj1" fmla="val 16200000"/>
              <a:gd name="adj2" fmla="val 20886546"/>
            </a:avLst>
          </a:prstGeom>
          <a:noFill/>
          <a:ln w="127000" cap="rnd">
            <a:solidFill>
              <a:srgbClr val="D4BA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4" rIns="68568" bIns="34284" rtlCol="0" anchor="ctr"/>
          <a:lstStyle/>
          <a:p>
            <a:pPr algn="ctr"/>
            <a:endParaRPr lang="en-US" sz="1799"/>
          </a:p>
        </p:txBody>
      </p:sp>
      <p:sp>
        <p:nvSpPr>
          <p:cNvPr id="24" name="Arc 95"/>
          <p:cNvSpPr/>
          <p:nvPr/>
        </p:nvSpPr>
        <p:spPr>
          <a:xfrm>
            <a:off x="3345652" y="1563637"/>
            <a:ext cx="1958784" cy="1959049"/>
          </a:xfrm>
          <a:prstGeom prst="arc">
            <a:avLst>
              <a:gd name="adj1" fmla="val 12350273"/>
              <a:gd name="adj2" fmla="val 15240146"/>
            </a:avLst>
          </a:prstGeom>
          <a:noFill/>
          <a:ln w="127000" cap="rnd">
            <a:solidFill>
              <a:srgbClr val="1671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4" rIns="68568" bIns="34284" rtlCol="0" anchor="ctr"/>
          <a:lstStyle/>
          <a:p>
            <a:pPr algn="ctr"/>
            <a:endParaRPr lang="en-US" sz="1799"/>
          </a:p>
        </p:txBody>
      </p:sp>
      <p:sp>
        <p:nvSpPr>
          <p:cNvPr id="25" name="Arc 96"/>
          <p:cNvSpPr/>
          <p:nvPr/>
        </p:nvSpPr>
        <p:spPr>
          <a:xfrm>
            <a:off x="3481623" y="1699628"/>
            <a:ext cx="1686840" cy="1687068"/>
          </a:xfrm>
          <a:prstGeom prst="arc">
            <a:avLst>
              <a:gd name="adj1" fmla="val 3842578"/>
              <a:gd name="adj2" fmla="val 9752989"/>
            </a:avLst>
          </a:prstGeom>
          <a:noFill/>
          <a:ln w="127000" cap="rnd">
            <a:solidFill>
              <a:srgbClr val="CDD9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4" rIns="68568" bIns="34284" rtlCol="0" anchor="ctr"/>
          <a:lstStyle/>
          <a:p>
            <a:pPr algn="ctr"/>
            <a:endParaRPr lang="en-US" sz="1799"/>
          </a:p>
        </p:txBody>
      </p:sp>
      <p:sp>
        <p:nvSpPr>
          <p:cNvPr id="43" name="Arc 97"/>
          <p:cNvSpPr/>
          <p:nvPr/>
        </p:nvSpPr>
        <p:spPr>
          <a:xfrm>
            <a:off x="3618765" y="1836787"/>
            <a:ext cx="1412557" cy="1412748"/>
          </a:xfrm>
          <a:prstGeom prst="arc">
            <a:avLst>
              <a:gd name="adj1" fmla="val 21482739"/>
              <a:gd name="adj2" fmla="val 2573572"/>
            </a:avLst>
          </a:prstGeom>
          <a:noFill/>
          <a:ln w="127000" cap="rnd">
            <a:solidFill>
              <a:srgbClr val="7BA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4" rIns="68568" bIns="34284" rtlCol="0" anchor="ctr"/>
          <a:lstStyle/>
          <a:p>
            <a:pPr algn="ctr"/>
            <a:endParaRPr lang="en-US" sz="1799"/>
          </a:p>
        </p:txBody>
      </p:sp>
      <p:sp>
        <p:nvSpPr>
          <p:cNvPr id="44" name="TextBox 98"/>
          <p:cNvSpPr txBox="1"/>
          <p:nvPr/>
        </p:nvSpPr>
        <p:spPr>
          <a:xfrm>
            <a:off x="3753971" y="2231538"/>
            <a:ext cx="1142144" cy="499993"/>
          </a:xfrm>
          <a:prstGeom prst="rect">
            <a:avLst/>
          </a:prstGeom>
          <a:noFill/>
        </p:spPr>
        <p:txBody>
          <a:bodyPr wrap="square" lIns="68568" tIns="34284" rIns="68568" bIns="34284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点击输入标题</a:t>
            </a:r>
            <a:endParaRPr lang="en-US" altLang="zh-CN" sz="1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  <a:p>
            <a:pPr algn="ctr"/>
            <a:r>
              <a:rPr lang="zh-CN" altLang="en-US" sz="800" spc="22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这里输入您对您公司的简单介绍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cxnSp>
        <p:nvCxnSpPr>
          <p:cNvPr id="45" name="Straight Connector 100"/>
          <p:cNvCxnSpPr/>
          <p:nvPr/>
        </p:nvCxnSpPr>
        <p:spPr>
          <a:xfrm>
            <a:off x="5518387" y="2327852"/>
            <a:ext cx="685707" cy="0"/>
          </a:xfrm>
          <a:prstGeom prst="line">
            <a:avLst/>
          </a:prstGeom>
          <a:ln w="3175"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101"/>
          <p:cNvCxnSpPr/>
          <p:nvPr/>
        </p:nvCxnSpPr>
        <p:spPr>
          <a:xfrm>
            <a:off x="4841981" y="3077447"/>
            <a:ext cx="1028562" cy="0"/>
          </a:xfrm>
          <a:prstGeom prst="line">
            <a:avLst/>
          </a:prstGeom>
          <a:ln w="3175"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103"/>
          <p:cNvSpPr txBox="1"/>
          <p:nvPr/>
        </p:nvSpPr>
        <p:spPr>
          <a:xfrm>
            <a:off x="6281169" y="2177810"/>
            <a:ext cx="518387" cy="300070"/>
          </a:xfrm>
          <a:prstGeom prst="rect">
            <a:avLst/>
          </a:prstGeom>
          <a:noFill/>
        </p:spPr>
        <p:txBody>
          <a:bodyPr wrap="none" lIns="68568" tIns="34284" rIns="68568" bIns="34284" rtlCol="0">
            <a:spAutoFit/>
          </a:bodyPr>
          <a:lstStyle/>
          <a:p>
            <a:r>
              <a:rPr 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55%</a:t>
            </a:r>
          </a:p>
        </p:txBody>
      </p:sp>
      <p:sp>
        <p:nvSpPr>
          <p:cNvPr id="48" name="TextBox 104"/>
          <p:cNvSpPr txBox="1"/>
          <p:nvPr/>
        </p:nvSpPr>
        <p:spPr>
          <a:xfrm>
            <a:off x="6809821" y="2120103"/>
            <a:ext cx="1577425" cy="623066"/>
          </a:xfrm>
          <a:prstGeom prst="rect">
            <a:avLst/>
          </a:prstGeom>
          <a:noFill/>
        </p:spPr>
        <p:txBody>
          <a:bodyPr wrap="square" lIns="68568" tIns="34284" rIns="68568" bIns="34284" rtlCol="0">
            <a:spAutoFit/>
          </a:bodyPr>
          <a:lstStyle/>
          <a:p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点击输入标题</a:t>
            </a:r>
            <a:endParaRPr lang="en-US" altLang="zh-CN" sz="1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  <a:p>
            <a:r>
              <a:rPr lang="zh-CN" altLang="en-US" sz="800" spc="22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800" spc="22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49" name="TextBox 105"/>
          <p:cNvSpPr txBox="1"/>
          <p:nvPr/>
        </p:nvSpPr>
        <p:spPr>
          <a:xfrm>
            <a:off x="5933916" y="2949453"/>
            <a:ext cx="518387" cy="300070"/>
          </a:xfrm>
          <a:prstGeom prst="rect">
            <a:avLst/>
          </a:prstGeom>
          <a:noFill/>
        </p:spPr>
        <p:txBody>
          <a:bodyPr wrap="none" lIns="68568" tIns="34284" rIns="68568" bIns="34284" rtlCol="0">
            <a:spAutoFit/>
          </a:bodyPr>
          <a:lstStyle/>
          <a:p>
            <a:r>
              <a:rPr 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15%</a:t>
            </a:r>
          </a:p>
        </p:txBody>
      </p:sp>
      <p:sp>
        <p:nvSpPr>
          <p:cNvPr id="50" name="TextBox 106"/>
          <p:cNvSpPr txBox="1"/>
          <p:nvPr/>
        </p:nvSpPr>
        <p:spPr>
          <a:xfrm>
            <a:off x="6464278" y="2894254"/>
            <a:ext cx="1577425" cy="623066"/>
          </a:xfrm>
          <a:prstGeom prst="rect">
            <a:avLst/>
          </a:prstGeom>
          <a:noFill/>
        </p:spPr>
        <p:txBody>
          <a:bodyPr wrap="square" lIns="68568" tIns="34284" rIns="68568" bIns="34284" rtlCol="0">
            <a:spAutoFit/>
          </a:bodyPr>
          <a:lstStyle/>
          <a:p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点击输入标题</a:t>
            </a:r>
            <a:endParaRPr lang="en-US" altLang="zh-CN" sz="1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  <a:p>
            <a:r>
              <a:rPr lang="zh-CN" altLang="en-US" sz="800" spc="22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800" spc="22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cxnSp>
        <p:nvCxnSpPr>
          <p:cNvPr id="51" name="Straight Connector 107"/>
          <p:cNvCxnSpPr/>
          <p:nvPr/>
        </p:nvCxnSpPr>
        <p:spPr>
          <a:xfrm>
            <a:off x="2723539" y="2177810"/>
            <a:ext cx="685707" cy="0"/>
          </a:xfrm>
          <a:prstGeom prst="line">
            <a:avLst/>
          </a:prstGeom>
          <a:ln w="3175">
            <a:solidFill>
              <a:srgbClr val="7F8C8D"/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108"/>
          <p:cNvSpPr txBox="1"/>
          <p:nvPr/>
        </p:nvSpPr>
        <p:spPr>
          <a:xfrm>
            <a:off x="2160881" y="2027769"/>
            <a:ext cx="518387" cy="300070"/>
          </a:xfrm>
          <a:prstGeom prst="rect">
            <a:avLst/>
          </a:prstGeom>
          <a:noFill/>
        </p:spPr>
        <p:txBody>
          <a:bodyPr wrap="none" lIns="68568" tIns="34284" rIns="68568" bIns="34284" rtlCol="0">
            <a:spAutoFit/>
          </a:bodyPr>
          <a:lstStyle/>
          <a:p>
            <a:pPr algn="r"/>
            <a:r>
              <a:rPr 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35%</a:t>
            </a:r>
          </a:p>
        </p:txBody>
      </p:sp>
      <p:sp>
        <p:nvSpPr>
          <p:cNvPr id="53" name="TextBox 109"/>
          <p:cNvSpPr txBox="1"/>
          <p:nvPr/>
        </p:nvSpPr>
        <p:spPr>
          <a:xfrm>
            <a:off x="613207" y="1970061"/>
            <a:ext cx="1537408" cy="623235"/>
          </a:xfrm>
          <a:prstGeom prst="rect">
            <a:avLst/>
          </a:prstGeom>
          <a:noFill/>
        </p:spPr>
        <p:txBody>
          <a:bodyPr wrap="square" lIns="68568" tIns="34284" rIns="68568" bIns="34284" rtlCol="0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点击输入标题</a:t>
            </a:r>
            <a:endParaRPr lang="en-US" altLang="zh-CN" sz="1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  <a:p>
            <a:pPr algn="r"/>
            <a:r>
              <a:rPr lang="zh-CN" altLang="en-US" sz="800" spc="22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800" spc="22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cxnSp>
        <p:nvCxnSpPr>
          <p:cNvPr id="54" name="Straight Connector 110"/>
          <p:cNvCxnSpPr/>
          <p:nvPr/>
        </p:nvCxnSpPr>
        <p:spPr>
          <a:xfrm>
            <a:off x="2795916" y="2773803"/>
            <a:ext cx="685707" cy="0"/>
          </a:xfrm>
          <a:prstGeom prst="line">
            <a:avLst/>
          </a:prstGeom>
          <a:ln w="3175">
            <a:solidFill>
              <a:srgbClr val="7F8C8D"/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112"/>
          <p:cNvCxnSpPr/>
          <p:nvPr/>
        </p:nvCxnSpPr>
        <p:spPr>
          <a:xfrm>
            <a:off x="2795915" y="2773803"/>
            <a:ext cx="0" cy="244928"/>
          </a:xfrm>
          <a:prstGeom prst="line">
            <a:avLst/>
          </a:prstGeom>
          <a:ln w="3175"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113"/>
          <p:cNvSpPr txBox="1"/>
          <p:nvPr/>
        </p:nvSpPr>
        <p:spPr>
          <a:xfrm>
            <a:off x="2526337" y="3159710"/>
            <a:ext cx="518387" cy="300070"/>
          </a:xfrm>
          <a:prstGeom prst="rect">
            <a:avLst/>
          </a:prstGeom>
          <a:noFill/>
        </p:spPr>
        <p:txBody>
          <a:bodyPr wrap="none" lIns="68568" tIns="34284" rIns="68568" bIns="34284" rtlCol="0">
            <a:spAutoFit/>
          </a:bodyPr>
          <a:lstStyle/>
          <a:p>
            <a:pPr algn="r"/>
            <a:r>
              <a:rPr 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45%</a:t>
            </a:r>
          </a:p>
        </p:txBody>
      </p:sp>
      <p:sp>
        <p:nvSpPr>
          <p:cNvPr id="57" name="TextBox 114"/>
          <p:cNvSpPr txBox="1"/>
          <p:nvPr/>
        </p:nvSpPr>
        <p:spPr>
          <a:xfrm>
            <a:off x="1006481" y="3098666"/>
            <a:ext cx="1537408" cy="623235"/>
          </a:xfrm>
          <a:prstGeom prst="rect">
            <a:avLst/>
          </a:prstGeom>
          <a:noFill/>
        </p:spPr>
        <p:txBody>
          <a:bodyPr wrap="square" lIns="68568" tIns="34284" rIns="68568" bIns="34284" rtlCol="0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点击输入标题</a:t>
            </a:r>
            <a:endParaRPr lang="en-US" altLang="zh-CN" sz="1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  <a:p>
            <a:pPr algn="r"/>
            <a:r>
              <a:rPr lang="zh-CN" altLang="en-US" sz="800" spc="22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800" spc="22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29899" y="147918"/>
            <a:ext cx="27013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单击此处添加标题文本</a:t>
            </a:r>
          </a:p>
        </p:txBody>
      </p:sp>
      <p:sp>
        <p:nvSpPr>
          <p:cNvPr id="27" name="TextBox 12">
            <a:extLst>
              <a:ext uri="{FF2B5EF4-FFF2-40B4-BE49-F238E27FC236}">
                <a16:creationId xmlns:a16="http://schemas.microsoft.com/office/drawing/2014/main" xmlns="" id="{4A8BE841-D215-4915-83E0-E197E421452A}"/>
              </a:ext>
            </a:extLst>
          </p:cNvPr>
          <p:cNvSpPr txBox="1"/>
          <p:nvPr/>
        </p:nvSpPr>
        <p:spPr>
          <a:xfrm>
            <a:off x="179606" y="46846"/>
            <a:ext cx="19533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spc="-300" dirty="0" smtClean="0">
                <a:solidFill>
                  <a:srgbClr val="CDD9D8"/>
                </a:solidFill>
                <a:latin typeface="GenSenMaruGothic TW TTF Heavy" panose="020B0A00000000000000" pitchFamily="34" charset="-120"/>
                <a:ea typeface="GenSenMaruGothic TW TTF Heavy" panose="020B0A00000000000000" pitchFamily="34" charset="-120"/>
              </a:rPr>
              <a:t>01</a:t>
            </a:r>
            <a:endParaRPr lang="zh-CN" altLang="en-US" sz="3600" spc="-300" dirty="0">
              <a:solidFill>
                <a:srgbClr val="CDD9D8"/>
              </a:solidFill>
              <a:latin typeface="GenSenMaruGothic TW TTF Heavy" panose="020B0A00000000000000" pitchFamily="34" charset="-120"/>
              <a:ea typeface="GenSenMaruGothic TW TTF Heavy" panose="020B0A00000000000000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413131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50"/>
                            </p:stCondLst>
                            <p:childTnLst>
                              <p:par>
                                <p:cTn id="3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7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25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75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25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750"/>
                            </p:stCondLst>
                            <p:childTnLst>
                              <p:par>
                                <p:cTn id="6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250"/>
                            </p:stCondLst>
                            <p:childTnLst>
                              <p:par>
                                <p:cTn id="6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750"/>
                            </p:stCondLst>
                            <p:childTnLst>
                              <p:par>
                                <p:cTn id="7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25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750"/>
                            </p:stCondLst>
                            <p:childTnLst>
                              <p:par>
                                <p:cTn id="7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250"/>
                            </p:stCondLst>
                            <p:childTnLst>
                              <p:par>
                                <p:cTn id="8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750"/>
                            </p:stCondLst>
                            <p:childTnLst>
                              <p:par>
                                <p:cTn id="8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250"/>
                            </p:stCondLst>
                            <p:childTnLst>
                              <p:par>
                                <p:cTn id="9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xit" presetSubtype="54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7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7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8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7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7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53" presetClass="exit" presetSubtype="54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3" dur="7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7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7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7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53" presetClass="exit" presetSubtype="54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7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2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7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7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53" presetClass="exit" presetSubtype="54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7" dur="7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7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9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7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7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53" presetClass="exit" presetSubtype="54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7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7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7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7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1" dur="75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75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3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75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75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53" presetClass="exit" presetSubtype="54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8" dur="75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75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0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75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75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53" presetClass="exit" presetSubtype="54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5" dur="75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75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7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75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75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53" presetClass="exit" presetSubtype="54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2" dur="75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75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4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75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75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9" dur="7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7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1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7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7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53" presetClass="exit" presetSubtype="54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6" dur="75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75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8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75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75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53" presetClass="exit" presetSubtype="54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3" dur="75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75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5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75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75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53" presetClass="exit" presetSubtype="54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0" dur="7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7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2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7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7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7" dur="7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7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9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7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7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53" presetClass="exit" presetSubtype="54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4" dur="75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75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6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75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75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53" presetClass="exit" presetSubtype="54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1" dur="75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75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3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75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75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53" presetClass="exit" presetSubtype="54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8" dur="7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7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0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7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7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5" dur="75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75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7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75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75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5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2" dur="75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75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4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75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75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53" presetClass="exit" presetSubtype="54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9" dur="7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7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1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7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7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53" presetClass="exit" presetSubtype="54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6" dur="75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75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8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75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75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5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3" dur="7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7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5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7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7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43" grpId="0" animBg="1"/>
      <p:bldP spid="43" grpId="1" animBg="1"/>
      <p:bldP spid="44" grpId="0"/>
      <p:bldP spid="44" grpId="1"/>
      <p:bldP spid="47" grpId="0"/>
      <p:bldP spid="47" grpId="1"/>
      <p:bldP spid="48" grpId="0"/>
      <p:bldP spid="48" grpId="1"/>
      <p:bldP spid="49" grpId="0"/>
      <p:bldP spid="49" grpId="1"/>
      <p:bldP spid="50" grpId="0"/>
      <p:bldP spid="50" grpId="1"/>
      <p:bldP spid="52" grpId="0"/>
      <p:bldP spid="52" grpId="1"/>
      <p:bldP spid="53" grpId="0"/>
      <p:bldP spid="53" grpId="1"/>
      <p:bldP spid="56" grpId="0"/>
      <p:bldP spid="56" grpId="1"/>
      <p:bldP spid="57" grpId="0"/>
      <p:bldP spid="5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矩形 111"/>
          <p:cNvSpPr/>
          <p:nvPr/>
        </p:nvSpPr>
        <p:spPr>
          <a:xfrm>
            <a:off x="1633789" y="3166950"/>
            <a:ext cx="1021128" cy="216000"/>
          </a:xfrm>
          <a:prstGeom prst="rect">
            <a:avLst/>
          </a:prstGeom>
          <a:solidFill>
            <a:srgbClr val="7BA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6" tIns="34282" rIns="68566" bIns="34282" spcCol="0" rtlCol="0" anchor="ctr"/>
          <a:lstStyle/>
          <a:p>
            <a:pPr algn="ctr"/>
            <a:endParaRPr lang="zh-CN" altLang="en-US" sz="1799"/>
          </a:p>
        </p:txBody>
      </p:sp>
      <p:sp>
        <p:nvSpPr>
          <p:cNvPr id="113" name="矩形 112"/>
          <p:cNvSpPr/>
          <p:nvPr/>
        </p:nvSpPr>
        <p:spPr>
          <a:xfrm>
            <a:off x="1634217" y="2658444"/>
            <a:ext cx="1518400" cy="216000"/>
          </a:xfrm>
          <a:prstGeom prst="rect">
            <a:avLst/>
          </a:prstGeom>
          <a:solidFill>
            <a:srgbClr val="1671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6" tIns="34282" rIns="68566" bIns="34282" spcCol="0" rtlCol="0" anchor="ctr"/>
          <a:lstStyle/>
          <a:p>
            <a:pPr algn="ctr"/>
            <a:endParaRPr lang="zh-CN" altLang="en-US" sz="1799"/>
          </a:p>
        </p:txBody>
      </p:sp>
      <p:sp>
        <p:nvSpPr>
          <p:cNvPr id="114" name="矩形 113"/>
          <p:cNvSpPr/>
          <p:nvPr/>
        </p:nvSpPr>
        <p:spPr>
          <a:xfrm>
            <a:off x="1634218" y="2149938"/>
            <a:ext cx="2138656" cy="216000"/>
          </a:xfrm>
          <a:prstGeom prst="rect">
            <a:avLst/>
          </a:prstGeom>
          <a:solidFill>
            <a:srgbClr val="7BA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6" tIns="34282" rIns="68566" bIns="34282" spcCol="0" rtlCol="0" anchor="ctr"/>
          <a:lstStyle/>
          <a:p>
            <a:pPr algn="ctr"/>
            <a:endParaRPr lang="zh-CN" altLang="en-US" sz="1799"/>
          </a:p>
        </p:txBody>
      </p:sp>
      <p:sp>
        <p:nvSpPr>
          <p:cNvPr id="115" name="矩形 114"/>
          <p:cNvSpPr/>
          <p:nvPr/>
        </p:nvSpPr>
        <p:spPr>
          <a:xfrm>
            <a:off x="1634217" y="1641431"/>
            <a:ext cx="2338389" cy="216000"/>
          </a:xfrm>
          <a:prstGeom prst="rect">
            <a:avLst/>
          </a:prstGeom>
          <a:solidFill>
            <a:srgbClr val="1671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6" tIns="34282" rIns="68566" bIns="34282" spcCol="0" rtlCol="0" anchor="ctr"/>
          <a:lstStyle/>
          <a:p>
            <a:pPr algn="ctr"/>
            <a:endParaRPr lang="zh-CN" altLang="en-US" sz="1799"/>
          </a:p>
        </p:txBody>
      </p:sp>
      <p:grpSp>
        <p:nvGrpSpPr>
          <p:cNvPr id="2" name="组合 1"/>
          <p:cNvGrpSpPr/>
          <p:nvPr/>
        </p:nvGrpSpPr>
        <p:grpSpPr>
          <a:xfrm>
            <a:off x="1633788" y="1202968"/>
            <a:ext cx="2988377" cy="2524229"/>
            <a:chOff x="2085451" y="2010617"/>
            <a:chExt cx="3985040" cy="3365639"/>
          </a:xfrm>
        </p:grpSpPr>
        <p:cxnSp>
          <p:nvCxnSpPr>
            <p:cNvPr id="118" name="直接箭头连接符 117"/>
            <p:cNvCxnSpPr/>
            <p:nvPr/>
          </p:nvCxnSpPr>
          <p:spPr>
            <a:xfrm>
              <a:off x="2086024" y="5376256"/>
              <a:ext cx="3984467" cy="0"/>
            </a:xfrm>
            <a:prstGeom prst="straightConnector1">
              <a:avLst/>
            </a:prstGeom>
            <a:ln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箭头连接符 119"/>
            <p:cNvCxnSpPr/>
            <p:nvPr/>
          </p:nvCxnSpPr>
          <p:spPr>
            <a:xfrm flipV="1">
              <a:off x="2085451" y="2010617"/>
              <a:ext cx="571" cy="3344883"/>
            </a:xfrm>
            <a:prstGeom prst="straightConnector1">
              <a:avLst/>
            </a:prstGeom>
            <a:ln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" name="TextBox 122"/>
          <p:cNvSpPr txBox="1"/>
          <p:nvPr/>
        </p:nvSpPr>
        <p:spPr>
          <a:xfrm>
            <a:off x="5735054" y="1792943"/>
            <a:ext cx="1104327" cy="253844"/>
          </a:xfrm>
          <a:prstGeom prst="rect">
            <a:avLst/>
          </a:prstGeom>
          <a:noFill/>
        </p:spPr>
        <p:txBody>
          <a:bodyPr wrap="square" lIns="68566" tIns="34282" rIns="68566" bIns="34282" rtlCol="0">
            <a:spAutoFit/>
          </a:bodyPr>
          <a:lstStyle/>
          <a:p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添加内容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5745558" y="2067108"/>
            <a:ext cx="2437076" cy="409223"/>
          </a:xfrm>
          <a:prstGeom prst="rect">
            <a:avLst/>
          </a:prstGeom>
          <a:noFill/>
        </p:spPr>
        <p:txBody>
          <a:bodyPr wrap="square" lIns="68566" tIns="34282" rIns="68566" bIns="3428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133" name="任意多边形 132"/>
          <p:cNvSpPr/>
          <p:nvPr/>
        </p:nvSpPr>
        <p:spPr>
          <a:xfrm>
            <a:off x="3518896" y="1729653"/>
            <a:ext cx="992848" cy="1985963"/>
          </a:xfrm>
          <a:custGeom>
            <a:avLst/>
            <a:gdLst>
              <a:gd name="connsiteX0" fmla="*/ 0 w 1323975"/>
              <a:gd name="connsiteY0" fmla="*/ 2647950 h 2647950"/>
              <a:gd name="connsiteX1" fmla="*/ 190500 w 1323975"/>
              <a:gd name="connsiteY1" fmla="*/ 2314575 h 2647950"/>
              <a:gd name="connsiteX2" fmla="*/ 219075 w 1323975"/>
              <a:gd name="connsiteY2" fmla="*/ 2238375 h 2647950"/>
              <a:gd name="connsiteX3" fmla="*/ 247650 w 1323975"/>
              <a:gd name="connsiteY3" fmla="*/ 2076450 h 2647950"/>
              <a:gd name="connsiteX4" fmla="*/ 276225 w 1323975"/>
              <a:gd name="connsiteY4" fmla="*/ 1905000 h 2647950"/>
              <a:gd name="connsiteX5" fmla="*/ 304800 w 1323975"/>
              <a:gd name="connsiteY5" fmla="*/ 1914525 h 2647950"/>
              <a:gd name="connsiteX6" fmla="*/ 371475 w 1323975"/>
              <a:gd name="connsiteY6" fmla="*/ 1990725 h 2647950"/>
              <a:gd name="connsiteX7" fmla="*/ 390525 w 1323975"/>
              <a:gd name="connsiteY7" fmla="*/ 2019300 h 2647950"/>
              <a:gd name="connsiteX8" fmla="*/ 447675 w 1323975"/>
              <a:gd name="connsiteY8" fmla="*/ 2066925 h 2647950"/>
              <a:gd name="connsiteX9" fmla="*/ 504825 w 1323975"/>
              <a:gd name="connsiteY9" fmla="*/ 2085975 h 2647950"/>
              <a:gd name="connsiteX10" fmla="*/ 542925 w 1323975"/>
              <a:gd name="connsiteY10" fmla="*/ 2076450 h 2647950"/>
              <a:gd name="connsiteX11" fmla="*/ 552450 w 1323975"/>
              <a:gd name="connsiteY11" fmla="*/ 2047875 h 2647950"/>
              <a:gd name="connsiteX12" fmla="*/ 571500 w 1323975"/>
              <a:gd name="connsiteY12" fmla="*/ 1981200 h 2647950"/>
              <a:gd name="connsiteX13" fmla="*/ 600075 w 1323975"/>
              <a:gd name="connsiteY13" fmla="*/ 1857375 h 2647950"/>
              <a:gd name="connsiteX14" fmla="*/ 619125 w 1323975"/>
              <a:gd name="connsiteY14" fmla="*/ 1762125 h 2647950"/>
              <a:gd name="connsiteX15" fmla="*/ 638175 w 1323975"/>
              <a:gd name="connsiteY15" fmla="*/ 1704975 h 2647950"/>
              <a:gd name="connsiteX16" fmla="*/ 657225 w 1323975"/>
              <a:gd name="connsiteY16" fmla="*/ 1638300 h 2647950"/>
              <a:gd name="connsiteX17" fmla="*/ 676275 w 1323975"/>
              <a:gd name="connsiteY17" fmla="*/ 1428750 h 2647950"/>
              <a:gd name="connsiteX18" fmla="*/ 685800 w 1323975"/>
              <a:gd name="connsiteY18" fmla="*/ 1362075 h 2647950"/>
              <a:gd name="connsiteX19" fmla="*/ 704850 w 1323975"/>
              <a:gd name="connsiteY19" fmla="*/ 1323975 h 2647950"/>
              <a:gd name="connsiteX20" fmla="*/ 790575 w 1323975"/>
              <a:gd name="connsiteY20" fmla="*/ 1323975 h 2647950"/>
              <a:gd name="connsiteX21" fmla="*/ 809625 w 1323975"/>
              <a:gd name="connsiteY21" fmla="*/ 1352550 h 2647950"/>
              <a:gd name="connsiteX22" fmla="*/ 885825 w 1323975"/>
              <a:gd name="connsiteY22" fmla="*/ 1428750 h 2647950"/>
              <a:gd name="connsiteX23" fmla="*/ 904875 w 1323975"/>
              <a:gd name="connsiteY23" fmla="*/ 1466850 h 2647950"/>
              <a:gd name="connsiteX24" fmla="*/ 962025 w 1323975"/>
              <a:gd name="connsiteY24" fmla="*/ 1504950 h 2647950"/>
              <a:gd name="connsiteX25" fmla="*/ 1009650 w 1323975"/>
              <a:gd name="connsiteY25" fmla="*/ 1276350 h 2647950"/>
              <a:gd name="connsiteX26" fmla="*/ 1038225 w 1323975"/>
              <a:gd name="connsiteY26" fmla="*/ 1143000 h 2647950"/>
              <a:gd name="connsiteX27" fmla="*/ 1057275 w 1323975"/>
              <a:gd name="connsiteY27" fmla="*/ 990600 h 2647950"/>
              <a:gd name="connsiteX28" fmla="*/ 1066800 w 1323975"/>
              <a:gd name="connsiteY28" fmla="*/ 895350 h 2647950"/>
              <a:gd name="connsiteX29" fmla="*/ 1104900 w 1323975"/>
              <a:gd name="connsiteY29" fmla="*/ 790575 h 2647950"/>
              <a:gd name="connsiteX30" fmla="*/ 1143000 w 1323975"/>
              <a:gd name="connsiteY30" fmla="*/ 638175 h 2647950"/>
              <a:gd name="connsiteX31" fmla="*/ 1238250 w 1323975"/>
              <a:gd name="connsiteY31" fmla="*/ 314325 h 2647950"/>
              <a:gd name="connsiteX32" fmla="*/ 1266825 w 1323975"/>
              <a:gd name="connsiteY32" fmla="*/ 200025 h 2647950"/>
              <a:gd name="connsiteX33" fmla="*/ 1304925 w 1323975"/>
              <a:gd name="connsiteY33" fmla="*/ 76200 h 2647950"/>
              <a:gd name="connsiteX34" fmla="*/ 1323975 w 1323975"/>
              <a:gd name="connsiteY34" fmla="*/ 0 h 2647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323975" h="2647950">
                <a:moveTo>
                  <a:pt x="0" y="2647950"/>
                </a:moveTo>
                <a:cubicBezTo>
                  <a:pt x="28342" y="2600123"/>
                  <a:pt x="147318" y="2413277"/>
                  <a:pt x="190500" y="2314575"/>
                </a:cubicBezTo>
                <a:cubicBezTo>
                  <a:pt x="201373" y="2289722"/>
                  <a:pt x="209550" y="2263775"/>
                  <a:pt x="219075" y="2238375"/>
                </a:cubicBezTo>
                <a:cubicBezTo>
                  <a:pt x="242936" y="2071348"/>
                  <a:pt x="210125" y="2292217"/>
                  <a:pt x="247650" y="2076450"/>
                </a:cubicBezTo>
                <a:cubicBezTo>
                  <a:pt x="290673" y="1829065"/>
                  <a:pt x="250171" y="2035272"/>
                  <a:pt x="276225" y="1905000"/>
                </a:cubicBezTo>
                <a:cubicBezTo>
                  <a:pt x="285750" y="1908175"/>
                  <a:pt x="296630" y="1908689"/>
                  <a:pt x="304800" y="1914525"/>
                </a:cubicBezTo>
                <a:cubicBezTo>
                  <a:pt x="329245" y="1931985"/>
                  <a:pt x="354115" y="1966421"/>
                  <a:pt x="371475" y="1990725"/>
                </a:cubicBezTo>
                <a:cubicBezTo>
                  <a:pt x="378129" y="2000040"/>
                  <a:pt x="383196" y="2010506"/>
                  <a:pt x="390525" y="2019300"/>
                </a:cubicBezTo>
                <a:cubicBezTo>
                  <a:pt x="403720" y="2035134"/>
                  <a:pt x="427842" y="2058110"/>
                  <a:pt x="447675" y="2066925"/>
                </a:cubicBezTo>
                <a:cubicBezTo>
                  <a:pt x="466025" y="2075080"/>
                  <a:pt x="485775" y="2079625"/>
                  <a:pt x="504825" y="2085975"/>
                </a:cubicBezTo>
                <a:cubicBezTo>
                  <a:pt x="517525" y="2082800"/>
                  <a:pt x="532703" y="2084628"/>
                  <a:pt x="542925" y="2076450"/>
                </a:cubicBezTo>
                <a:cubicBezTo>
                  <a:pt x="550765" y="2070178"/>
                  <a:pt x="549565" y="2057492"/>
                  <a:pt x="552450" y="2047875"/>
                </a:cubicBezTo>
                <a:cubicBezTo>
                  <a:pt x="559092" y="2025735"/>
                  <a:pt x="565894" y="2003624"/>
                  <a:pt x="571500" y="1981200"/>
                </a:cubicBezTo>
                <a:cubicBezTo>
                  <a:pt x="581774" y="1940105"/>
                  <a:pt x="591077" y="1898768"/>
                  <a:pt x="600075" y="1857375"/>
                </a:cubicBezTo>
                <a:cubicBezTo>
                  <a:pt x="606953" y="1825735"/>
                  <a:pt x="611272" y="1793537"/>
                  <a:pt x="619125" y="1762125"/>
                </a:cubicBezTo>
                <a:cubicBezTo>
                  <a:pt x="623995" y="1742644"/>
                  <a:pt x="632270" y="1724167"/>
                  <a:pt x="638175" y="1704975"/>
                </a:cubicBezTo>
                <a:cubicBezTo>
                  <a:pt x="644973" y="1682883"/>
                  <a:pt x="650875" y="1660525"/>
                  <a:pt x="657225" y="1638300"/>
                </a:cubicBezTo>
                <a:cubicBezTo>
                  <a:pt x="663575" y="1568450"/>
                  <a:pt x="669058" y="1498516"/>
                  <a:pt x="676275" y="1428750"/>
                </a:cubicBezTo>
                <a:cubicBezTo>
                  <a:pt x="678585" y="1406419"/>
                  <a:pt x="679893" y="1383735"/>
                  <a:pt x="685800" y="1362075"/>
                </a:cubicBezTo>
                <a:cubicBezTo>
                  <a:pt x="689536" y="1348376"/>
                  <a:pt x="698500" y="1336675"/>
                  <a:pt x="704850" y="1323975"/>
                </a:cubicBezTo>
                <a:cubicBezTo>
                  <a:pt x="718783" y="1254312"/>
                  <a:pt x="703360" y="1254203"/>
                  <a:pt x="790575" y="1323975"/>
                </a:cubicBezTo>
                <a:cubicBezTo>
                  <a:pt x="799514" y="1331126"/>
                  <a:pt x="801924" y="1344079"/>
                  <a:pt x="809625" y="1352550"/>
                </a:cubicBezTo>
                <a:cubicBezTo>
                  <a:pt x="833788" y="1379129"/>
                  <a:pt x="860425" y="1403350"/>
                  <a:pt x="885825" y="1428750"/>
                </a:cubicBezTo>
                <a:cubicBezTo>
                  <a:pt x="895865" y="1438790"/>
                  <a:pt x="896622" y="1455296"/>
                  <a:pt x="904875" y="1466850"/>
                </a:cubicBezTo>
                <a:cubicBezTo>
                  <a:pt x="927172" y="1498065"/>
                  <a:pt x="930642" y="1494489"/>
                  <a:pt x="962025" y="1504950"/>
                </a:cubicBezTo>
                <a:cubicBezTo>
                  <a:pt x="1015096" y="1310357"/>
                  <a:pt x="969513" y="1493091"/>
                  <a:pt x="1009650" y="1276350"/>
                </a:cubicBezTo>
                <a:cubicBezTo>
                  <a:pt x="1017928" y="1231651"/>
                  <a:pt x="1030752" y="1187841"/>
                  <a:pt x="1038225" y="1143000"/>
                </a:cubicBezTo>
                <a:cubicBezTo>
                  <a:pt x="1046641" y="1092501"/>
                  <a:pt x="1051407" y="1041458"/>
                  <a:pt x="1057275" y="990600"/>
                </a:cubicBezTo>
                <a:cubicBezTo>
                  <a:pt x="1060932" y="958902"/>
                  <a:pt x="1059409" y="926391"/>
                  <a:pt x="1066800" y="895350"/>
                </a:cubicBezTo>
                <a:cubicBezTo>
                  <a:pt x="1075408" y="859198"/>
                  <a:pt x="1094343" y="826206"/>
                  <a:pt x="1104900" y="790575"/>
                </a:cubicBezTo>
                <a:cubicBezTo>
                  <a:pt x="1119776" y="740369"/>
                  <a:pt x="1128881" y="688599"/>
                  <a:pt x="1143000" y="638175"/>
                </a:cubicBezTo>
                <a:cubicBezTo>
                  <a:pt x="1173339" y="529820"/>
                  <a:pt x="1210959" y="423488"/>
                  <a:pt x="1238250" y="314325"/>
                </a:cubicBezTo>
                <a:cubicBezTo>
                  <a:pt x="1247775" y="276225"/>
                  <a:pt x="1255540" y="237641"/>
                  <a:pt x="1266825" y="200025"/>
                </a:cubicBezTo>
                <a:cubicBezTo>
                  <a:pt x="1340507" y="-45582"/>
                  <a:pt x="1266553" y="242480"/>
                  <a:pt x="1304925" y="76200"/>
                </a:cubicBezTo>
                <a:cubicBezTo>
                  <a:pt x="1310812" y="50689"/>
                  <a:pt x="1323975" y="0"/>
                  <a:pt x="1323975" y="0"/>
                </a:cubicBezTo>
              </a:path>
            </a:pathLst>
          </a:cu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66" tIns="34282" rIns="68566" bIns="34282" spcCol="0" rtlCol="0" anchor="ctr"/>
          <a:lstStyle/>
          <a:p>
            <a:pPr algn="ctr"/>
            <a:endParaRPr lang="zh-CN" altLang="en-US" sz="1799"/>
          </a:p>
        </p:txBody>
      </p:sp>
      <p:grpSp>
        <p:nvGrpSpPr>
          <p:cNvPr id="3" name="组合 3"/>
          <p:cNvGrpSpPr/>
          <p:nvPr/>
        </p:nvGrpSpPr>
        <p:grpSpPr>
          <a:xfrm>
            <a:off x="2662339" y="1641432"/>
            <a:ext cx="1812385" cy="1848926"/>
            <a:chOff x="3457037" y="2595233"/>
            <a:chExt cx="2416838" cy="2465234"/>
          </a:xfrm>
        </p:grpSpPr>
        <p:sp>
          <p:nvSpPr>
            <p:cNvPr id="134" name="TextBox 133"/>
            <p:cNvSpPr txBox="1"/>
            <p:nvPr/>
          </p:nvSpPr>
          <p:spPr>
            <a:xfrm>
              <a:off x="5204296" y="2595233"/>
              <a:ext cx="669579" cy="461655"/>
            </a:xfrm>
            <a:prstGeom prst="rect">
              <a:avLst/>
            </a:prstGeom>
            <a:noFill/>
          </p:spPr>
          <p:txBody>
            <a:bodyPr wrap="square" lIns="68552" tIns="34275" rIns="68552" bIns="34275" rtlCol="0">
              <a:spAutoFit/>
            </a:bodyPr>
            <a:lstStyle/>
            <a:p>
              <a:r>
                <a:rPr lang="en-US" altLang="zh-CN" sz="1799" spc="-113" dirty="0">
                  <a:solidFill>
                    <a:schemeClr val="bg1">
                      <a:lumMod val="50000"/>
                    </a:schemeClr>
                  </a:solidFill>
                </a:rPr>
                <a:t>82%</a:t>
              </a:r>
              <a:endParaRPr lang="zh-CN" altLang="en-US" sz="1799" spc="-113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4937951" y="3273242"/>
              <a:ext cx="669578" cy="461655"/>
            </a:xfrm>
            <a:prstGeom prst="rect">
              <a:avLst/>
            </a:prstGeom>
            <a:noFill/>
          </p:spPr>
          <p:txBody>
            <a:bodyPr wrap="square" lIns="68552" tIns="34275" rIns="68552" bIns="34275" rtlCol="0">
              <a:spAutoFit/>
            </a:bodyPr>
            <a:lstStyle/>
            <a:p>
              <a:r>
                <a:rPr lang="en-US" altLang="zh-CN" sz="1799" spc="-113" dirty="0">
                  <a:solidFill>
                    <a:schemeClr val="bg1">
                      <a:lumMod val="50000"/>
                    </a:schemeClr>
                  </a:solidFill>
                </a:rPr>
                <a:t>73%</a:t>
              </a:r>
              <a:endParaRPr lang="zh-CN" altLang="en-US" sz="1799" spc="-113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36" name="TextBox 135"/>
            <p:cNvSpPr txBox="1"/>
            <p:nvPr/>
          </p:nvSpPr>
          <p:spPr>
            <a:xfrm>
              <a:off x="4110827" y="3953598"/>
              <a:ext cx="669578" cy="461655"/>
            </a:xfrm>
            <a:prstGeom prst="rect">
              <a:avLst/>
            </a:prstGeom>
            <a:noFill/>
          </p:spPr>
          <p:txBody>
            <a:bodyPr wrap="square" lIns="68552" tIns="34275" rIns="68552" bIns="34275" rtlCol="0">
              <a:spAutoFit/>
            </a:bodyPr>
            <a:lstStyle/>
            <a:p>
              <a:r>
                <a:rPr lang="en-US" altLang="zh-CN" sz="1799" spc="-113" dirty="0">
                  <a:solidFill>
                    <a:schemeClr val="bg1">
                      <a:lumMod val="50000"/>
                    </a:schemeClr>
                  </a:solidFill>
                </a:rPr>
                <a:t>56%</a:t>
              </a:r>
              <a:endParaRPr lang="zh-CN" altLang="en-US" sz="1799" spc="-113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37" name="TextBox 136"/>
            <p:cNvSpPr txBox="1"/>
            <p:nvPr/>
          </p:nvSpPr>
          <p:spPr>
            <a:xfrm>
              <a:off x="3457037" y="4598812"/>
              <a:ext cx="669578" cy="461655"/>
            </a:xfrm>
            <a:prstGeom prst="rect">
              <a:avLst/>
            </a:prstGeom>
            <a:noFill/>
          </p:spPr>
          <p:txBody>
            <a:bodyPr wrap="square" lIns="68552" tIns="34275" rIns="68552" bIns="34275" rtlCol="0">
              <a:spAutoFit/>
            </a:bodyPr>
            <a:lstStyle/>
            <a:p>
              <a:r>
                <a:rPr lang="en-US" altLang="zh-CN" sz="1799" spc="-113" dirty="0">
                  <a:solidFill>
                    <a:schemeClr val="bg1">
                      <a:lumMod val="50000"/>
                    </a:schemeClr>
                  </a:solidFill>
                </a:rPr>
                <a:t>32%</a:t>
              </a:r>
              <a:endParaRPr lang="zh-CN" altLang="en-US" sz="1799" spc="-113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1142953" y="1627058"/>
            <a:ext cx="539987" cy="2140384"/>
            <a:chOff x="1430916" y="2576071"/>
            <a:chExt cx="720080" cy="2853844"/>
          </a:xfrm>
        </p:grpSpPr>
        <p:sp>
          <p:nvSpPr>
            <p:cNvPr id="129" name="TextBox 128"/>
            <p:cNvSpPr txBox="1"/>
            <p:nvPr/>
          </p:nvSpPr>
          <p:spPr>
            <a:xfrm>
              <a:off x="1430916" y="4598930"/>
              <a:ext cx="720080" cy="830985"/>
            </a:xfrm>
            <a:prstGeom prst="rect">
              <a:avLst/>
            </a:prstGeom>
            <a:noFill/>
          </p:spPr>
          <p:txBody>
            <a:bodyPr wrap="square" lIns="68552" tIns="34275" rIns="68552" bIns="34275" rtlCol="0">
              <a:spAutoFit/>
            </a:bodyPr>
            <a:lstStyle/>
            <a:p>
              <a:r>
                <a:rPr lang="zh-CN" altLang="en-US" sz="1799" spc="-113" dirty="0">
                  <a:solidFill>
                    <a:schemeClr val="bg1">
                      <a:lumMod val="50000"/>
                    </a:schemeClr>
                  </a:solidFill>
                </a:rPr>
                <a:t>项目</a:t>
              </a:r>
            </a:p>
          </p:txBody>
        </p:sp>
        <p:sp>
          <p:nvSpPr>
            <p:cNvPr id="138" name="TextBox 137"/>
            <p:cNvSpPr txBox="1"/>
            <p:nvPr/>
          </p:nvSpPr>
          <p:spPr>
            <a:xfrm>
              <a:off x="1430916" y="3951250"/>
              <a:ext cx="720080" cy="830985"/>
            </a:xfrm>
            <a:prstGeom prst="rect">
              <a:avLst/>
            </a:prstGeom>
            <a:noFill/>
          </p:spPr>
          <p:txBody>
            <a:bodyPr wrap="square" lIns="68552" tIns="34275" rIns="68552" bIns="34275" rtlCol="0">
              <a:spAutoFit/>
            </a:bodyPr>
            <a:lstStyle/>
            <a:p>
              <a:r>
                <a:rPr lang="zh-CN" altLang="en-US" sz="1799" spc="-113" dirty="0">
                  <a:solidFill>
                    <a:schemeClr val="bg1">
                      <a:lumMod val="50000"/>
                    </a:schemeClr>
                  </a:solidFill>
                </a:rPr>
                <a:t>项目</a:t>
              </a:r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1430916" y="3292707"/>
              <a:ext cx="720080" cy="830985"/>
            </a:xfrm>
            <a:prstGeom prst="rect">
              <a:avLst/>
            </a:prstGeom>
            <a:noFill/>
          </p:spPr>
          <p:txBody>
            <a:bodyPr wrap="square" lIns="68552" tIns="34275" rIns="68552" bIns="34275" rtlCol="0">
              <a:spAutoFit/>
            </a:bodyPr>
            <a:lstStyle/>
            <a:p>
              <a:r>
                <a:rPr lang="zh-CN" altLang="en-US" sz="1799" spc="-113" dirty="0">
                  <a:solidFill>
                    <a:schemeClr val="bg1">
                      <a:lumMod val="50000"/>
                    </a:schemeClr>
                  </a:solidFill>
                </a:rPr>
                <a:t>项目</a:t>
              </a:r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1430916" y="2576071"/>
              <a:ext cx="720080" cy="830985"/>
            </a:xfrm>
            <a:prstGeom prst="rect">
              <a:avLst/>
            </a:prstGeom>
            <a:noFill/>
          </p:spPr>
          <p:txBody>
            <a:bodyPr wrap="square" lIns="68552" tIns="34275" rIns="68552" bIns="34275" rtlCol="0">
              <a:spAutoFit/>
            </a:bodyPr>
            <a:lstStyle/>
            <a:p>
              <a:r>
                <a:rPr lang="zh-CN" altLang="en-US" sz="1799" spc="-113" dirty="0">
                  <a:solidFill>
                    <a:schemeClr val="bg1">
                      <a:lumMod val="50000"/>
                    </a:schemeClr>
                  </a:solidFill>
                </a:rPr>
                <a:t>项目</a:t>
              </a:r>
            </a:p>
          </p:txBody>
        </p:sp>
      </p:grpSp>
      <p:sp>
        <p:nvSpPr>
          <p:cNvPr id="141" name="圆角矩形 140"/>
          <p:cNvSpPr/>
          <p:nvPr/>
        </p:nvSpPr>
        <p:spPr>
          <a:xfrm>
            <a:off x="5220072" y="1842814"/>
            <a:ext cx="444419" cy="410878"/>
          </a:xfrm>
          <a:prstGeom prst="roundRect">
            <a:avLst/>
          </a:prstGeom>
          <a:solidFill>
            <a:srgbClr val="1671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6" tIns="34282" rIns="68566" bIns="34282" rtlCol="0" anchor="ctr"/>
          <a:lstStyle/>
          <a:p>
            <a:pPr algn="ctr"/>
            <a:r>
              <a:rPr lang="en-US" altLang="zh-CN" sz="2399" dirty="0">
                <a:solidFill>
                  <a:prstClr val="white"/>
                </a:solidFill>
              </a:rPr>
              <a:t>A</a:t>
            </a:r>
            <a:endParaRPr lang="zh-CN" altLang="en-US" sz="2399" dirty="0">
              <a:solidFill>
                <a:prstClr val="white"/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735054" y="2737904"/>
            <a:ext cx="1104327" cy="253844"/>
          </a:xfrm>
          <a:prstGeom prst="rect">
            <a:avLst/>
          </a:prstGeom>
          <a:noFill/>
        </p:spPr>
        <p:txBody>
          <a:bodyPr wrap="square" lIns="68566" tIns="34282" rIns="68566" bIns="34282" rtlCol="0">
            <a:spAutoFit/>
          </a:bodyPr>
          <a:lstStyle/>
          <a:p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添加内容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5745558" y="3012068"/>
            <a:ext cx="2437076" cy="409223"/>
          </a:xfrm>
          <a:prstGeom prst="rect">
            <a:avLst/>
          </a:prstGeom>
          <a:noFill/>
        </p:spPr>
        <p:txBody>
          <a:bodyPr wrap="square" lIns="68566" tIns="34282" rIns="68566" bIns="3428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78" name="圆角矩形 77"/>
          <p:cNvSpPr/>
          <p:nvPr/>
        </p:nvSpPr>
        <p:spPr>
          <a:xfrm>
            <a:off x="5220072" y="2787774"/>
            <a:ext cx="444419" cy="410878"/>
          </a:xfrm>
          <a:prstGeom prst="roundRect">
            <a:avLst/>
          </a:prstGeom>
          <a:solidFill>
            <a:srgbClr val="7BA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6" tIns="34282" rIns="68566" bIns="34282" rtlCol="0" anchor="ctr"/>
          <a:lstStyle/>
          <a:p>
            <a:pPr algn="ctr"/>
            <a:r>
              <a:rPr lang="en-US" altLang="zh-CN" sz="2399" dirty="0">
                <a:solidFill>
                  <a:prstClr val="white"/>
                </a:solidFill>
              </a:rPr>
              <a:t>A</a:t>
            </a:r>
            <a:endParaRPr lang="zh-CN" altLang="en-US" sz="2399" dirty="0">
              <a:solidFill>
                <a:prstClr val="white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29899" y="147918"/>
            <a:ext cx="27013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单击此处添加标题文本</a:t>
            </a:r>
          </a:p>
        </p:txBody>
      </p:sp>
      <p:sp>
        <p:nvSpPr>
          <p:cNvPr id="32" name="TextBox 12">
            <a:extLst>
              <a:ext uri="{FF2B5EF4-FFF2-40B4-BE49-F238E27FC236}">
                <a16:creationId xmlns:a16="http://schemas.microsoft.com/office/drawing/2014/main" xmlns="" id="{4A8BE841-D215-4915-83E0-E197E421452A}"/>
              </a:ext>
            </a:extLst>
          </p:cNvPr>
          <p:cNvSpPr txBox="1"/>
          <p:nvPr/>
        </p:nvSpPr>
        <p:spPr>
          <a:xfrm>
            <a:off x="179606" y="46846"/>
            <a:ext cx="19533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spc="-300" dirty="0" smtClean="0">
                <a:solidFill>
                  <a:srgbClr val="CDD9D8"/>
                </a:solidFill>
                <a:latin typeface="GenSenMaruGothic TW TTF Heavy" panose="020B0A00000000000000" pitchFamily="34" charset="-120"/>
                <a:ea typeface="GenSenMaruGothic TW TTF Heavy" panose="020B0A00000000000000" pitchFamily="34" charset="-120"/>
              </a:rPr>
              <a:t>01</a:t>
            </a:r>
            <a:endParaRPr lang="zh-CN" altLang="en-US" sz="3600" spc="-300" dirty="0">
              <a:solidFill>
                <a:srgbClr val="CDD9D8"/>
              </a:solidFill>
              <a:latin typeface="GenSenMaruGothic TW TTF Heavy" panose="020B0A00000000000000" pitchFamily="34" charset="-120"/>
              <a:ea typeface="GenSenMaruGothic TW TTF Heavy" panose="020B0A00000000000000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61855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3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4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3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300"/>
                            </p:stCondLst>
                            <p:childTnLst>
                              <p:par>
                                <p:cTn id="3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800"/>
                            </p:stCondLst>
                            <p:childTnLst>
                              <p:par>
                                <p:cTn id="4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300"/>
                            </p:stCondLst>
                            <p:childTnLst>
                              <p:par>
                                <p:cTn id="5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800"/>
                            </p:stCondLst>
                            <p:childTnLst>
                              <p:par>
                                <p:cTn id="5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13" grpId="0" animBg="1"/>
      <p:bldP spid="114" grpId="0" animBg="1"/>
      <p:bldP spid="115" grpId="0" animBg="1"/>
      <p:bldP spid="123" grpId="0"/>
      <p:bldP spid="126" grpId="0"/>
      <p:bldP spid="133" grpId="0" animBg="1"/>
      <p:bldP spid="141" grpId="0" animBg="1"/>
      <p:bldP spid="76" grpId="0"/>
      <p:bldP spid="77" grpId="0"/>
      <p:bldP spid="7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0"/>
          <p:cNvGrpSpPr/>
          <p:nvPr/>
        </p:nvGrpSpPr>
        <p:grpSpPr>
          <a:xfrm>
            <a:off x="2415539" y="2067694"/>
            <a:ext cx="4259581" cy="2796386"/>
            <a:chOff x="2494956" y="1977519"/>
            <a:chExt cx="3763312" cy="3172332"/>
          </a:xfrm>
        </p:grpSpPr>
        <p:sp>
          <p:nvSpPr>
            <p:cNvPr id="34" name="Freeform 5"/>
            <p:cNvSpPr>
              <a:spLocks/>
            </p:cNvSpPr>
            <p:nvPr/>
          </p:nvSpPr>
          <p:spPr bwMode="auto">
            <a:xfrm>
              <a:off x="2494956" y="2660392"/>
              <a:ext cx="1657913" cy="2489459"/>
            </a:xfrm>
            <a:custGeom>
              <a:avLst/>
              <a:gdLst>
                <a:gd name="T0" fmla="*/ 417 w 492"/>
                <a:gd name="T1" fmla="*/ 473 h 789"/>
                <a:gd name="T2" fmla="*/ 273 w 492"/>
                <a:gd name="T3" fmla="*/ 181 h 789"/>
                <a:gd name="T4" fmla="*/ 22 w 492"/>
                <a:gd name="T5" fmla="*/ 2 h 789"/>
                <a:gd name="T6" fmla="*/ 2 w 492"/>
                <a:gd name="T7" fmla="*/ 14 h 789"/>
                <a:gd name="T8" fmla="*/ 14 w 492"/>
                <a:gd name="T9" fmla="*/ 34 h 789"/>
                <a:gd name="T10" fmla="*/ 29 w 492"/>
                <a:gd name="T11" fmla="*/ 37 h 789"/>
                <a:gd name="T12" fmla="*/ 387 w 492"/>
                <a:gd name="T13" fmla="*/ 483 h 789"/>
                <a:gd name="T14" fmla="*/ 460 w 492"/>
                <a:gd name="T15" fmla="*/ 789 h 789"/>
                <a:gd name="T16" fmla="*/ 476 w 492"/>
                <a:gd name="T17" fmla="*/ 789 h 789"/>
                <a:gd name="T18" fmla="*/ 492 w 492"/>
                <a:gd name="T19" fmla="*/ 789 h 789"/>
                <a:gd name="T20" fmla="*/ 417 w 492"/>
                <a:gd name="T21" fmla="*/ 473 h 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2" h="789">
                  <a:moveTo>
                    <a:pt x="417" y="473"/>
                  </a:moveTo>
                  <a:cubicBezTo>
                    <a:pt x="378" y="355"/>
                    <a:pt x="329" y="257"/>
                    <a:pt x="273" y="181"/>
                  </a:cubicBezTo>
                  <a:cubicBezTo>
                    <a:pt x="201" y="85"/>
                    <a:pt x="117" y="25"/>
                    <a:pt x="22" y="2"/>
                  </a:cubicBezTo>
                  <a:cubicBezTo>
                    <a:pt x="13" y="0"/>
                    <a:pt x="5" y="6"/>
                    <a:pt x="2" y="14"/>
                  </a:cubicBezTo>
                  <a:cubicBezTo>
                    <a:pt x="0" y="23"/>
                    <a:pt x="6" y="31"/>
                    <a:pt x="14" y="34"/>
                  </a:cubicBezTo>
                  <a:cubicBezTo>
                    <a:pt x="19" y="35"/>
                    <a:pt x="24" y="36"/>
                    <a:pt x="29" y="37"/>
                  </a:cubicBezTo>
                  <a:cubicBezTo>
                    <a:pt x="219" y="92"/>
                    <a:pt x="328" y="308"/>
                    <a:pt x="387" y="483"/>
                  </a:cubicBezTo>
                  <a:cubicBezTo>
                    <a:pt x="426" y="601"/>
                    <a:pt x="448" y="716"/>
                    <a:pt x="460" y="789"/>
                  </a:cubicBezTo>
                  <a:cubicBezTo>
                    <a:pt x="476" y="789"/>
                    <a:pt x="476" y="789"/>
                    <a:pt x="476" y="789"/>
                  </a:cubicBezTo>
                  <a:cubicBezTo>
                    <a:pt x="492" y="789"/>
                    <a:pt x="492" y="789"/>
                    <a:pt x="492" y="789"/>
                  </a:cubicBezTo>
                  <a:cubicBezTo>
                    <a:pt x="481" y="715"/>
                    <a:pt x="458" y="596"/>
                    <a:pt x="417" y="473"/>
                  </a:cubicBezTo>
                  <a:close/>
                </a:path>
              </a:pathLst>
            </a:custGeom>
            <a:solidFill>
              <a:srgbClr val="CDD9D8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28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5" name="Freeform 6"/>
            <p:cNvSpPr>
              <a:spLocks/>
            </p:cNvSpPr>
            <p:nvPr/>
          </p:nvSpPr>
          <p:spPr bwMode="auto">
            <a:xfrm>
              <a:off x="4618123" y="2651748"/>
              <a:ext cx="1640145" cy="2498103"/>
            </a:xfrm>
            <a:custGeom>
              <a:avLst/>
              <a:gdLst>
                <a:gd name="T0" fmla="*/ 489 w 491"/>
                <a:gd name="T1" fmla="*/ 14 h 789"/>
                <a:gd name="T2" fmla="*/ 470 w 491"/>
                <a:gd name="T3" fmla="*/ 2 h 789"/>
                <a:gd name="T4" fmla="*/ 219 w 491"/>
                <a:gd name="T5" fmla="*/ 181 h 789"/>
                <a:gd name="T6" fmla="*/ 74 w 491"/>
                <a:gd name="T7" fmla="*/ 473 h 789"/>
                <a:gd name="T8" fmla="*/ 0 w 491"/>
                <a:gd name="T9" fmla="*/ 789 h 789"/>
                <a:gd name="T10" fmla="*/ 16 w 491"/>
                <a:gd name="T11" fmla="*/ 789 h 789"/>
                <a:gd name="T12" fmla="*/ 32 w 491"/>
                <a:gd name="T13" fmla="*/ 789 h 789"/>
                <a:gd name="T14" fmla="*/ 105 w 491"/>
                <a:gd name="T15" fmla="*/ 483 h 789"/>
                <a:gd name="T16" fmla="*/ 463 w 491"/>
                <a:gd name="T17" fmla="*/ 37 h 789"/>
                <a:gd name="T18" fmla="*/ 477 w 491"/>
                <a:gd name="T19" fmla="*/ 34 h 789"/>
                <a:gd name="T20" fmla="*/ 489 w 491"/>
                <a:gd name="T21" fmla="*/ 14 h 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1" h="789">
                  <a:moveTo>
                    <a:pt x="489" y="14"/>
                  </a:moveTo>
                  <a:cubicBezTo>
                    <a:pt x="487" y="6"/>
                    <a:pt x="479" y="0"/>
                    <a:pt x="470" y="2"/>
                  </a:cubicBezTo>
                  <a:cubicBezTo>
                    <a:pt x="375" y="25"/>
                    <a:pt x="291" y="85"/>
                    <a:pt x="219" y="181"/>
                  </a:cubicBezTo>
                  <a:cubicBezTo>
                    <a:pt x="163" y="257"/>
                    <a:pt x="114" y="355"/>
                    <a:pt x="74" y="473"/>
                  </a:cubicBezTo>
                  <a:cubicBezTo>
                    <a:pt x="33" y="596"/>
                    <a:pt x="11" y="715"/>
                    <a:pt x="0" y="789"/>
                  </a:cubicBezTo>
                  <a:cubicBezTo>
                    <a:pt x="16" y="789"/>
                    <a:pt x="16" y="789"/>
                    <a:pt x="16" y="789"/>
                  </a:cubicBezTo>
                  <a:cubicBezTo>
                    <a:pt x="32" y="789"/>
                    <a:pt x="32" y="789"/>
                    <a:pt x="32" y="789"/>
                  </a:cubicBezTo>
                  <a:cubicBezTo>
                    <a:pt x="43" y="716"/>
                    <a:pt x="65" y="601"/>
                    <a:pt x="105" y="483"/>
                  </a:cubicBezTo>
                  <a:cubicBezTo>
                    <a:pt x="163" y="309"/>
                    <a:pt x="272" y="92"/>
                    <a:pt x="463" y="37"/>
                  </a:cubicBezTo>
                  <a:cubicBezTo>
                    <a:pt x="468" y="36"/>
                    <a:pt x="473" y="35"/>
                    <a:pt x="477" y="34"/>
                  </a:cubicBezTo>
                  <a:cubicBezTo>
                    <a:pt x="486" y="31"/>
                    <a:pt x="491" y="23"/>
                    <a:pt x="489" y="14"/>
                  </a:cubicBezTo>
                  <a:close/>
                </a:path>
              </a:pathLst>
            </a:custGeom>
            <a:solidFill>
              <a:srgbClr val="16716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28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6" name="Freeform 7"/>
            <p:cNvSpPr>
              <a:spLocks/>
            </p:cNvSpPr>
            <p:nvPr/>
          </p:nvSpPr>
          <p:spPr bwMode="auto">
            <a:xfrm>
              <a:off x="3829050" y="1977519"/>
              <a:ext cx="427038" cy="3172332"/>
            </a:xfrm>
            <a:custGeom>
              <a:avLst/>
              <a:gdLst>
                <a:gd name="T0" fmla="*/ 33 w 110"/>
                <a:gd name="T1" fmla="*/ 13 h 869"/>
                <a:gd name="T2" fmla="*/ 13 w 110"/>
                <a:gd name="T3" fmla="*/ 3 h 869"/>
                <a:gd name="T4" fmla="*/ 2 w 110"/>
                <a:gd name="T5" fmla="*/ 23 h 869"/>
                <a:gd name="T6" fmla="*/ 25 w 110"/>
                <a:gd name="T7" fmla="*/ 107 h 869"/>
                <a:gd name="T8" fmla="*/ 76 w 110"/>
                <a:gd name="T9" fmla="*/ 760 h 869"/>
                <a:gd name="T10" fmla="*/ 75 w 110"/>
                <a:gd name="T11" fmla="*/ 869 h 869"/>
                <a:gd name="T12" fmla="*/ 84 w 110"/>
                <a:gd name="T13" fmla="*/ 869 h 869"/>
                <a:gd name="T14" fmla="*/ 91 w 110"/>
                <a:gd name="T15" fmla="*/ 869 h 869"/>
                <a:gd name="T16" fmla="*/ 107 w 110"/>
                <a:gd name="T17" fmla="*/ 869 h 869"/>
                <a:gd name="T18" fmla="*/ 33 w 110"/>
                <a:gd name="T19" fmla="*/ 13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869">
                  <a:moveTo>
                    <a:pt x="33" y="13"/>
                  </a:moveTo>
                  <a:cubicBezTo>
                    <a:pt x="30" y="5"/>
                    <a:pt x="21" y="0"/>
                    <a:pt x="13" y="3"/>
                  </a:cubicBezTo>
                  <a:cubicBezTo>
                    <a:pt x="4" y="6"/>
                    <a:pt x="0" y="15"/>
                    <a:pt x="2" y="23"/>
                  </a:cubicBezTo>
                  <a:cubicBezTo>
                    <a:pt x="11" y="48"/>
                    <a:pt x="18" y="77"/>
                    <a:pt x="25" y="107"/>
                  </a:cubicBezTo>
                  <a:cubicBezTo>
                    <a:pt x="66" y="301"/>
                    <a:pt x="75" y="580"/>
                    <a:pt x="76" y="760"/>
                  </a:cubicBezTo>
                  <a:cubicBezTo>
                    <a:pt x="76" y="803"/>
                    <a:pt x="76" y="840"/>
                    <a:pt x="75" y="869"/>
                  </a:cubicBezTo>
                  <a:cubicBezTo>
                    <a:pt x="84" y="869"/>
                    <a:pt x="84" y="869"/>
                    <a:pt x="84" y="869"/>
                  </a:cubicBezTo>
                  <a:cubicBezTo>
                    <a:pt x="91" y="869"/>
                    <a:pt x="91" y="869"/>
                    <a:pt x="91" y="869"/>
                  </a:cubicBezTo>
                  <a:cubicBezTo>
                    <a:pt x="107" y="869"/>
                    <a:pt x="107" y="869"/>
                    <a:pt x="107" y="869"/>
                  </a:cubicBezTo>
                  <a:cubicBezTo>
                    <a:pt x="110" y="693"/>
                    <a:pt x="108" y="246"/>
                    <a:pt x="33" y="13"/>
                  </a:cubicBezTo>
                  <a:close/>
                </a:path>
              </a:pathLst>
            </a:custGeom>
            <a:solidFill>
              <a:srgbClr val="D4BA8E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28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8" name="Freeform 8"/>
            <p:cNvSpPr>
              <a:spLocks/>
            </p:cNvSpPr>
            <p:nvPr/>
          </p:nvSpPr>
          <p:spPr bwMode="auto">
            <a:xfrm>
              <a:off x="4502150" y="1977519"/>
              <a:ext cx="427038" cy="3172332"/>
            </a:xfrm>
            <a:custGeom>
              <a:avLst/>
              <a:gdLst>
                <a:gd name="T0" fmla="*/ 97 w 110"/>
                <a:gd name="T1" fmla="*/ 3 h 869"/>
                <a:gd name="T2" fmla="*/ 77 w 110"/>
                <a:gd name="T3" fmla="*/ 13 h 869"/>
                <a:gd name="T4" fmla="*/ 2 w 110"/>
                <a:gd name="T5" fmla="*/ 869 h 869"/>
                <a:gd name="T6" fmla="*/ 19 w 110"/>
                <a:gd name="T7" fmla="*/ 869 h 869"/>
                <a:gd name="T8" fmla="*/ 26 w 110"/>
                <a:gd name="T9" fmla="*/ 869 h 869"/>
                <a:gd name="T10" fmla="*/ 35 w 110"/>
                <a:gd name="T11" fmla="*/ 869 h 869"/>
                <a:gd name="T12" fmla="*/ 34 w 110"/>
                <a:gd name="T13" fmla="*/ 760 h 869"/>
                <a:gd name="T14" fmla="*/ 85 w 110"/>
                <a:gd name="T15" fmla="*/ 107 h 869"/>
                <a:gd name="T16" fmla="*/ 107 w 110"/>
                <a:gd name="T17" fmla="*/ 23 h 869"/>
                <a:gd name="T18" fmla="*/ 97 w 110"/>
                <a:gd name="T19" fmla="*/ 3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869">
                  <a:moveTo>
                    <a:pt x="97" y="3"/>
                  </a:moveTo>
                  <a:cubicBezTo>
                    <a:pt x="89" y="0"/>
                    <a:pt x="80" y="5"/>
                    <a:pt x="77" y="13"/>
                  </a:cubicBezTo>
                  <a:cubicBezTo>
                    <a:pt x="1" y="246"/>
                    <a:pt x="0" y="693"/>
                    <a:pt x="2" y="869"/>
                  </a:cubicBezTo>
                  <a:cubicBezTo>
                    <a:pt x="19" y="869"/>
                    <a:pt x="19" y="869"/>
                    <a:pt x="19" y="869"/>
                  </a:cubicBezTo>
                  <a:cubicBezTo>
                    <a:pt x="26" y="869"/>
                    <a:pt x="26" y="869"/>
                    <a:pt x="26" y="869"/>
                  </a:cubicBezTo>
                  <a:cubicBezTo>
                    <a:pt x="35" y="869"/>
                    <a:pt x="35" y="869"/>
                    <a:pt x="35" y="869"/>
                  </a:cubicBezTo>
                  <a:cubicBezTo>
                    <a:pt x="34" y="840"/>
                    <a:pt x="34" y="803"/>
                    <a:pt x="34" y="760"/>
                  </a:cubicBezTo>
                  <a:cubicBezTo>
                    <a:pt x="35" y="580"/>
                    <a:pt x="44" y="301"/>
                    <a:pt x="85" y="107"/>
                  </a:cubicBezTo>
                  <a:cubicBezTo>
                    <a:pt x="92" y="77"/>
                    <a:pt x="99" y="48"/>
                    <a:pt x="107" y="23"/>
                  </a:cubicBezTo>
                  <a:cubicBezTo>
                    <a:pt x="110" y="15"/>
                    <a:pt x="105" y="6"/>
                    <a:pt x="97" y="3"/>
                  </a:cubicBezTo>
                  <a:close/>
                </a:path>
              </a:pathLst>
            </a:custGeom>
            <a:solidFill>
              <a:srgbClr val="7BAF9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28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3" name="组合 38"/>
          <p:cNvGrpSpPr/>
          <p:nvPr/>
        </p:nvGrpSpPr>
        <p:grpSpPr>
          <a:xfrm>
            <a:off x="1501140" y="2387716"/>
            <a:ext cx="609600" cy="609567"/>
            <a:chOff x="1661160" y="2430780"/>
            <a:chExt cx="609600" cy="609600"/>
          </a:xfrm>
          <a:solidFill>
            <a:schemeClr val="accent1"/>
          </a:solidFill>
        </p:grpSpPr>
        <p:sp>
          <p:nvSpPr>
            <p:cNvPr id="42" name="椭圆 41"/>
            <p:cNvSpPr/>
            <p:nvPr/>
          </p:nvSpPr>
          <p:spPr>
            <a:xfrm>
              <a:off x="1661160" y="2430780"/>
              <a:ext cx="609600" cy="609600"/>
            </a:xfrm>
            <a:prstGeom prst="ellipse">
              <a:avLst/>
            </a:prstGeom>
            <a:solidFill>
              <a:srgbClr val="CDD9D8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8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3" name="Freeform 5"/>
            <p:cNvSpPr>
              <a:spLocks noEditPoints="1"/>
            </p:cNvSpPr>
            <p:nvPr/>
          </p:nvSpPr>
          <p:spPr bwMode="auto">
            <a:xfrm>
              <a:off x="1825625" y="2574925"/>
              <a:ext cx="282575" cy="320675"/>
            </a:xfrm>
            <a:custGeom>
              <a:avLst/>
              <a:gdLst>
                <a:gd name="T0" fmla="*/ 1451 w 2904"/>
                <a:gd name="T1" fmla="*/ 0 h 3295"/>
                <a:gd name="T2" fmla="*/ 0 w 2904"/>
                <a:gd name="T3" fmla="*/ 425 h 3295"/>
                <a:gd name="T4" fmla="*/ 1451 w 2904"/>
                <a:gd name="T5" fmla="*/ 3295 h 3295"/>
                <a:gd name="T6" fmla="*/ 2904 w 2904"/>
                <a:gd name="T7" fmla="*/ 425 h 3295"/>
                <a:gd name="T8" fmla="*/ 2694 w 2904"/>
                <a:gd name="T9" fmla="*/ 1967 h 3295"/>
                <a:gd name="T10" fmla="*/ 208 w 2904"/>
                <a:gd name="T11" fmla="*/ 1967 h 3295"/>
                <a:gd name="T12" fmla="*/ 798 w 2904"/>
                <a:gd name="T13" fmla="*/ 571 h 3295"/>
                <a:gd name="T14" fmla="*/ 2104 w 2904"/>
                <a:gd name="T15" fmla="*/ 571 h 3295"/>
                <a:gd name="T16" fmla="*/ 2694 w 2904"/>
                <a:gd name="T17" fmla="*/ 1967 h 3295"/>
                <a:gd name="T18" fmla="*/ 885 w 2904"/>
                <a:gd name="T19" fmla="*/ 943 h 3295"/>
                <a:gd name="T20" fmla="*/ 695 w 2904"/>
                <a:gd name="T21" fmla="*/ 1307 h 3295"/>
                <a:gd name="T22" fmla="*/ 597 w 2904"/>
                <a:gd name="T23" fmla="*/ 1562 h 3295"/>
                <a:gd name="T24" fmla="*/ 662 w 2904"/>
                <a:gd name="T25" fmla="*/ 1613 h 3295"/>
                <a:gd name="T26" fmla="*/ 720 w 2904"/>
                <a:gd name="T27" fmla="*/ 1564 h 3295"/>
                <a:gd name="T28" fmla="*/ 973 w 2904"/>
                <a:gd name="T29" fmla="*/ 2236 h 3295"/>
                <a:gd name="T30" fmla="*/ 1053 w 2904"/>
                <a:gd name="T31" fmla="*/ 1198 h 3295"/>
                <a:gd name="T32" fmla="*/ 1146 w 2904"/>
                <a:gd name="T33" fmla="*/ 1035 h 3295"/>
                <a:gd name="T34" fmla="*/ 1923 w 2904"/>
                <a:gd name="T35" fmla="*/ 1727 h 3295"/>
                <a:gd name="T36" fmla="*/ 2268 w 2904"/>
                <a:gd name="T37" fmla="*/ 1611 h 3295"/>
                <a:gd name="T38" fmla="*/ 1811 w 2904"/>
                <a:gd name="T39" fmla="*/ 1455 h 3295"/>
                <a:gd name="T40" fmla="*/ 2148 w 2904"/>
                <a:gd name="T41" fmla="*/ 1408 h 3295"/>
                <a:gd name="T42" fmla="*/ 2182 w 2904"/>
                <a:gd name="T43" fmla="*/ 1158 h 3295"/>
                <a:gd name="T44" fmla="*/ 2051 w 2904"/>
                <a:gd name="T45" fmla="*/ 989 h 3295"/>
                <a:gd name="T46" fmla="*/ 1414 w 2904"/>
                <a:gd name="T47" fmla="*/ 1024 h 3295"/>
                <a:gd name="T48" fmla="*/ 1163 w 2904"/>
                <a:gd name="T49" fmla="*/ 993 h 3295"/>
                <a:gd name="T50" fmla="*/ 1414 w 2904"/>
                <a:gd name="T51" fmla="*/ 1479 h 3295"/>
                <a:gd name="T52" fmla="*/ 1547 w 2904"/>
                <a:gd name="T53" fmla="*/ 1455 h 3295"/>
                <a:gd name="T54" fmla="*/ 1076 w 2904"/>
                <a:gd name="T55" fmla="*/ 1611 h 3295"/>
                <a:gd name="T56" fmla="*/ 1318 w 2904"/>
                <a:gd name="T57" fmla="*/ 1727 h 3295"/>
                <a:gd name="T58" fmla="*/ 1254 w 2904"/>
                <a:gd name="T59" fmla="*/ 1909 h 3295"/>
                <a:gd name="T60" fmla="*/ 1076 w 2904"/>
                <a:gd name="T61" fmla="*/ 2126 h 3295"/>
                <a:gd name="T62" fmla="*/ 1327 w 2904"/>
                <a:gd name="T63" fmla="*/ 2094 h 3295"/>
                <a:gd name="T64" fmla="*/ 1505 w 2904"/>
                <a:gd name="T65" fmla="*/ 1875 h 3295"/>
                <a:gd name="T66" fmla="*/ 1547 w 2904"/>
                <a:gd name="T67" fmla="*/ 2234 h 3295"/>
                <a:gd name="T68" fmla="*/ 1811 w 2904"/>
                <a:gd name="T69" fmla="*/ 1787 h 3295"/>
                <a:gd name="T70" fmla="*/ 1928 w 2904"/>
                <a:gd name="T71" fmla="*/ 1976 h 3295"/>
                <a:gd name="T72" fmla="*/ 2161 w 2904"/>
                <a:gd name="T73" fmla="*/ 2200 h 3295"/>
                <a:gd name="T74" fmla="*/ 2163 w 2904"/>
                <a:gd name="T75" fmla="*/ 1943 h 3295"/>
                <a:gd name="T76" fmla="*/ 1414 w 2904"/>
                <a:gd name="T77" fmla="*/ 1343 h 3295"/>
                <a:gd name="T78" fmla="*/ 1541 w 2904"/>
                <a:gd name="T79" fmla="*/ 1111 h 3295"/>
                <a:gd name="T80" fmla="*/ 1811 w 2904"/>
                <a:gd name="T81" fmla="*/ 1091 h 3295"/>
                <a:gd name="T82" fmla="*/ 1931 w 2904"/>
                <a:gd name="T83" fmla="*/ 1182 h 3295"/>
                <a:gd name="T84" fmla="*/ 1918 w 2904"/>
                <a:gd name="T85" fmla="*/ 1299 h 3295"/>
                <a:gd name="T86" fmla="*/ 1811 w 2904"/>
                <a:gd name="T87" fmla="*/ 1343 h 3295"/>
                <a:gd name="T88" fmla="*/ 1414 w 2904"/>
                <a:gd name="T89" fmla="*/ 1343 h 3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04" h="3295">
                  <a:moveTo>
                    <a:pt x="2196" y="390"/>
                  </a:moveTo>
                  <a:cubicBezTo>
                    <a:pt x="1571" y="264"/>
                    <a:pt x="1451" y="0"/>
                    <a:pt x="1451" y="0"/>
                  </a:cubicBezTo>
                  <a:cubicBezTo>
                    <a:pt x="1451" y="0"/>
                    <a:pt x="1062" y="319"/>
                    <a:pt x="708" y="390"/>
                  </a:cubicBezTo>
                  <a:cubicBezTo>
                    <a:pt x="354" y="461"/>
                    <a:pt x="0" y="425"/>
                    <a:pt x="0" y="425"/>
                  </a:cubicBezTo>
                  <a:cubicBezTo>
                    <a:pt x="0" y="425"/>
                    <a:pt x="35" y="1311"/>
                    <a:pt x="35" y="2020"/>
                  </a:cubicBezTo>
                  <a:cubicBezTo>
                    <a:pt x="35" y="2728"/>
                    <a:pt x="1451" y="3295"/>
                    <a:pt x="1451" y="3295"/>
                  </a:cubicBezTo>
                  <a:cubicBezTo>
                    <a:pt x="1451" y="3295"/>
                    <a:pt x="2869" y="2709"/>
                    <a:pt x="2869" y="2020"/>
                  </a:cubicBezTo>
                  <a:cubicBezTo>
                    <a:pt x="2869" y="1311"/>
                    <a:pt x="2904" y="425"/>
                    <a:pt x="2904" y="425"/>
                  </a:cubicBezTo>
                  <a:cubicBezTo>
                    <a:pt x="2904" y="425"/>
                    <a:pt x="2550" y="461"/>
                    <a:pt x="2196" y="390"/>
                  </a:cubicBezTo>
                  <a:close/>
                  <a:moveTo>
                    <a:pt x="2694" y="1967"/>
                  </a:moveTo>
                  <a:cubicBezTo>
                    <a:pt x="2694" y="2558"/>
                    <a:pt x="1450" y="3060"/>
                    <a:pt x="1450" y="3060"/>
                  </a:cubicBezTo>
                  <a:cubicBezTo>
                    <a:pt x="1450" y="3060"/>
                    <a:pt x="208" y="2575"/>
                    <a:pt x="208" y="1967"/>
                  </a:cubicBezTo>
                  <a:cubicBezTo>
                    <a:pt x="208" y="1360"/>
                    <a:pt x="177" y="601"/>
                    <a:pt x="177" y="601"/>
                  </a:cubicBezTo>
                  <a:cubicBezTo>
                    <a:pt x="177" y="601"/>
                    <a:pt x="488" y="632"/>
                    <a:pt x="798" y="571"/>
                  </a:cubicBezTo>
                  <a:cubicBezTo>
                    <a:pt x="1109" y="510"/>
                    <a:pt x="1450" y="237"/>
                    <a:pt x="1450" y="237"/>
                  </a:cubicBezTo>
                  <a:cubicBezTo>
                    <a:pt x="1450" y="237"/>
                    <a:pt x="1555" y="464"/>
                    <a:pt x="2104" y="571"/>
                  </a:cubicBezTo>
                  <a:cubicBezTo>
                    <a:pt x="2414" y="632"/>
                    <a:pt x="2725" y="601"/>
                    <a:pt x="2725" y="601"/>
                  </a:cubicBezTo>
                  <a:cubicBezTo>
                    <a:pt x="2725" y="601"/>
                    <a:pt x="2694" y="1360"/>
                    <a:pt x="2694" y="1967"/>
                  </a:cubicBezTo>
                  <a:close/>
                  <a:moveTo>
                    <a:pt x="1146" y="1035"/>
                  </a:moveTo>
                  <a:cubicBezTo>
                    <a:pt x="885" y="943"/>
                    <a:pt x="885" y="943"/>
                    <a:pt x="885" y="943"/>
                  </a:cubicBezTo>
                  <a:cubicBezTo>
                    <a:pt x="864" y="1001"/>
                    <a:pt x="837" y="1061"/>
                    <a:pt x="805" y="1124"/>
                  </a:cubicBezTo>
                  <a:cubicBezTo>
                    <a:pt x="776" y="1178"/>
                    <a:pt x="739" y="1239"/>
                    <a:pt x="695" y="1307"/>
                  </a:cubicBezTo>
                  <a:cubicBezTo>
                    <a:pt x="651" y="1374"/>
                    <a:pt x="597" y="1443"/>
                    <a:pt x="533" y="1511"/>
                  </a:cubicBezTo>
                  <a:cubicBezTo>
                    <a:pt x="597" y="1562"/>
                    <a:pt x="597" y="1562"/>
                    <a:pt x="597" y="1562"/>
                  </a:cubicBezTo>
                  <a:cubicBezTo>
                    <a:pt x="613" y="1575"/>
                    <a:pt x="628" y="1588"/>
                    <a:pt x="641" y="1598"/>
                  </a:cubicBezTo>
                  <a:cubicBezTo>
                    <a:pt x="654" y="1609"/>
                    <a:pt x="661" y="1614"/>
                    <a:pt x="662" y="1613"/>
                  </a:cubicBezTo>
                  <a:cubicBezTo>
                    <a:pt x="672" y="1604"/>
                    <a:pt x="682" y="1596"/>
                    <a:pt x="691" y="1588"/>
                  </a:cubicBezTo>
                  <a:cubicBezTo>
                    <a:pt x="701" y="1581"/>
                    <a:pt x="710" y="1572"/>
                    <a:pt x="720" y="1564"/>
                  </a:cubicBezTo>
                  <a:cubicBezTo>
                    <a:pt x="720" y="2236"/>
                    <a:pt x="720" y="2236"/>
                    <a:pt x="720" y="2236"/>
                  </a:cubicBezTo>
                  <a:cubicBezTo>
                    <a:pt x="973" y="2236"/>
                    <a:pt x="973" y="2236"/>
                    <a:pt x="973" y="2236"/>
                  </a:cubicBezTo>
                  <a:cubicBezTo>
                    <a:pt x="973" y="1305"/>
                    <a:pt x="973" y="1305"/>
                    <a:pt x="973" y="1305"/>
                  </a:cubicBezTo>
                  <a:cubicBezTo>
                    <a:pt x="1004" y="1266"/>
                    <a:pt x="1031" y="1231"/>
                    <a:pt x="1053" y="1198"/>
                  </a:cubicBezTo>
                  <a:cubicBezTo>
                    <a:pt x="1075" y="1165"/>
                    <a:pt x="1093" y="1137"/>
                    <a:pt x="1106" y="1113"/>
                  </a:cubicBezTo>
                  <a:cubicBezTo>
                    <a:pt x="1123" y="1084"/>
                    <a:pt x="1136" y="1058"/>
                    <a:pt x="1146" y="1035"/>
                  </a:cubicBezTo>
                  <a:close/>
                  <a:moveTo>
                    <a:pt x="2035" y="1848"/>
                  </a:moveTo>
                  <a:cubicBezTo>
                    <a:pt x="1990" y="1811"/>
                    <a:pt x="1953" y="1771"/>
                    <a:pt x="1923" y="1727"/>
                  </a:cubicBezTo>
                  <a:cubicBezTo>
                    <a:pt x="2268" y="1727"/>
                    <a:pt x="2268" y="1727"/>
                    <a:pt x="2268" y="1727"/>
                  </a:cubicBezTo>
                  <a:cubicBezTo>
                    <a:pt x="2268" y="1611"/>
                    <a:pt x="2268" y="1611"/>
                    <a:pt x="2268" y="1611"/>
                  </a:cubicBezTo>
                  <a:cubicBezTo>
                    <a:pt x="1811" y="1611"/>
                    <a:pt x="1811" y="1611"/>
                    <a:pt x="1811" y="1611"/>
                  </a:cubicBezTo>
                  <a:cubicBezTo>
                    <a:pt x="1811" y="1455"/>
                    <a:pt x="1811" y="1455"/>
                    <a:pt x="1811" y="1455"/>
                  </a:cubicBezTo>
                  <a:cubicBezTo>
                    <a:pt x="2011" y="1455"/>
                    <a:pt x="2011" y="1455"/>
                    <a:pt x="2011" y="1455"/>
                  </a:cubicBezTo>
                  <a:cubicBezTo>
                    <a:pt x="2080" y="1455"/>
                    <a:pt x="2125" y="1440"/>
                    <a:pt x="2148" y="1408"/>
                  </a:cubicBezTo>
                  <a:cubicBezTo>
                    <a:pt x="2170" y="1377"/>
                    <a:pt x="2182" y="1334"/>
                    <a:pt x="2182" y="1280"/>
                  </a:cubicBezTo>
                  <a:cubicBezTo>
                    <a:pt x="2182" y="1158"/>
                    <a:pt x="2182" y="1158"/>
                    <a:pt x="2182" y="1158"/>
                  </a:cubicBezTo>
                  <a:cubicBezTo>
                    <a:pt x="2182" y="1111"/>
                    <a:pt x="2173" y="1074"/>
                    <a:pt x="2156" y="1046"/>
                  </a:cubicBezTo>
                  <a:cubicBezTo>
                    <a:pt x="2140" y="1018"/>
                    <a:pt x="2104" y="999"/>
                    <a:pt x="2051" y="989"/>
                  </a:cubicBezTo>
                  <a:cubicBezTo>
                    <a:pt x="1997" y="978"/>
                    <a:pt x="1919" y="977"/>
                    <a:pt x="1818" y="983"/>
                  </a:cubicBezTo>
                  <a:cubicBezTo>
                    <a:pt x="1717" y="990"/>
                    <a:pt x="1582" y="1004"/>
                    <a:pt x="1414" y="1024"/>
                  </a:cubicBezTo>
                  <a:cubicBezTo>
                    <a:pt x="1414" y="993"/>
                    <a:pt x="1414" y="993"/>
                    <a:pt x="1414" y="993"/>
                  </a:cubicBezTo>
                  <a:cubicBezTo>
                    <a:pt x="1163" y="993"/>
                    <a:pt x="1163" y="993"/>
                    <a:pt x="1163" y="993"/>
                  </a:cubicBezTo>
                  <a:cubicBezTo>
                    <a:pt x="1163" y="1479"/>
                    <a:pt x="1163" y="1479"/>
                    <a:pt x="1163" y="1479"/>
                  </a:cubicBezTo>
                  <a:cubicBezTo>
                    <a:pt x="1414" y="1479"/>
                    <a:pt x="1414" y="1479"/>
                    <a:pt x="1414" y="1479"/>
                  </a:cubicBezTo>
                  <a:cubicBezTo>
                    <a:pt x="1414" y="1455"/>
                    <a:pt x="1414" y="1455"/>
                    <a:pt x="1414" y="1455"/>
                  </a:cubicBezTo>
                  <a:cubicBezTo>
                    <a:pt x="1547" y="1455"/>
                    <a:pt x="1547" y="1455"/>
                    <a:pt x="1547" y="1455"/>
                  </a:cubicBezTo>
                  <a:cubicBezTo>
                    <a:pt x="1547" y="1611"/>
                    <a:pt x="1547" y="1611"/>
                    <a:pt x="1547" y="1611"/>
                  </a:cubicBezTo>
                  <a:cubicBezTo>
                    <a:pt x="1076" y="1611"/>
                    <a:pt x="1076" y="1611"/>
                    <a:pt x="1076" y="1611"/>
                  </a:cubicBezTo>
                  <a:cubicBezTo>
                    <a:pt x="1076" y="1727"/>
                    <a:pt x="1076" y="1727"/>
                    <a:pt x="1076" y="1727"/>
                  </a:cubicBezTo>
                  <a:cubicBezTo>
                    <a:pt x="1318" y="1727"/>
                    <a:pt x="1318" y="1727"/>
                    <a:pt x="1318" y="1727"/>
                  </a:cubicBezTo>
                  <a:cubicBezTo>
                    <a:pt x="1313" y="1749"/>
                    <a:pt x="1306" y="1776"/>
                    <a:pt x="1296" y="1808"/>
                  </a:cubicBezTo>
                  <a:cubicBezTo>
                    <a:pt x="1287" y="1840"/>
                    <a:pt x="1273" y="1873"/>
                    <a:pt x="1254" y="1909"/>
                  </a:cubicBezTo>
                  <a:cubicBezTo>
                    <a:pt x="1236" y="1945"/>
                    <a:pt x="1212" y="1981"/>
                    <a:pt x="1183" y="2019"/>
                  </a:cubicBezTo>
                  <a:cubicBezTo>
                    <a:pt x="1154" y="2056"/>
                    <a:pt x="1119" y="2092"/>
                    <a:pt x="1076" y="2126"/>
                  </a:cubicBezTo>
                  <a:cubicBezTo>
                    <a:pt x="1176" y="2220"/>
                    <a:pt x="1176" y="2220"/>
                    <a:pt x="1176" y="2220"/>
                  </a:cubicBezTo>
                  <a:cubicBezTo>
                    <a:pt x="1234" y="2176"/>
                    <a:pt x="1285" y="2134"/>
                    <a:pt x="1327" y="2094"/>
                  </a:cubicBezTo>
                  <a:cubicBezTo>
                    <a:pt x="1370" y="2053"/>
                    <a:pt x="1406" y="2015"/>
                    <a:pt x="1435" y="1978"/>
                  </a:cubicBezTo>
                  <a:cubicBezTo>
                    <a:pt x="1464" y="1941"/>
                    <a:pt x="1488" y="1907"/>
                    <a:pt x="1505" y="1875"/>
                  </a:cubicBezTo>
                  <a:cubicBezTo>
                    <a:pt x="1523" y="1843"/>
                    <a:pt x="1537" y="1814"/>
                    <a:pt x="1547" y="1789"/>
                  </a:cubicBezTo>
                  <a:cubicBezTo>
                    <a:pt x="1547" y="2234"/>
                    <a:pt x="1547" y="2234"/>
                    <a:pt x="1547" y="2234"/>
                  </a:cubicBezTo>
                  <a:cubicBezTo>
                    <a:pt x="1811" y="2234"/>
                    <a:pt x="1811" y="2234"/>
                    <a:pt x="1811" y="2234"/>
                  </a:cubicBezTo>
                  <a:cubicBezTo>
                    <a:pt x="1811" y="1787"/>
                    <a:pt x="1811" y="1787"/>
                    <a:pt x="1811" y="1787"/>
                  </a:cubicBezTo>
                  <a:cubicBezTo>
                    <a:pt x="1823" y="1812"/>
                    <a:pt x="1839" y="1841"/>
                    <a:pt x="1858" y="1874"/>
                  </a:cubicBezTo>
                  <a:cubicBezTo>
                    <a:pt x="1876" y="1906"/>
                    <a:pt x="1900" y="1941"/>
                    <a:pt x="1928" y="1976"/>
                  </a:cubicBezTo>
                  <a:cubicBezTo>
                    <a:pt x="1956" y="2012"/>
                    <a:pt x="1989" y="2049"/>
                    <a:pt x="2027" y="2087"/>
                  </a:cubicBezTo>
                  <a:cubicBezTo>
                    <a:pt x="2065" y="2125"/>
                    <a:pt x="2110" y="2162"/>
                    <a:pt x="2161" y="2200"/>
                  </a:cubicBezTo>
                  <a:cubicBezTo>
                    <a:pt x="2311" y="2026"/>
                    <a:pt x="2311" y="2026"/>
                    <a:pt x="2311" y="2026"/>
                  </a:cubicBezTo>
                  <a:cubicBezTo>
                    <a:pt x="2261" y="2002"/>
                    <a:pt x="2212" y="1974"/>
                    <a:pt x="2163" y="1943"/>
                  </a:cubicBezTo>
                  <a:cubicBezTo>
                    <a:pt x="2122" y="1916"/>
                    <a:pt x="2079" y="1884"/>
                    <a:pt x="2035" y="1848"/>
                  </a:cubicBezTo>
                  <a:close/>
                  <a:moveTo>
                    <a:pt x="1414" y="1343"/>
                  </a:moveTo>
                  <a:cubicBezTo>
                    <a:pt x="1414" y="1129"/>
                    <a:pt x="1414" y="1129"/>
                    <a:pt x="1414" y="1129"/>
                  </a:cubicBezTo>
                  <a:cubicBezTo>
                    <a:pt x="1455" y="1122"/>
                    <a:pt x="1497" y="1116"/>
                    <a:pt x="1541" y="1111"/>
                  </a:cubicBezTo>
                  <a:cubicBezTo>
                    <a:pt x="1578" y="1106"/>
                    <a:pt x="1621" y="1102"/>
                    <a:pt x="1668" y="1097"/>
                  </a:cubicBezTo>
                  <a:cubicBezTo>
                    <a:pt x="1716" y="1093"/>
                    <a:pt x="1763" y="1091"/>
                    <a:pt x="1811" y="1091"/>
                  </a:cubicBezTo>
                  <a:cubicBezTo>
                    <a:pt x="1863" y="1091"/>
                    <a:pt x="1896" y="1100"/>
                    <a:pt x="1910" y="1116"/>
                  </a:cubicBezTo>
                  <a:cubicBezTo>
                    <a:pt x="1924" y="1133"/>
                    <a:pt x="1931" y="1155"/>
                    <a:pt x="1931" y="1182"/>
                  </a:cubicBezTo>
                  <a:cubicBezTo>
                    <a:pt x="1931" y="1254"/>
                    <a:pt x="1931" y="1254"/>
                    <a:pt x="1931" y="1254"/>
                  </a:cubicBezTo>
                  <a:cubicBezTo>
                    <a:pt x="1929" y="1271"/>
                    <a:pt x="1925" y="1286"/>
                    <a:pt x="1918" y="1299"/>
                  </a:cubicBezTo>
                  <a:cubicBezTo>
                    <a:pt x="1910" y="1310"/>
                    <a:pt x="1899" y="1320"/>
                    <a:pt x="1883" y="1329"/>
                  </a:cubicBezTo>
                  <a:cubicBezTo>
                    <a:pt x="1867" y="1338"/>
                    <a:pt x="1843" y="1343"/>
                    <a:pt x="1811" y="1343"/>
                  </a:cubicBezTo>
                  <a:cubicBezTo>
                    <a:pt x="1414" y="1343"/>
                    <a:pt x="1414" y="1343"/>
                    <a:pt x="1414" y="1343"/>
                  </a:cubicBezTo>
                  <a:close/>
                  <a:moveTo>
                    <a:pt x="1414" y="1343"/>
                  </a:moveTo>
                  <a:cubicBezTo>
                    <a:pt x="1414" y="1343"/>
                    <a:pt x="1414" y="1343"/>
                    <a:pt x="1414" y="134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5024" tIns="32512" rIns="65024" bIns="3251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8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4" name="组合 43"/>
          <p:cNvGrpSpPr/>
          <p:nvPr/>
        </p:nvGrpSpPr>
        <p:grpSpPr>
          <a:xfrm>
            <a:off x="4884662" y="1267637"/>
            <a:ext cx="609600" cy="609567"/>
            <a:chOff x="5128260" y="2514600"/>
            <a:chExt cx="609600" cy="609600"/>
          </a:xfrm>
          <a:solidFill>
            <a:schemeClr val="accent3"/>
          </a:solidFill>
        </p:grpSpPr>
        <p:sp>
          <p:nvSpPr>
            <p:cNvPr id="46" name="椭圆 45"/>
            <p:cNvSpPr/>
            <p:nvPr/>
          </p:nvSpPr>
          <p:spPr>
            <a:xfrm>
              <a:off x="5128260" y="2514600"/>
              <a:ext cx="609600" cy="609600"/>
            </a:xfrm>
            <a:prstGeom prst="ellipse">
              <a:avLst/>
            </a:prstGeom>
            <a:solidFill>
              <a:srgbClr val="7BAF99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8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7" name="Freeform 9"/>
            <p:cNvSpPr>
              <a:spLocks noEditPoints="1"/>
            </p:cNvSpPr>
            <p:nvPr/>
          </p:nvSpPr>
          <p:spPr bwMode="auto">
            <a:xfrm>
              <a:off x="5238147" y="2683944"/>
              <a:ext cx="367316" cy="287855"/>
            </a:xfrm>
            <a:custGeom>
              <a:avLst/>
              <a:gdLst>
                <a:gd name="T0" fmla="*/ 2734 w 2822"/>
                <a:gd name="T1" fmla="*/ 134 h 2210"/>
                <a:gd name="T2" fmla="*/ 2612 w 2822"/>
                <a:gd name="T3" fmla="*/ 209 h 2210"/>
                <a:gd name="T4" fmla="*/ 2583 w 2822"/>
                <a:gd name="T5" fmla="*/ 333 h 2210"/>
                <a:gd name="T6" fmla="*/ 720 w 2822"/>
                <a:gd name="T7" fmla="*/ 333 h 2210"/>
                <a:gd name="T8" fmla="*/ 666 w 2822"/>
                <a:gd name="T9" fmla="*/ 80 h 2210"/>
                <a:gd name="T10" fmla="*/ 567 w 2822"/>
                <a:gd name="T11" fmla="*/ 0 h 2210"/>
                <a:gd name="T12" fmla="*/ 101 w 2822"/>
                <a:gd name="T13" fmla="*/ 0 h 2210"/>
                <a:gd name="T14" fmla="*/ 0 w 2822"/>
                <a:gd name="T15" fmla="*/ 101 h 2210"/>
                <a:gd name="T16" fmla="*/ 101 w 2822"/>
                <a:gd name="T17" fmla="*/ 203 h 2210"/>
                <a:gd name="T18" fmla="*/ 485 w 2822"/>
                <a:gd name="T19" fmla="*/ 203 h 2210"/>
                <a:gd name="T20" fmla="*/ 746 w 2822"/>
                <a:gd name="T21" fmla="*/ 1432 h 2210"/>
                <a:gd name="T22" fmla="*/ 846 w 2822"/>
                <a:gd name="T23" fmla="*/ 1512 h 2210"/>
                <a:gd name="T24" fmla="*/ 2435 w 2822"/>
                <a:gd name="T25" fmla="*/ 1512 h 2210"/>
                <a:gd name="T26" fmla="*/ 2534 w 2822"/>
                <a:gd name="T27" fmla="*/ 1433 h 2210"/>
                <a:gd name="T28" fmla="*/ 2809 w 2822"/>
                <a:gd name="T29" fmla="*/ 255 h 2210"/>
                <a:gd name="T30" fmla="*/ 2734 w 2822"/>
                <a:gd name="T31" fmla="*/ 134 h 2210"/>
                <a:gd name="T32" fmla="*/ 1404 w 2822"/>
                <a:gd name="T33" fmla="*/ 842 h 2210"/>
                <a:gd name="T34" fmla="*/ 1404 w 2822"/>
                <a:gd name="T35" fmla="*/ 536 h 2210"/>
                <a:gd name="T36" fmla="*/ 1895 w 2822"/>
                <a:gd name="T37" fmla="*/ 536 h 2210"/>
                <a:gd name="T38" fmla="*/ 1895 w 2822"/>
                <a:gd name="T39" fmla="*/ 842 h 2210"/>
                <a:gd name="T40" fmla="*/ 1404 w 2822"/>
                <a:gd name="T41" fmla="*/ 842 h 2210"/>
                <a:gd name="T42" fmla="*/ 1895 w 2822"/>
                <a:gd name="T43" fmla="*/ 963 h 2210"/>
                <a:gd name="T44" fmla="*/ 1895 w 2822"/>
                <a:gd name="T45" fmla="*/ 1309 h 2210"/>
                <a:gd name="T46" fmla="*/ 1404 w 2822"/>
                <a:gd name="T47" fmla="*/ 1309 h 2210"/>
                <a:gd name="T48" fmla="*/ 1404 w 2822"/>
                <a:gd name="T49" fmla="*/ 963 h 2210"/>
                <a:gd name="T50" fmla="*/ 1895 w 2822"/>
                <a:gd name="T51" fmla="*/ 963 h 2210"/>
                <a:gd name="T52" fmla="*/ 2016 w 2822"/>
                <a:gd name="T53" fmla="*/ 536 h 2210"/>
                <a:gd name="T54" fmla="*/ 2536 w 2822"/>
                <a:gd name="T55" fmla="*/ 536 h 2210"/>
                <a:gd name="T56" fmla="*/ 2464 w 2822"/>
                <a:gd name="T57" fmla="*/ 842 h 2210"/>
                <a:gd name="T58" fmla="*/ 2016 w 2822"/>
                <a:gd name="T59" fmla="*/ 842 h 2210"/>
                <a:gd name="T60" fmla="*/ 2016 w 2822"/>
                <a:gd name="T61" fmla="*/ 536 h 2210"/>
                <a:gd name="T62" fmla="*/ 1282 w 2822"/>
                <a:gd name="T63" fmla="*/ 536 h 2210"/>
                <a:gd name="T64" fmla="*/ 1282 w 2822"/>
                <a:gd name="T65" fmla="*/ 842 h 2210"/>
                <a:gd name="T66" fmla="*/ 828 w 2822"/>
                <a:gd name="T67" fmla="*/ 842 h 2210"/>
                <a:gd name="T68" fmla="*/ 763 w 2822"/>
                <a:gd name="T69" fmla="*/ 536 h 2210"/>
                <a:gd name="T70" fmla="*/ 1282 w 2822"/>
                <a:gd name="T71" fmla="*/ 536 h 2210"/>
                <a:gd name="T72" fmla="*/ 854 w 2822"/>
                <a:gd name="T73" fmla="*/ 963 h 2210"/>
                <a:gd name="T74" fmla="*/ 1282 w 2822"/>
                <a:gd name="T75" fmla="*/ 963 h 2210"/>
                <a:gd name="T76" fmla="*/ 1282 w 2822"/>
                <a:gd name="T77" fmla="*/ 1309 h 2210"/>
                <a:gd name="T78" fmla="*/ 928 w 2822"/>
                <a:gd name="T79" fmla="*/ 1309 h 2210"/>
                <a:gd name="T80" fmla="*/ 854 w 2822"/>
                <a:gd name="T81" fmla="*/ 963 h 2210"/>
                <a:gd name="T82" fmla="*/ 2355 w 2822"/>
                <a:gd name="T83" fmla="*/ 1309 h 2210"/>
                <a:gd name="T84" fmla="*/ 2016 w 2822"/>
                <a:gd name="T85" fmla="*/ 1309 h 2210"/>
                <a:gd name="T86" fmla="*/ 2016 w 2822"/>
                <a:gd name="T87" fmla="*/ 963 h 2210"/>
                <a:gd name="T88" fmla="*/ 2436 w 2822"/>
                <a:gd name="T89" fmla="*/ 963 h 2210"/>
                <a:gd name="T90" fmla="*/ 2355 w 2822"/>
                <a:gd name="T91" fmla="*/ 1309 h 2210"/>
                <a:gd name="T92" fmla="*/ 1153 w 2822"/>
                <a:gd name="T93" fmla="*/ 1757 h 2210"/>
                <a:gd name="T94" fmla="*/ 927 w 2822"/>
                <a:gd name="T95" fmla="*/ 1984 h 2210"/>
                <a:gd name="T96" fmla="*/ 1153 w 2822"/>
                <a:gd name="T97" fmla="*/ 2210 h 2210"/>
                <a:gd name="T98" fmla="*/ 1379 w 2822"/>
                <a:gd name="T99" fmla="*/ 1984 h 2210"/>
                <a:gd name="T100" fmla="*/ 1153 w 2822"/>
                <a:gd name="T101" fmla="*/ 1757 h 2210"/>
                <a:gd name="T102" fmla="*/ 2126 w 2822"/>
                <a:gd name="T103" fmla="*/ 1757 h 2210"/>
                <a:gd name="T104" fmla="*/ 1900 w 2822"/>
                <a:gd name="T105" fmla="*/ 1984 h 2210"/>
                <a:gd name="T106" fmla="*/ 2126 w 2822"/>
                <a:gd name="T107" fmla="*/ 2210 h 2210"/>
                <a:gd name="T108" fmla="*/ 2353 w 2822"/>
                <a:gd name="T109" fmla="*/ 1984 h 2210"/>
                <a:gd name="T110" fmla="*/ 2126 w 2822"/>
                <a:gd name="T111" fmla="*/ 1757 h 2210"/>
                <a:gd name="T112" fmla="*/ 2126 w 2822"/>
                <a:gd name="T113" fmla="*/ 1757 h 2210"/>
                <a:gd name="T114" fmla="*/ 2126 w 2822"/>
                <a:gd name="T115" fmla="*/ 1757 h 2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22" h="2210">
                  <a:moveTo>
                    <a:pt x="2734" y="134"/>
                  </a:moveTo>
                  <a:cubicBezTo>
                    <a:pt x="2679" y="121"/>
                    <a:pt x="2625" y="155"/>
                    <a:pt x="2612" y="209"/>
                  </a:cubicBezTo>
                  <a:cubicBezTo>
                    <a:pt x="2583" y="333"/>
                    <a:pt x="2583" y="333"/>
                    <a:pt x="2583" y="333"/>
                  </a:cubicBezTo>
                  <a:cubicBezTo>
                    <a:pt x="720" y="333"/>
                    <a:pt x="720" y="333"/>
                    <a:pt x="720" y="333"/>
                  </a:cubicBezTo>
                  <a:cubicBezTo>
                    <a:pt x="666" y="80"/>
                    <a:pt x="666" y="80"/>
                    <a:pt x="666" y="80"/>
                  </a:cubicBezTo>
                  <a:cubicBezTo>
                    <a:pt x="656" y="33"/>
                    <a:pt x="615" y="0"/>
                    <a:pt x="567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45" y="0"/>
                    <a:pt x="0" y="45"/>
                    <a:pt x="0" y="101"/>
                  </a:cubicBezTo>
                  <a:cubicBezTo>
                    <a:pt x="0" y="157"/>
                    <a:pt x="45" y="203"/>
                    <a:pt x="101" y="203"/>
                  </a:cubicBezTo>
                  <a:cubicBezTo>
                    <a:pt x="485" y="203"/>
                    <a:pt x="485" y="203"/>
                    <a:pt x="485" y="203"/>
                  </a:cubicBezTo>
                  <a:cubicBezTo>
                    <a:pt x="746" y="1432"/>
                    <a:pt x="746" y="1432"/>
                    <a:pt x="746" y="1432"/>
                  </a:cubicBezTo>
                  <a:cubicBezTo>
                    <a:pt x="756" y="1478"/>
                    <a:pt x="798" y="1512"/>
                    <a:pt x="846" y="1512"/>
                  </a:cubicBezTo>
                  <a:cubicBezTo>
                    <a:pt x="2435" y="1512"/>
                    <a:pt x="2435" y="1512"/>
                    <a:pt x="2435" y="1512"/>
                  </a:cubicBezTo>
                  <a:cubicBezTo>
                    <a:pt x="2482" y="1512"/>
                    <a:pt x="2523" y="1479"/>
                    <a:pt x="2534" y="1433"/>
                  </a:cubicBezTo>
                  <a:cubicBezTo>
                    <a:pt x="2809" y="255"/>
                    <a:pt x="2809" y="255"/>
                    <a:pt x="2809" y="255"/>
                  </a:cubicBezTo>
                  <a:cubicBezTo>
                    <a:pt x="2822" y="201"/>
                    <a:pt x="2788" y="146"/>
                    <a:pt x="2734" y="134"/>
                  </a:cubicBezTo>
                  <a:close/>
                  <a:moveTo>
                    <a:pt x="1404" y="842"/>
                  </a:moveTo>
                  <a:cubicBezTo>
                    <a:pt x="1404" y="536"/>
                    <a:pt x="1404" y="536"/>
                    <a:pt x="1404" y="536"/>
                  </a:cubicBezTo>
                  <a:cubicBezTo>
                    <a:pt x="1895" y="536"/>
                    <a:pt x="1895" y="536"/>
                    <a:pt x="1895" y="536"/>
                  </a:cubicBezTo>
                  <a:cubicBezTo>
                    <a:pt x="1895" y="842"/>
                    <a:pt x="1895" y="842"/>
                    <a:pt x="1895" y="842"/>
                  </a:cubicBezTo>
                  <a:cubicBezTo>
                    <a:pt x="1404" y="842"/>
                    <a:pt x="1404" y="842"/>
                    <a:pt x="1404" y="842"/>
                  </a:cubicBezTo>
                  <a:close/>
                  <a:moveTo>
                    <a:pt x="1895" y="963"/>
                  </a:moveTo>
                  <a:cubicBezTo>
                    <a:pt x="1895" y="1309"/>
                    <a:pt x="1895" y="1309"/>
                    <a:pt x="1895" y="1309"/>
                  </a:cubicBezTo>
                  <a:cubicBezTo>
                    <a:pt x="1404" y="1309"/>
                    <a:pt x="1404" y="1309"/>
                    <a:pt x="1404" y="1309"/>
                  </a:cubicBezTo>
                  <a:cubicBezTo>
                    <a:pt x="1404" y="963"/>
                    <a:pt x="1404" y="963"/>
                    <a:pt x="1404" y="963"/>
                  </a:cubicBezTo>
                  <a:cubicBezTo>
                    <a:pt x="1895" y="963"/>
                    <a:pt x="1895" y="963"/>
                    <a:pt x="1895" y="963"/>
                  </a:cubicBezTo>
                  <a:close/>
                  <a:moveTo>
                    <a:pt x="2016" y="536"/>
                  </a:moveTo>
                  <a:cubicBezTo>
                    <a:pt x="2536" y="536"/>
                    <a:pt x="2536" y="536"/>
                    <a:pt x="2536" y="536"/>
                  </a:cubicBezTo>
                  <a:cubicBezTo>
                    <a:pt x="2464" y="842"/>
                    <a:pt x="2464" y="842"/>
                    <a:pt x="2464" y="842"/>
                  </a:cubicBezTo>
                  <a:cubicBezTo>
                    <a:pt x="2016" y="842"/>
                    <a:pt x="2016" y="842"/>
                    <a:pt x="2016" y="842"/>
                  </a:cubicBezTo>
                  <a:cubicBezTo>
                    <a:pt x="2016" y="536"/>
                    <a:pt x="2016" y="536"/>
                    <a:pt x="2016" y="536"/>
                  </a:cubicBezTo>
                  <a:close/>
                  <a:moveTo>
                    <a:pt x="1282" y="536"/>
                  </a:moveTo>
                  <a:cubicBezTo>
                    <a:pt x="1282" y="842"/>
                    <a:pt x="1282" y="842"/>
                    <a:pt x="1282" y="842"/>
                  </a:cubicBezTo>
                  <a:cubicBezTo>
                    <a:pt x="828" y="842"/>
                    <a:pt x="828" y="842"/>
                    <a:pt x="828" y="842"/>
                  </a:cubicBezTo>
                  <a:cubicBezTo>
                    <a:pt x="763" y="536"/>
                    <a:pt x="763" y="536"/>
                    <a:pt x="763" y="536"/>
                  </a:cubicBezTo>
                  <a:cubicBezTo>
                    <a:pt x="1282" y="536"/>
                    <a:pt x="1282" y="536"/>
                    <a:pt x="1282" y="536"/>
                  </a:cubicBezTo>
                  <a:close/>
                  <a:moveTo>
                    <a:pt x="854" y="963"/>
                  </a:moveTo>
                  <a:cubicBezTo>
                    <a:pt x="1282" y="963"/>
                    <a:pt x="1282" y="963"/>
                    <a:pt x="1282" y="963"/>
                  </a:cubicBezTo>
                  <a:cubicBezTo>
                    <a:pt x="1282" y="1309"/>
                    <a:pt x="1282" y="1309"/>
                    <a:pt x="1282" y="1309"/>
                  </a:cubicBezTo>
                  <a:cubicBezTo>
                    <a:pt x="928" y="1309"/>
                    <a:pt x="928" y="1309"/>
                    <a:pt x="928" y="1309"/>
                  </a:cubicBezTo>
                  <a:cubicBezTo>
                    <a:pt x="854" y="963"/>
                    <a:pt x="854" y="963"/>
                    <a:pt x="854" y="963"/>
                  </a:cubicBezTo>
                  <a:close/>
                  <a:moveTo>
                    <a:pt x="2355" y="1309"/>
                  </a:moveTo>
                  <a:cubicBezTo>
                    <a:pt x="2016" y="1309"/>
                    <a:pt x="2016" y="1309"/>
                    <a:pt x="2016" y="1309"/>
                  </a:cubicBezTo>
                  <a:cubicBezTo>
                    <a:pt x="2016" y="963"/>
                    <a:pt x="2016" y="963"/>
                    <a:pt x="2016" y="963"/>
                  </a:cubicBezTo>
                  <a:cubicBezTo>
                    <a:pt x="2436" y="963"/>
                    <a:pt x="2436" y="963"/>
                    <a:pt x="2436" y="963"/>
                  </a:cubicBezTo>
                  <a:cubicBezTo>
                    <a:pt x="2355" y="1309"/>
                    <a:pt x="2355" y="1309"/>
                    <a:pt x="2355" y="1309"/>
                  </a:cubicBezTo>
                  <a:close/>
                  <a:moveTo>
                    <a:pt x="1153" y="1757"/>
                  </a:moveTo>
                  <a:cubicBezTo>
                    <a:pt x="1028" y="1757"/>
                    <a:pt x="927" y="1859"/>
                    <a:pt x="927" y="1984"/>
                  </a:cubicBezTo>
                  <a:cubicBezTo>
                    <a:pt x="927" y="2109"/>
                    <a:pt x="1028" y="2210"/>
                    <a:pt x="1153" y="2210"/>
                  </a:cubicBezTo>
                  <a:cubicBezTo>
                    <a:pt x="1278" y="2210"/>
                    <a:pt x="1379" y="2109"/>
                    <a:pt x="1379" y="1984"/>
                  </a:cubicBezTo>
                  <a:cubicBezTo>
                    <a:pt x="1379" y="1859"/>
                    <a:pt x="1278" y="1757"/>
                    <a:pt x="1153" y="1757"/>
                  </a:cubicBezTo>
                  <a:close/>
                  <a:moveTo>
                    <a:pt x="2126" y="1757"/>
                  </a:moveTo>
                  <a:cubicBezTo>
                    <a:pt x="2001" y="1757"/>
                    <a:pt x="1900" y="1859"/>
                    <a:pt x="1900" y="1984"/>
                  </a:cubicBezTo>
                  <a:cubicBezTo>
                    <a:pt x="1900" y="2109"/>
                    <a:pt x="2001" y="2210"/>
                    <a:pt x="2126" y="2210"/>
                  </a:cubicBezTo>
                  <a:cubicBezTo>
                    <a:pt x="2251" y="2210"/>
                    <a:pt x="2353" y="2109"/>
                    <a:pt x="2353" y="1984"/>
                  </a:cubicBezTo>
                  <a:cubicBezTo>
                    <a:pt x="2353" y="1859"/>
                    <a:pt x="2251" y="1757"/>
                    <a:pt x="2126" y="1757"/>
                  </a:cubicBezTo>
                  <a:close/>
                  <a:moveTo>
                    <a:pt x="2126" y="1757"/>
                  </a:moveTo>
                  <a:cubicBezTo>
                    <a:pt x="2126" y="1757"/>
                    <a:pt x="2126" y="1757"/>
                    <a:pt x="2126" y="175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5024" tIns="32512" rIns="65024" bIns="3251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8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5" name="组合 47"/>
          <p:cNvGrpSpPr/>
          <p:nvPr/>
        </p:nvGrpSpPr>
        <p:grpSpPr>
          <a:xfrm>
            <a:off x="3598055" y="1276107"/>
            <a:ext cx="609600" cy="609567"/>
            <a:chOff x="3383280" y="1615440"/>
            <a:chExt cx="609600" cy="609600"/>
          </a:xfrm>
          <a:solidFill>
            <a:schemeClr val="accent2"/>
          </a:solidFill>
        </p:grpSpPr>
        <p:sp>
          <p:nvSpPr>
            <p:cNvPr id="50" name="椭圆 49"/>
            <p:cNvSpPr/>
            <p:nvPr/>
          </p:nvSpPr>
          <p:spPr>
            <a:xfrm>
              <a:off x="3383280" y="1615440"/>
              <a:ext cx="609600" cy="609600"/>
            </a:xfrm>
            <a:prstGeom prst="ellipse">
              <a:avLst/>
            </a:prstGeom>
            <a:solidFill>
              <a:srgbClr val="16716A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8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2" name="Freeform 13"/>
            <p:cNvSpPr>
              <a:spLocks noEditPoints="1"/>
            </p:cNvSpPr>
            <p:nvPr/>
          </p:nvSpPr>
          <p:spPr bwMode="auto">
            <a:xfrm>
              <a:off x="3519488" y="1751013"/>
              <a:ext cx="338137" cy="338137"/>
            </a:xfrm>
            <a:custGeom>
              <a:avLst/>
              <a:gdLst>
                <a:gd name="T0" fmla="*/ 2767 w 3278"/>
                <a:gd name="T1" fmla="*/ 1785 h 3276"/>
                <a:gd name="T2" fmla="*/ 2897 w 3278"/>
                <a:gd name="T3" fmla="*/ 1239 h 3276"/>
                <a:gd name="T4" fmla="*/ 1639 w 3278"/>
                <a:gd name="T5" fmla="*/ 0 h 3276"/>
                <a:gd name="T6" fmla="*/ 381 w 3278"/>
                <a:gd name="T7" fmla="*/ 1239 h 3276"/>
                <a:gd name="T8" fmla="*/ 511 w 3278"/>
                <a:gd name="T9" fmla="*/ 1785 h 3276"/>
                <a:gd name="T10" fmla="*/ 0 w 3278"/>
                <a:gd name="T11" fmla="*/ 2657 h 3276"/>
                <a:gd name="T12" fmla="*/ 653 w 3278"/>
                <a:gd name="T13" fmla="*/ 2789 h 3276"/>
                <a:gd name="T14" fmla="*/ 1090 w 3278"/>
                <a:gd name="T15" fmla="*/ 3276 h 3276"/>
                <a:gd name="T16" fmla="*/ 1559 w 3278"/>
                <a:gd name="T17" fmla="*/ 2475 h 3276"/>
                <a:gd name="T18" fmla="*/ 1639 w 3278"/>
                <a:gd name="T19" fmla="*/ 2479 h 3276"/>
                <a:gd name="T20" fmla="*/ 1719 w 3278"/>
                <a:gd name="T21" fmla="*/ 2475 h 3276"/>
                <a:gd name="T22" fmla="*/ 2189 w 3278"/>
                <a:gd name="T23" fmla="*/ 3276 h 3276"/>
                <a:gd name="T24" fmla="*/ 2626 w 3278"/>
                <a:gd name="T25" fmla="*/ 2789 h 3276"/>
                <a:gd name="T26" fmla="*/ 3278 w 3278"/>
                <a:gd name="T27" fmla="*/ 2657 h 3276"/>
                <a:gd name="T28" fmla="*/ 2767 w 3278"/>
                <a:gd name="T29" fmla="*/ 1785 h 3276"/>
                <a:gd name="T30" fmla="*/ 1065 w 3278"/>
                <a:gd name="T31" fmla="*/ 2905 h 3276"/>
                <a:gd name="T32" fmla="*/ 760 w 3278"/>
                <a:gd name="T33" fmla="*/ 2612 h 3276"/>
                <a:gd name="T34" fmla="*/ 339 w 3278"/>
                <a:gd name="T35" fmla="*/ 2491 h 3276"/>
                <a:gd name="T36" fmla="*/ 636 w 3278"/>
                <a:gd name="T37" fmla="*/ 1985 h 3276"/>
                <a:gd name="T38" fmla="*/ 1337 w 3278"/>
                <a:gd name="T39" fmla="*/ 2441 h 3276"/>
                <a:gd name="T40" fmla="*/ 1065 w 3278"/>
                <a:gd name="T41" fmla="*/ 2905 h 3276"/>
                <a:gd name="T42" fmla="*/ 1639 w 3278"/>
                <a:gd name="T43" fmla="*/ 2253 h 3276"/>
                <a:gd name="T44" fmla="*/ 616 w 3278"/>
                <a:gd name="T45" fmla="*/ 1228 h 3276"/>
                <a:gd name="T46" fmla="*/ 1639 w 3278"/>
                <a:gd name="T47" fmla="*/ 203 h 3276"/>
                <a:gd name="T48" fmla="*/ 2662 w 3278"/>
                <a:gd name="T49" fmla="*/ 1228 h 3276"/>
                <a:gd name="T50" fmla="*/ 1639 w 3278"/>
                <a:gd name="T51" fmla="*/ 2253 h 3276"/>
                <a:gd name="T52" fmla="*/ 2518 w 3278"/>
                <a:gd name="T53" fmla="*/ 2612 h 3276"/>
                <a:gd name="T54" fmla="*/ 2213 w 3278"/>
                <a:gd name="T55" fmla="*/ 2905 h 3276"/>
                <a:gd name="T56" fmla="*/ 1941 w 3278"/>
                <a:gd name="T57" fmla="*/ 2442 h 3276"/>
                <a:gd name="T58" fmla="*/ 2642 w 3278"/>
                <a:gd name="T59" fmla="*/ 1985 h 3276"/>
                <a:gd name="T60" fmla="*/ 2939 w 3278"/>
                <a:gd name="T61" fmla="*/ 2492 h 3276"/>
                <a:gd name="T62" fmla="*/ 2518 w 3278"/>
                <a:gd name="T63" fmla="*/ 2612 h 3276"/>
                <a:gd name="T64" fmla="*/ 1639 w 3278"/>
                <a:gd name="T65" fmla="*/ 512 h 3276"/>
                <a:gd name="T66" fmla="*/ 922 w 3278"/>
                <a:gd name="T67" fmla="*/ 1229 h 3276"/>
                <a:gd name="T68" fmla="*/ 1639 w 3278"/>
                <a:gd name="T69" fmla="*/ 1945 h 3276"/>
                <a:gd name="T70" fmla="*/ 2356 w 3278"/>
                <a:gd name="T71" fmla="*/ 1229 h 3276"/>
                <a:gd name="T72" fmla="*/ 1639 w 3278"/>
                <a:gd name="T73" fmla="*/ 512 h 3276"/>
                <a:gd name="T74" fmla="*/ 1639 w 3278"/>
                <a:gd name="T75" fmla="*/ 1741 h 3276"/>
                <a:gd name="T76" fmla="*/ 1127 w 3278"/>
                <a:gd name="T77" fmla="*/ 1229 h 3276"/>
                <a:gd name="T78" fmla="*/ 1639 w 3278"/>
                <a:gd name="T79" fmla="*/ 717 h 3276"/>
                <a:gd name="T80" fmla="*/ 2151 w 3278"/>
                <a:gd name="T81" fmla="*/ 1229 h 3276"/>
                <a:gd name="T82" fmla="*/ 1639 w 3278"/>
                <a:gd name="T83" fmla="*/ 1741 h 3276"/>
                <a:gd name="T84" fmla="*/ 1639 w 3278"/>
                <a:gd name="T85" fmla="*/ 1741 h 3276"/>
                <a:gd name="T86" fmla="*/ 1639 w 3278"/>
                <a:gd name="T87" fmla="*/ 1741 h 3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278" h="3276">
                  <a:moveTo>
                    <a:pt x="2767" y="1785"/>
                  </a:moveTo>
                  <a:cubicBezTo>
                    <a:pt x="2850" y="1620"/>
                    <a:pt x="2897" y="1436"/>
                    <a:pt x="2897" y="1239"/>
                  </a:cubicBezTo>
                  <a:cubicBezTo>
                    <a:pt x="2897" y="555"/>
                    <a:pt x="2334" y="0"/>
                    <a:pt x="1639" y="0"/>
                  </a:cubicBezTo>
                  <a:cubicBezTo>
                    <a:pt x="944" y="0"/>
                    <a:pt x="381" y="555"/>
                    <a:pt x="381" y="1239"/>
                  </a:cubicBezTo>
                  <a:cubicBezTo>
                    <a:pt x="381" y="1436"/>
                    <a:pt x="428" y="1620"/>
                    <a:pt x="511" y="1785"/>
                  </a:cubicBezTo>
                  <a:cubicBezTo>
                    <a:pt x="0" y="2657"/>
                    <a:pt x="0" y="2657"/>
                    <a:pt x="0" y="2657"/>
                  </a:cubicBezTo>
                  <a:cubicBezTo>
                    <a:pt x="0" y="2657"/>
                    <a:pt x="324" y="2721"/>
                    <a:pt x="653" y="2789"/>
                  </a:cubicBezTo>
                  <a:cubicBezTo>
                    <a:pt x="872" y="3033"/>
                    <a:pt x="1090" y="3276"/>
                    <a:pt x="1090" y="3276"/>
                  </a:cubicBezTo>
                  <a:cubicBezTo>
                    <a:pt x="1559" y="2475"/>
                    <a:pt x="1559" y="2475"/>
                    <a:pt x="1559" y="2475"/>
                  </a:cubicBezTo>
                  <a:cubicBezTo>
                    <a:pt x="1586" y="2477"/>
                    <a:pt x="1612" y="2479"/>
                    <a:pt x="1639" y="2479"/>
                  </a:cubicBezTo>
                  <a:cubicBezTo>
                    <a:pt x="1666" y="2479"/>
                    <a:pt x="1692" y="2477"/>
                    <a:pt x="1719" y="2475"/>
                  </a:cubicBezTo>
                  <a:cubicBezTo>
                    <a:pt x="2189" y="3276"/>
                    <a:pt x="2189" y="3276"/>
                    <a:pt x="2189" y="3276"/>
                  </a:cubicBezTo>
                  <a:cubicBezTo>
                    <a:pt x="2189" y="3276"/>
                    <a:pt x="2407" y="3033"/>
                    <a:pt x="2626" y="2789"/>
                  </a:cubicBezTo>
                  <a:cubicBezTo>
                    <a:pt x="2954" y="2722"/>
                    <a:pt x="3278" y="2657"/>
                    <a:pt x="3278" y="2657"/>
                  </a:cubicBezTo>
                  <a:cubicBezTo>
                    <a:pt x="2767" y="1785"/>
                    <a:pt x="2767" y="1785"/>
                    <a:pt x="2767" y="1785"/>
                  </a:cubicBezTo>
                  <a:close/>
                  <a:moveTo>
                    <a:pt x="1065" y="2905"/>
                  </a:moveTo>
                  <a:cubicBezTo>
                    <a:pt x="1065" y="2905"/>
                    <a:pt x="908" y="2756"/>
                    <a:pt x="760" y="2612"/>
                  </a:cubicBezTo>
                  <a:cubicBezTo>
                    <a:pt x="550" y="2552"/>
                    <a:pt x="339" y="2491"/>
                    <a:pt x="339" y="2491"/>
                  </a:cubicBezTo>
                  <a:cubicBezTo>
                    <a:pt x="636" y="1985"/>
                    <a:pt x="636" y="1985"/>
                    <a:pt x="636" y="1985"/>
                  </a:cubicBezTo>
                  <a:cubicBezTo>
                    <a:pt x="807" y="2208"/>
                    <a:pt x="1052" y="2372"/>
                    <a:pt x="1337" y="2441"/>
                  </a:cubicBezTo>
                  <a:cubicBezTo>
                    <a:pt x="1065" y="2905"/>
                    <a:pt x="1065" y="2905"/>
                    <a:pt x="1065" y="2905"/>
                  </a:cubicBezTo>
                  <a:close/>
                  <a:moveTo>
                    <a:pt x="1639" y="2253"/>
                  </a:moveTo>
                  <a:cubicBezTo>
                    <a:pt x="1074" y="2253"/>
                    <a:pt x="616" y="1794"/>
                    <a:pt x="616" y="1228"/>
                  </a:cubicBezTo>
                  <a:cubicBezTo>
                    <a:pt x="616" y="662"/>
                    <a:pt x="1074" y="203"/>
                    <a:pt x="1639" y="203"/>
                  </a:cubicBezTo>
                  <a:cubicBezTo>
                    <a:pt x="2204" y="203"/>
                    <a:pt x="2662" y="662"/>
                    <a:pt x="2662" y="1228"/>
                  </a:cubicBezTo>
                  <a:cubicBezTo>
                    <a:pt x="2662" y="1794"/>
                    <a:pt x="2204" y="2253"/>
                    <a:pt x="1639" y="2253"/>
                  </a:cubicBezTo>
                  <a:close/>
                  <a:moveTo>
                    <a:pt x="2518" y="2612"/>
                  </a:moveTo>
                  <a:cubicBezTo>
                    <a:pt x="2370" y="2756"/>
                    <a:pt x="2213" y="2905"/>
                    <a:pt x="2213" y="2905"/>
                  </a:cubicBezTo>
                  <a:cubicBezTo>
                    <a:pt x="1941" y="2442"/>
                    <a:pt x="1941" y="2442"/>
                    <a:pt x="1941" y="2442"/>
                  </a:cubicBezTo>
                  <a:cubicBezTo>
                    <a:pt x="2226" y="2372"/>
                    <a:pt x="2471" y="2208"/>
                    <a:pt x="2642" y="1985"/>
                  </a:cubicBezTo>
                  <a:cubicBezTo>
                    <a:pt x="2939" y="2492"/>
                    <a:pt x="2939" y="2492"/>
                    <a:pt x="2939" y="2492"/>
                  </a:cubicBezTo>
                  <a:cubicBezTo>
                    <a:pt x="2939" y="2492"/>
                    <a:pt x="2728" y="2552"/>
                    <a:pt x="2518" y="2612"/>
                  </a:cubicBezTo>
                  <a:close/>
                  <a:moveTo>
                    <a:pt x="1639" y="512"/>
                  </a:moveTo>
                  <a:cubicBezTo>
                    <a:pt x="1243" y="512"/>
                    <a:pt x="922" y="833"/>
                    <a:pt x="922" y="1229"/>
                  </a:cubicBezTo>
                  <a:cubicBezTo>
                    <a:pt x="922" y="1624"/>
                    <a:pt x="1243" y="1945"/>
                    <a:pt x="1639" y="1945"/>
                  </a:cubicBezTo>
                  <a:cubicBezTo>
                    <a:pt x="2035" y="1945"/>
                    <a:pt x="2356" y="1624"/>
                    <a:pt x="2356" y="1229"/>
                  </a:cubicBezTo>
                  <a:cubicBezTo>
                    <a:pt x="2356" y="833"/>
                    <a:pt x="2035" y="512"/>
                    <a:pt x="1639" y="512"/>
                  </a:cubicBezTo>
                  <a:close/>
                  <a:moveTo>
                    <a:pt x="1639" y="1741"/>
                  </a:moveTo>
                  <a:cubicBezTo>
                    <a:pt x="1356" y="1741"/>
                    <a:pt x="1127" y="1511"/>
                    <a:pt x="1127" y="1229"/>
                  </a:cubicBezTo>
                  <a:cubicBezTo>
                    <a:pt x="1127" y="946"/>
                    <a:pt x="1356" y="717"/>
                    <a:pt x="1639" y="717"/>
                  </a:cubicBezTo>
                  <a:cubicBezTo>
                    <a:pt x="1922" y="717"/>
                    <a:pt x="2151" y="946"/>
                    <a:pt x="2151" y="1229"/>
                  </a:cubicBezTo>
                  <a:cubicBezTo>
                    <a:pt x="2151" y="1511"/>
                    <a:pt x="1922" y="1741"/>
                    <a:pt x="1639" y="1741"/>
                  </a:cubicBezTo>
                  <a:close/>
                  <a:moveTo>
                    <a:pt x="1639" y="1741"/>
                  </a:moveTo>
                  <a:cubicBezTo>
                    <a:pt x="1639" y="1741"/>
                    <a:pt x="1639" y="1741"/>
                    <a:pt x="1639" y="174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5024" tIns="32512" rIns="65024" bIns="3251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8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6" name="组合 52"/>
          <p:cNvGrpSpPr/>
          <p:nvPr/>
        </p:nvGrpSpPr>
        <p:grpSpPr>
          <a:xfrm>
            <a:off x="6949440" y="2296280"/>
            <a:ext cx="609600" cy="609567"/>
            <a:chOff x="6865620" y="1615440"/>
            <a:chExt cx="609600" cy="609600"/>
          </a:xfrm>
          <a:solidFill>
            <a:schemeClr val="accent4"/>
          </a:solidFill>
        </p:grpSpPr>
        <p:sp>
          <p:nvSpPr>
            <p:cNvPr id="54" name="椭圆 53"/>
            <p:cNvSpPr/>
            <p:nvPr/>
          </p:nvSpPr>
          <p:spPr>
            <a:xfrm>
              <a:off x="6865620" y="1615440"/>
              <a:ext cx="609600" cy="609600"/>
            </a:xfrm>
            <a:prstGeom prst="ellipse">
              <a:avLst/>
            </a:prstGeom>
            <a:solidFill>
              <a:srgbClr val="D4BA8E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8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5" name="Freeform 17"/>
            <p:cNvSpPr>
              <a:spLocks noEditPoints="1"/>
            </p:cNvSpPr>
            <p:nvPr/>
          </p:nvSpPr>
          <p:spPr bwMode="auto">
            <a:xfrm>
              <a:off x="7026431" y="1780381"/>
              <a:ext cx="279400" cy="279400"/>
            </a:xfrm>
            <a:custGeom>
              <a:avLst/>
              <a:gdLst>
                <a:gd name="T0" fmla="*/ 1434 w 2867"/>
                <a:gd name="T1" fmla="*/ 205 h 2867"/>
                <a:gd name="T2" fmla="*/ 2662 w 2867"/>
                <a:gd name="T3" fmla="*/ 1434 h 2867"/>
                <a:gd name="T4" fmla="*/ 1434 w 2867"/>
                <a:gd name="T5" fmla="*/ 2662 h 2867"/>
                <a:gd name="T6" fmla="*/ 205 w 2867"/>
                <a:gd name="T7" fmla="*/ 1434 h 2867"/>
                <a:gd name="T8" fmla="*/ 1434 w 2867"/>
                <a:gd name="T9" fmla="*/ 205 h 2867"/>
                <a:gd name="T10" fmla="*/ 1434 w 2867"/>
                <a:gd name="T11" fmla="*/ 0 h 2867"/>
                <a:gd name="T12" fmla="*/ 0 w 2867"/>
                <a:gd name="T13" fmla="*/ 1434 h 2867"/>
                <a:gd name="T14" fmla="*/ 1434 w 2867"/>
                <a:gd name="T15" fmla="*/ 2867 h 2867"/>
                <a:gd name="T16" fmla="*/ 2867 w 2867"/>
                <a:gd name="T17" fmla="*/ 1434 h 2867"/>
                <a:gd name="T18" fmla="*/ 1434 w 2867"/>
                <a:gd name="T19" fmla="*/ 0 h 2867"/>
                <a:gd name="T20" fmla="*/ 1434 w 2867"/>
                <a:gd name="T21" fmla="*/ 0 h 2867"/>
                <a:gd name="T22" fmla="*/ 901 w 2867"/>
                <a:gd name="T23" fmla="*/ 573 h 2867"/>
                <a:gd name="T24" fmla="*/ 1341 w 2867"/>
                <a:gd name="T25" fmla="*/ 393 h 2867"/>
                <a:gd name="T26" fmla="*/ 2232 w 2867"/>
                <a:gd name="T27" fmla="*/ 737 h 2867"/>
                <a:gd name="T28" fmla="*/ 2212 w 2867"/>
                <a:gd name="T29" fmla="*/ 860 h 2867"/>
                <a:gd name="T30" fmla="*/ 2089 w 2867"/>
                <a:gd name="T31" fmla="*/ 840 h 2867"/>
                <a:gd name="T32" fmla="*/ 1399 w 2867"/>
                <a:gd name="T33" fmla="*/ 573 h 2867"/>
                <a:gd name="T34" fmla="*/ 1004 w 2867"/>
                <a:gd name="T35" fmla="*/ 717 h 2867"/>
                <a:gd name="T36" fmla="*/ 895 w 2867"/>
                <a:gd name="T37" fmla="*/ 702 h 2867"/>
                <a:gd name="T38" fmla="*/ 901 w 2867"/>
                <a:gd name="T39" fmla="*/ 573 h 2867"/>
                <a:gd name="T40" fmla="*/ 2253 w 2867"/>
                <a:gd name="T41" fmla="*/ 1106 h 2867"/>
                <a:gd name="T42" fmla="*/ 2314 w 2867"/>
                <a:gd name="T43" fmla="*/ 998 h 2867"/>
                <a:gd name="T44" fmla="*/ 2437 w 2867"/>
                <a:gd name="T45" fmla="*/ 1044 h 2867"/>
                <a:gd name="T46" fmla="*/ 2478 w 2867"/>
                <a:gd name="T47" fmla="*/ 1208 h 2867"/>
                <a:gd name="T48" fmla="*/ 2416 w 2867"/>
                <a:gd name="T49" fmla="*/ 1316 h 2867"/>
                <a:gd name="T50" fmla="*/ 2314 w 2867"/>
                <a:gd name="T51" fmla="*/ 1290 h 2867"/>
                <a:gd name="T52" fmla="*/ 2253 w 2867"/>
                <a:gd name="T53" fmla="*/ 1106 h 2867"/>
                <a:gd name="T54" fmla="*/ 942 w 2867"/>
                <a:gd name="T55" fmla="*/ 1925 h 2867"/>
                <a:gd name="T56" fmla="*/ 1434 w 2867"/>
                <a:gd name="T57" fmla="*/ 1843 h 2867"/>
                <a:gd name="T58" fmla="*/ 1925 w 2867"/>
                <a:gd name="T59" fmla="*/ 1925 h 2867"/>
                <a:gd name="T60" fmla="*/ 1843 w 2867"/>
                <a:gd name="T61" fmla="*/ 1434 h 2867"/>
                <a:gd name="T62" fmla="*/ 1925 w 2867"/>
                <a:gd name="T63" fmla="*/ 942 h 2867"/>
                <a:gd name="T64" fmla="*/ 1434 w 2867"/>
                <a:gd name="T65" fmla="*/ 1024 h 2867"/>
                <a:gd name="T66" fmla="*/ 942 w 2867"/>
                <a:gd name="T67" fmla="*/ 942 h 2867"/>
                <a:gd name="T68" fmla="*/ 1024 w 2867"/>
                <a:gd name="T69" fmla="*/ 1434 h 2867"/>
                <a:gd name="T70" fmla="*/ 942 w 2867"/>
                <a:gd name="T71" fmla="*/ 1925 h 2867"/>
                <a:gd name="T72" fmla="*/ 819 w 2867"/>
                <a:gd name="T73" fmla="*/ 2048 h 2867"/>
                <a:gd name="T74" fmla="*/ 819 w 2867"/>
                <a:gd name="T75" fmla="*/ 2048 h 2867"/>
                <a:gd name="T76" fmla="*/ 819 w 2867"/>
                <a:gd name="T77" fmla="*/ 2048 h 2867"/>
                <a:gd name="T78" fmla="*/ 819 w 2867"/>
                <a:gd name="T79" fmla="*/ 2048 h 2867"/>
                <a:gd name="T80" fmla="*/ 819 w 2867"/>
                <a:gd name="T81" fmla="*/ 819 h 2867"/>
                <a:gd name="T82" fmla="*/ 819 w 2867"/>
                <a:gd name="T83" fmla="*/ 819 h 2867"/>
                <a:gd name="T84" fmla="*/ 819 w 2867"/>
                <a:gd name="T85" fmla="*/ 819 h 2867"/>
                <a:gd name="T86" fmla="*/ 819 w 2867"/>
                <a:gd name="T87" fmla="*/ 819 h 2867"/>
                <a:gd name="T88" fmla="*/ 819 w 2867"/>
                <a:gd name="T89" fmla="*/ 819 h 2867"/>
                <a:gd name="T90" fmla="*/ 819 w 2867"/>
                <a:gd name="T91" fmla="*/ 819 h 28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867" h="2867">
                  <a:moveTo>
                    <a:pt x="1434" y="205"/>
                  </a:moveTo>
                  <a:cubicBezTo>
                    <a:pt x="2109" y="205"/>
                    <a:pt x="2662" y="758"/>
                    <a:pt x="2662" y="1434"/>
                  </a:cubicBezTo>
                  <a:cubicBezTo>
                    <a:pt x="2662" y="2109"/>
                    <a:pt x="2109" y="2662"/>
                    <a:pt x="1434" y="2662"/>
                  </a:cubicBezTo>
                  <a:cubicBezTo>
                    <a:pt x="758" y="2662"/>
                    <a:pt x="205" y="2109"/>
                    <a:pt x="205" y="1434"/>
                  </a:cubicBezTo>
                  <a:cubicBezTo>
                    <a:pt x="205" y="758"/>
                    <a:pt x="758" y="205"/>
                    <a:pt x="1434" y="205"/>
                  </a:cubicBezTo>
                  <a:moveTo>
                    <a:pt x="1434" y="0"/>
                  </a:moveTo>
                  <a:cubicBezTo>
                    <a:pt x="655" y="0"/>
                    <a:pt x="0" y="655"/>
                    <a:pt x="0" y="1434"/>
                  </a:cubicBezTo>
                  <a:cubicBezTo>
                    <a:pt x="0" y="2212"/>
                    <a:pt x="655" y="2867"/>
                    <a:pt x="1434" y="2867"/>
                  </a:cubicBezTo>
                  <a:cubicBezTo>
                    <a:pt x="2212" y="2867"/>
                    <a:pt x="2867" y="2232"/>
                    <a:pt x="2867" y="1434"/>
                  </a:cubicBezTo>
                  <a:cubicBezTo>
                    <a:pt x="2867" y="635"/>
                    <a:pt x="2232" y="0"/>
                    <a:pt x="1434" y="0"/>
                  </a:cubicBezTo>
                  <a:cubicBezTo>
                    <a:pt x="1434" y="0"/>
                    <a:pt x="1434" y="0"/>
                    <a:pt x="1434" y="0"/>
                  </a:cubicBezTo>
                  <a:close/>
                  <a:moveTo>
                    <a:pt x="901" y="573"/>
                  </a:moveTo>
                  <a:cubicBezTo>
                    <a:pt x="1030" y="479"/>
                    <a:pt x="1147" y="420"/>
                    <a:pt x="1341" y="393"/>
                  </a:cubicBezTo>
                  <a:cubicBezTo>
                    <a:pt x="1646" y="350"/>
                    <a:pt x="2037" y="463"/>
                    <a:pt x="2232" y="737"/>
                  </a:cubicBezTo>
                  <a:cubicBezTo>
                    <a:pt x="2266" y="784"/>
                    <a:pt x="2257" y="831"/>
                    <a:pt x="2212" y="860"/>
                  </a:cubicBezTo>
                  <a:cubicBezTo>
                    <a:pt x="2161" y="893"/>
                    <a:pt x="2118" y="881"/>
                    <a:pt x="2089" y="840"/>
                  </a:cubicBezTo>
                  <a:cubicBezTo>
                    <a:pt x="1938" y="625"/>
                    <a:pt x="1599" y="539"/>
                    <a:pt x="1399" y="573"/>
                  </a:cubicBezTo>
                  <a:cubicBezTo>
                    <a:pt x="1200" y="607"/>
                    <a:pt x="1116" y="650"/>
                    <a:pt x="1004" y="717"/>
                  </a:cubicBezTo>
                  <a:cubicBezTo>
                    <a:pt x="978" y="732"/>
                    <a:pt x="924" y="739"/>
                    <a:pt x="895" y="702"/>
                  </a:cubicBezTo>
                  <a:cubicBezTo>
                    <a:pt x="864" y="664"/>
                    <a:pt x="861" y="603"/>
                    <a:pt x="901" y="573"/>
                  </a:cubicBezTo>
                  <a:close/>
                  <a:moveTo>
                    <a:pt x="2253" y="1106"/>
                  </a:moveTo>
                  <a:cubicBezTo>
                    <a:pt x="2248" y="1050"/>
                    <a:pt x="2271" y="1012"/>
                    <a:pt x="2314" y="998"/>
                  </a:cubicBezTo>
                  <a:cubicBezTo>
                    <a:pt x="2362" y="982"/>
                    <a:pt x="2417" y="1004"/>
                    <a:pt x="2437" y="1044"/>
                  </a:cubicBezTo>
                  <a:cubicBezTo>
                    <a:pt x="2456" y="1082"/>
                    <a:pt x="2466" y="1140"/>
                    <a:pt x="2478" y="1208"/>
                  </a:cubicBezTo>
                  <a:cubicBezTo>
                    <a:pt x="2485" y="1249"/>
                    <a:pt x="2472" y="1310"/>
                    <a:pt x="2416" y="1316"/>
                  </a:cubicBezTo>
                  <a:cubicBezTo>
                    <a:pt x="2375" y="1320"/>
                    <a:pt x="2348" y="1324"/>
                    <a:pt x="2314" y="1290"/>
                  </a:cubicBezTo>
                  <a:cubicBezTo>
                    <a:pt x="2280" y="1256"/>
                    <a:pt x="2256" y="1147"/>
                    <a:pt x="2253" y="1106"/>
                  </a:cubicBezTo>
                  <a:close/>
                  <a:moveTo>
                    <a:pt x="942" y="1925"/>
                  </a:moveTo>
                  <a:cubicBezTo>
                    <a:pt x="1044" y="1884"/>
                    <a:pt x="1229" y="1843"/>
                    <a:pt x="1434" y="1843"/>
                  </a:cubicBezTo>
                  <a:cubicBezTo>
                    <a:pt x="1638" y="1843"/>
                    <a:pt x="1823" y="1884"/>
                    <a:pt x="1925" y="1925"/>
                  </a:cubicBezTo>
                  <a:cubicBezTo>
                    <a:pt x="1884" y="1823"/>
                    <a:pt x="1843" y="1638"/>
                    <a:pt x="1843" y="1434"/>
                  </a:cubicBezTo>
                  <a:cubicBezTo>
                    <a:pt x="1843" y="1229"/>
                    <a:pt x="1884" y="1044"/>
                    <a:pt x="1925" y="942"/>
                  </a:cubicBezTo>
                  <a:cubicBezTo>
                    <a:pt x="1823" y="983"/>
                    <a:pt x="1638" y="1024"/>
                    <a:pt x="1434" y="1024"/>
                  </a:cubicBezTo>
                  <a:cubicBezTo>
                    <a:pt x="1229" y="1024"/>
                    <a:pt x="1044" y="983"/>
                    <a:pt x="942" y="942"/>
                  </a:cubicBezTo>
                  <a:cubicBezTo>
                    <a:pt x="983" y="1044"/>
                    <a:pt x="1024" y="1229"/>
                    <a:pt x="1024" y="1434"/>
                  </a:cubicBezTo>
                  <a:cubicBezTo>
                    <a:pt x="1024" y="1638"/>
                    <a:pt x="983" y="1823"/>
                    <a:pt x="942" y="1925"/>
                  </a:cubicBezTo>
                  <a:close/>
                  <a:moveTo>
                    <a:pt x="819" y="2048"/>
                  </a:moveTo>
                  <a:cubicBezTo>
                    <a:pt x="819" y="2048"/>
                    <a:pt x="819" y="2048"/>
                    <a:pt x="819" y="2048"/>
                  </a:cubicBezTo>
                  <a:cubicBezTo>
                    <a:pt x="819" y="2048"/>
                    <a:pt x="819" y="2048"/>
                    <a:pt x="819" y="2048"/>
                  </a:cubicBezTo>
                  <a:cubicBezTo>
                    <a:pt x="819" y="2048"/>
                    <a:pt x="819" y="2048"/>
                    <a:pt x="819" y="2048"/>
                  </a:cubicBezTo>
                  <a:close/>
                  <a:moveTo>
                    <a:pt x="819" y="819"/>
                  </a:moveTo>
                  <a:cubicBezTo>
                    <a:pt x="819" y="819"/>
                    <a:pt x="819" y="819"/>
                    <a:pt x="819" y="819"/>
                  </a:cubicBezTo>
                  <a:cubicBezTo>
                    <a:pt x="819" y="819"/>
                    <a:pt x="819" y="819"/>
                    <a:pt x="819" y="819"/>
                  </a:cubicBezTo>
                  <a:cubicBezTo>
                    <a:pt x="819" y="819"/>
                    <a:pt x="819" y="819"/>
                    <a:pt x="819" y="819"/>
                  </a:cubicBezTo>
                  <a:close/>
                  <a:moveTo>
                    <a:pt x="819" y="819"/>
                  </a:moveTo>
                  <a:cubicBezTo>
                    <a:pt x="819" y="819"/>
                    <a:pt x="819" y="819"/>
                    <a:pt x="819" y="81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5024" tIns="32512" rIns="65024" bIns="3251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8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7" name="组合 55"/>
          <p:cNvGrpSpPr/>
          <p:nvPr/>
        </p:nvGrpSpPr>
        <p:grpSpPr>
          <a:xfrm>
            <a:off x="755575" y="3065193"/>
            <a:ext cx="2238743" cy="883237"/>
            <a:chOff x="8055160" y="1622396"/>
            <a:chExt cx="1796360" cy="883285"/>
          </a:xfrm>
        </p:grpSpPr>
        <p:sp>
          <p:nvSpPr>
            <p:cNvPr id="57" name="矩形 56"/>
            <p:cNvSpPr/>
            <p:nvPr/>
          </p:nvSpPr>
          <p:spPr>
            <a:xfrm>
              <a:off x="8084049" y="1622396"/>
              <a:ext cx="441439" cy="278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1209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2017</a:t>
              </a:r>
              <a:endParaRPr lang="zh-CN" altLang="en-US" sz="1209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 bwMode="auto">
            <a:xfrm>
              <a:off x="8055160" y="2057714"/>
              <a:ext cx="1796360" cy="4479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l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24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altLang="zh-CN" sz="924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59" name="文本框 24"/>
            <p:cNvSpPr txBox="1">
              <a:spLocks noChangeArrowheads="1"/>
            </p:cNvSpPr>
            <p:nvPr/>
          </p:nvSpPr>
          <p:spPr bwMode="auto">
            <a:xfrm>
              <a:off x="8055161" y="1866984"/>
              <a:ext cx="1165041" cy="2225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1200"/>
                </a:lnSpc>
                <a:defRPr sz="8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zh-CN" altLang="en-US" sz="1209" dirty="0"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altLang="zh-CN" sz="1209" dirty="0"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8" name="组合 59"/>
          <p:cNvGrpSpPr/>
          <p:nvPr/>
        </p:nvGrpSpPr>
        <p:grpSpPr>
          <a:xfrm>
            <a:off x="6336196" y="3034716"/>
            <a:ext cx="2305219" cy="883237"/>
            <a:chOff x="8126153" y="1622396"/>
            <a:chExt cx="1849700" cy="883285"/>
          </a:xfrm>
        </p:grpSpPr>
        <p:sp>
          <p:nvSpPr>
            <p:cNvPr id="61" name="矩形 60"/>
            <p:cNvSpPr/>
            <p:nvPr/>
          </p:nvSpPr>
          <p:spPr>
            <a:xfrm>
              <a:off x="8164361" y="1622396"/>
              <a:ext cx="441439" cy="278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1209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2020</a:t>
              </a:r>
              <a:endParaRPr lang="zh-CN" altLang="en-US" sz="1209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2" name="文本框 61"/>
            <p:cNvSpPr txBox="1"/>
            <p:nvPr/>
          </p:nvSpPr>
          <p:spPr bwMode="auto">
            <a:xfrm>
              <a:off x="8126153" y="2057714"/>
              <a:ext cx="1849700" cy="4479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l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24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altLang="zh-CN" sz="924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63" name="文本框 24"/>
            <p:cNvSpPr txBox="1">
              <a:spLocks noChangeArrowheads="1"/>
            </p:cNvSpPr>
            <p:nvPr/>
          </p:nvSpPr>
          <p:spPr bwMode="auto">
            <a:xfrm>
              <a:off x="8155042" y="1866984"/>
              <a:ext cx="1271138" cy="2225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1200"/>
                </a:lnSpc>
                <a:defRPr sz="8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zh-CN" altLang="en-US" sz="1209" dirty="0"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altLang="zh-CN" sz="1209" dirty="0"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9" name="组合 63"/>
          <p:cNvGrpSpPr/>
          <p:nvPr/>
        </p:nvGrpSpPr>
        <p:grpSpPr>
          <a:xfrm>
            <a:off x="1331639" y="1135534"/>
            <a:ext cx="2232249" cy="898476"/>
            <a:chOff x="7352985" y="1607155"/>
            <a:chExt cx="1791150" cy="898525"/>
          </a:xfrm>
        </p:grpSpPr>
        <p:sp>
          <p:nvSpPr>
            <p:cNvPr id="65" name="矩形 64"/>
            <p:cNvSpPr/>
            <p:nvPr/>
          </p:nvSpPr>
          <p:spPr>
            <a:xfrm>
              <a:off x="8604553" y="1607155"/>
              <a:ext cx="441440" cy="278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1209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2018</a:t>
              </a:r>
              <a:endParaRPr lang="zh-CN" altLang="en-US" sz="1209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6" name="文本框 65"/>
            <p:cNvSpPr txBox="1"/>
            <p:nvPr/>
          </p:nvSpPr>
          <p:spPr bwMode="auto">
            <a:xfrm>
              <a:off x="7352985" y="2057713"/>
              <a:ext cx="1662633" cy="4479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r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24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altLang="zh-CN" sz="924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67" name="文本框 24"/>
            <p:cNvSpPr txBox="1">
              <a:spLocks noChangeArrowheads="1"/>
            </p:cNvSpPr>
            <p:nvPr/>
          </p:nvSpPr>
          <p:spPr bwMode="auto">
            <a:xfrm>
              <a:off x="7890538" y="1866983"/>
              <a:ext cx="1253597" cy="2225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1200"/>
                </a:lnSpc>
                <a:defRPr sz="8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zh-CN" altLang="en-US" sz="1209" dirty="0"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altLang="zh-CN" sz="1209" dirty="0"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10" name="组合 67"/>
          <p:cNvGrpSpPr/>
          <p:nvPr/>
        </p:nvGrpSpPr>
        <p:grpSpPr>
          <a:xfrm>
            <a:off x="5580112" y="1150775"/>
            <a:ext cx="2064334" cy="883236"/>
            <a:chOff x="6695105" y="1622395"/>
            <a:chExt cx="1656415" cy="883284"/>
          </a:xfrm>
        </p:grpSpPr>
        <p:sp>
          <p:nvSpPr>
            <p:cNvPr id="69" name="矩形 68"/>
            <p:cNvSpPr/>
            <p:nvPr/>
          </p:nvSpPr>
          <p:spPr>
            <a:xfrm>
              <a:off x="6695105" y="1622395"/>
              <a:ext cx="441439" cy="278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1209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2019</a:t>
              </a:r>
              <a:endParaRPr lang="zh-CN" altLang="en-US" sz="1209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0" name="文本框 69"/>
            <p:cNvSpPr txBox="1"/>
            <p:nvPr/>
          </p:nvSpPr>
          <p:spPr bwMode="auto">
            <a:xfrm>
              <a:off x="6700868" y="2057712"/>
              <a:ext cx="1650652" cy="4479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l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24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altLang="zh-CN" sz="924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71" name="文本框 24"/>
            <p:cNvSpPr txBox="1">
              <a:spLocks noChangeArrowheads="1"/>
            </p:cNvSpPr>
            <p:nvPr/>
          </p:nvSpPr>
          <p:spPr bwMode="auto">
            <a:xfrm>
              <a:off x="6712703" y="1866982"/>
              <a:ext cx="1282428" cy="2225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1200"/>
                </a:lnSpc>
                <a:defRPr sz="8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zh-CN" altLang="en-US" sz="1209" dirty="0"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altLang="zh-CN" sz="1209" dirty="0"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sp>
        <p:nvSpPr>
          <p:cNvPr id="73" name="椭圆 72"/>
          <p:cNvSpPr/>
          <p:nvPr/>
        </p:nvSpPr>
        <p:spPr>
          <a:xfrm>
            <a:off x="3345180" y="3601133"/>
            <a:ext cx="407670" cy="407648"/>
          </a:xfrm>
          <a:prstGeom prst="ellips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24" tIns="45712" rIns="91424" bIns="45712" rtlCol="0" anchor="ctr">
            <a:noAutofit/>
          </a:bodyPr>
          <a:lstStyle/>
          <a:p>
            <a:pPr algn="ctr"/>
            <a:endParaRPr lang="zh-CN" altLang="en-US" sz="128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4973955" y="2962994"/>
            <a:ext cx="179070" cy="179060"/>
          </a:xfrm>
          <a:prstGeom prst="ellipse">
            <a:avLst/>
          </a:prstGeom>
          <a:solidFill>
            <a:srgbClr val="D4BA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24" tIns="45712" rIns="91424" bIns="45712" rtlCol="0" anchor="ctr">
            <a:noAutofit/>
          </a:bodyPr>
          <a:lstStyle/>
          <a:p>
            <a:pPr algn="ctr"/>
            <a:endParaRPr lang="zh-CN" altLang="en-US" sz="128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4378432" y="2577886"/>
            <a:ext cx="335280" cy="335262"/>
          </a:xfrm>
          <a:prstGeom prst="ellipse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24" tIns="45712" rIns="91424" bIns="45712" rtlCol="0" anchor="ctr">
            <a:noAutofit/>
          </a:bodyPr>
          <a:lstStyle/>
          <a:p>
            <a:pPr algn="ctr"/>
            <a:endParaRPr lang="zh-CN" altLang="en-US" sz="128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5364480" y="3553511"/>
            <a:ext cx="293370" cy="293355"/>
          </a:xfrm>
          <a:prstGeom prst="ellipse">
            <a:avLst/>
          </a:prstGeom>
          <a:solidFill>
            <a:srgbClr val="7BAF99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24" tIns="45712" rIns="91424" bIns="45712" rtlCol="0" anchor="ctr">
            <a:noAutofit/>
          </a:bodyPr>
          <a:lstStyle/>
          <a:p>
            <a:pPr algn="ctr"/>
            <a:endParaRPr lang="zh-CN" altLang="en-US" sz="128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5897880" y="2343903"/>
            <a:ext cx="179070" cy="179060"/>
          </a:xfrm>
          <a:prstGeom prst="ellipse">
            <a:avLst/>
          </a:prstGeom>
          <a:solidFill>
            <a:schemeClr val="accent3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24" tIns="45712" rIns="91424" bIns="45712" rtlCol="0" anchor="ctr">
            <a:noAutofit/>
          </a:bodyPr>
          <a:lstStyle/>
          <a:p>
            <a:pPr algn="ctr"/>
            <a:endParaRPr lang="zh-CN" altLang="en-US" sz="128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3532295" y="2707102"/>
            <a:ext cx="229236" cy="229224"/>
          </a:xfrm>
          <a:prstGeom prst="ellips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24" tIns="45712" rIns="91424" bIns="45712" rtlCol="0" anchor="ctr">
            <a:noAutofit/>
          </a:bodyPr>
          <a:lstStyle/>
          <a:p>
            <a:pPr algn="ctr"/>
            <a:endParaRPr lang="zh-CN" altLang="en-US" sz="128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29899" y="147918"/>
            <a:ext cx="27013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单击此处添加标题文本</a:t>
            </a:r>
          </a:p>
        </p:txBody>
      </p:sp>
      <p:sp>
        <p:nvSpPr>
          <p:cNvPr id="44" name="TextBox 12">
            <a:extLst>
              <a:ext uri="{FF2B5EF4-FFF2-40B4-BE49-F238E27FC236}">
                <a16:creationId xmlns:a16="http://schemas.microsoft.com/office/drawing/2014/main" xmlns="" id="{4A8BE841-D215-4915-83E0-E197E421452A}"/>
              </a:ext>
            </a:extLst>
          </p:cNvPr>
          <p:cNvSpPr txBox="1"/>
          <p:nvPr/>
        </p:nvSpPr>
        <p:spPr>
          <a:xfrm>
            <a:off x="179606" y="46846"/>
            <a:ext cx="19533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spc="-300" dirty="0" smtClean="0">
                <a:solidFill>
                  <a:srgbClr val="CDD9D8"/>
                </a:solidFill>
                <a:latin typeface="GenSenMaruGothic TW TTF Heavy" panose="020B0A00000000000000" pitchFamily="34" charset="-120"/>
                <a:ea typeface="GenSenMaruGothic TW TTF Heavy" panose="020B0A00000000000000" pitchFamily="34" charset="-120"/>
              </a:rPr>
              <a:t>01</a:t>
            </a:r>
            <a:endParaRPr lang="zh-CN" altLang="en-US" sz="3600" spc="-300" dirty="0">
              <a:solidFill>
                <a:srgbClr val="CDD9D8"/>
              </a:solidFill>
              <a:latin typeface="GenSenMaruGothic TW TTF Heavy" panose="020B0A00000000000000" pitchFamily="34" charset="-120"/>
              <a:ea typeface="GenSenMaruGothic TW TTF Heavy" panose="020B0A00000000000000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3307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/>
          <p:cNvSpPr/>
          <p:nvPr/>
        </p:nvSpPr>
        <p:spPr>
          <a:xfrm>
            <a:off x="2213811" y="1740811"/>
            <a:ext cx="361166" cy="1912986"/>
          </a:xfrm>
          <a:prstGeom prst="roundRect">
            <a:avLst>
              <a:gd name="adj" fmla="val 50000"/>
            </a:avLst>
          </a:prstGeom>
          <a:solidFill>
            <a:srgbClr val="7BA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lstStyle/>
          <a:p>
            <a:pPr algn="ctr"/>
            <a:endParaRPr lang="zh-CN" altLang="en-US" sz="1280"/>
          </a:p>
        </p:txBody>
      </p:sp>
      <p:sp>
        <p:nvSpPr>
          <p:cNvPr id="25" name="圆角矩形 24"/>
          <p:cNvSpPr/>
          <p:nvPr/>
        </p:nvSpPr>
        <p:spPr>
          <a:xfrm>
            <a:off x="1722107" y="1148216"/>
            <a:ext cx="361166" cy="2333621"/>
          </a:xfrm>
          <a:prstGeom prst="roundRect">
            <a:avLst>
              <a:gd name="adj" fmla="val 50000"/>
            </a:avLst>
          </a:prstGeom>
          <a:solidFill>
            <a:srgbClr val="1671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lstStyle/>
          <a:p>
            <a:pPr algn="ctr"/>
            <a:endParaRPr lang="zh-CN" altLang="en-US" sz="1280"/>
          </a:p>
        </p:txBody>
      </p:sp>
      <p:sp>
        <p:nvSpPr>
          <p:cNvPr id="26" name="椭圆 25"/>
          <p:cNvSpPr/>
          <p:nvPr/>
        </p:nvSpPr>
        <p:spPr>
          <a:xfrm>
            <a:off x="1516296" y="2906536"/>
            <a:ext cx="1252672" cy="1252602"/>
          </a:xfrm>
          <a:prstGeom prst="ellipse">
            <a:avLst/>
          </a:prstGeom>
          <a:solidFill>
            <a:schemeClr val="bg1"/>
          </a:solidFill>
          <a:ln w="76200">
            <a:solidFill>
              <a:srgbClr val="7BA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lstStyle/>
          <a:p>
            <a:pPr algn="ctr"/>
            <a:endParaRPr lang="zh-CN" altLang="en-US" sz="1280"/>
          </a:p>
        </p:txBody>
      </p:sp>
      <p:sp>
        <p:nvSpPr>
          <p:cNvPr id="27" name="文本框 26"/>
          <p:cNvSpPr txBox="1"/>
          <p:nvPr/>
        </p:nvSpPr>
        <p:spPr>
          <a:xfrm>
            <a:off x="6446589" y="2635156"/>
            <a:ext cx="2016224" cy="623813"/>
          </a:xfrm>
          <a:prstGeom prst="rect">
            <a:avLst/>
          </a:prstGeom>
          <a:noFill/>
        </p:spPr>
        <p:txBody>
          <a:bodyPr wrap="square" lIns="68567" tIns="34284" rIns="68567" bIns="3428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24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6441794" y="2346271"/>
            <a:ext cx="1071421" cy="218125"/>
          </a:xfrm>
          <a:prstGeom prst="rect">
            <a:avLst/>
          </a:prstGeom>
          <a:noFill/>
        </p:spPr>
        <p:txBody>
          <a:bodyPr wrap="none" lIns="68567" tIns="34284" rIns="68567" bIns="34284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defTabSz="685759">
              <a:lnSpc>
                <a:spcPct val="80000"/>
              </a:lnSpc>
              <a:defRPr/>
            </a:pPr>
            <a:r>
              <a:rPr lang="zh-CN" altLang="en-US" sz="1209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单击添加标题</a:t>
            </a:r>
            <a:endParaRPr lang="en-US" altLang="zh-CN" sz="1209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graphicFrame>
        <p:nvGraphicFramePr>
          <p:cNvPr id="29" name="对象 28"/>
          <p:cNvGraphicFramePr>
            <a:graphicFrameLocks noChangeAspect="1"/>
          </p:cNvGraphicFramePr>
          <p:nvPr>
            <p:extLst/>
          </p:nvPr>
        </p:nvGraphicFramePr>
        <p:xfrm>
          <a:off x="1900417" y="3290471"/>
          <a:ext cx="494273" cy="4942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2" name="CorelDRAW" r:id="rId4" imgW="942120" imgH="942120" progId="">
                  <p:embed/>
                </p:oleObj>
              </mc:Choice>
              <mc:Fallback>
                <p:oleObj name="CorelDRAW" r:id="rId4" imgW="942120" imgH="942120" progId="">
                  <p:embed/>
                  <p:pic>
                    <p:nvPicPr>
                      <p:cNvPr id="29" name="对象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0417" y="3290471"/>
                        <a:ext cx="494273" cy="49424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圆角矩形 29"/>
          <p:cNvSpPr/>
          <p:nvPr/>
        </p:nvSpPr>
        <p:spPr>
          <a:xfrm>
            <a:off x="3846705" y="1849663"/>
            <a:ext cx="361166" cy="1912986"/>
          </a:xfrm>
          <a:prstGeom prst="roundRect">
            <a:avLst>
              <a:gd name="adj" fmla="val 50000"/>
            </a:avLst>
          </a:prstGeom>
          <a:solidFill>
            <a:srgbClr val="7BA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lstStyle/>
          <a:p>
            <a:pPr algn="ctr"/>
            <a:endParaRPr lang="zh-CN" altLang="en-US" sz="1280"/>
          </a:p>
        </p:txBody>
      </p:sp>
      <p:sp>
        <p:nvSpPr>
          <p:cNvPr id="31" name="圆角矩形 30"/>
          <p:cNvSpPr/>
          <p:nvPr/>
        </p:nvSpPr>
        <p:spPr>
          <a:xfrm>
            <a:off x="3355001" y="1529171"/>
            <a:ext cx="361166" cy="2333621"/>
          </a:xfrm>
          <a:prstGeom prst="roundRect">
            <a:avLst>
              <a:gd name="adj" fmla="val 50000"/>
            </a:avLst>
          </a:prstGeom>
          <a:solidFill>
            <a:srgbClr val="1671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lstStyle/>
          <a:p>
            <a:pPr algn="ctr"/>
            <a:endParaRPr lang="zh-CN" altLang="en-US" sz="1280"/>
          </a:p>
        </p:txBody>
      </p:sp>
      <p:sp>
        <p:nvSpPr>
          <p:cNvPr id="32" name="椭圆 31"/>
          <p:cNvSpPr/>
          <p:nvPr/>
        </p:nvSpPr>
        <p:spPr>
          <a:xfrm>
            <a:off x="3149190" y="2906536"/>
            <a:ext cx="1252672" cy="1252602"/>
          </a:xfrm>
          <a:prstGeom prst="ellipse">
            <a:avLst/>
          </a:prstGeom>
          <a:solidFill>
            <a:schemeClr val="bg1"/>
          </a:solidFill>
          <a:ln w="76200">
            <a:solidFill>
              <a:srgbClr val="7BA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lstStyle/>
          <a:p>
            <a:pPr algn="ctr"/>
            <a:endParaRPr lang="zh-CN" altLang="en-US" sz="1280"/>
          </a:p>
        </p:txBody>
      </p:sp>
      <p:sp>
        <p:nvSpPr>
          <p:cNvPr id="33" name="圆角矩形 32"/>
          <p:cNvSpPr/>
          <p:nvPr/>
        </p:nvSpPr>
        <p:spPr>
          <a:xfrm>
            <a:off x="5493007" y="2130531"/>
            <a:ext cx="361166" cy="1451630"/>
          </a:xfrm>
          <a:prstGeom prst="roundRect">
            <a:avLst>
              <a:gd name="adj" fmla="val 50000"/>
            </a:avLst>
          </a:prstGeom>
          <a:solidFill>
            <a:srgbClr val="7BA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lstStyle/>
          <a:p>
            <a:pPr algn="ctr"/>
            <a:endParaRPr lang="zh-CN" altLang="en-US" sz="1280"/>
          </a:p>
        </p:txBody>
      </p:sp>
      <p:sp>
        <p:nvSpPr>
          <p:cNvPr id="34" name="圆角矩形 33"/>
          <p:cNvSpPr/>
          <p:nvPr/>
        </p:nvSpPr>
        <p:spPr>
          <a:xfrm>
            <a:off x="5001303" y="1639029"/>
            <a:ext cx="361166" cy="1946587"/>
          </a:xfrm>
          <a:prstGeom prst="roundRect">
            <a:avLst>
              <a:gd name="adj" fmla="val 50000"/>
            </a:avLst>
          </a:prstGeom>
          <a:solidFill>
            <a:srgbClr val="1671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lstStyle/>
          <a:p>
            <a:pPr algn="ctr"/>
            <a:endParaRPr lang="zh-CN" altLang="en-US" sz="1280"/>
          </a:p>
        </p:txBody>
      </p:sp>
      <p:sp>
        <p:nvSpPr>
          <p:cNvPr id="35" name="椭圆 34"/>
          <p:cNvSpPr/>
          <p:nvPr/>
        </p:nvSpPr>
        <p:spPr>
          <a:xfrm>
            <a:off x="4795492" y="2906536"/>
            <a:ext cx="1252672" cy="1252602"/>
          </a:xfrm>
          <a:prstGeom prst="ellipse">
            <a:avLst/>
          </a:prstGeom>
          <a:solidFill>
            <a:schemeClr val="bg1"/>
          </a:solidFill>
          <a:ln w="76200">
            <a:solidFill>
              <a:srgbClr val="7BA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lstStyle/>
          <a:p>
            <a:pPr algn="ctr"/>
            <a:endParaRPr lang="zh-CN" altLang="en-US" sz="1280"/>
          </a:p>
        </p:txBody>
      </p:sp>
      <p:graphicFrame>
        <p:nvGraphicFramePr>
          <p:cNvPr id="36" name="对象 35"/>
          <p:cNvGraphicFramePr>
            <a:graphicFrameLocks noChangeAspect="1"/>
          </p:cNvGraphicFramePr>
          <p:nvPr>
            <p:extLst/>
          </p:nvPr>
        </p:nvGraphicFramePr>
        <p:xfrm>
          <a:off x="3575785" y="3290471"/>
          <a:ext cx="445222" cy="449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3" name="CorelDRAW" r:id="rId6" imgW="949320" imgH="957960" progId="">
                  <p:embed/>
                </p:oleObj>
              </mc:Choice>
              <mc:Fallback>
                <p:oleObj name="CorelDRAW" r:id="rId6" imgW="949320" imgH="957960" progId="">
                  <p:embed/>
                  <p:pic>
                    <p:nvPicPr>
                      <p:cNvPr id="36" name="对象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5785" y="3290471"/>
                        <a:ext cx="445222" cy="449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对象 36"/>
          <p:cNvGraphicFramePr>
            <a:graphicFrameLocks noChangeAspect="1"/>
          </p:cNvGraphicFramePr>
          <p:nvPr>
            <p:extLst/>
          </p:nvPr>
        </p:nvGraphicFramePr>
        <p:xfrm>
          <a:off x="5306674" y="3272683"/>
          <a:ext cx="418329" cy="4183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4" name="CorelDRAW" r:id="rId8" imgW="822600" imgH="822600" progId="">
                  <p:embed/>
                </p:oleObj>
              </mc:Choice>
              <mc:Fallback>
                <p:oleObj name="CorelDRAW" r:id="rId8" imgW="822600" imgH="822600" progId="">
                  <p:embed/>
                  <p:pic>
                    <p:nvPicPr>
                      <p:cNvPr id="37" name="对象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6674" y="3272683"/>
                        <a:ext cx="418329" cy="41830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文本框 37"/>
          <p:cNvSpPr txBox="1"/>
          <p:nvPr/>
        </p:nvSpPr>
        <p:spPr>
          <a:xfrm>
            <a:off x="4886118" y="4259520"/>
            <a:ext cx="1071421" cy="218125"/>
          </a:xfrm>
          <a:prstGeom prst="rect">
            <a:avLst/>
          </a:prstGeom>
          <a:noFill/>
        </p:spPr>
        <p:txBody>
          <a:bodyPr wrap="none" lIns="68567" tIns="34284" rIns="68567" bIns="34284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defTabSz="685759">
              <a:lnSpc>
                <a:spcPct val="80000"/>
              </a:lnSpc>
              <a:defRPr/>
            </a:pPr>
            <a:r>
              <a:rPr lang="zh-CN" altLang="en-US" sz="1209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单击添加标题</a:t>
            </a:r>
            <a:endParaRPr lang="en-US" altLang="zh-CN" sz="1209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256489" y="4259520"/>
            <a:ext cx="1071421" cy="218125"/>
          </a:xfrm>
          <a:prstGeom prst="rect">
            <a:avLst/>
          </a:prstGeom>
          <a:noFill/>
        </p:spPr>
        <p:txBody>
          <a:bodyPr wrap="none" lIns="68567" tIns="34284" rIns="68567" bIns="34284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defTabSz="685759">
              <a:lnSpc>
                <a:spcPct val="80000"/>
              </a:lnSpc>
              <a:defRPr/>
            </a:pPr>
            <a:r>
              <a:rPr lang="zh-CN" altLang="en-US" sz="1209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单击添加标题</a:t>
            </a:r>
            <a:endParaRPr lang="en-US" altLang="zh-CN" sz="1209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626860" y="4259520"/>
            <a:ext cx="1071421" cy="218125"/>
          </a:xfrm>
          <a:prstGeom prst="rect">
            <a:avLst/>
          </a:prstGeom>
          <a:noFill/>
        </p:spPr>
        <p:txBody>
          <a:bodyPr wrap="none" lIns="68567" tIns="34284" rIns="68567" bIns="34284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defTabSz="685759">
              <a:lnSpc>
                <a:spcPct val="80000"/>
              </a:lnSpc>
              <a:defRPr/>
            </a:pPr>
            <a:r>
              <a:rPr lang="zh-CN" altLang="en-US" sz="1209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单击添加标题</a:t>
            </a:r>
            <a:endParaRPr lang="en-US" altLang="zh-CN" sz="1209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640291" y="817858"/>
            <a:ext cx="524797" cy="298980"/>
          </a:xfrm>
          <a:prstGeom prst="rect">
            <a:avLst/>
          </a:prstGeom>
          <a:noFill/>
        </p:spPr>
        <p:txBody>
          <a:bodyPr wrap="none" lIns="68567" tIns="34284" rIns="68567" bIns="34284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sz="1493" dirty="0"/>
              <a:t>80</a:t>
            </a:r>
            <a:r>
              <a:rPr lang="zh-CN" altLang="en-US" sz="1493" dirty="0"/>
              <a:t>％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2131994" y="1379138"/>
            <a:ext cx="524797" cy="298980"/>
          </a:xfrm>
          <a:prstGeom prst="rect">
            <a:avLst/>
          </a:prstGeom>
          <a:noFill/>
        </p:spPr>
        <p:txBody>
          <a:bodyPr wrap="none" lIns="68567" tIns="34284" rIns="68567" bIns="34284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sz="1493" dirty="0"/>
              <a:t>60</a:t>
            </a:r>
            <a:r>
              <a:rPr lang="zh-CN" altLang="en-US" sz="1493" dirty="0"/>
              <a:t>％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3273186" y="1148972"/>
            <a:ext cx="524797" cy="298980"/>
          </a:xfrm>
          <a:prstGeom prst="rect">
            <a:avLst/>
          </a:prstGeom>
          <a:noFill/>
        </p:spPr>
        <p:txBody>
          <a:bodyPr wrap="none" lIns="68567" tIns="34284" rIns="68567" bIns="34284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sz="1493" dirty="0"/>
              <a:t>68</a:t>
            </a:r>
            <a:r>
              <a:rPr lang="zh-CN" altLang="en-US" sz="1493" dirty="0"/>
              <a:t>％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3776990" y="1472220"/>
            <a:ext cx="524797" cy="298980"/>
          </a:xfrm>
          <a:prstGeom prst="rect">
            <a:avLst/>
          </a:prstGeom>
          <a:noFill/>
        </p:spPr>
        <p:txBody>
          <a:bodyPr wrap="none" lIns="68567" tIns="34284" rIns="68567" bIns="34284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sz="1493" dirty="0"/>
              <a:t>56</a:t>
            </a:r>
            <a:r>
              <a:rPr lang="zh-CN" altLang="en-US" sz="1493" dirty="0"/>
              <a:t>％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4918180" y="1279955"/>
            <a:ext cx="524797" cy="298980"/>
          </a:xfrm>
          <a:prstGeom prst="rect">
            <a:avLst/>
          </a:prstGeom>
          <a:noFill/>
        </p:spPr>
        <p:txBody>
          <a:bodyPr wrap="none" lIns="68567" tIns="34284" rIns="68567" bIns="34284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sz="1493" dirty="0"/>
              <a:t>64</a:t>
            </a:r>
            <a:r>
              <a:rPr lang="zh-CN" altLang="en-US" sz="1493" dirty="0"/>
              <a:t>％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5411190" y="1785148"/>
            <a:ext cx="524797" cy="298980"/>
          </a:xfrm>
          <a:prstGeom prst="rect">
            <a:avLst/>
          </a:prstGeom>
          <a:noFill/>
        </p:spPr>
        <p:txBody>
          <a:bodyPr wrap="none" lIns="68567" tIns="34284" rIns="68567" bIns="34284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sz="1493" dirty="0"/>
              <a:t>45</a:t>
            </a:r>
            <a:r>
              <a:rPr lang="zh-CN" altLang="en-US" sz="1493" dirty="0"/>
              <a:t>％</a:t>
            </a:r>
          </a:p>
        </p:txBody>
      </p:sp>
      <p:sp>
        <p:nvSpPr>
          <p:cNvPr id="47" name="矩形 46"/>
          <p:cNvSpPr/>
          <p:nvPr/>
        </p:nvSpPr>
        <p:spPr>
          <a:xfrm>
            <a:off x="829899" y="147918"/>
            <a:ext cx="27013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单击此处添加标题文本</a:t>
            </a:r>
          </a:p>
        </p:txBody>
      </p:sp>
      <p:sp>
        <p:nvSpPr>
          <p:cNvPr id="48" name="TextBox 12">
            <a:extLst>
              <a:ext uri="{FF2B5EF4-FFF2-40B4-BE49-F238E27FC236}">
                <a16:creationId xmlns:a16="http://schemas.microsoft.com/office/drawing/2014/main" xmlns="" id="{4A8BE841-D215-4915-83E0-E197E421452A}"/>
              </a:ext>
            </a:extLst>
          </p:cNvPr>
          <p:cNvSpPr txBox="1"/>
          <p:nvPr/>
        </p:nvSpPr>
        <p:spPr>
          <a:xfrm>
            <a:off x="179606" y="46846"/>
            <a:ext cx="19533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spc="-300" dirty="0" smtClean="0">
                <a:solidFill>
                  <a:srgbClr val="CDD9D8"/>
                </a:solidFill>
                <a:latin typeface="GenSenMaruGothic TW TTF Heavy" panose="020B0A00000000000000" pitchFamily="34" charset="-120"/>
                <a:ea typeface="GenSenMaruGothic TW TTF Heavy" panose="020B0A00000000000000" pitchFamily="34" charset="-120"/>
              </a:rPr>
              <a:t>01</a:t>
            </a:r>
            <a:endParaRPr lang="zh-CN" altLang="en-US" sz="3600" spc="-300" dirty="0">
              <a:solidFill>
                <a:srgbClr val="CDD9D8"/>
              </a:solidFill>
              <a:latin typeface="GenSenMaruGothic TW TTF Heavy" panose="020B0A00000000000000" pitchFamily="34" charset="-120"/>
              <a:ea typeface="GenSenMaruGothic TW TTF Heavy" panose="020B0A00000000000000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4274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/>
      <p:bldP spid="28" grpId="0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19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8092049"/>
  <p:tag name="MH_LIBRARY" val="GRAPHIC"/>
  <p:tag name="MH_TYPE" val="Text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3140033"/>
  <p:tag name="MH_LIBRARY" val="GRAPHIC"/>
  <p:tag name="MH_TYPE" val="Other"/>
  <p:tag name="MH_ORDER" val="1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3140033"/>
  <p:tag name="MH_LIBRARY" val="GRAPHIC"/>
  <p:tag name="MH_TYPE" val="Other"/>
  <p:tag name="MH_ORDER" val="1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3140033"/>
  <p:tag name="MH_LIBRARY" val="GRAPHIC"/>
  <p:tag name="MH_TYPE" val="Other"/>
  <p:tag name="MH_ORDER" val="1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3140033"/>
  <p:tag name="MH_LIBRARY" val="GRAPHIC"/>
  <p:tag name="MH_TYPE" val="Other"/>
  <p:tag name="MH_ORDER" val="1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3140033"/>
  <p:tag name="MH_LIBRARY" val="GRAPHIC"/>
  <p:tag name="MH_TYPE" val="Other"/>
  <p:tag name="MH_ORDER" val="1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3140033"/>
  <p:tag name="MH_LIBRARY" val="GRAPHIC"/>
  <p:tag name="MH_TYPE" val="Other"/>
  <p:tag name="MH_ORDER" val="1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3140033"/>
  <p:tag name="MH_LIBRARY" val="GRAPHIC"/>
  <p:tag name="MH_TYPE" val="Other"/>
  <p:tag name="MH_ORDER" val="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3140033"/>
  <p:tag name="MH_LIBRARY" val="GRAPHIC"/>
  <p:tag name="MH_TYPE" val="Other"/>
  <p:tag name="MH_ORDER" val="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3140033"/>
  <p:tag name="MH_LIBRARY" val="GRAPHIC"/>
  <p:tag name="MH_TYPE" val="Other"/>
  <p:tag name="MH_ORDER" val="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3140033"/>
  <p:tag name="MH_LIBRARY" val="GRAPHIC"/>
  <p:tag name="MH_TYPE" val="Other"/>
  <p:tag name="MH_ORDER" val="1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3140033"/>
  <p:tag name="MH_LIBRARY" val="GRAPHIC"/>
  <p:tag name="MH_TYPE" val="Other"/>
  <p:tag name="MH_ORDER" val="1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3140033"/>
  <p:tag name="MH_LIBRARY" val="GRAPHIC"/>
  <p:tag name="MH_TYPE" val="Other"/>
  <p:tag name="MH_ORDER" val="1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3140033"/>
  <p:tag name="MH_LIBRARY" val="GRAPHIC"/>
  <p:tag name="MH_TYPE" val="Other"/>
  <p:tag name="MH_ORDER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3140033"/>
  <p:tag name="MH_LIBRARY" val="GRAPHIC"/>
  <p:tag name="MH_TYPE" val="Other"/>
  <p:tag name="MH_ORDER" val="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3140033"/>
  <p:tag name="MH_LIBRARY" val="GRAPHIC"/>
  <p:tag name="MH_TYPE" val="Other"/>
  <p:tag name="MH_ORDER" val="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3140033"/>
  <p:tag name="MH_LIBRARY" val="GRAPHIC"/>
  <p:tag name="MH_TYPE" val="Other"/>
  <p:tag name="MH_ORDER" val="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3140033"/>
  <p:tag name="MH_LIBRARY" val="GRAPHIC"/>
  <p:tag name="MH_TYPE" val="Other"/>
  <p:tag name="MH_ORDER" val="5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3140033"/>
  <p:tag name="MH_LIBRARY" val="GRAPHIC"/>
  <p:tag name="MH_TYPE" val="Other"/>
  <p:tag name="MH_ORDER" val="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LiuChBZh#"/>
  <p:tag name="MH_LAYOUT" val="SubTitleText"/>
  <p:tag name="MH" val="20151203140033"/>
  <p:tag name="MH_LIBRARY" val="GRAPHIC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8092049"/>
  <p:tag name="MH_LIBRARY" val="GRAPHIC"/>
  <p:tag name="MH_TYPE" val="SubTitle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8092049"/>
  <p:tag name="MH_LIBRARY" val="GRAPHIC"/>
  <p:tag name="MH_TYPE" val="Text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8092049"/>
  <p:tag name="MH_LIBRARY" val="GRAPHIC"/>
  <p:tag name="MH_TYPE" val="SubTitle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8092049"/>
  <p:tag name="MH_LIBRARY" val="GRAPHIC"/>
  <p:tag name="MH_TYPE" val="Text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8092049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第一PPT，www.1ppt.com">
  <a:themeElements>
    <a:clrScheme name="自定义 18">
      <a:dk1>
        <a:sysClr val="windowText" lastClr="000000"/>
      </a:dk1>
      <a:lt1>
        <a:sysClr val="window" lastClr="FFFFFF"/>
      </a:lt1>
      <a:dk2>
        <a:srgbClr val="5A6378"/>
      </a:dk2>
      <a:lt2>
        <a:srgbClr val="7F7F7F"/>
      </a:lt2>
      <a:accent1>
        <a:srgbClr val="0070C0"/>
      </a:accent1>
      <a:accent2>
        <a:srgbClr val="00B0F0"/>
      </a:accent2>
      <a:accent3>
        <a:srgbClr val="0070C0"/>
      </a:accent3>
      <a:accent4>
        <a:srgbClr val="00B0F0"/>
      </a:accent4>
      <a:accent5>
        <a:srgbClr val="0070C0"/>
      </a:accent5>
      <a:accent6>
        <a:srgbClr val="00B0F0"/>
      </a:accent6>
      <a:hlink>
        <a:srgbClr val="168BBA"/>
      </a:hlink>
      <a:folHlink>
        <a:srgbClr val="68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3952</TotalTime>
  <Words>2725</Words>
  <Application>Microsoft Office PowerPoint</Application>
  <PresentationFormat>全屏显示(16:9)</PresentationFormat>
  <Paragraphs>254</Paragraphs>
  <Slides>21</Slides>
  <Notes>20</Notes>
  <HiddenSlides>0</HiddenSlides>
  <MMClips>0</MMClips>
  <ScaleCrop>false</ScaleCrop>
  <HeadingPairs>
    <vt:vector size="8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42" baseType="lpstr">
      <vt:lpstr>Bebas Neue</vt:lpstr>
      <vt:lpstr>GenSenMaruGothic TW TTF Heavy</vt:lpstr>
      <vt:lpstr>Gill Sans</vt:lpstr>
      <vt:lpstr>Lato Light</vt:lpstr>
      <vt:lpstr>新細明體</vt:lpstr>
      <vt:lpstr>Roboto Condensed Light</vt:lpstr>
      <vt:lpstr>SF UI Display Thin</vt:lpstr>
      <vt:lpstr>阿里巴巴普惠体 L</vt:lpstr>
      <vt:lpstr>黑体</vt:lpstr>
      <vt:lpstr>华文黑体</vt:lpstr>
      <vt:lpstr>华文新魏</vt:lpstr>
      <vt:lpstr>宋体</vt:lpstr>
      <vt:lpstr>微软雅黑</vt:lpstr>
      <vt:lpstr>张海山锐谐体2.0-授权联系：Samtype@QQ.com</vt:lpstr>
      <vt:lpstr>Arial</vt:lpstr>
      <vt:lpstr>Calibri</vt:lpstr>
      <vt:lpstr>Impact</vt:lpstr>
      <vt:lpstr>Open Sans</vt:lpstr>
      <vt:lpstr>第一PPT，www.1ppt.com</vt:lpstr>
      <vt:lpstr>自定义设计方案</vt:lpstr>
      <vt:lpstr>CorelDRAW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www.51pptmoban.com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圣诞节</dc:title>
  <dc:subject>圣诞节</dc:subject>
  <dc:creator>东方之P</dc:creator>
  <cp:keywords>51PPT模板网</cp:keywords>
  <dc:description>www.51pptmoban.com</dc:description>
  <cp:lastModifiedBy>YANGs</cp:lastModifiedBy>
  <cp:revision>452</cp:revision>
  <dcterms:created xsi:type="dcterms:W3CDTF">2014-11-09T01:07:25Z</dcterms:created>
  <dcterms:modified xsi:type="dcterms:W3CDTF">2020-12-07T14:31:10Z</dcterms:modified>
</cp:coreProperties>
</file>